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av" ContentType="audio/wav"/>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0"/>
  </p:notesMasterIdLst>
  <p:sldIdLst>
    <p:sldId id="343" r:id="rId2"/>
    <p:sldId id="344" r:id="rId3"/>
    <p:sldId id="345" r:id="rId4"/>
    <p:sldId id="346" r:id="rId5"/>
    <p:sldId id="347" r:id="rId6"/>
    <p:sldId id="348" r:id="rId7"/>
    <p:sldId id="349" r:id="rId8"/>
    <p:sldId id="350" r:id="rId9"/>
    <p:sldId id="351" r:id="rId10"/>
    <p:sldId id="352" r:id="rId11"/>
    <p:sldId id="364" r:id="rId12"/>
    <p:sldId id="376" r:id="rId13"/>
    <p:sldId id="375" r:id="rId14"/>
    <p:sldId id="379" r:id="rId15"/>
    <p:sldId id="366" r:id="rId16"/>
    <p:sldId id="355" r:id="rId17"/>
    <p:sldId id="356" r:id="rId18"/>
    <p:sldId id="357" r:id="rId19"/>
    <p:sldId id="358" r:id="rId20"/>
    <p:sldId id="359" r:id="rId21"/>
    <p:sldId id="377" r:id="rId22"/>
    <p:sldId id="360" r:id="rId23"/>
    <p:sldId id="362" r:id="rId24"/>
    <p:sldId id="367" r:id="rId25"/>
    <p:sldId id="262" r:id="rId26"/>
    <p:sldId id="368" r:id="rId27"/>
    <p:sldId id="369" r:id="rId28"/>
    <p:sldId id="370" r:id="rId29"/>
    <p:sldId id="371" r:id="rId30"/>
    <p:sldId id="372" r:id="rId31"/>
    <p:sldId id="373" r:id="rId32"/>
    <p:sldId id="274" r:id="rId33"/>
    <p:sldId id="329" r:id="rId34"/>
    <p:sldId id="330" r:id="rId35"/>
    <p:sldId id="275" r:id="rId36"/>
    <p:sldId id="331" r:id="rId37"/>
    <p:sldId id="332" r:id="rId38"/>
    <p:sldId id="333" r:id="rId39"/>
    <p:sldId id="285" r:id="rId40"/>
    <p:sldId id="378" r:id="rId41"/>
    <p:sldId id="288" r:id="rId42"/>
    <p:sldId id="289" r:id="rId43"/>
    <p:sldId id="290" r:id="rId44"/>
    <p:sldId id="291" r:id="rId45"/>
    <p:sldId id="293" r:id="rId46"/>
    <p:sldId id="297" r:id="rId47"/>
    <p:sldId id="298" r:id="rId48"/>
    <p:sldId id="300" r:id="rId49"/>
    <p:sldId id="380" r:id="rId50"/>
    <p:sldId id="301" r:id="rId51"/>
    <p:sldId id="302" r:id="rId52"/>
    <p:sldId id="336" r:id="rId53"/>
    <p:sldId id="334" r:id="rId54"/>
    <p:sldId id="304" r:id="rId55"/>
    <p:sldId id="305" r:id="rId56"/>
    <p:sldId id="307" r:id="rId57"/>
    <p:sldId id="337" r:id="rId58"/>
    <p:sldId id="308" r:id="rId59"/>
    <p:sldId id="310" r:id="rId60"/>
    <p:sldId id="338" r:id="rId61"/>
    <p:sldId id="339" r:id="rId62"/>
    <p:sldId id="311" r:id="rId63"/>
    <p:sldId id="312" r:id="rId64"/>
    <p:sldId id="313" r:id="rId65"/>
    <p:sldId id="314" r:id="rId66"/>
    <p:sldId id="315" r:id="rId67"/>
    <p:sldId id="340" r:id="rId68"/>
    <p:sldId id="316" r:id="rId69"/>
    <p:sldId id="317" r:id="rId70"/>
    <p:sldId id="318" r:id="rId71"/>
    <p:sldId id="319" r:id="rId72"/>
    <p:sldId id="341" r:id="rId73"/>
    <p:sldId id="320" r:id="rId74"/>
    <p:sldId id="321" r:id="rId75"/>
    <p:sldId id="322" r:id="rId76"/>
    <p:sldId id="323" r:id="rId77"/>
    <p:sldId id="292" r:id="rId78"/>
    <p:sldId id="306" r:id="rId79"/>
  </p:sldIdLst>
  <p:sldSz cx="12192000" cy="6858000"/>
  <p:notesSz cx="6858000" cy="9144000"/>
  <p:custDataLst>
    <p:tags r:id="rId8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228" autoAdjust="0"/>
    <p:restoredTop sz="94660"/>
  </p:normalViewPr>
  <p:slideViewPr>
    <p:cSldViewPr snapToGrid="0">
      <p:cViewPr varScale="1">
        <p:scale>
          <a:sx n="103" d="100"/>
          <a:sy n="103" d="100"/>
        </p:scale>
        <p:origin x="126" y="3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FAEB59-5599-48A4-8EF4-158034C24023}" type="datetimeFigureOut">
              <a:rPr lang="vi-VN" smtClean="0"/>
              <a:t>07/10/2024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9660B1-426D-4788-A504-EA8B22BFC0EC}" type="slidenum">
              <a:rPr lang="vi-VN" smtClean="0"/>
              <a:t>‹#›</a:t>
            </a:fld>
            <a:endParaRPr lang="vi-VN"/>
          </a:p>
        </p:txBody>
      </p:sp>
    </p:spTree>
    <p:extLst>
      <p:ext uri="{BB962C8B-B14F-4D97-AF65-F5344CB8AC3E}">
        <p14:creationId xmlns:p14="http://schemas.microsoft.com/office/powerpoint/2010/main" val="2182172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4</a:t>
            </a:fld>
            <a:endParaRPr lang="en-US"/>
          </a:p>
        </p:txBody>
      </p:sp>
    </p:spTree>
    <p:extLst>
      <p:ext uri="{BB962C8B-B14F-4D97-AF65-F5344CB8AC3E}">
        <p14:creationId xmlns:p14="http://schemas.microsoft.com/office/powerpoint/2010/main" val="18362085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DFF6C7-0868-420D-B257-8082F0DAB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39802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DFF6C7-0868-420D-B257-8082F0DAB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68398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DFF6C7-0868-420D-B257-8082F0DAB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81215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DFF6C7-0868-420D-B257-8082F0DAB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02081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DFF6C7-0868-420D-B257-8082F0DAB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77758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D61F5E-DC41-4C65-A843-0FFCEFDA306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065320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837353-30EB-4A48-80EB-173D804AEFBD}" type="slidenum">
              <a:rPr lang="zh-CN" altLang="en-US" smtClean="0"/>
              <a:pPr/>
              <a:t>5</a:t>
            </a:fld>
            <a:endParaRPr lang="zh-CN" altLang="en-US"/>
          </a:p>
        </p:txBody>
      </p:sp>
    </p:spTree>
    <p:extLst>
      <p:ext uri="{BB962C8B-B14F-4D97-AF65-F5344CB8AC3E}">
        <p14:creationId xmlns:p14="http://schemas.microsoft.com/office/powerpoint/2010/main" val="2778289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066524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132288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007038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668366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10</a:t>
            </a:fld>
            <a:endParaRPr lang="en-US"/>
          </a:p>
        </p:txBody>
      </p:sp>
    </p:spTree>
    <p:extLst>
      <p:ext uri="{BB962C8B-B14F-4D97-AF65-F5344CB8AC3E}">
        <p14:creationId xmlns:p14="http://schemas.microsoft.com/office/powerpoint/2010/main" val="153031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p:spPr>
        <p:txBody>
          <a:bodyPr/>
          <a:lstStyle/>
          <a:p>
            <a:pPr eaLnBrk="1" hangingPunct="1"/>
            <a:endParaRPr lang="en-US" altLang="en-US"/>
          </a:p>
        </p:txBody>
      </p:sp>
      <p:sp>
        <p:nvSpPr>
          <p:cNvPr id="47108" name="Slide Number Placeholder 3"/>
          <p:cNvSpPr>
            <a:spLocks noGrp="1"/>
          </p:cNvSpPr>
          <p:nvPr>
            <p:ph type="sldNum" sz="quarter" idx="5"/>
          </p:nvPr>
        </p:nvSpPr>
        <p:spPr>
          <a:noFill/>
        </p:spPr>
        <p:txBody>
          <a:bodyPr/>
          <a:lstStyle/>
          <a:p>
            <a:fld id="{7EDB005E-2E4B-4307-B4DE-213A89E96DBA}" type="slidenum">
              <a:rPr lang="en-US" altLang="en-US">
                <a:cs typeface="Arial" charset="0"/>
              </a:rPr>
              <a:pPr/>
              <a:t>20</a:t>
            </a:fld>
            <a:endParaRPr lang="en-US" altLang="en-US">
              <a:cs typeface="Arial" charset="0"/>
            </a:endParaRPr>
          </a:p>
        </p:txBody>
      </p:sp>
    </p:spTree>
    <p:extLst>
      <p:ext uri="{BB962C8B-B14F-4D97-AF65-F5344CB8AC3E}">
        <p14:creationId xmlns:p14="http://schemas.microsoft.com/office/powerpoint/2010/main" val="16490114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26</a:t>
            </a:fld>
            <a:endParaRPr lang="en-US"/>
          </a:p>
        </p:txBody>
      </p:sp>
    </p:spTree>
    <p:extLst>
      <p:ext uri="{BB962C8B-B14F-4D97-AF65-F5344CB8AC3E}">
        <p14:creationId xmlns:p14="http://schemas.microsoft.com/office/powerpoint/2010/main" val="2701920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A497F33-80E9-4BE0-B3F3-E97126EF8636}"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ADD21A-61B0-44C5-BC60-345261FA109C}" type="slidenum">
              <a:rPr lang="en-US" smtClean="0"/>
              <a:t>‹#›</a:t>
            </a:fld>
            <a:endParaRPr lang="en-US"/>
          </a:p>
        </p:txBody>
      </p:sp>
    </p:spTree>
    <p:extLst>
      <p:ext uri="{BB962C8B-B14F-4D97-AF65-F5344CB8AC3E}">
        <p14:creationId xmlns:p14="http://schemas.microsoft.com/office/powerpoint/2010/main" val="432273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497F33-80E9-4BE0-B3F3-E97126EF8636}"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ADD21A-61B0-44C5-BC60-345261FA109C}" type="slidenum">
              <a:rPr lang="en-US" smtClean="0"/>
              <a:t>‹#›</a:t>
            </a:fld>
            <a:endParaRPr lang="en-US"/>
          </a:p>
        </p:txBody>
      </p:sp>
    </p:spTree>
    <p:extLst>
      <p:ext uri="{BB962C8B-B14F-4D97-AF65-F5344CB8AC3E}">
        <p14:creationId xmlns:p14="http://schemas.microsoft.com/office/powerpoint/2010/main" val="34467960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497F33-80E9-4BE0-B3F3-E97126EF8636}"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ADD21A-61B0-44C5-BC60-345261FA109C}" type="slidenum">
              <a:rPr lang="en-US" smtClean="0"/>
              <a:t>‹#›</a:t>
            </a:fld>
            <a:endParaRPr lang="en-US"/>
          </a:p>
        </p:txBody>
      </p:sp>
    </p:spTree>
    <p:extLst>
      <p:ext uri="{BB962C8B-B14F-4D97-AF65-F5344CB8AC3E}">
        <p14:creationId xmlns:p14="http://schemas.microsoft.com/office/powerpoint/2010/main" val="24567766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497F33-80E9-4BE0-B3F3-E97126EF8636}"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ADD21A-61B0-44C5-BC60-345261FA109C}" type="slidenum">
              <a:rPr lang="en-US" smtClean="0"/>
              <a:t>‹#›</a:t>
            </a:fld>
            <a:endParaRPr lang="en-US"/>
          </a:p>
        </p:txBody>
      </p:sp>
    </p:spTree>
    <p:extLst>
      <p:ext uri="{BB962C8B-B14F-4D97-AF65-F5344CB8AC3E}">
        <p14:creationId xmlns:p14="http://schemas.microsoft.com/office/powerpoint/2010/main" val="38775506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497F33-80E9-4BE0-B3F3-E97126EF8636}"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ADD21A-61B0-44C5-BC60-345261FA109C}" type="slidenum">
              <a:rPr lang="en-US" smtClean="0"/>
              <a:t>‹#›</a:t>
            </a:fld>
            <a:endParaRPr lang="en-US"/>
          </a:p>
        </p:txBody>
      </p:sp>
    </p:spTree>
    <p:extLst>
      <p:ext uri="{BB962C8B-B14F-4D97-AF65-F5344CB8AC3E}">
        <p14:creationId xmlns:p14="http://schemas.microsoft.com/office/powerpoint/2010/main" val="39855461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497F33-80E9-4BE0-B3F3-E97126EF8636}"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ADD21A-61B0-44C5-BC60-345261FA109C}" type="slidenum">
              <a:rPr lang="en-US" smtClean="0"/>
              <a:t>‹#›</a:t>
            </a:fld>
            <a:endParaRPr lang="en-US"/>
          </a:p>
        </p:txBody>
      </p:sp>
    </p:spTree>
    <p:extLst>
      <p:ext uri="{BB962C8B-B14F-4D97-AF65-F5344CB8AC3E}">
        <p14:creationId xmlns:p14="http://schemas.microsoft.com/office/powerpoint/2010/main" val="4521408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497F33-80E9-4BE0-B3F3-E97126EF8636}"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ADD21A-61B0-44C5-BC60-345261FA109C}" type="slidenum">
              <a:rPr lang="en-US" smtClean="0"/>
              <a:t>‹#›</a:t>
            </a:fld>
            <a:endParaRPr lang="en-US"/>
          </a:p>
        </p:txBody>
      </p:sp>
    </p:spTree>
    <p:extLst>
      <p:ext uri="{BB962C8B-B14F-4D97-AF65-F5344CB8AC3E}">
        <p14:creationId xmlns:p14="http://schemas.microsoft.com/office/powerpoint/2010/main" val="3240823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497F33-80E9-4BE0-B3F3-E97126EF8636}"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ADD21A-61B0-44C5-BC60-345261FA109C}" type="slidenum">
              <a:rPr lang="en-US" smtClean="0"/>
              <a:t>‹#›</a:t>
            </a:fld>
            <a:endParaRPr lang="en-US"/>
          </a:p>
        </p:txBody>
      </p:sp>
    </p:spTree>
    <p:extLst>
      <p:ext uri="{BB962C8B-B14F-4D97-AF65-F5344CB8AC3E}">
        <p14:creationId xmlns:p14="http://schemas.microsoft.com/office/powerpoint/2010/main" val="15045119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497F33-80E9-4BE0-B3F3-E97126EF8636}"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ADD21A-61B0-44C5-BC60-345261FA109C}" type="slidenum">
              <a:rPr lang="en-US" smtClean="0"/>
              <a:t>‹#›</a:t>
            </a:fld>
            <a:endParaRPr lang="en-US"/>
          </a:p>
        </p:txBody>
      </p:sp>
    </p:spTree>
    <p:extLst>
      <p:ext uri="{BB962C8B-B14F-4D97-AF65-F5344CB8AC3E}">
        <p14:creationId xmlns:p14="http://schemas.microsoft.com/office/powerpoint/2010/main" val="29906898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497F33-80E9-4BE0-B3F3-E97126EF8636}"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ADD21A-61B0-44C5-BC60-345261FA109C}" type="slidenum">
              <a:rPr lang="en-US" smtClean="0"/>
              <a:t>‹#›</a:t>
            </a:fld>
            <a:endParaRPr lang="en-US"/>
          </a:p>
        </p:txBody>
      </p:sp>
    </p:spTree>
    <p:extLst>
      <p:ext uri="{BB962C8B-B14F-4D97-AF65-F5344CB8AC3E}">
        <p14:creationId xmlns:p14="http://schemas.microsoft.com/office/powerpoint/2010/main" val="26490797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497F33-80E9-4BE0-B3F3-E97126EF8636}"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ADD21A-61B0-44C5-BC60-345261FA109C}" type="slidenum">
              <a:rPr lang="en-US" smtClean="0"/>
              <a:t>‹#›</a:t>
            </a:fld>
            <a:endParaRPr lang="en-US"/>
          </a:p>
        </p:txBody>
      </p:sp>
    </p:spTree>
    <p:extLst>
      <p:ext uri="{BB962C8B-B14F-4D97-AF65-F5344CB8AC3E}">
        <p14:creationId xmlns:p14="http://schemas.microsoft.com/office/powerpoint/2010/main" val="2320565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497F33-80E9-4BE0-B3F3-E97126EF8636}"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ADD21A-61B0-44C5-BC60-345261FA109C}" type="slidenum">
              <a:rPr lang="en-US" smtClean="0"/>
              <a:t>‹#›</a:t>
            </a:fld>
            <a:endParaRPr lang="en-US"/>
          </a:p>
        </p:txBody>
      </p:sp>
    </p:spTree>
    <p:extLst>
      <p:ext uri="{BB962C8B-B14F-4D97-AF65-F5344CB8AC3E}">
        <p14:creationId xmlns:p14="http://schemas.microsoft.com/office/powerpoint/2010/main" val="30303525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A497F33-80E9-4BE0-B3F3-E97126EF8636}"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ADD21A-61B0-44C5-BC60-345261FA109C}" type="slidenum">
              <a:rPr lang="en-US" smtClean="0"/>
              <a:t>‹#›</a:t>
            </a:fld>
            <a:endParaRPr lang="en-US"/>
          </a:p>
        </p:txBody>
      </p:sp>
    </p:spTree>
    <p:extLst>
      <p:ext uri="{BB962C8B-B14F-4D97-AF65-F5344CB8AC3E}">
        <p14:creationId xmlns:p14="http://schemas.microsoft.com/office/powerpoint/2010/main" val="2340458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A497F33-80E9-4BE0-B3F3-E97126EF8636}" type="datetimeFigureOut">
              <a:rPr lang="en-US" smtClean="0"/>
              <a:t>10/7/2024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ADD21A-61B0-44C5-BC60-345261FA109C}" type="slidenum">
              <a:rPr lang="en-US" smtClean="0"/>
              <a:t>‹#›</a:t>
            </a:fld>
            <a:endParaRPr lang="en-US"/>
          </a:p>
        </p:txBody>
      </p:sp>
    </p:spTree>
    <p:extLst>
      <p:ext uri="{BB962C8B-B14F-4D97-AF65-F5344CB8AC3E}">
        <p14:creationId xmlns:p14="http://schemas.microsoft.com/office/powerpoint/2010/main" val="38279760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A497F33-80E9-4BE0-B3F3-E97126EF8636}" type="datetimeFigureOut">
              <a:rPr lang="en-US" smtClean="0"/>
              <a:t>10/7/2024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ADD21A-61B0-44C5-BC60-345261FA109C}" type="slidenum">
              <a:rPr lang="en-US" smtClean="0"/>
              <a:t>‹#›</a:t>
            </a:fld>
            <a:endParaRPr lang="en-US"/>
          </a:p>
        </p:txBody>
      </p:sp>
    </p:spTree>
    <p:extLst>
      <p:ext uri="{BB962C8B-B14F-4D97-AF65-F5344CB8AC3E}">
        <p14:creationId xmlns:p14="http://schemas.microsoft.com/office/powerpoint/2010/main" val="37615751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A497F33-80E9-4BE0-B3F3-E97126EF8636}" type="datetimeFigureOut">
              <a:rPr lang="en-US" smtClean="0"/>
              <a:t>10/7/2024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ADD21A-61B0-44C5-BC60-345261FA109C}" type="slidenum">
              <a:rPr lang="en-US" smtClean="0"/>
              <a:t>‹#›</a:t>
            </a:fld>
            <a:endParaRPr lang="en-US"/>
          </a:p>
        </p:txBody>
      </p:sp>
    </p:spTree>
    <p:extLst>
      <p:ext uri="{BB962C8B-B14F-4D97-AF65-F5344CB8AC3E}">
        <p14:creationId xmlns:p14="http://schemas.microsoft.com/office/powerpoint/2010/main" val="29755530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497F33-80E9-4BE0-B3F3-E97126EF8636}" type="datetimeFigureOut">
              <a:rPr lang="en-US" smtClean="0"/>
              <a:t>10/7/2024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ADD21A-61B0-44C5-BC60-345261FA109C}" type="slidenum">
              <a:rPr lang="en-US" smtClean="0"/>
              <a:t>‹#›</a:t>
            </a:fld>
            <a:endParaRPr lang="en-US"/>
          </a:p>
        </p:txBody>
      </p:sp>
    </p:spTree>
    <p:extLst>
      <p:ext uri="{BB962C8B-B14F-4D97-AF65-F5344CB8AC3E}">
        <p14:creationId xmlns:p14="http://schemas.microsoft.com/office/powerpoint/2010/main" val="14346369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497F33-80E9-4BE0-B3F3-E97126EF8636}" type="datetimeFigureOut">
              <a:rPr lang="en-US" smtClean="0"/>
              <a:t>10/7/2024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ADD21A-61B0-44C5-BC60-345261FA109C}" type="slidenum">
              <a:rPr lang="en-US" smtClean="0"/>
              <a:t>‹#›</a:t>
            </a:fld>
            <a:endParaRPr lang="en-US"/>
          </a:p>
        </p:txBody>
      </p:sp>
    </p:spTree>
    <p:extLst>
      <p:ext uri="{BB962C8B-B14F-4D97-AF65-F5344CB8AC3E}">
        <p14:creationId xmlns:p14="http://schemas.microsoft.com/office/powerpoint/2010/main" val="31439512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497F33-80E9-4BE0-B3F3-E97126EF8636}" type="datetimeFigureOut">
              <a:rPr lang="en-US" smtClean="0"/>
              <a:t>10/7/2024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ADD21A-61B0-44C5-BC60-345261FA109C}" type="slidenum">
              <a:rPr lang="en-US" smtClean="0"/>
              <a:t>‹#›</a:t>
            </a:fld>
            <a:endParaRPr lang="en-US"/>
          </a:p>
        </p:txBody>
      </p:sp>
    </p:spTree>
    <p:extLst>
      <p:ext uri="{BB962C8B-B14F-4D97-AF65-F5344CB8AC3E}">
        <p14:creationId xmlns:p14="http://schemas.microsoft.com/office/powerpoint/2010/main" val="6692693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497F33-80E9-4BE0-B3F3-E97126EF8636}" type="datetimeFigureOut">
              <a:rPr lang="en-US" smtClean="0"/>
              <a:t>10/7/2024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ADD21A-61B0-44C5-BC60-345261FA109C}" type="slidenum">
              <a:rPr lang="en-US" smtClean="0"/>
              <a:t>‹#›</a:t>
            </a:fld>
            <a:endParaRPr lang="en-US"/>
          </a:p>
        </p:txBody>
      </p:sp>
    </p:spTree>
    <p:extLst>
      <p:ext uri="{BB962C8B-B14F-4D97-AF65-F5344CB8AC3E}">
        <p14:creationId xmlns:p14="http://schemas.microsoft.com/office/powerpoint/2010/main" val="19868697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A497F33-80E9-4BE0-B3F3-E97126EF8636}" type="datetimeFigureOut">
              <a:rPr lang="en-US" smtClean="0"/>
              <a:t>10/7/2024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ADD21A-61B0-44C5-BC60-345261FA109C}" type="slidenum">
              <a:rPr lang="en-US" smtClean="0"/>
              <a:t>‹#›</a:t>
            </a:fld>
            <a:endParaRPr lang="en-US"/>
          </a:p>
        </p:txBody>
      </p:sp>
    </p:spTree>
    <p:extLst>
      <p:ext uri="{BB962C8B-B14F-4D97-AF65-F5344CB8AC3E}">
        <p14:creationId xmlns:p14="http://schemas.microsoft.com/office/powerpoint/2010/main" val="25075976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A497F33-80E9-4BE0-B3F3-E97126EF8636}" type="datetimeFigureOut">
              <a:rPr lang="en-US" smtClean="0"/>
              <a:t>10/7/2024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ADD21A-61B0-44C5-BC60-345261FA109C}" type="slidenum">
              <a:rPr lang="en-US" smtClean="0"/>
              <a:t>‹#›</a:t>
            </a:fld>
            <a:endParaRPr lang="en-US"/>
          </a:p>
        </p:txBody>
      </p:sp>
    </p:spTree>
    <p:extLst>
      <p:ext uri="{BB962C8B-B14F-4D97-AF65-F5344CB8AC3E}">
        <p14:creationId xmlns:p14="http://schemas.microsoft.com/office/powerpoint/2010/main" val="2770571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497F33-80E9-4BE0-B3F3-E97126EF8636}"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ADD21A-61B0-44C5-BC60-345261FA109C}" type="slidenum">
              <a:rPr lang="en-US" smtClean="0"/>
              <a:t>‹#›</a:t>
            </a:fld>
            <a:endParaRPr lang="en-US"/>
          </a:p>
        </p:txBody>
      </p:sp>
    </p:spTree>
    <p:extLst>
      <p:ext uri="{BB962C8B-B14F-4D97-AF65-F5344CB8AC3E}">
        <p14:creationId xmlns:p14="http://schemas.microsoft.com/office/powerpoint/2010/main" val="15191197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497F33-80E9-4BE0-B3F3-E97126EF8636}"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ADD21A-61B0-44C5-BC60-345261FA109C}" type="slidenum">
              <a:rPr lang="en-US" smtClean="0"/>
              <a:t>‹#›</a:t>
            </a:fld>
            <a:endParaRPr lang="en-US"/>
          </a:p>
        </p:txBody>
      </p:sp>
    </p:spTree>
    <p:extLst>
      <p:ext uri="{BB962C8B-B14F-4D97-AF65-F5344CB8AC3E}">
        <p14:creationId xmlns:p14="http://schemas.microsoft.com/office/powerpoint/2010/main" val="26694245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497F33-80E9-4BE0-B3F3-E97126EF8636}"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ADD21A-61B0-44C5-BC60-345261FA109C}" type="slidenum">
              <a:rPr lang="en-US" smtClean="0"/>
              <a:t>‹#›</a:t>
            </a:fld>
            <a:endParaRPr lang="en-US"/>
          </a:p>
        </p:txBody>
      </p:sp>
    </p:spTree>
    <p:extLst>
      <p:ext uri="{BB962C8B-B14F-4D97-AF65-F5344CB8AC3E}">
        <p14:creationId xmlns:p14="http://schemas.microsoft.com/office/powerpoint/2010/main" val="38862074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noProof="1"/>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lipArt Placeholder 3"/>
          <p:cNvSpPr>
            <a:spLocks noGrp="1"/>
          </p:cNvSpPr>
          <p:nvPr>
            <p:ph type="clipArt" sz="half" idx="2"/>
          </p:nvPr>
        </p:nvSpPr>
        <p:spPr>
          <a:xfrm>
            <a:off x="6197600" y="1600201"/>
            <a:ext cx="5384800" cy="4525963"/>
          </a:xfrm>
        </p:spPr>
        <p:txBody>
          <a:bodyPr/>
          <a:lstStyle/>
          <a:p>
            <a:pPr lvl="0"/>
            <a:endParaRPr lang="en-US" noProof="0"/>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3ED14061-592A-45C5-8599-14E6FBA4429B}" type="slidenum">
              <a:rPr lang="en-US" altLang="en-US"/>
              <a:pPr>
                <a:defRPr/>
              </a:pPr>
              <a:t>‹#›</a:t>
            </a:fld>
            <a:endParaRPr lang="en-US" altLang="en-US"/>
          </a:p>
        </p:txBody>
      </p:sp>
    </p:spTree>
    <p:extLst>
      <p:ext uri="{BB962C8B-B14F-4D97-AF65-F5344CB8AC3E}">
        <p14:creationId xmlns:p14="http://schemas.microsoft.com/office/powerpoint/2010/main" val="3924790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497F33-80E9-4BE0-B3F3-E97126EF8636}"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ADD21A-61B0-44C5-BC60-345261FA109C}" type="slidenum">
              <a:rPr lang="en-US" smtClean="0"/>
              <a:t>‹#›</a:t>
            </a:fld>
            <a:endParaRPr lang="en-US"/>
          </a:p>
        </p:txBody>
      </p:sp>
    </p:spTree>
    <p:extLst>
      <p:ext uri="{BB962C8B-B14F-4D97-AF65-F5344CB8AC3E}">
        <p14:creationId xmlns:p14="http://schemas.microsoft.com/office/powerpoint/2010/main" val="696988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497F33-80E9-4BE0-B3F3-E97126EF8636}"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ADD21A-61B0-44C5-BC60-345261FA109C}" type="slidenum">
              <a:rPr lang="en-US" smtClean="0"/>
              <a:t>‹#›</a:t>
            </a:fld>
            <a:endParaRPr lang="en-US"/>
          </a:p>
        </p:txBody>
      </p:sp>
    </p:spTree>
    <p:extLst>
      <p:ext uri="{BB962C8B-B14F-4D97-AF65-F5344CB8AC3E}">
        <p14:creationId xmlns:p14="http://schemas.microsoft.com/office/powerpoint/2010/main" val="3541301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497F33-80E9-4BE0-B3F3-E97126EF8636}"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ADD21A-61B0-44C5-BC60-345261FA109C}" type="slidenum">
              <a:rPr lang="en-US" smtClean="0"/>
              <a:t>‹#›</a:t>
            </a:fld>
            <a:endParaRPr lang="en-US"/>
          </a:p>
        </p:txBody>
      </p:sp>
    </p:spTree>
    <p:extLst>
      <p:ext uri="{BB962C8B-B14F-4D97-AF65-F5344CB8AC3E}">
        <p14:creationId xmlns:p14="http://schemas.microsoft.com/office/powerpoint/2010/main" val="2953337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497F33-80E9-4BE0-B3F3-E97126EF8636}"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ADD21A-61B0-44C5-BC60-345261FA109C}" type="slidenum">
              <a:rPr lang="en-US" smtClean="0"/>
              <a:t>‹#›</a:t>
            </a:fld>
            <a:endParaRPr lang="en-US"/>
          </a:p>
        </p:txBody>
      </p:sp>
    </p:spTree>
    <p:extLst>
      <p:ext uri="{BB962C8B-B14F-4D97-AF65-F5344CB8AC3E}">
        <p14:creationId xmlns:p14="http://schemas.microsoft.com/office/powerpoint/2010/main" val="19693433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497F33-80E9-4BE0-B3F3-E97126EF8636}"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ADD21A-61B0-44C5-BC60-345261FA109C}" type="slidenum">
              <a:rPr lang="en-US" smtClean="0"/>
              <a:t>‹#›</a:t>
            </a:fld>
            <a:endParaRPr lang="en-US"/>
          </a:p>
        </p:txBody>
      </p:sp>
    </p:spTree>
    <p:extLst>
      <p:ext uri="{BB962C8B-B14F-4D97-AF65-F5344CB8AC3E}">
        <p14:creationId xmlns:p14="http://schemas.microsoft.com/office/powerpoint/2010/main" val="805038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497F33-80E9-4BE0-B3F3-E97126EF8636}"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ADD21A-61B0-44C5-BC60-345261FA109C}" type="slidenum">
              <a:rPr lang="en-US" smtClean="0"/>
              <a:t>‹#›</a:t>
            </a:fld>
            <a:endParaRPr lang="en-US"/>
          </a:p>
        </p:txBody>
      </p:sp>
    </p:spTree>
    <p:extLst>
      <p:ext uri="{BB962C8B-B14F-4D97-AF65-F5344CB8AC3E}">
        <p14:creationId xmlns:p14="http://schemas.microsoft.com/office/powerpoint/2010/main" val="1367026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497F33-80E9-4BE0-B3F3-E97126EF8636}" type="datetimeFigureOut">
              <a:rPr lang="en-US" smtClean="0"/>
              <a:t>10/7/2024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ADD21A-61B0-44C5-BC60-345261FA109C}" type="slidenum">
              <a:rPr lang="en-US" smtClean="0"/>
              <a:t>‹#›</a:t>
            </a:fld>
            <a:endParaRPr lang="en-US"/>
          </a:p>
        </p:txBody>
      </p:sp>
    </p:spTree>
    <p:extLst>
      <p:ext uri="{BB962C8B-B14F-4D97-AF65-F5344CB8AC3E}">
        <p14:creationId xmlns:p14="http://schemas.microsoft.com/office/powerpoint/2010/main" val="35469169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9" r:id="rId3"/>
    <p:sldLayoutId id="2147483678" r:id="rId4"/>
    <p:sldLayoutId id="2147483677" r:id="rId5"/>
    <p:sldLayoutId id="2147483676" r:id="rId6"/>
    <p:sldLayoutId id="2147483675" r:id="rId7"/>
    <p:sldLayoutId id="2147483674" r:id="rId8"/>
    <p:sldLayoutId id="2147483673" r:id="rId9"/>
    <p:sldLayoutId id="2147483672" r:id="rId10"/>
    <p:sldLayoutId id="2147483671" r:id="rId11"/>
    <p:sldLayoutId id="2147483670" r:id="rId12"/>
    <p:sldLayoutId id="2147483669" r:id="rId13"/>
    <p:sldLayoutId id="2147483668" r:id="rId14"/>
    <p:sldLayoutId id="2147483667" r:id="rId15"/>
    <p:sldLayoutId id="2147483664" r:id="rId16"/>
    <p:sldLayoutId id="2147483663" r:id="rId17"/>
    <p:sldLayoutId id="2147483662" r:id="rId18"/>
    <p:sldLayoutId id="2147483661" r:id="rId19"/>
    <p:sldLayoutId id="2147483651" r:id="rId20"/>
    <p:sldLayoutId id="2147483652" r:id="rId21"/>
    <p:sldLayoutId id="2147483653" r:id="rId22"/>
    <p:sldLayoutId id="2147483654" r:id="rId23"/>
    <p:sldLayoutId id="2147483655" r:id="rId24"/>
    <p:sldLayoutId id="2147483666" r:id="rId25"/>
    <p:sldLayoutId id="2147483665" r:id="rId26"/>
    <p:sldLayoutId id="2147483660" r:id="rId27"/>
    <p:sldLayoutId id="2147483656" r:id="rId28"/>
    <p:sldLayoutId id="2147483657" r:id="rId29"/>
    <p:sldLayoutId id="2147483658" r:id="rId30"/>
    <p:sldLayoutId id="2147483659" r:id="rId31"/>
    <p:sldLayoutId id="2147483680" r:id="rId3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wmf"/><Relationship Id="rId1" Type="http://schemas.openxmlformats.org/officeDocument/2006/relationships/slideLayout" Target="../slideLayouts/slideLayout32.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10.xml"/><Relationship Id="rId7" Type="http://schemas.openxmlformats.org/officeDocument/2006/relationships/image" Target="../media/image26.png"/><Relationship Id="rId2" Type="http://schemas.openxmlformats.org/officeDocument/2006/relationships/slideLayout" Target="../slideLayouts/slideLayout24.xml"/><Relationship Id="rId1" Type="http://schemas.openxmlformats.org/officeDocument/2006/relationships/video" Target="NULL" TargetMode="External"/><Relationship Id="rId6" Type="http://schemas.openxmlformats.org/officeDocument/2006/relationships/image" Target="../media/image25.png"/><Relationship Id="rId5" Type="http://schemas.openxmlformats.org/officeDocument/2006/relationships/slide" Target="slide23.xml"/><Relationship Id="rId10"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28.png"/></Relationships>
</file>

<file path=ppt/slides/_rels/slide2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5.wav"/><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image" Target="../media/image26.png"/><Relationship Id="rId11" Type="http://schemas.openxmlformats.org/officeDocument/2006/relationships/slide" Target="slide4.xml"/><Relationship Id="rId5" Type="http://schemas.openxmlformats.org/officeDocument/2006/relationships/image" Target="../media/image30.png"/><Relationship Id="rId10" Type="http://schemas.openxmlformats.org/officeDocument/2006/relationships/image" Target="../media/image31.png"/><Relationship Id="rId4" Type="http://schemas.openxmlformats.org/officeDocument/2006/relationships/audio" Target="../media/audio6.wav"/><Relationship Id="rId9" Type="http://schemas.openxmlformats.org/officeDocument/2006/relationships/image" Target="../media/image25.png"/></Relationships>
</file>

<file path=ppt/slides/_rels/slide2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5.wav"/><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image" Target="../media/image26.png"/><Relationship Id="rId11" Type="http://schemas.openxmlformats.org/officeDocument/2006/relationships/slide" Target="slide1.xml"/><Relationship Id="rId5" Type="http://schemas.openxmlformats.org/officeDocument/2006/relationships/image" Target="../media/image30.png"/><Relationship Id="rId10" Type="http://schemas.openxmlformats.org/officeDocument/2006/relationships/image" Target="../media/image31.png"/><Relationship Id="rId4" Type="http://schemas.openxmlformats.org/officeDocument/2006/relationships/audio" Target="../media/audio6.wav"/><Relationship Id="rId9" Type="http://schemas.openxmlformats.org/officeDocument/2006/relationships/image" Target="../media/image25.pn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5.wav"/><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image" Target="../media/image26.png"/><Relationship Id="rId11" Type="http://schemas.openxmlformats.org/officeDocument/2006/relationships/slide" Target="slide25.xml"/><Relationship Id="rId5" Type="http://schemas.openxmlformats.org/officeDocument/2006/relationships/image" Target="../media/image30.png"/><Relationship Id="rId10" Type="http://schemas.openxmlformats.org/officeDocument/2006/relationships/image" Target="../media/image31.png"/><Relationship Id="rId4" Type="http://schemas.openxmlformats.org/officeDocument/2006/relationships/audio" Target="../media/audio6.wav"/><Relationship Id="rId9" Type="http://schemas.openxmlformats.org/officeDocument/2006/relationships/image" Target="../media/image25.png"/></Relationships>
</file>

<file path=ppt/slides/_rels/slide3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5.wav"/><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image" Target="../media/image26.png"/><Relationship Id="rId11" Type="http://schemas.openxmlformats.org/officeDocument/2006/relationships/slide" Target="slide32.xml"/><Relationship Id="rId5" Type="http://schemas.openxmlformats.org/officeDocument/2006/relationships/image" Target="../media/image30.png"/><Relationship Id="rId10" Type="http://schemas.openxmlformats.org/officeDocument/2006/relationships/image" Target="../media/image31.png"/><Relationship Id="rId4" Type="http://schemas.openxmlformats.org/officeDocument/2006/relationships/audio" Target="../media/audio6.wav"/><Relationship Id="rId9" Type="http://schemas.openxmlformats.org/officeDocument/2006/relationships/image" Target="../media/image25.png"/></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3.jpeg"/><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7.pn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3.pn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4.png"/><Relationship Id="rId5" Type="http://schemas.openxmlformats.org/officeDocument/2006/relationships/image" Target="../media/image17.pn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15.xml"/><Relationship Id="rId1" Type="http://schemas.openxmlformats.org/officeDocument/2006/relationships/slideLayout" Target="../slideLayouts/slideLayout24.xml"/><Relationship Id="rId5" Type="http://schemas.openxmlformats.org/officeDocument/2006/relationships/image" Target="../media/image37.png"/><Relationship Id="rId4" Type="http://schemas.openxmlformats.org/officeDocument/2006/relationships/slide" Target="slide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notesSlide" Target="../notesSlides/notesSlide2.xml"/><Relationship Id="rId7" Type="http://schemas.openxmlformats.org/officeDocument/2006/relationships/audio" Target="../media/audio4.wav"/><Relationship Id="rId12"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audio" Target="../media/audio3.wav"/><Relationship Id="rId11" Type="http://schemas.openxmlformats.org/officeDocument/2006/relationships/image" Target="../media/image12.png"/><Relationship Id="rId5" Type="http://schemas.openxmlformats.org/officeDocument/2006/relationships/audio" Target="../media/audio2.wav"/><Relationship Id="rId10" Type="http://schemas.openxmlformats.org/officeDocument/2006/relationships/image" Target="../media/image11.png"/><Relationship Id="rId4" Type="http://schemas.openxmlformats.org/officeDocument/2006/relationships/audio" Target="../media/audio1.wav"/><Relationship Id="rId9" Type="http://schemas.openxmlformats.org/officeDocument/2006/relationships/image" Target="../media/image10.png"/><Relationship Id="rId14" Type="http://schemas.openxmlformats.org/officeDocument/2006/relationships/image" Target="../media/image15.png"/></Relationships>
</file>

<file path=ppt/slides/_rels/slide5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4.png"/></Relationships>
</file>

<file path=ppt/slides/_rels/slide5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4.png"/><Relationship Id="rId4" Type="http://schemas.openxmlformats.org/officeDocument/2006/relationships/image" Target="../media/image43.jpeg"/></Relationships>
</file>

<file path=ppt/slides/_rels/slide5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9.png"/><Relationship Id="rId3" Type="http://schemas.openxmlformats.org/officeDocument/2006/relationships/notesSlide" Target="../notesSlides/notesSlide3.xml"/><Relationship Id="rId7" Type="http://schemas.openxmlformats.org/officeDocument/2006/relationships/audio" Target="../media/audio4.wav"/><Relationship Id="rId12" Type="http://schemas.openxmlformats.org/officeDocument/2006/relationships/image" Target="../media/image15.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audio" Target="../media/audio3.wav"/><Relationship Id="rId11" Type="http://schemas.openxmlformats.org/officeDocument/2006/relationships/image" Target="../media/image14.png"/><Relationship Id="rId5" Type="http://schemas.openxmlformats.org/officeDocument/2006/relationships/audio" Target="../media/audio2.wav"/><Relationship Id="rId10" Type="http://schemas.openxmlformats.org/officeDocument/2006/relationships/image" Target="../media/image13.png"/><Relationship Id="rId4" Type="http://schemas.openxmlformats.org/officeDocument/2006/relationships/audio" Target="../media/audio1.wav"/><Relationship Id="rId9"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4.png"/><Relationship Id="rId4" Type="http://schemas.openxmlformats.org/officeDocument/2006/relationships/image" Target="../media/image43.jpeg"/></Relationships>
</file>

<file path=ppt/slides/_rels/slide6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4.png"/><Relationship Id="rId5" Type="http://schemas.openxmlformats.org/officeDocument/2006/relationships/image" Target="../media/image41.jpeg"/><Relationship Id="rId4" Type="http://schemas.openxmlformats.org/officeDocument/2006/relationships/image" Target="../media/image43.jpe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notesSlide" Target="../notesSlides/notesSlide4.xml"/><Relationship Id="rId7" Type="http://schemas.openxmlformats.org/officeDocument/2006/relationships/audio" Target="../media/audio4.wav"/><Relationship Id="rId12"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audio" Target="../media/audio3.wav"/><Relationship Id="rId11" Type="http://schemas.openxmlformats.org/officeDocument/2006/relationships/image" Target="../media/image12.png"/><Relationship Id="rId5" Type="http://schemas.openxmlformats.org/officeDocument/2006/relationships/audio" Target="../media/audio2.wav"/><Relationship Id="rId10" Type="http://schemas.openxmlformats.org/officeDocument/2006/relationships/image" Target="../media/image11.png"/><Relationship Id="rId4" Type="http://schemas.openxmlformats.org/officeDocument/2006/relationships/audio" Target="../media/audio1.wav"/><Relationship Id="rId9" Type="http://schemas.openxmlformats.org/officeDocument/2006/relationships/image" Target="../media/image10.png"/><Relationship Id="rId14" Type="http://schemas.openxmlformats.org/officeDocument/2006/relationships/image" Target="../media/image15.png"/></Relationships>
</file>

<file path=ppt/slides/_rels/slide7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png"/><Relationship Id="rId17" Type="http://schemas.openxmlformats.org/officeDocument/2006/relationships/image" Target="../media/image41.jpeg"/><Relationship Id="rId2" Type="http://schemas.openxmlformats.org/officeDocument/2006/relationships/image" Target="../media/image50.png"/><Relationship Id="rId16"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5" Type="http://schemas.openxmlformats.org/officeDocument/2006/relationships/image" Target="../media/image6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s>
</file>

<file path=ppt/slides/_rels/slide7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notesSlide" Target="../notesSlides/notesSlide5.xml"/><Relationship Id="rId7" Type="http://schemas.openxmlformats.org/officeDocument/2006/relationships/audio" Target="../media/audio4.wav"/><Relationship Id="rId12"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audio" Target="../media/audio3.wav"/><Relationship Id="rId11" Type="http://schemas.openxmlformats.org/officeDocument/2006/relationships/image" Target="../media/image12.png"/><Relationship Id="rId5" Type="http://schemas.openxmlformats.org/officeDocument/2006/relationships/audio" Target="../media/audio2.wav"/><Relationship Id="rId10" Type="http://schemas.openxmlformats.org/officeDocument/2006/relationships/image" Target="../media/image11.png"/><Relationship Id="rId4" Type="http://schemas.openxmlformats.org/officeDocument/2006/relationships/audio" Target="../media/audio1.wav"/><Relationship Id="rId9" Type="http://schemas.openxmlformats.org/officeDocument/2006/relationships/image" Target="../media/image10.png"/><Relationship Id="rId1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notesSlide" Target="../notesSlides/notesSlide6.xml"/><Relationship Id="rId7" Type="http://schemas.openxmlformats.org/officeDocument/2006/relationships/audio" Target="../media/audio4.wav"/><Relationship Id="rId12"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audio" Target="../media/audio3.wav"/><Relationship Id="rId11" Type="http://schemas.openxmlformats.org/officeDocument/2006/relationships/image" Target="../media/image12.png"/><Relationship Id="rId5" Type="http://schemas.openxmlformats.org/officeDocument/2006/relationships/audio" Target="../media/audio2.wav"/><Relationship Id="rId10" Type="http://schemas.openxmlformats.org/officeDocument/2006/relationships/image" Target="../media/image11.png"/><Relationship Id="rId4" Type="http://schemas.openxmlformats.org/officeDocument/2006/relationships/audio" Target="../media/audio1.wav"/><Relationship Id="rId9" Type="http://schemas.openxmlformats.org/officeDocument/2006/relationships/image" Target="../media/image10.png"/><Relationship Id="rId1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4"/>
          <p:cNvGrpSpPr>
            <a:grpSpLocks/>
          </p:cNvGrpSpPr>
          <p:nvPr/>
        </p:nvGrpSpPr>
        <p:grpSpPr bwMode="auto">
          <a:xfrm>
            <a:off x="1562100" y="12700"/>
            <a:ext cx="9296400" cy="6845300"/>
            <a:chOff x="0" y="-192"/>
            <a:chExt cx="5856" cy="4530"/>
          </a:xfrm>
        </p:grpSpPr>
        <p:sp>
          <p:nvSpPr>
            <p:cNvPr id="6167" name="Rectangle 8"/>
            <p:cNvSpPr>
              <a:spLocks noChangeArrowheads="1"/>
            </p:cNvSpPr>
            <p:nvPr/>
          </p:nvSpPr>
          <p:spPr bwMode="auto">
            <a:xfrm>
              <a:off x="0" y="-192"/>
              <a:ext cx="5760" cy="4512"/>
            </a:xfrm>
            <a:prstGeom prst="rect">
              <a:avLst/>
            </a:prstGeom>
            <a:gradFill rotWithShape="0">
              <a:gsLst>
                <a:gs pos="0">
                  <a:srgbClr val="00FFFF"/>
                </a:gs>
                <a:gs pos="50000">
                  <a:srgbClr val="FFFFFF"/>
                </a:gs>
                <a:gs pos="100000">
                  <a:srgbClr val="00FFFF"/>
                </a:gs>
              </a:gsLst>
              <a:lin ang="5400000" scaled="1"/>
            </a:gradFill>
            <a:ln w="9525">
              <a:solidFill>
                <a:schemeClr val="tx1"/>
              </a:solidFill>
              <a:miter lim="800000"/>
              <a:headEnd/>
              <a:tailEnd/>
            </a:ln>
          </p:spPr>
          <p:txBody>
            <a:bodyPr wrap="none" anchor="ctr"/>
            <a:lstStyle/>
            <a:p>
              <a:pPr algn="ctr" eaLnBrk="0" hangingPunct="0"/>
              <a:endParaRPr lang="en-US" altLang="zh-CN"/>
            </a:p>
          </p:txBody>
        </p:sp>
        <p:pic>
          <p:nvPicPr>
            <p:cNvPr id="6168" name="Picture 10" descr="POINSET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6" y="1270"/>
              <a:ext cx="1440" cy="3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14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0468" y="4119622"/>
            <a:ext cx="1905000"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15" descr="BOOKANI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6382" y="1181100"/>
            <a:ext cx="6643688"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 Box 16"/>
          <p:cNvSpPr txBox="1">
            <a:spLocks noChangeArrowheads="1"/>
          </p:cNvSpPr>
          <p:nvPr/>
        </p:nvSpPr>
        <p:spPr bwMode="auto">
          <a:xfrm>
            <a:off x="4123928" y="2221934"/>
            <a:ext cx="201017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buFont typeface="Arial" pitchFamily="34" charset="0"/>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buFont typeface="Arial" pitchFamily="34" charset="0"/>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buFont typeface="Arial" pitchFamily="34" charset="0"/>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buFont typeface="Arial" pitchFamily="34" charset="0"/>
              <a:defRPr sz="2000">
                <a:solidFill>
                  <a:schemeClr val="tx1"/>
                </a:solidFill>
                <a:latin typeface="Comic Sans MS" pitchFamily="66" charset="0"/>
                <a:cs typeface="Arial" pitchFamily="34" charset="0"/>
              </a:defRPr>
            </a:lvl9pPr>
          </a:lstStyle>
          <a:p>
            <a:pPr algn="ctr">
              <a:spcBef>
                <a:spcPct val="50000"/>
              </a:spcBef>
            </a:pPr>
            <a:r>
              <a:rPr lang="en-US" altLang="zh-CN" sz="1800" b="1" u="sng" dirty="0" err="1">
                <a:solidFill>
                  <a:srgbClr val="7030A0"/>
                </a:solidFill>
                <a:latin typeface="Times New Roman" pitchFamily="18" charset="0"/>
                <a:cs typeface="Times New Roman" pitchFamily="18" charset="0"/>
              </a:rPr>
              <a:t>Trường</a:t>
            </a:r>
            <a:r>
              <a:rPr lang="en-US" altLang="zh-CN" sz="1800" b="1" u="sng" dirty="0">
                <a:solidFill>
                  <a:srgbClr val="7030A0"/>
                </a:solidFill>
                <a:latin typeface="Times New Roman" pitchFamily="18" charset="0"/>
                <a:cs typeface="Times New Roman" pitchFamily="18" charset="0"/>
              </a:rPr>
              <a:t> THCS </a:t>
            </a:r>
            <a:r>
              <a:rPr lang="en-US" altLang="zh-CN" sz="1800" b="1" u="sng" dirty="0" err="1">
                <a:solidFill>
                  <a:srgbClr val="7030A0"/>
                </a:solidFill>
                <a:latin typeface="Times New Roman" pitchFamily="18" charset="0"/>
                <a:cs typeface="Times New Roman" pitchFamily="18" charset="0"/>
              </a:rPr>
              <a:t>Vinh</a:t>
            </a:r>
            <a:r>
              <a:rPr lang="en-US" altLang="zh-CN" sz="1800" b="1" u="sng" dirty="0">
                <a:solidFill>
                  <a:srgbClr val="7030A0"/>
                </a:solidFill>
                <a:latin typeface="Times New Roman" pitchFamily="18" charset="0"/>
                <a:cs typeface="Times New Roman" pitchFamily="18" charset="0"/>
              </a:rPr>
              <a:t> </a:t>
            </a:r>
            <a:r>
              <a:rPr lang="en-US" altLang="zh-CN" sz="1800" b="1" u="sng" dirty="0" err="1">
                <a:solidFill>
                  <a:srgbClr val="7030A0"/>
                </a:solidFill>
                <a:latin typeface="Times New Roman" pitchFamily="18" charset="0"/>
                <a:cs typeface="Times New Roman" pitchFamily="18" charset="0"/>
              </a:rPr>
              <a:t>Quang</a:t>
            </a:r>
            <a:r>
              <a:rPr lang="en-US" altLang="zh-CN" sz="1800" b="1" u="sng" dirty="0">
                <a:solidFill>
                  <a:srgbClr val="7030A0"/>
                </a:solidFill>
                <a:latin typeface="Times New Roman" pitchFamily="18" charset="0"/>
                <a:cs typeface="Times New Roman" pitchFamily="18" charset="0"/>
              </a:rPr>
              <a:t>- </a:t>
            </a:r>
            <a:r>
              <a:rPr lang="en-US" altLang="zh-CN" sz="1800" b="1" u="sng" dirty="0" err="1">
                <a:solidFill>
                  <a:srgbClr val="7030A0"/>
                </a:solidFill>
                <a:latin typeface="Times New Roman" pitchFamily="18" charset="0"/>
                <a:cs typeface="Times New Roman" pitchFamily="18" charset="0"/>
              </a:rPr>
              <a:t>Thanh</a:t>
            </a:r>
            <a:r>
              <a:rPr lang="en-US" altLang="zh-CN" sz="1800" b="1" u="sng" dirty="0">
                <a:solidFill>
                  <a:srgbClr val="7030A0"/>
                </a:solidFill>
                <a:latin typeface="Times New Roman" pitchFamily="18" charset="0"/>
                <a:cs typeface="Times New Roman" pitchFamily="18" charset="0"/>
              </a:rPr>
              <a:t> </a:t>
            </a:r>
            <a:r>
              <a:rPr lang="en-US" altLang="zh-CN" sz="1800" b="1" u="sng" dirty="0" err="1">
                <a:solidFill>
                  <a:srgbClr val="7030A0"/>
                </a:solidFill>
                <a:latin typeface="Times New Roman" pitchFamily="18" charset="0"/>
                <a:cs typeface="Times New Roman" pitchFamily="18" charset="0"/>
              </a:rPr>
              <a:t>Lương</a:t>
            </a:r>
            <a:endParaRPr lang="en-US" altLang="zh-CN" sz="1800" b="1" u="sng" dirty="0">
              <a:solidFill>
                <a:srgbClr val="7030A0"/>
              </a:solidFill>
              <a:latin typeface="Times New Roman" pitchFamily="18" charset="0"/>
              <a:cs typeface="Times New Roman" pitchFamily="18" charset="0"/>
            </a:endParaRPr>
          </a:p>
        </p:txBody>
      </p:sp>
      <p:sp>
        <p:nvSpPr>
          <p:cNvPr id="6150" name="Text Box 18"/>
          <p:cNvSpPr txBox="1">
            <a:spLocks noChangeArrowheads="1"/>
          </p:cNvSpPr>
          <p:nvPr/>
        </p:nvSpPr>
        <p:spPr bwMode="auto">
          <a:xfrm>
            <a:off x="7077434" y="2228910"/>
            <a:ext cx="1066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buFont typeface="Arial" pitchFamily="34" charset="0"/>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buFont typeface="Arial" pitchFamily="34" charset="0"/>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buFont typeface="Arial" pitchFamily="34" charset="0"/>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buFont typeface="Arial" pitchFamily="34" charset="0"/>
              <a:defRPr sz="2000">
                <a:solidFill>
                  <a:schemeClr val="tx1"/>
                </a:solidFill>
                <a:latin typeface="Comic Sans MS" pitchFamily="66" charset="0"/>
                <a:cs typeface="Arial" pitchFamily="34" charset="0"/>
              </a:defRPr>
            </a:lvl9pPr>
          </a:lstStyle>
          <a:p>
            <a:pPr algn="ctr">
              <a:spcBef>
                <a:spcPct val="50000"/>
              </a:spcBef>
            </a:pPr>
            <a:r>
              <a:rPr lang="en-US" altLang="zh-CN" sz="2800" b="1" u="sng" dirty="0" err="1">
                <a:solidFill>
                  <a:srgbClr val="002060"/>
                </a:solidFill>
                <a:latin typeface="VNI-Thufap3" pitchFamily="18" charset="0"/>
              </a:rPr>
              <a:t>Lớp</a:t>
            </a:r>
            <a:r>
              <a:rPr lang="en-US" altLang="zh-CN" sz="2800" b="1" u="sng" dirty="0">
                <a:solidFill>
                  <a:srgbClr val="002060"/>
                </a:solidFill>
                <a:latin typeface="VNI-Thufap3" pitchFamily="18" charset="0"/>
              </a:rPr>
              <a:t> 7A</a:t>
            </a:r>
          </a:p>
        </p:txBody>
      </p:sp>
      <p:pic>
        <p:nvPicPr>
          <p:cNvPr id="6152" name="Picture 54" descr="Bellco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0700" y="15240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54" descr="Bellco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575310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838200"/>
            <a:ext cx="1524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54" descr="Bellco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6100" y="15240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6" name="Picture 54" descr="Bellco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86900" y="30480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8" name="Picture 10" descr="POINSET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flipV="1">
            <a:off x="1524000" y="-76200"/>
            <a:ext cx="1905000" cy="503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0" name="Picture 20" descr="SS128x128P_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62100" y="4429125"/>
            <a:ext cx="1752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1" name="Picture 21" descr="SS128x128P_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281866">
            <a:off x="1562100" y="4810126"/>
            <a:ext cx="89535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2" name="Picture 22" descr="SS128x128P_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774454">
            <a:off x="2476500" y="5191126"/>
            <a:ext cx="89535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3" name="Picture 24" descr="SS128x128P_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743950" y="-76200"/>
            <a:ext cx="1752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4" name="Picture 25" descr="SS128x128P_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281866">
            <a:off x="8743950" y="304801"/>
            <a:ext cx="89535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5" name="Picture 26" descr="SS128x128P_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774454">
            <a:off x="9658350" y="685801"/>
            <a:ext cx="89535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560080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21.2022.70$70+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2952750" y="838200"/>
            <a:ext cx="314325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descr="OPL20U25GSXzBJYl68kk8uQGfFKzs7yb1M4KJWUiLk6ZEvGF+qCIPSnY57AbBFCvTW$21.2022.70$70+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6248400" y="685801"/>
            <a:ext cx="3371850" cy="2554545"/>
          </a:xfrm>
          <a:prstGeom prst="rect">
            <a:avLst/>
          </a:prstGeom>
          <a:solidFill>
            <a:srgbClr val="FFFF00"/>
          </a:solidFill>
        </p:spPr>
        <p:txBody>
          <a:bodyPr wrap="square">
            <a:spAutoFit/>
          </a:bodyPr>
          <a:lstStyle/>
          <a:p>
            <a:r>
              <a:rPr lang="en-US" sz="4000" b="1" dirty="0">
                <a:solidFill>
                  <a:srgbClr val="FF0000"/>
                </a:solidFill>
                <a:latin typeface="Times New Roman" panose="02020603050405020304" pitchFamily="18" charset="0"/>
              </a:rPr>
              <a:t>HÌNH THÀNH KIẾN THỨC MỚI</a:t>
            </a:r>
            <a:endParaRPr lang="en-US" sz="4000" dirty="0"/>
          </a:p>
        </p:txBody>
      </p:sp>
      <p:pic>
        <p:nvPicPr>
          <p:cNvPr id="6" name="Hình ảnh 5" descr="OPL20U25GSXzBJYl68kk8uQGfFKzs7yb1M4KJWUiLk6ZEvGF+qCIPSnY57AbBFCvTW$21.2022.70$70+K4lPs7H94VUqPe2XwIsfPRnrXQE//QTEXxb8/8N4CNc6FpgZahzpTjFhMzSA7T/nHJa11DE8Ng2TP3iAmRczFlmslSuUNOgUeb6yRvs0=">
            <a:extLst>
              <a:ext uri="{FF2B5EF4-FFF2-40B4-BE49-F238E27FC236}">
                <a16:creationId xmlns:a16="http://schemas.microsoft.com/office/drawing/2014/main" id="{C4143E7E-651B-40FB-A4A2-3F088BFE4B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11" t="12222" r="20015" b="20370"/>
          <a:stretch/>
        </p:blipFill>
        <p:spPr>
          <a:xfrm>
            <a:off x="6800852" y="3511716"/>
            <a:ext cx="2305049" cy="2975312"/>
          </a:xfrm>
          <a:prstGeom prst="ellipse">
            <a:avLst/>
          </a:prstGeom>
        </p:spPr>
      </p:pic>
    </p:spTree>
    <p:extLst>
      <p:ext uri="{BB962C8B-B14F-4D97-AF65-F5344CB8AC3E}">
        <p14:creationId xmlns:p14="http://schemas.microsoft.com/office/powerpoint/2010/main" val="7829325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276511" y="1398740"/>
            <a:ext cx="836210" cy="8219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Tranh tô màu bàn tay đầy dễ thương dành riêng cho các bé"/>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8083" y="1541397"/>
            <a:ext cx="413066" cy="536636"/>
          </a:xfrm>
          <a:prstGeom prst="rect">
            <a:avLst/>
          </a:prstGeom>
          <a:solidFill>
            <a:schemeClr val="accent2"/>
          </a:solidFill>
        </p:spPr>
      </p:pic>
      <p:sp>
        <p:nvSpPr>
          <p:cNvPr id="5" name="Title 1"/>
          <p:cNvSpPr txBox="1">
            <a:spLocks/>
          </p:cNvSpPr>
          <p:nvPr/>
        </p:nvSpPr>
        <p:spPr>
          <a:xfrm>
            <a:off x="2556424" y="1480204"/>
            <a:ext cx="6121537" cy="906277"/>
          </a:xfrm>
          <a:prstGeom prst="rect">
            <a:avLst/>
          </a:prstGeom>
        </p:spPr>
        <p:txBody>
          <a:bodyPr/>
          <a:lstStyle/>
          <a:p>
            <a:pPr algn="just">
              <a:lnSpc>
                <a:spcPct val="120000"/>
              </a:lnSpc>
              <a:defRPr/>
            </a:pPr>
            <a:r>
              <a:rPr lang="en-US" sz="3600" dirty="0" err="1">
                <a:solidFill>
                  <a:srgbClr val="C00000"/>
                </a:solidFill>
                <a:latin typeface="Times New Roman" panose="02020603050405020304" pitchFamily="18" charset="0"/>
                <a:cs typeface="Times New Roman" panose="02020603050405020304" pitchFamily="18" charset="0"/>
              </a:rPr>
              <a:t>Sắp</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xếp</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các</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nguyên</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tố</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hoá</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học</a:t>
            </a:r>
            <a:r>
              <a:rPr lang="en-US" sz="3600" dirty="0">
                <a:solidFill>
                  <a:srgbClr val="C00000"/>
                </a:solidFill>
                <a:latin typeface="Times New Roman" panose="02020603050405020304" pitchFamily="18" charset="0"/>
                <a:cs typeface="Times New Roman" panose="02020603050405020304" pitchFamily="18" charset="0"/>
              </a:rPr>
              <a:t>.</a:t>
            </a:r>
            <a:endParaRPr lang="en-US" altLang="en-US" sz="3600" b="1" kern="0" dirty="0">
              <a:solidFill>
                <a:srgbClr val="C00000"/>
              </a:solidFill>
              <a:latin typeface="+mj-lt"/>
              <a:ea typeface="+mj-ea"/>
              <a:cs typeface="+mj-cs"/>
            </a:endParaRPr>
          </a:p>
        </p:txBody>
      </p:sp>
      <p:sp>
        <p:nvSpPr>
          <p:cNvPr id="6" name="Title 1"/>
          <p:cNvSpPr txBox="1">
            <a:spLocks/>
          </p:cNvSpPr>
          <p:nvPr/>
        </p:nvSpPr>
        <p:spPr>
          <a:xfrm>
            <a:off x="997719" y="1952372"/>
            <a:ext cx="11116490" cy="1317171"/>
          </a:xfrm>
          <a:prstGeom prst="rect">
            <a:avLst/>
          </a:prstGeom>
        </p:spPr>
        <p:txBody>
          <a:bodyPr/>
          <a:lstStyle/>
          <a:p>
            <a:pPr algn="just">
              <a:lnSpc>
                <a:spcPct val="120000"/>
              </a:lnSpc>
              <a:defRPr/>
            </a:pPr>
            <a:r>
              <a:rPr lang="en-US" sz="2800" dirty="0" err="1">
                <a:solidFill>
                  <a:srgbClr val="000066"/>
                </a:solidFill>
                <a:latin typeface="Times New Roman" panose="02020603050405020304" pitchFamily="18" charset="0"/>
                <a:cs typeface="Times New Roman" panose="02020603050405020304" pitchFamily="18" charset="0"/>
              </a:rPr>
              <a:t>Chuẩn</a:t>
            </a:r>
            <a:r>
              <a:rPr lang="en-US" sz="2800" dirty="0">
                <a:solidFill>
                  <a:srgbClr val="000066"/>
                </a:solidFill>
                <a:latin typeface="Times New Roman" panose="02020603050405020304" pitchFamily="18" charset="0"/>
                <a:cs typeface="Times New Roman" panose="02020603050405020304" pitchFamily="18" charset="0"/>
              </a:rPr>
              <a:t> </a:t>
            </a:r>
            <a:r>
              <a:rPr lang="en-US" sz="2800" dirty="0" err="1">
                <a:solidFill>
                  <a:srgbClr val="000066"/>
                </a:solidFill>
                <a:latin typeface="Times New Roman" panose="02020603050405020304" pitchFamily="18" charset="0"/>
                <a:cs typeface="Times New Roman" panose="02020603050405020304" pitchFamily="18" charset="0"/>
              </a:rPr>
              <a:t>bị</a:t>
            </a:r>
            <a:r>
              <a:rPr lang="en-US" sz="2800" dirty="0">
                <a:solidFill>
                  <a:srgbClr val="000066"/>
                </a:solidFill>
                <a:latin typeface="Times New Roman" panose="02020603050405020304" pitchFamily="18" charset="0"/>
                <a:cs typeface="Times New Roman" panose="02020603050405020304" pitchFamily="18" charset="0"/>
              </a:rPr>
              <a:t>:</a:t>
            </a:r>
          </a:p>
          <a:p>
            <a:pPr algn="just">
              <a:lnSpc>
                <a:spcPct val="120000"/>
              </a:lnSpc>
              <a:defRPr/>
            </a:pPr>
            <a:r>
              <a:rPr lang="en-US" altLang="en-US" sz="2800" b="1" kern="0" dirty="0">
                <a:solidFill>
                  <a:srgbClr val="000066"/>
                </a:solidFill>
                <a:latin typeface="Times New Roman" panose="02020603050405020304" pitchFamily="18" charset="0"/>
                <a:ea typeface="+mj-ea"/>
                <a:cs typeface="Times New Roman" panose="02020603050405020304" pitchFamily="18" charset="0"/>
              </a:rPr>
              <a:t>18 </a:t>
            </a:r>
            <a:r>
              <a:rPr lang="en-US" altLang="en-US" sz="2800" b="1" kern="0" dirty="0" err="1">
                <a:solidFill>
                  <a:srgbClr val="000066"/>
                </a:solidFill>
                <a:latin typeface="Times New Roman" panose="02020603050405020304" pitchFamily="18" charset="0"/>
                <a:ea typeface="+mj-ea"/>
                <a:cs typeface="Times New Roman" panose="02020603050405020304" pitchFamily="18" charset="0"/>
              </a:rPr>
              <a:t>thẻ</a:t>
            </a:r>
            <a:r>
              <a:rPr lang="en-US" altLang="en-US" sz="2800" b="1" kern="0" dirty="0">
                <a:solidFill>
                  <a:srgbClr val="000066"/>
                </a:solidFill>
                <a:latin typeface="Times New Roman" panose="02020603050405020304" pitchFamily="18" charset="0"/>
                <a:ea typeface="+mj-ea"/>
                <a:cs typeface="Times New Roman" panose="02020603050405020304" pitchFamily="18" charset="0"/>
              </a:rPr>
              <a:t> </a:t>
            </a:r>
            <a:r>
              <a:rPr lang="en-US" altLang="en-US" sz="2800" b="1" kern="0" dirty="0" err="1">
                <a:solidFill>
                  <a:srgbClr val="000066"/>
                </a:solidFill>
                <a:latin typeface="Times New Roman" panose="02020603050405020304" pitchFamily="18" charset="0"/>
                <a:ea typeface="+mj-ea"/>
                <a:cs typeface="Times New Roman" panose="02020603050405020304" pitchFamily="18" charset="0"/>
              </a:rPr>
              <a:t>ghi</a:t>
            </a:r>
            <a:r>
              <a:rPr lang="en-US" altLang="en-US" sz="2800" b="1" kern="0" dirty="0">
                <a:solidFill>
                  <a:srgbClr val="000066"/>
                </a:solidFill>
                <a:latin typeface="Times New Roman" panose="02020603050405020304" pitchFamily="18" charset="0"/>
                <a:ea typeface="+mj-ea"/>
                <a:cs typeface="Times New Roman" panose="02020603050405020304" pitchFamily="18" charset="0"/>
              </a:rPr>
              <a:t> </a:t>
            </a:r>
            <a:r>
              <a:rPr lang="en-US" altLang="en-US" sz="2800" b="1" kern="0" dirty="0" err="1">
                <a:solidFill>
                  <a:srgbClr val="000066"/>
                </a:solidFill>
                <a:latin typeface="Times New Roman" panose="02020603050405020304" pitchFamily="18" charset="0"/>
                <a:ea typeface="+mj-ea"/>
                <a:cs typeface="Times New Roman" panose="02020603050405020304" pitchFamily="18" charset="0"/>
              </a:rPr>
              <a:t>thông</a:t>
            </a:r>
            <a:r>
              <a:rPr lang="en-US" altLang="en-US" sz="2800" b="1" kern="0" dirty="0">
                <a:solidFill>
                  <a:srgbClr val="000066"/>
                </a:solidFill>
                <a:latin typeface="Times New Roman" panose="02020603050405020304" pitchFamily="18" charset="0"/>
                <a:ea typeface="+mj-ea"/>
                <a:cs typeface="Times New Roman" panose="02020603050405020304" pitchFamily="18" charset="0"/>
              </a:rPr>
              <a:t> tin </a:t>
            </a:r>
            <a:r>
              <a:rPr lang="en-US" altLang="en-US" sz="2800" b="1" kern="0" dirty="0" err="1">
                <a:solidFill>
                  <a:srgbClr val="000066"/>
                </a:solidFill>
                <a:latin typeface="Times New Roman" panose="02020603050405020304" pitchFamily="18" charset="0"/>
                <a:ea typeface="+mj-ea"/>
                <a:cs typeface="Times New Roman" panose="02020603050405020304" pitchFamily="18" charset="0"/>
              </a:rPr>
              <a:t>của</a:t>
            </a:r>
            <a:r>
              <a:rPr lang="en-US" altLang="en-US" sz="2800" b="1" kern="0" dirty="0">
                <a:solidFill>
                  <a:srgbClr val="000066"/>
                </a:solidFill>
                <a:latin typeface="Times New Roman" panose="02020603050405020304" pitchFamily="18" charset="0"/>
                <a:ea typeface="+mj-ea"/>
                <a:cs typeface="Times New Roman" panose="02020603050405020304" pitchFamily="18" charset="0"/>
              </a:rPr>
              <a:t> 18 </a:t>
            </a:r>
            <a:r>
              <a:rPr lang="en-US" altLang="en-US" sz="2800" b="1" kern="0" dirty="0" err="1">
                <a:solidFill>
                  <a:srgbClr val="000066"/>
                </a:solidFill>
                <a:latin typeface="Times New Roman" panose="02020603050405020304" pitchFamily="18" charset="0"/>
                <a:ea typeface="+mj-ea"/>
                <a:cs typeface="Times New Roman" panose="02020603050405020304" pitchFamily="18" charset="0"/>
              </a:rPr>
              <a:t>nguyên</a:t>
            </a:r>
            <a:r>
              <a:rPr lang="en-US" altLang="en-US" sz="2800" b="1" kern="0" dirty="0">
                <a:solidFill>
                  <a:srgbClr val="000066"/>
                </a:solidFill>
                <a:latin typeface="Times New Roman" panose="02020603050405020304" pitchFamily="18" charset="0"/>
                <a:ea typeface="+mj-ea"/>
                <a:cs typeface="Times New Roman" panose="02020603050405020304" pitchFamily="18" charset="0"/>
              </a:rPr>
              <a:t> </a:t>
            </a:r>
            <a:r>
              <a:rPr lang="en-US" altLang="en-US" sz="2800" b="1" kern="0" dirty="0" err="1">
                <a:solidFill>
                  <a:srgbClr val="000066"/>
                </a:solidFill>
                <a:latin typeface="Times New Roman" panose="02020603050405020304" pitchFamily="18" charset="0"/>
                <a:ea typeface="+mj-ea"/>
                <a:cs typeface="Times New Roman" panose="02020603050405020304" pitchFamily="18" charset="0"/>
              </a:rPr>
              <a:t>tố</a:t>
            </a:r>
            <a:r>
              <a:rPr lang="en-US" altLang="en-US" sz="2800" b="1" kern="0" dirty="0">
                <a:solidFill>
                  <a:srgbClr val="000066"/>
                </a:solidFill>
                <a:latin typeface="Times New Roman" panose="02020603050405020304" pitchFamily="18" charset="0"/>
                <a:ea typeface="+mj-ea"/>
                <a:cs typeface="Times New Roman" panose="02020603050405020304" pitchFamily="18" charset="0"/>
              </a:rPr>
              <a:t> </a:t>
            </a:r>
            <a:r>
              <a:rPr lang="en-US" altLang="en-US" sz="2800" b="1" kern="0" dirty="0" err="1">
                <a:solidFill>
                  <a:srgbClr val="000066"/>
                </a:solidFill>
                <a:latin typeface="Times New Roman" panose="02020603050405020304" pitchFamily="18" charset="0"/>
                <a:ea typeface="+mj-ea"/>
                <a:cs typeface="Times New Roman" panose="02020603050405020304" pitchFamily="18" charset="0"/>
              </a:rPr>
              <a:t>đầu</a:t>
            </a:r>
            <a:r>
              <a:rPr lang="en-US" altLang="en-US" sz="2800" b="1" kern="0" dirty="0">
                <a:solidFill>
                  <a:srgbClr val="000066"/>
                </a:solidFill>
                <a:latin typeface="Times New Roman" panose="02020603050405020304" pitchFamily="18" charset="0"/>
                <a:ea typeface="+mj-ea"/>
                <a:cs typeface="Times New Roman" panose="02020603050405020304" pitchFamily="18" charset="0"/>
              </a:rPr>
              <a:t> </a:t>
            </a:r>
            <a:r>
              <a:rPr lang="en-US" altLang="en-US" sz="2800" b="1" kern="0" dirty="0" err="1">
                <a:solidFill>
                  <a:srgbClr val="000066"/>
                </a:solidFill>
                <a:latin typeface="Times New Roman" panose="02020603050405020304" pitchFamily="18" charset="0"/>
                <a:ea typeface="+mj-ea"/>
                <a:cs typeface="Times New Roman" panose="02020603050405020304" pitchFamily="18" charset="0"/>
              </a:rPr>
              <a:t>tiên</a:t>
            </a:r>
            <a:r>
              <a:rPr lang="en-US" altLang="en-US" sz="2800" b="1" kern="0" dirty="0">
                <a:solidFill>
                  <a:srgbClr val="000066"/>
                </a:solidFill>
                <a:latin typeface="Times New Roman" panose="02020603050405020304" pitchFamily="18" charset="0"/>
                <a:ea typeface="+mj-ea"/>
                <a:cs typeface="Times New Roman" panose="02020603050405020304" pitchFamily="18" charset="0"/>
              </a:rPr>
              <a:t> </a:t>
            </a:r>
            <a:r>
              <a:rPr lang="en-US" altLang="en-US" sz="2800" b="1" kern="0" dirty="0" err="1">
                <a:solidFill>
                  <a:srgbClr val="000066"/>
                </a:solidFill>
                <a:latin typeface="Times New Roman" panose="02020603050405020304" pitchFamily="18" charset="0"/>
                <a:ea typeface="+mj-ea"/>
                <a:cs typeface="Times New Roman" panose="02020603050405020304" pitchFamily="18" charset="0"/>
              </a:rPr>
              <a:t>theo</a:t>
            </a:r>
            <a:r>
              <a:rPr lang="en-US" altLang="en-US" sz="2800" b="1" kern="0" dirty="0">
                <a:solidFill>
                  <a:srgbClr val="000066"/>
                </a:solidFill>
                <a:latin typeface="Times New Roman" panose="02020603050405020304" pitchFamily="18" charset="0"/>
                <a:ea typeface="+mj-ea"/>
                <a:cs typeface="Times New Roman" panose="02020603050405020304" pitchFamily="18" charset="0"/>
              </a:rPr>
              <a:t> </a:t>
            </a:r>
            <a:r>
              <a:rPr lang="en-US" altLang="en-US" sz="2800" b="1" kern="0" dirty="0" err="1">
                <a:solidFill>
                  <a:srgbClr val="000066"/>
                </a:solidFill>
                <a:latin typeface="Times New Roman" panose="02020603050405020304" pitchFamily="18" charset="0"/>
                <a:ea typeface="+mj-ea"/>
                <a:cs typeface="Times New Roman" panose="02020603050405020304" pitchFamily="18" charset="0"/>
              </a:rPr>
              <a:t>mẫu</a:t>
            </a:r>
            <a:endParaRPr lang="en-US" altLang="en-US" sz="2800" b="1" kern="0" dirty="0">
              <a:solidFill>
                <a:srgbClr val="000066"/>
              </a:solidFill>
              <a:latin typeface="+mj-lt"/>
              <a:ea typeface="+mj-ea"/>
              <a:cs typeface="+mj-cs"/>
            </a:endParaRPr>
          </a:p>
        </p:txBody>
      </p:sp>
      <p:graphicFrame>
        <p:nvGraphicFramePr>
          <p:cNvPr id="7" name="Table 6"/>
          <p:cNvGraphicFramePr>
            <a:graphicFrameLocks noGrp="1"/>
          </p:cNvGraphicFramePr>
          <p:nvPr/>
        </p:nvGraphicFramePr>
        <p:xfrm>
          <a:off x="1574071" y="3269543"/>
          <a:ext cx="8128000" cy="2624424"/>
        </p:xfrm>
        <a:graphic>
          <a:graphicData uri="http://schemas.openxmlformats.org/drawingml/2006/table">
            <a:tbl>
              <a:tblPr firstRow="1" bandRow="1">
                <a:tableStyleId>{5C22544A-7EE6-4342-B048-85BDC9FD1C3A}</a:tableStyleId>
              </a:tblPr>
              <a:tblGrid>
                <a:gridCol w="1016000">
                  <a:extLst>
                    <a:ext uri="{9D8B030D-6E8A-4147-A177-3AD203B41FA5}">
                      <a16:colId xmlns:a16="http://schemas.microsoft.com/office/drawing/2014/main" val="3999064001"/>
                    </a:ext>
                  </a:extLst>
                </a:gridCol>
                <a:gridCol w="1016000">
                  <a:extLst>
                    <a:ext uri="{9D8B030D-6E8A-4147-A177-3AD203B41FA5}">
                      <a16:colId xmlns:a16="http://schemas.microsoft.com/office/drawing/2014/main" val="820531288"/>
                    </a:ext>
                  </a:extLst>
                </a:gridCol>
                <a:gridCol w="1016000">
                  <a:extLst>
                    <a:ext uri="{9D8B030D-6E8A-4147-A177-3AD203B41FA5}">
                      <a16:colId xmlns:a16="http://schemas.microsoft.com/office/drawing/2014/main" val="1486283505"/>
                    </a:ext>
                  </a:extLst>
                </a:gridCol>
                <a:gridCol w="1016000">
                  <a:extLst>
                    <a:ext uri="{9D8B030D-6E8A-4147-A177-3AD203B41FA5}">
                      <a16:colId xmlns:a16="http://schemas.microsoft.com/office/drawing/2014/main" val="2098577573"/>
                    </a:ext>
                  </a:extLst>
                </a:gridCol>
                <a:gridCol w="1016000">
                  <a:extLst>
                    <a:ext uri="{9D8B030D-6E8A-4147-A177-3AD203B41FA5}">
                      <a16:colId xmlns:a16="http://schemas.microsoft.com/office/drawing/2014/main" val="1863165290"/>
                    </a:ext>
                  </a:extLst>
                </a:gridCol>
                <a:gridCol w="1016000">
                  <a:extLst>
                    <a:ext uri="{9D8B030D-6E8A-4147-A177-3AD203B41FA5}">
                      <a16:colId xmlns:a16="http://schemas.microsoft.com/office/drawing/2014/main" val="268190724"/>
                    </a:ext>
                  </a:extLst>
                </a:gridCol>
                <a:gridCol w="1016000">
                  <a:extLst>
                    <a:ext uri="{9D8B030D-6E8A-4147-A177-3AD203B41FA5}">
                      <a16:colId xmlns:a16="http://schemas.microsoft.com/office/drawing/2014/main" val="745638366"/>
                    </a:ext>
                  </a:extLst>
                </a:gridCol>
                <a:gridCol w="1016000">
                  <a:extLst>
                    <a:ext uri="{9D8B030D-6E8A-4147-A177-3AD203B41FA5}">
                      <a16:colId xmlns:a16="http://schemas.microsoft.com/office/drawing/2014/main" val="649993579"/>
                    </a:ext>
                  </a:extLst>
                </a:gridCol>
              </a:tblGrid>
              <a:tr h="874808">
                <a:tc>
                  <a:txBody>
                    <a:bodyPr/>
                    <a:lstStyle/>
                    <a:p>
                      <a:endParaRPr lang="en-US" dirty="0"/>
                    </a:p>
                  </a:txBody>
                  <a:tcPr>
                    <a:solidFill>
                      <a:schemeClr val="accent2">
                        <a:lumMod val="75000"/>
                      </a:schemeClr>
                    </a:solidFill>
                  </a:tcPr>
                </a:tc>
                <a:tc gridSpan="6">
                  <a:txBody>
                    <a:bodyPr/>
                    <a:lstStyle/>
                    <a:p>
                      <a:endParaRPr lang="en-US" dirty="0"/>
                    </a:p>
                  </a:txBody>
                  <a:tcPr>
                    <a:solidFill>
                      <a:schemeClr val="bg1">
                        <a:lumMod val="95000"/>
                      </a:schemeClr>
                    </a:solidFill>
                  </a:tcPr>
                </a:tc>
                <a:tc hMerge="1">
                  <a:txBody>
                    <a:bodyPr/>
                    <a:lstStyle/>
                    <a:p>
                      <a:endParaRPr lang="en-US" dirty="0"/>
                    </a:p>
                  </a:txBody>
                  <a:tcPr>
                    <a:solidFill>
                      <a:schemeClr val="accent2">
                        <a:lumMod val="75000"/>
                      </a:schemeClr>
                    </a:solidFill>
                  </a:tcPr>
                </a:tc>
                <a:tc hMerge="1">
                  <a:txBody>
                    <a:bodyPr/>
                    <a:lstStyle/>
                    <a:p>
                      <a:endParaRPr lang="en-US" dirty="0"/>
                    </a:p>
                  </a:txBody>
                  <a:tcPr>
                    <a:solidFill>
                      <a:schemeClr val="accent2">
                        <a:lumMod val="75000"/>
                      </a:schemeClr>
                    </a:solidFill>
                  </a:tcPr>
                </a:tc>
                <a:tc hMerge="1">
                  <a:txBody>
                    <a:bodyPr/>
                    <a:lstStyle/>
                    <a:p>
                      <a:endParaRPr lang="en-US" dirty="0"/>
                    </a:p>
                  </a:txBody>
                  <a:tcPr>
                    <a:solidFill>
                      <a:schemeClr val="accent2">
                        <a:lumMod val="75000"/>
                      </a:schemeClr>
                    </a:solidFill>
                  </a:tcPr>
                </a:tc>
                <a:tc hMerge="1">
                  <a:txBody>
                    <a:bodyPr/>
                    <a:lstStyle/>
                    <a:p>
                      <a:endParaRPr lang="en-US" dirty="0"/>
                    </a:p>
                  </a:txBody>
                  <a:tcPr>
                    <a:solidFill>
                      <a:schemeClr val="accent2">
                        <a:lumMod val="75000"/>
                      </a:schemeClr>
                    </a:solidFill>
                  </a:tcPr>
                </a:tc>
                <a:tc hMerge="1">
                  <a:txBody>
                    <a:bodyPr/>
                    <a:lstStyle/>
                    <a:p>
                      <a:endParaRPr lang="en-US" dirty="0"/>
                    </a:p>
                  </a:txBody>
                  <a:tcPr>
                    <a:solidFill>
                      <a:schemeClr val="accent2">
                        <a:lumMod val="75000"/>
                      </a:schemeClr>
                    </a:solidFill>
                  </a:tcPr>
                </a:tc>
                <a:tc>
                  <a:txBody>
                    <a:bodyPr/>
                    <a:lstStyle/>
                    <a:p>
                      <a:endParaRPr lang="en-US"/>
                    </a:p>
                  </a:txBody>
                  <a:tcPr>
                    <a:solidFill>
                      <a:schemeClr val="accent2">
                        <a:lumMod val="75000"/>
                      </a:schemeClr>
                    </a:solidFill>
                  </a:tcPr>
                </a:tc>
                <a:extLst>
                  <a:ext uri="{0D108BD9-81ED-4DB2-BD59-A6C34878D82A}">
                    <a16:rowId xmlns:a16="http://schemas.microsoft.com/office/drawing/2014/main" val="142190597"/>
                  </a:ext>
                </a:extLst>
              </a:tr>
              <a:tr h="874808">
                <a:tc>
                  <a:txBody>
                    <a:bodyPr/>
                    <a:lstStyle/>
                    <a:p>
                      <a:endParaRPr lang="en-US" dirty="0"/>
                    </a:p>
                  </a:txBody>
                  <a:tcPr>
                    <a:solidFill>
                      <a:schemeClr val="accent2">
                        <a:lumMod val="75000"/>
                      </a:schemeClr>
                    </a:solidFill>
                  </a:tcPr>
                </a:tc>
                <a:tc>
                  <a:txBody>
                    <a:bodyPr/>
                    <a:lstStyle/>
                    <a:p>
                      <a:endParaRPr lang="en-US"/>
                    </a:p>
                  </a:txBody>
                  <a:tcPr>
                    <a:solidFill>
                      <a:schemeClr val="accent2">
                        <a:lumMod val="75000"/>
                      </a:schemeClr>
                    </a:solidFill>
                  </a:tcPr>
                </a:tc>
                <a:tc>
                  <a:txBody>
                    <a:bodyPr/>
                    <a:lstStyle/>
                    <a:p>
                      <a:endParaRPr lang="en-US" dirty="0"/>
                    </a:p>
                  </a:txBody>
                  <a:tcPr>
                    <a:solidFill>
                      <a:schemeClr val="accent2">
                        <a:lumMod val="75000"/>
                      </a:schemeClr>
                    </a:solidFill>
                  </a:tcPr>
                </a:tc>
                <a:tc>
                  <a:txBody>
                    <a:bodyPr/>
                    <a:lstStyle/>
                    <a:p>
                      <a:endParaRPr lang="en-US" dirty="0"/>
                    </a:p>
                  </a:txBody>
                  <a:tcPr>
                    <a:solidFill>
                      <a:schemeClr val="accent2">
                        <a:lumMod val="75000"/>
                      </a:schemeClr>
                    </a:solidFill>
                  </a:tcPr>
                </a:tc>
                <a:tc>
                  <a:txBody>
                    <a:bodyPr/>
                    <a:lstStyle/>
                    <a:p>
                      <a:endParaRPr lang="en-US" dirty="0"/>
                    </a:p>
                  </a:txBody>
                  <a:tcPr>
                    <a:solidFill>
                      <a:schemeClr val="accent2">
                        <a:lumMod val="75000"/>
                      </a:schemeClr>
                    </a:solidFill>
                  </a:tcPr>
                </a:tc>
                <a:tc>
                  <a:txBody>
                    <a:bodyPr/>
                    <a:lstStyle/>
                    <a:p>
                      <a:endParaRPr lang="en-US" dirty="0"/>
                    </a:p>
                  </a:txBody>
                  <a:tcPr>
                    <a:solidFill>
                      <a:schemeClr val="accent2">
                        <a:lumMod val="75000"/>
                      </a:schemeClr>
                    </a:solidFill>
                  </a:tcPr>
                </a:tc>
                <a:tc>
                  <a:txBody>
                    <a:bodyPr/>
                    <a:lstStyle/>
                    <a:p>
                      <a:endParaRPr lang="en-US"/>
                    </a:p>
                  </a:txBody>
                  <a:tcPr>
                    <a:solidFill>
                      <a:schemeClr val="accent2">
                        <a:lumMod val="75000"/>
                      </a:schemeClr>
                    </a:solidFill>
                  </a:tcPr>
                </a:tc>
                <a:tc>
                  <a:txBody>
                    <a:bodyPr/>
                    <a:lstStyle/>
                    <a:p>
                      <a:endParaRPr lang="en-US"/>
                    </a:p>
                  </a:txBody>
                  <a:tcPr>
                    <a:solidFill>
                      <a:schemeClr val="accent2">
                        <a:lumMod val="75000"/>
                      </a:schemeClr>
                    </a:solidFill>
                  </a:tcPr>
                </a:tc>
                <a:extLst>
                  <a:ext uri="{0D108BD9-81ED-4DB2-BD59-A6C34878D82A}">
                    <a16:rowId xmlns:a16="http://schemas.microsoft.com/office/drawing/2014/main" val="338524456"/>
                  </a:ext>
                </a:extLst>
              </a:tr>
              <a:tr h="874808">
                <a:tc>
                  <a:txBody>
                    <a:bodyPr/>
                    <a:lstStyle/>
                    <a:p>
                      <a:endParaRPr lang="en-US" dirty="0"/>
                    </a:p>
                  </a:txBody>
                  <a:tcPr>
                    <a:solidFill>
                      <a:schemeClr val="accent2">
                        <a:lumMod val="75000"/>
                      </a:schemeClr>
                    </a:solidFill>
                  </a:tcPr>
                </a:tc>
                <a:tc>
                  <a:txBody>
                    <a:bodyPr/>
                    <a:lstStyle/>
                    <a:p>
                      <a:endParaRPr lang="en-US"/>
                    </a:p>
                  </a:txBody>
                  <a:tcPr>
                    <a:solidFill>
                      <a:schemeClr val="accent2">
                        <a:lumMod val="75000"/>
                      </a:schemeClr>
                    </a:solidFill>
                  </a:tcPr>
                </a:tc>
                <a:tc>
                  <a:txBody>
                    <a:bodyPr/>
                    <a:lstStyle/>
                    <a:p>
                      <a:endParaRPr lang="en-US"/>
                    </a:p>
                  </a:txBody>
                  <a:tcPr>
                    <a:solidFill>
                      <a:schemeClr val="accent2">
                        <a:lumMod val="75000"/>
                      </a:schemeClr>
                    </a:solidFill>
                  </a:tcPr>
                </a:tc>
                <a:tc>
                  <a:txBody>
                    <a:bodyPr/>
                    <a:lstStyle/>
                    <a:p>
                      <a:endParaRPr lang="en-US"/>
                    </a:p>
                  </a:txBody>
                  <a:tcPr>
                    <a:solidFill>
                      <a:schemeClr val="accent2">
                        <a:lumMod val="75000"/>
                      </a:schemeClr>
                    </a:solidFill>
                  </a:tcPr>
                </a:tc>
                <a:tc>
                  <a:txBody>
                    <a:bodyPr/>
                    <a:lstStyle/>
                    <a:p>
                      <a:endParaRPr lang="en-US" dirty="0"/>
                    </a:p>
                  </a:txBody>
                  <a:tcPr>
                    <a:solidFill>
                      <a:schemeClr val="accent2">
                        <a:lumMod val="75000"/>
                      </a:schemeClr>
                    </a:solidFill>
                  </a:tcPr>
                </a:tc>
                <a:tc>
                  <a:txBody>
                    <a:bodyPr/>
                    <a:lstStyle/>
                    <a:p>
                      <a:endParaRPr lang="en-US" dirty="0"/>
                    </a:p>
                  </a:txBody>
                  <a:tcPr>
                    <a:solidFill>
                      <a:schemeClr val="accent2">
                        <a:lumMod val="75000"/>
                      </a:schemeClr>
                    </a:solidFill>
                  </a:tcPr>
                </a:tc>
                <a:tc>
                  <a:txBody>
                    <a:bodyPr/>
                    <a:lstStyle/>
                    <a:p>
                      <a:endParaRPr lang="en-US" dirty="0"/>
                    </a:p>
                  </a:txBody>
                  <a:tcPr>
                    <a:solidFill>
                      <a:schemeClr val="accent2">
                        <a:lumMod val="75000"/>
                      </a:schemeClr>
                    </a:solidFill>
                  </a:tcPr>
                </a:tc>
                <a:tc>
                  <a:txBody>
                    <a:bodyPr/>
                    <a:lstStyle/>
                    <a:p>
                      <a:endParaRPr lang="en-US" dirty="0"/>
                    </a:p>
                  </a:txBody>
                  <a:tcPr>
                    <a:solidFill>
                      <a:schemeClr val="accent2">
                        <a:lumMod val="75000"/>
                      </a:schemeClr>
                    </a:solidFill>
                  </a:tcPr>
                </a:tc>
                <a:extLst>
                  <a:ext uri="{0D108BD9-81ED-4DB2-BD59-A6C34878D82A}">
                    <a16:rowId xmlns:a16="http://schemas.microsoft.com/office/drawing/2014/main" val="345386815"/>
                  </a:ext>
                </a:extLst>
              </a:tr>
            </a:tbl>
          </a:graphicData>
        </a:graphic>
      </p:graphicFrame>
      <p:sp>
        <p:nvSpPr>
          <p:cNvPr id="8" name="Text Box 20"/>
          <p:cNvSpPr txBox="1">
            <a:spLocks noChangeArrowheads="1"/>
          </p:cNvSpPr>
          <p:nvPr/>
        </p:nvSpPr>
        <p:spPr bwMode="auto">
          <a:xfrm>
            <a:off x="1905000" y="112694"/>
            <a:ext cx="7620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en-US" altLang="en-US" sz="2800" b="1" dirty="0">
                <a:solidFill>
                  <a:srgbClr val="FF0000"/>
                </a:solidFill>
                <a:latin typeface="Times New Roman" pitchFamily="18" charset="0"/>
                <a:cs typeface="Times New Roman" pitchFamily="18" charset="0"/>
              </a:rPr>
              <a:t>BÀI 4: SƠ LƯỢC BẲNG TUẦN HOÀN CÁC NGUYÊN TỐ HÓA HỌC</a:t>
            </a:r>
          </a:p>
        </p:txBody>
      </p:sp>
      <p:sp>
        <p:nvSpPr>
          <p:cNvPr id="9" name="Text Box 20"/>
          <p:cNvSpPr txBox="1">
            <a:spLocks noChangeArrowheads="1"/>
          </p:cNvSpPr>
          <p:nvPr/>
        </p:nvSpPr>
        <p:spPr bwMode="auto">
          <a:xfrm>
            <a:off x="1524000" y="924580"/>
            <a:ext cx="9067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2800" dirty="0">
                <a:solidFill>
                  <a:srgbClr val="3333FF"/>
                </a:solidFill>
                <a:latin typeface="Times New Roman" pitchFamily="18" charset="0"/>
                <a:cs typeface="Times New Roman" pitchFamily="18" charset="0"/>
              </a:rPr>
              <a:t>I. </a:t>
            </a:r>
            <a:r>
              <a:rPr lang="en-US" altLang="en-US" sz="2800" dirty="0" err="1">
                <a:solidFill>
                  <a:srgbClr val="3333FF"/>
                </a:solidFill>
                <a:latin typeface="Times New Roman" pitchFamily="18" charset="0"/>
                <a:cs typeface="Times New Roman" pitchFamily="18" charset="0"/>
              </a:rPr>
              <a:t>Nguyên</a:t>
            </a:r>
            <a:r>
              <a:rPr lang="en-US" altLang="en-US" sz="2800" dirty="0">
                <a:solidFill>
                  <a:srgbClr val="3333FF"/>
                </a:solidFill>
                <a:latin typeface="Times New Roman" pitchFamily="18" charset="0"/>
                <a:cs typeface="Times New Roman" pitchFamily="18" charset="0"/>
              </a:rPr>
              <a:t> </a:t>
            </a:r>
            <a:r>
              <a:rPr lang="en-US" altLang="en-US" sz="2800" dirty="0" err="1">
                <a:solidFill>
                  <a:srgbClr val="3333FF"/>
                </a:solidFill>
                <a:latin typeface="Times New Roman" pitchFamily="18" charset="0"/>
                <a:cs typeface="Times New Roman" pitchFamily="18" charset="0"/>
              </a:rPr>
              <a:t>tắc</a:t>
            </a:r>
            <a:r>
              <a:rPr lang="en-US" altLang="en-US" sz="2800" dirty="0">
                <a:solidFill>
                  <a:srgbClr val="3333FF"/>
                </a:solidFill>
                <a:latin typeface="Times New Roman" pitchFamily="18" charset="0"/>
                <a:cs typeface="Times New Roman" pitchFamily="18" charset="0"/>
              </a:rPr>
              <a:t> </a:t>
            </a:r>
            <a:r>
              <a:rPr lang="en-US" altLang="en-US" sz="2800" dirty="0" err="1">
                <a:solidFill>
                  <a:srgbClr val="3333FF"/>
                </a:solidFill>
                <a:latin typeface="Times New Roman" pitchFamily="18" charset="0"/>
                <a:cs typeface="Times New Roman" pitchFamily="18" charset="0"/>
              </a:rPr>
              <a:t>xây</a:t>
            </a:r>
            <a:r>
              <a:rPr lang="en-US" altLang="en-US" sz="2800" dirty="0">
                <a:solidFill>
                  <a:srgbClr val="3333FF"/>
                </a:solidFill>
                <a:latin typeface="Times New Roman" pitchFamily="18" charset="0"/>
                <a:cs typeface="Times New Roman" pitchFamily="18" charset="0"/>
              </a:rPr>
              <a:t> </a:t>
            </a:r>
            <a:r>
              <a:rPr lang="en-US" altLang="en-US" sz="2800" dirty="0" err="1">
                <a:solidFill>
                  <a:srgbClr val="3333FF"/>
                </a:solidFill>
                <a:latin typeface="Times New Roman" pitchFamily="18" charset="0"/>
                <a:cs typeface="Times New Roman" pitchFamily="18" charset="0"/>
              </a:rPr>
              <a:t>dựng</a:t>
            </a:r>
            <a:r>
              <a:rPr lang="en-US" altLang="en-US" sz="2800" dirty="0">
                <a:solidFill>
                  <a:srgbClr val="3333FF"/>
                </a:solidFill>
                <a:latin typeface="Times New Roman" pitchFamily="18" charset="0"/>
                <a:cs typeface="Times New Roman" pitchFamily="18" charset="0"/>
              </a:rPr>
              <a:t> </a:t>
            </a:r>
            <a:r>
              <a:rPr lang="en-US" altLang="en-US" sz="2800" dirty="0" err="1">
                <a:solidFill>
                  <a:srgbClr val="3333FF"/>
                </a:solidFill>
                <a:latin typeface="Times New Roman" pitchFamily="18" charset="0"/>
                <a:cs typeface="Times New Roman" pitchFamily="18" charset="0"/>
              </a:rPr>
              <a:t>bảng</a:t>
            </a:r>
            <a:r>
              <a:rPr lang="en-US" altLang="en-US" sz="2800" dirty="0">
                <a:solidFill>
                  <a:srgbClr val="3333FF"/>
                </a:solidFill>
                <a:latin typeface="Times New Roman" pitchFamily="18" charset="0"/>
                <a:cs typeface="Times New Roman" pitchFamily="18" charset="0"/>
              </a:rPr>
              <a:t> </a:t>
            </a:r>
            <a:r>
              <a:rPr lang="en-US" altLang="en-US" sz="2800" dirty="0" err="1">
                <a:solidFill>
                  <a:srgbClr val="3333FF"/>
                </a:solidFill>
                <a:latin typeface="Times New Roman" pitchFamily="18" charset="0"/>
                <a:cs typeface="Times New Roman" pitchFamily="18" charset="0"/>
              </a:rPr>
              <a:t>tuần</a:t>
            </a:r>
            <a:r>
              <a:rPr lang="en-US" altLang="en-US" sz="2800" dirty="0">
                <a:solidFill>
                  <a:srgbClr val="3333FF"/>
                </a:solidFill>
                <a:latin typeface="Times New Roman" pitchFamily="18" charset="0"/>
                <a:cs typeface="Times New Roman" pitchFamily="18" charset="0"/>
              </a:rPr>
              <a:t> </a:t>
            </a:r>
            <a:r>
              <a:rPr lang="en-US" altLang="en-US" sz="2800" dirty="0" err="1">
                <a:solidFill>
                  <a:srgbClr val="3333FF"/>
                </a:solidFill>
                <a:latin typeface="Times New Roman" pitchFamily="18" charset="0"/>
                <a:cs typeface="Times New Roman" pitchFamily="18" charset="0"/>
              </a:rPr>
              <a:t>hoàn</a:t>
            </a:r>
            <a:r>
              <a:rPr lang="en-US" altLang="en-US" sz="2800" dirty="0">
                <a:solidFill>
                  <a:srgbClr val="3333FF"/>
                </a:solidFill>
                <a:latin typeface="Times New Roman" pitchFamily="18" charset="0"/>
                <a:cs typeface="Times New Roman" pitchFamily="18" charset="0"/>
              </a:rPr>
              <a:t> </a:t>
            </a:r>
            <a:r>
              <a:rPr lang="en-US" altLang="en-US" sz="2800" dirty="0" err="1">
                <a:solidFill>
                  <a:srgbClr val="3333FF"/>
                </a:solidFill>
                <a:latin typeface="Times New Roman" pitchFamily="18" charset="0"/>
                <a:cs typeface="Times New Roman" pitchFamily="18" charset="0"/>
              </a:rPr>
              <a:t>các</a:t>
            </a:r>
            <a:r>
              <a:rPr lang="en-US" altLang="en-US" sz="2800" dirty="0">
                <a:solidFill>
                  <a:srgbClr val="3333FF"/>
                </a:solidFill>
                <a:latin typeface="Times New Roman" pitchFamily="18" charset="0"/>
                <a:cs typeface="Times New Roman" pitchFamily="18" charset="0"/>
              </a:rPr>
              <a:t> </a:t>
            </a:r>
            <a:r>
              <a:rPr lang="en-US" altLang="en-US" sz="2800" dirty="0" err="1">
                <a:solidFill>
                  <a:srgbClr val="3333FF"/>
                </a:solidFill>
                <a:latin typeface="Times New Roman" pitchFamily="18" charset="0"/>
                <a:cs typeface="Times New Roman" pitchFamily="18" charset="0"/>
              </a:rPr>
              <a:t>nguyên</a:t>
            </a:r>
            <a:r>
              <a:rPr lang="en-US" altLang="en-US" sz="2800" dirty="0">
                <a:solidFill>
                  <a:srgbClr val="3333FF"/>
                </a:solidFill>
                <a:latin typeface="Times New Roman" pitchFamily="18" charset="0"/>
                <a:cs typeface="Times New Roman" pitchFamily="18" charset="0"/>
              </a:rPr>
              <a:t> </a:t>
            </a:r>
            <a:r>
              <a:rPr lang="en-US" altLang="en-US" sz="2800" dirty="0" err="1">
                <a:solidFill>
                  <a:srgbClr val="3333FF"/>
                </a:solidFill>
                <a:latin typeface="Times New Roman" pitchFamily="18" charset="0"/>
                <a:cs typeface="Times New Roman" pitchFamily="18" charset="0"/>
              </a:rPr>
              <a:t>tố</a:t>
            </a:r>
            <a:r>
              <a:rPr lang="en-US" altLang="en-US" sz="2800" dirty="0">
                <a:solidFill>
                  <a:srgbClr val="3333FF"/>
                </a:solidFill>
                <a:latin typeface="Times New Roman" pitchFamily="18" charset="0"/>
                <a:cs typeface="Times New Roman" pitchFamily="18" charset="0"/>
              </a:rPr>
              <a:t> </a:t>
            </a:r>
            <a:r>
              <a:rPr lang="en-US" altLang="en-US" sz="2800" dirty="0" err="1">
                <a:solidFill>
                  <a:srgbClr val="3333FF"/>
                </a:solidFill>
                <a:latin typeface="Times New Roman" pitchFamily="18" charset="0"/>
                <a:cs typeface="Times New Roman" pitchFamily="18" charset="0"/>
              </a:rPr>
              <a:t>hóa</a:t>
            </a:r>
            <a:r>
              <a:rPr lang="en-US" altLang="en-US" sz="2800" dirty="0">
                <a:solidFill>
                  <a:srgbClr val="3333FF"/>
                </a:solidFill>
                <a:latin typeface="Times New Roman" pitchFamily="18" charset="0"/>
                <a:cs typeface="Times New Roman" pitchFamily="18" charset="0"/>
              </a:rPr>
              <a:t> </a:t>
            </a:r>
            <a:r>
              <a:rPr lang="en-US" altLang="en-US" sz="2800" dirty="0" err="1">
                <a:solidFill>
                  <a:srgbClr val="3333FF"/>
                </a:solidFill>
                <a:latin typeface="Times New Roman" pitchFamily="18" charset="0"/>
                <a:cs typeface="Times New Roman" pitchFamily="18" charset="0"/>
              </a:rPr>
              <a:t>học</a:t>
            </a:r>
            <a:endParaRPr lang="en-US" altLang="en-US" sz="2800" dirty="0">
              <a:solidFill>
                <a:srgbClr val="3333FF"/>
              </a:solidFill>
              <a:latin typeface="Times New Roman" pitchFamily="18" charset="0"/>
              <a:cs typeface="Times New Roman" pitchFamily="18" charset="0"/>
            </a:endParaRPr>
          </a:p>
        </p:txBody>
      </p:sp>
    </p:spTree>
    <p:extLst>
      <p:ext uri="{BB962C8B-B14F-4D97-AF65-F5344CB8AC3E}">
        <p14:creationId xmlns:p14="http://schemas.microsoft.com/office/powerpoint/2010/main" val="945488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par>
                                <p:cTn id="19" presetID="22" presetClass="entr" presetSubtype="4"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977918016"/>
              </p:ext>
            </p:extLst>
          </p:nvPr>
        </p:nvGraphicFramePr>
        <p:xfrm>
          <a:off x="1603184" y="2645097"/>
          <a:ext cx="8128000" cy="2624424"/>
        </p:xfrm>
        <a:graphic>
          <a:graphicData uri="http://schemas.openxmlformats.org/drawingml/2006/table">
            <a:tbl>
              <a:tblPr firstRow="1" bandRow="1">
                <a:tableStyleId>{5C22544A-7EE6-4342-B048-85BDC9FD1C3A}</a:tableStyleId>
              </a:tblPr>
              <a:tblGrid>
                <a:gridCol w="1016000">
                  <a:extLst>
                    <a:ext uri="{9D8B030D-6E8A-4147-A177-3AD203B41FA5}">
                      <a16:colId xmlns:a16="http://schemas.microsoft.com/office/drawing/2014/main" val="3999064001"/>
                    </a:ext>
                  </a:extLst>
                </a:gridCol>
                <a:gridCol w="1016000">
                  <a:extLst>
                    <a:ext uri="{9D8B030D-6E8A-4147-A177-3AD203B41FA5}">
                      <a16:colId xmlns:a16="http://schemas.microsoft.com/office/drawing/2014/main" val="820531288"/>
                    </a:ext>
                  </a:extLst>
                </a:gridCol>
                <a:gridCol w="1016000">
                  <a:extLst>
                    <a:ext uri="{9D8B030D-6E8A-4147-A177-3AD203B41FA5}">
                      <a16:colId xmlns:a16="http://schemas.microsoft.com/office/drawing/2014/main" val="1486283505"/>
                    </a:ext>
                  </a:extLst>
                </a:gridCol>
                <a:gridCol w="1016000">
                  <a:extLst>
                    <a:ext uri="{9D8B030D-6E8A-4147-A177-3AD203B41FA5}">
                      <a16:colId xmlns:a16="http://schemas.microsoft.com/office/drawing/2014/main" val="2098577573"/>
                    </a:ext>
                  </a:extLst>
                </a:gridCol>
                <a:gridCol w="1016000">
                  <a:extLst>
                    <a:ext uri="{9D8B030D-6E8A-4147-A177-3AD203B41FA5}">
                      <a16:colId xmlns:a16="http://schemas.microsoft.com/office/drawing/2014/main" val="1863165290"/>
                    </a:ext>
                  </a:extLst>
                </a:gridCol>
                <a:gridCol w="1016000">
                  <a:extLst>
                    <a:ext uri="{9D8B030D-6E8A-4147-A177-3AD203B41FA5}">
                      <a16:colId xmlns:a16="http://schemas.microsoft.com/office/drawing/2014/main" val="268190724"/>
                    </a:ext>
                  </a:extLst>
                </a:gridCol>
                <a:gridCol w="1016000">
                  <a:extLst>
                    <a:ext uri="{9D8B030D-6E8A-4147-A177-3AD203B41FA5}">
                      <a16:colId xmlns:a16="http://schemas.microsoft.com/office/drawing/2014/main" val="745638366"/>
                    </a:ext>
                  </a:extLst>
                </a:gridCol>
                <a:gridCol w="1016000">
                  <a:extLst>
                    <a:ext uri="{9D8B030D-6E8A-4147-A177-3AD203B41FA5}">
                      <a16:colId xmlns:a16="http://schemas.microsoft.com/office/drawing/2014/main" val="649993579"/>
                    </a:ext>
                  </a:extLst>
                </a:gridCol>
              </a:tblGrid>
              <a:tr h="874808">
                <a:tc>
                  <a:txBody>
                    <a:bodyPr/>
                    <a:lstStyle/>
                    <a:p>
                      <a:endParaRPr lang="en-US" dirty="0"/>
                    </a:p>
                  </a:txBody>
                  <a:tcPr>
                    <a:solidFill>
                      <a:schemeClr val="accent2">
                        <a:lumMod val="75000"/>
                      </a:schemeClr>
                    </a:solidFill>
                  </a:tcPr>
                </a:tc>
                <a:tc gridSpan="6">
                  <a:txBody>
                    <a:bodyPr/>
                    <a:lstStyle/>
                    <a:p>
                      <a:endParaRPr lang="en-US" dirty="0"/>
                    </a:p>
                  </a:txBody>
                  <a:tcPr>
                    <a:solidFill>
                      <a:schemeClr val="bg1">
                        <a:lumMod val="95000"/>
                      </a:schemeClr>
                    </a:solidFill>
                  </a:tcPr>
                </a:tc>
                <a:tc hMerge="1">
                  <a:txBody>
                    <a:bodyPr/>
                    <a:lstStyle/>
                    <a:p>
                      <a:endParaRPr lang="en-US" dirty="0"/>
                    </a:p>
                  </a:txBody>
                  <a:tcPr>
                    <a:solidFill>
                      <a:schemeClr val="accent2">
                        <a:lumMod val="75000"/>
                      </a:schemeClr>
                    </a:solidFill>
                  </a:tcPr>
                </a:tc>
                <a:tc hMerge="1">
                  <a:txBody>
                    <a:bodyPr/>
                    <a:lstStyle/>
                    <a:p>
                      <a:endParaRPr lang="en-US" dirty="0"/>
                    </a:p>
                  </a:txBody>
                  <a:tcPr>
                    <a:solidFill>
                      <a:schemeClr val="accent2">
                        <a:lumMod val="75000"/>
                      </a:schemeClr>
                    </a:solidFill>
                  </a:tcPr>
                </a:tc>
                <a:tc hMerge="1">
                  <a:txBody>
                    <a:bodyPr/>
                    <a:lstStyle/>
                    <a:p>
                      <a:endParaRPr lang="en-US" dirty="0"/>
                    </a:p>
                  </a:txBody>
                  <a:tcPr>
                    <a:solidFill>
                      <a:schemeClr val="accent2">
                        <a:lumMod val="75000"/>
                      </a:schemeClr>
                    </a:solidFill>
                  </a:tcPr>
                </a:tc>
                <a:tc hMerge="1">
                  <a:txBody>
                    <a:bodyPr/>
                    <a:lstStyle/>
                    <a:p>
                      <a:endParaRPr lang="en-US" dirty="0"/>
                    </a:p>
                  </a:txBody>
                  <a:tcPr>
                    <a:solidFill>
                      <a:schemeClr val="accent2">
                        <a:lumMod val="75000"/>
                      </a:schemeClr>
                    </a:solidFill>
                  </a:tcPr>
                </a:tc>
                <a:tc hMerge="1">
                  <a:txBody>
                    <a:bodyPr/>
                    <a:lstStyle/>
                    <a:p>
                      <a:endParaRPr lang="en-US" dirty="0"/>
                    </a:p>
                  </a:txBody>
                  <a:tcPr>
                    <a:solidFill>
                      <a:schemeClr val="accent2">
                        <a:lumMod val="75000"/>
                      </a:schemeClr>
                    </a:solidFill>
                  </a:tcPr>
                </a:tc>
                <a:tc>
                  <a:txBody>
                    <a:bodyPr/>
                    <a:lstStyle/>
                    <a:p>
                      <a:endParaRPr lang="en-US"/>
                    </a:p>
                  </a:txBody>
                  <a:tcPr>
                    <a:solidFill>
                      <a:schemeClr val="accent2">
                        <a:lumMod val="75000"/>
                      </a:schemeClr>
                    </a:solidFill>
                  </a:tcPr>
                </a:tc>
                <a:extLst>
                  <a:ext uri="{0D108BD9-81ED-4DB2-BD59-A6C34878D82A}">
                    <a16:rowId xmlns:a16="http://schemas.microsoft.com/office/drawing/2014/main" val="142190597"/>
                  </a:ext>
                </a:extLst>
              </a:tr>
              <a:tr h="874808">
                <a:tc>
                  <a:txBody>
                    <a:bodyPr/>
                    <a:lstStyle/>
                    <a:p>
                      <a:endParaRPr lang="en-US"/>
                    </a:p>
                  </a:txBody>
                  <a:tcPr>
                    <a:solidFill>
                      <a:schemeClr val="accent2">
                        <a:lumMod val="75000"/>
                      </a:schemeClr>
                    </a:solidFill>
                  </a:tcPr>
                </a:tc>
                <a:tc>
                  <a:txBody>
                    <a:bodyPr/>
                    <a:lstStyle/>
                    <a:p>
                      <a:endParaRPr lang="en-US" dirty="0"/>
                    </a:p>
                  </a:txBody>
                  <a:tcPr>
                    <a:solidFill>
                      <a:schemeClr val="accent2">
                        <a:lumMod val="75000"/>
                      </a:schemeClr>
                    </a:solidFill>
                  </a:tcPr>
                </a:tc>
                <a:tc>
                  <a:txBody>
                    <a:bodyPr/>
                    <a:lstStyle/>
                    <a:p>
                      <a:endParaRPr lang="en-US" dirty="0"/>
                    </a:p>
                  </a:txBody>
                  <a:tcPr>
                    <a:solidFill>
                      <a:schemeClr val="accent2">
                        <a:lumMod val="75000"/>
                      </a:schemeClr>
                    </a:solidFill>
                  </a:tcPr>
                </a:tc>
                <a:tc>
                  <a:txBody>
                    <a:bodyPr/>
                    <a:lstStyle/>
                    <a:p>
                      <a:endParaRPr lang="en-US" dirty="0"/>
                    </a:p>
                  </a:txBody>
                  <a:tcPr>
                    <a:solidFill>
                      <a:schemeClr val="accent2">
                        <a:lumMod val="75000"/>
                      </a:schemeClr>
                    </a:solidFill>
                  </a:tcPr>
                </a:tc>
                <a:tc>
                  <a:txBody>
                    <a:bodyPr/>
                    <a:lstStyle/>
                    <a:p>
                      <a:endParaRPr lang="en-US" dirty="0"/>
                    </a:p>
                  </a:txBody>
                  <a:tcPr>
                    <a:solidFill>
                      <a:schemeClr val="accent2">
                        <a:lumMod val="75000"/>
                      </a:schemeClr>
                    </a:solidFill>
                  </a:tcPr>
                </a:tc>
                <a:tc>
                  <a:txBody>
                    <a:bodyPr/>
                    <a:lstStyle/>
                    <a:p>
                      <a:endParaRPr lang="en-US" dirty="0"/>
                    </a:p>
                  </a:txBody>
                  <a:tcPr>
                    <a:solidFill>
                      <a:schemeClr val="accent2">
                        <a:lumMod val="75000"/>
                      </a:schemeClr>
                    </a:solidFill>
                  </a:tcPr>
                </a:tc>
                <a:tc>
                  <a:txBody>
                    <a:bodyPr/>
                    <a:lstStyle/>
                    <a:p>
                      <a:endParaRPr lang="en-US" dirty="0"/>
                    </a:p>
                  </a:txBody>
                  <a:tcPr>
                    <a:solidFill>
                      <a:schemeClr val="accent2">
                        <a:lumMod val="75000"/>
                      </a:schemeClr>
                    </a:solidFill>
                  </a:tcPr>
                </a:tc>
                <a:tc>
                  <a:txBody>
                    <a:bodyPr/>
                    <a:lstStyle/>
                    <a:p>
                      <a:endParaRPr lang="en-US"/>
                    </a:p>
                  </a:txBody>
                  <a:tcPr>
                    <a:solidFill>
                      <a:schemeClr val="accent2">
                        <a:lumMod val="75000"/>
                      </a:schemeClr>
                    </a:solidFill>
                  </a:tcPr>
                </a:tc>
                <a:extLst>
                  <a:ext uri="{0D108BD9-81ED-4DB2-BD59-A6C34878D82A}">
                    <a16:rowId xmlns:a16="http://schemas.microsoft.com/office/drawing/2014/main" val="338524456"/>
                  </a:ext>
                </a:extLst>
              </a:tr>
              <a:tr h="874808">
                <a:tc>
                  <a:txBody>
                    <a:bodyPr/>
                    <a:lstStyle/>
                    <a:p>
                      <a:endParaRPr lang="en-US" dirty="0"/>
                    </a:p>
                  </a:txBody>
                  <a:tcPr>
                    <a:solidFill>
                      <a:schemeClr val="accent2">
                        <a:lumMod val="75000"/>
                      </a:schemeClr>
                    </a:solidFill>
                  </a:tcPr>
                </a:tc>
                <a:tc>
                  <a:txBody>
                    <a:bodyPr/>
                    <a:lstStyle/>
                    <a:p>
                      <a:endParaRPr lang="en-US"/>
                    </a:p>
                  </a:txBody>
                  <a:tcPr>
                    <a:solidFill>
                      <a:schemeClr val="accent2">
                        <a:lumMod val="75000"/>
                      </a:schemeClr>
                    </a:solidFill>
                  </a:tcPr>
                </a:tc>
                <a:tc>
                  <a:txBody>
                    <a:bodyPr/>
                    <a:lstStyle/>
                    <a:p>
                      <a:endParaRPr lang="en-US"/>
                    </a:p>
                  </a:txBody>
                  <a:tcPr>
                    <a:solidFill>
                      <a:schemeClr val="accent2">
                        <a:lumMod val="75000"/>
                      </a:schemeClr>
                    </a:solidFill>
                  </a:tcPr>
                </a:tc>
                <a:tc>
                  <a:txBody>
                    <a:bodyPr/>
                    <a:lstStyle/>
                    <a:p>
                      <a:endParaRPr lang="en-US"/>
                    </a:p>
                  </a:txBody>
                  <a:tcPr>
                    <a:solidFill>
                      <a:schemeClr val="accent2">
                        <a:lumMod val="75000"/>
                      </a:schemeClr>
                    </a:solidFill>
                  </a:tcPr>
                </a:tc>
                <a:tc>
                  <a:txBody>
                    <a:bodyPr/>
                    <a:lstStyle/>
                    <a:p>
                      <a:endParaRPr lang="en-US" dirty="0"/>
                    </a:p>
                  </a:txBody>
                  <a:tcPr>
                    <a:solidFill>
                      <a:schemeClr val="accent2">
                        <a:lumMod val="75000"/>
                      </a:schemeClr>
                    </a:solidFill>
                  </a:tcPr>
                </a:tc>
                <a:tc>
                  <a:txBody>
                    <a:bodyPr/>
                    <a:lstStyle/>
                    <a:p>
                      <a:endParaRPr lang="en-US" dirty="0"/>
                    </a:p>
                  </a:txBody>
                  <a:tcPr>
                    <a:solidFill>
                      <a:schemeClr val="accent2">
                        <a:lumMod val="75000"/>
                      </a:schemeClr>
                    </a:solidFill>
                  </a:tcPr>
                </a:tc>
                <a:tc>
                  <a:txBody>
                    <a:bodyPr/>
                    <a:lstStyle/>
                    <a:p>
                      <a:endParaRPr lang="en-US" dirty="0"/>
                    </a:p>
                  </a:txBody>
                  <a:tcPr>
                    <a:solidFill>
                      <a:schemeClr val="accent2">
                        <a:lumMod val="75000"/>
                      </a:schemeClr>
                    </a:solidFill>
                  </a:tcPr>
                </a:tc>
                <a:tc>
                  <a:txBody>
                    <a:bodyPr/>
                    <a:lstStyle/>
                    <a:p>
                      <a:endParaRPr lang="en-US" dirty="0"/>
                    </a:p>
                  </a:txBody>
                  <a:tcPr>
                    <a:solidFill>
                      <a:schemeClr val="accent2">
                        <a:lumMod val="75000"/>
                      </a:schemeClr>
                    </a:solidFill>
                  </a:tcPr>
                </a:tc>
                <a:extLst>
                  <a:ext uri="{0D108BD9-81ED-4DB2-BD59-A6C34878D82A}">
                    <a16:rowId xmlns:a16="http://schemas.microsoft.com/office/drawing/2014/main" val="345386815"/>
                  </a:ext>
                </a:extLst>
              </a:tr>
            </a:tbl>
          </a:graphicData>
        </a:graphic>
      </p:graphicFrame>
      <p:sp>
        <p:nvSpPr>
          <p:cNvPr id="3" name="Oval 2"/>
          <p:cNvSpPr/>
          <p:nvPr/>
        </p:nvSpPr>
        <p:spPr>
          <a:xfrm>
            <a:off x="155946" y="609570"/>
            <a:ext cx="914400" cy="9144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Tranh tô màu bàn tay đầy dễ thương dành riêng cho các bé"/>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8440" y="731519"/>
            <a:ext cx="564877" cy="670501"/>
          </a:xfrm>
          <a:prstGeom prst="rect">
            <a:avLst/>
          </a:prstGeom>
          <a:solidFill>
            <a:schemeClr val="accent2"/>
          </a:solidFill>
        </p:spPr>
      </p:pic>
      <p:sp>
        <p:nvSpPr>
          <p:cNvPr id="5" name="Title 1"/>
          <p:cNvSpPr txBox="1">
            <a:spLocks/>
          </p:cNvSpPr>
          <p:nvPr/>
        </p:nvSpPr>
        <p:spPr>
          <a:xfrm>
            <a:off x="1154796" y="722459"/>
            <a:ext cx="10301268" cy="2168523"/>
          </a:xfrm>
          <a:prstGeom prst="rect">
            <a:avLst/>
          </a:prstGeom>
        </p:spPr>
        <p:txBody>
          <a:bodyPr/>
          <a:lstStyle/>
          <a:p>
            <a:pPr algn="ctr">
              <a:lnSpc>
                <a:spcPct val="120000"/>
              </a:lnSpc>
              <a:defRPr/>
            </a:pPr>
            <a:r>
              <a:rPr lang="en-US" sz="2400" dirty="0">
                <a:solidFill>
                  <a:srgbClr val="FF0000"/>
                </a:solidFill>
                <a:latin typeface="Times New Roman" panose="02020603050405020304" pitchFamily="18" charset="0"/>
                <a:cs typeface="Times New Roman" panose="02020603050405020304" pitchFamily="18" charset="0"/>
              </a:rPr>
              <a:t>HOẠT ĐỘNG NHÓM  CẶP ĐÔI- </a:t>
            </a:r>
            <a:r>
              <a:rPr lang="en-US" sz="2400" dirty="0" err="1">
                <a:solidFill>
                  <a:srgbClr val="FF0000"/>
                </a:solidFill>
                <a:latin typeface="Times New Roman" panose="02020603050405020304" pitchFamily="18" charset="0"/>
                <a:cs typeface="Times New Roman" panose="02020603050405020304" pitchFamily="18" charset="0"/>
              </a:rPr>
              <a:t>Thời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gian</a:t>
            </a:r>
            <a:r>
              <a:rPr lang="en-US" sz="2400" dirty="0">
                <a:solidFill>
                  <a:srgbClr val="FF0000"/>
                </a:solidFill>
                <a:latin typeface="Times New Roman" panose="02020603050405020304" pitchFamily="18" charset="0"/>
                <a:cs typeface="Times New Roman" panose="02020603050405020304" pitchFamily="18" charset="0"/>
              </a:rPr>
              <a:t> 5P</a:t>
            </a:r>
          </a:p>
          <a:p>
            <a:pPr algn="just">
              <a:lnSpc>
                <a:spcPct val="120000"/>
              </a:lnSpc>
              <a:defRPr/>
            </a:pPr>
            <a:r>
              <a:rPr lang="en-US" sz="2400" dirty="0" err="1">
                <a:solidFill>
                  <a:srgbClr val="000066"/>
                </a:solidFill>
                <a:latin typeface="Times New Roman" panose="02020603050405020304" pitchFamily="18" charset="0"/>
                <a:cs typeface="Times New Roman" panose="02020603050405020304" pitchFamily="18" charset="0"/>
              </a:rPr>
              <a:t>Tiến</a:t>
            </a:r>
            <a:r>
              <a:rPr lang="en-US" sz="2400" dirty="0">
                <a:solidFill>
                  <a:srgbClr val="000066"/>
                </a:solidFill>
                <a:latin typeface="Times New Roman" panose="02020603050405020304" pitchFamily="18" charset="0"/>
                <a:cs typeface="Times New Roman" panose="02020603050405020304" pitchFamily="18" charset="0"/>
              </a:rPr>
              <a:t> </a:t>
            </a:r>
            <a:r>
              <a:rPr lang="en-US" sz="2400" dirty="0" err="1">
                <a:solidFill>
                  <a:srgbClr val="000066"/>
                </a:solidFill>
                <a:latin typeface="Times New Roman" panose="02020603050405020304" pitchFamily="18" charset="0"/>
                <a:cs typeface="Times New Roman" panose="02020603050405020304" pitchFamily="18" charset="0"/>
              </a:rPr>
              <a:t>hành</a:t>
            </a:r>
            <a:r>
              <a:rPr lang="en-US" sz="2400" dirty="0">
                <a:solidFill>
                  <a:srgbClr val="000066"/>
                </a:solidFill>
                <a:latin typeface="Times New Roman" panose="02020603050405020304" pitchFamily="18" charset="0"/>
                <a:cs typeface="Times New Roman" panose="02020603050405020304" pitchFamily="18" charset="0"/>
              </a:rPr>
              <a:t> </a:t>
            </a:r>
            <a:r>
              <a:rPr lang="en-US" sz="2400" dirty="0" err="1">
                <a:solidFill>
                  <a:srgbClr val="000066"/>
                </a:solidFill>
                <a:latin typeface="Times New Roman" panose="02020603050405020304" pitchFamily="18" charset="0"/>
                <a:cs typeface="Times New Roman" panose="02020603050405020304" pitchFamily="18" charset="0"/>
              </a:rPr>
              <a:t>gắn</a:t>
            </a:r>
            <a:r>
              <a:rPr lang="en-US" sz="2400" dirty="0">
                <a:solidFill>
                  <a:srgbClr val="000066"/>
                </a:solidFill>
                <a:latin typeface="Times New Roman" panose="02020603050405020304" pitchFamily="18" charset="0"/>
                <a:cs typeface="Times New Roman" panose="02020603050405020304" pitchFamily="18" charset="0"/>
              </a:rPr>
              <a:t> </a:t>
            </a:r>
            <a:r>
              <a:rPr lang="en-US" sz="2400" dirty="0" err="1">
                <a:solidFill>
                  <a:srgbClr val="000066"/>
                </a:solidFill>
                <a:latin typeface="Times New Roman" panose="02020603050405020304" pitchFamily="18" charset="0"/>
                <a:cs typeface="Times New Roman" panose="02020603050405020304" pitchFamily="18" charset="0"/>
              </a:rPr>
              <a:t>các</a:t>
            </a:r>
            <a:r>
              <a:rPr lang="en-US" sz="2400" dirty="0">
                <a:solidFill>
                  <a:srgbClr val="000066"/>
                </a:solidFill>
                <a:latin typeface="Times New Roman" panose="02020603050405020304" pitchFamily="18" charset="0"/>
                <a:cs typeface="Times New Roman" panose="02020603050405020304" pitchFamily="18" charset="0"/>
              </a:rPr>
              <a:t> </a:t>
            </a:r>
            <a:r>
              <a:rPr lang="en-US" altLang="en-US" sz="2400" kern="0" dirty="0" err="1">
                <a:solidFill>
                  <a:srgbClr val="000066"/>
                </a:solidFill>
                <a:latin typeface="Times New Roman" panose="02020603050405020304" pitchFamily="18" charset="0"/>
                <a:ea typeface="+mj-ea"/>
                <a:cs typeface="Times New Roman" panose="02020603050405020304" pitchFamily="18" charset="0"/>
              </a:rPr>
              <a:t>thẻ</a:t>
            </a:r>
            <a:r>
              <a:rPr lang="en-US" altLang="en-US" sz="2400" kern="0" dirty="0">
                <a:solidFill>
                  <a:srgbClr val="000066"/>
                </a:solidFill>
                <a:latin typeface="Times New Roman" panose="02020603050405020304" pitchFamily="18" charset="0"/>
                <a:ea typeface="+mj-ea"/>
                <a:cs typeface="Times New Roman" panose="02020603050405020304" pitchFamily="18" charset="0"/>
              </a:rPr>
              <a:t> </a:t>
            </a:r>
            <a:r>
              <a:rPr lang="en-US" altLang="en-US" sz="2400" kern="0" dirty="0">
                <a:solidFill>
                  <a:srgbClr val="C00000"/>
                </a:solidFill>
                <a:latin typeface="Times New Roman" panose="02020603050405020304" pitchFamily="18" charset="0"/>
                <a:ea typeface="+mj-ea"/>
                <a:cs typeface="Times New Roman" panose="02020603050405020304" pitchFamily="18" charset="0"/>
              </a:rPr>
              <a:t>(</a:t>
            </a:r>
            <a:r>
              <a:rPr lang="en-US" altLang="en-US" sz="2400" kern="0" dirty="0" err="1">
                <a:solidFill>
                  <a:srgbClr val="C00000"/>
                </a:solidFill>
                <a:latin typeface="Times New Roman" panose="02020603050405020304" pitchFamily="18" charset="0"/>
                <a:ea typeface="+mj-ea"/>
                <a:cs typeface="Times New Roman" panose="02020603050405020304" pitchFamily="18" charset="0"/>
              </a:rPr>
              <a:t>ghi</a:t>
            </a:r>
            <a:r>
              <a:rPr lang="en-US" altLang="en-US" sz="2400" kern="0" dirty="0">
                <a:solidFill>
                  <a:srgbClr val="C00000"/>
                </a:solidFill>
                <a:latin typeface="Times New Roman" panose="02020603050405020304" pitchFamily="18" charset="0"/>
                <a:ea typeface="+mj-ea"/>
                <a:cs typeface="Times New Roman" panose="02020603050405020304" pitchFamily="18" charset="0"/>
              </a:rPr>
              <a:t> </a:t>
            </a:r>
            <a:r>
              <a:rPr lang="en-US" altLang="en-US" sz="2400" kern="0" dirty="0" err="1">
                <a:solidFill>
                  <a:srgbClr val="C00000"/>
                </a:solidFill>
                <a:latin typeface="Times New Roman" panose="02020603050405020304" pitchFamily="18" charset="0"/>
                <a:ea typeface="+mj-ea"/>
                <a:cs typeface="Times New Roman" panose="02020603050405020304" pitchFamily="18" charset="0"/>
              </a:rPr>
              <a:t>thông</a:t>
            </a:r>
            <a:r>
              <a:rPr lang="en-US" altLang="en-US" sz="2400" kern="0" dirty="0">
                <a:solidFill>
                  <a:srgbClr val="C00000"/>
                </a:solidFill>
                <a:latin typeface="Times New Roman" panose="02020603050405020304" pitchFamily="18" charset="0"/>
                <a:ea typeface="+mj-ea"/>
                <a:cs typeface="Times New Roman" panose="02020603050405020304" pitchFamily="18" charset="0"/>
              </a:rPr>
              <a:t> tin </a:t>
            </a:r>
            <a:r>
              <a:rPr lang="en-US" altLang="en-US" sz="2400" kern="0" dirty="0" err="1">
                <a:solidFill>
                  <a:srgbClr val="C00000"/>
                </a:solidFill>
                <a:latin typeface="Times New Roman" panose="02020603050405020304" pitchFamily="18" charset="0"/>
                <a:ea typeface="+mj-ea"/>
                <a:cs typeface="Times New Roman" panose="02020603050405020304" pitchFamily="18" charset="0"/>
              </a:rPr>
              <a:t>các</a:t>
            </a:r>
            <a:r>
              <a:rPr lang="en-US" altLang="en-US" sz="2400" kern="0" dirty="0">
                <a:solidFill>
                  <a:srgbClr val="C00000"/>
                </a:solidFill>
                <a:latin typeface="Times New Roman" panose="02020603050405020304" pitchFamily="18" charset="0"/>
                <a:ea typeface="+mj-ea"/>
                <a:cs typeface="Times New Roman" panose="02020603050405020304" pitchFamily="18" charset="0"/>
              </a:rPr>
              <a:t> </a:t>
            </a:r>
            <a:r>
              <a:rPr lang="en-US" altLang="en-US" sz="2400" kern="0" dirty="0" err="1">
                <a:solidFill>
                  <a:srgbClr val="C00000"/>
                </a:solidFill>
                <a:latin typeface="Times New Roman" panose="02020603050405020304" pitchFamily="18" charset="0"/>
                <a:ea typeface="+mj-ea"/>
                <a:cs typeface="Times New Roman" panose="02020603050405020304" pitchFamily="18" charset="0"/>
              </a:rPr>
              <a:t>nguyên</a:t>
            </a:r>
            <a:r>
              <a:rPr lang="en-US" altLang="en-US" sz="2400" kern="0" dirty="0">
                <a:solidFill>
                  <a:srgbClr val="C00000"/>
                </a:solidFill>
                <a:latin typeface="Times New Roman" panose="02020603050405020304" pitchFamily="18" charset="0"/>
                <a:ea typeface="+mj-ea"/>
                <a:cs typeface="Times New Roman" panose="02020603050405020304" pitchFamily="18" charset="0"/>
              </a:rPr>
              <a:t> </a:t>
            </a:r>
            <a:r>
              <a:rPr lang="en-US" altLang="en-US" sz="2400" kern="0" dirty="0" err="1">
                <a:solidFill>
                  <a:srgbClr val="C00000"/>
                </a:solidFill>
                <a:latin typeface="Times New Roman" panose="02020603050405020304" pitchFamily="18" charset="0"/>
                <a:ea typeface="+mj-ea"/>
                <a:cs typeface="Times New Roman" panose="02020603050405020304" pitchFamily="18" charset="0"/>
              </a:rPr>
              <a:t>tố</a:t>
            </a:r>
            <a:r>
              <a:rPr lang="en-US" altLang="en-US" sz="2400" kern="0" dirty="0">
                <a:solidFill>
                  <a:srgbClr val="C00000"/>
                </a:solidFill>
                <a:latin typeface="Times New Roman" panose="02020603050405020304" pitchFamily="18" charset="0"/>
                <a:ea typeface="+mj-ea"/>
                <a:cs typeface="Times New Roman" panose="02020603050405020304" pitchFamily="18" charset="0"/>
              </a:rPr>
              <a:t>) </a:t>
            </a:r>
            <a:r>
              <a:rPr lang="en-US" altLang="en-US" sz="2400" kern="0" dirty="0" err="1">
                <a:solidFill>
                  <a:srgbClr val="000066"/>
                </a:solidFill>
                <a:latin typeface="Times New Roman" panose="02020603050405020304" pitchFamily="18" charset="0"/>
                <a:ea typeface="+mj-ea"/>
                <a:cs typeface="Times New Roman" panose="02020603050405020304" pitchFamily="18" charset="0"/>
              </a:rPr>
              <a:t>vào</a:t>
            </a:r>
            <a:r>
              <a:rPr lang="en-US" altLang="en-US" sz="2400" kern="0" dirty="0">
                <a:solidFill>
                  <a:srgbClr val="000066"/>
                </a:solidFill>
                <a:latin typeface="Times New Roman" panose="02020603050405020304" pitchFamily="18" charset="0"/>
                <a:ea typeface="+mj-ea"/>
                <a:cs typeface="Times New Roman" panose="02020603050405020304" pitchFamily="18" charset="0"/>
              </a:rPr>
              <a:t> </a:t>
            </a:r>
            <a:r>
              <a:rPr lang="en-US" altLang="en-US" sz="2400" kern="0" dirty="0" err="1">
                <a:solidFill>
                  <a:srgbClr val="000066"/>
                </a:solidFill>
                <a:latin typeface="Times New Roman" panose="02020603050405020304" pitchFamily="18" charset="0"/>
                <a:ea typeface="+mj-ea"/>
                <a:cs typeface="Times New Roman" panose="02020603050405020304" pitchFamily="18" charset="0"/>
              </a:rPr>
              <a:t>bảng</a:t>
            </a:r>
            <a:r>
              <a:rPr lang="en-US" altLang="en-US" sz="2400" kern="0" dirty="0">
                <a:solidFill>
                  <a:srgbClr val="000066"/>
                </a:solidFill>
                <a:latin typeface="Times New Roman" panose="02020603050405020304" pitchFamily="18" charset="0"/>
                <a:ea typeface="+mj-ea"/>
                <a:cs typeface="Times New Roman" panose="02020603050405020304" pitchFamily="18" charset="0"/>
              </a:rPr>
              <a:t> </a:t>
            </a:r>
            <a:r>
              <a:rPr lang="en-US" altLang="en-US" sz="2400" kern="0" dirty="0" err="1">
                <a:solidFill>
                  <a:srgbClr val="000066"/>
                </a:solidFill>
                <a:latin typeface="Times New Roman" panose="02020603050405020304" pitchFamily="18" charset="0"/>
                <a:ea typeface="+mj-ea"/>
                <a:cs typeface="Times New Roman" panose="02020603050405020304" pitchFamily="18" charset="0"/>
              </a:rPr>
              <a:t>mẫu</a:t>
            </a:r>
            <a:r>
              <a:rPr lang="en-US" altLang="en-US" sz="2400" kern="0" dirty="0">
                <a:solidFill>
                  <a:srgbClr val="000066"/>
                </a:solidFill>
                <a:latin typeface="Times New Roman" panose="02020603050405020304" pitchFamily="18" charset="0"/>
                <a:ea typeface="+mj-ea"/>
                <a:cs typeface="Times New Roman" panose="02020603050405020304" pitchFamily="18" charset="0"/>
              </a:rPr>
              <a:t> </a:t>
            </a:r>
            <a:r>
              <a:rPr lang="en-US" altLang="en-US" sz="2400" kern="0" dirty="0" err="1">
                <a:solidFill>
                  <a:srgbClr val="000066"/>
                </a:solidFill>
                <a:latin typeface="Times New Roman" panose="02020603050405020304" pitchFamily="18" charset="0"/>
                <a:ea typeface="+mj-ea"/>
                <a:cs typeface="Times New Roman" panose="02020603050405020304" pitchFamily="18" charset="0"/>
              </a:rPr>
              <a:t>từ</a:t>
            </a:r>
            <a:r>
              <a:rPr lang="en-US" altLang="en-US" sz="2400" kern="0" dirty="0">
                <a:solidFill>
                  <a:srgbClr val="000066"/>
                </a:solidFill>
                <a:latin typeface="Times New Roman" panose="02020603050405020304" pitchFamily="18" charset="0"/>
                <a:ea typeface="+mj-ea"/>
                <a:cs typeface="Times New Roman" panose="02020603050405020304" pitchFamily="18" charset="0"/>
              </a:rPr>
              <a:t> </a:t>
            </a:r>
            <a:r>
              <a:rPr lang="en-US" altLang="en-US" sz="2400" kern="0" dirty="0" err="1">
                <a:solidFill>
                  <a:srgbClr val="000066"/>
                </a:solidFill>
                <a:latin typeface="Times New Roman" panose="02020603050405020304" pitchFamily="18" charset="0"/>
                <a:ea typeface="+mj-ea"/>
                <a:cs typeface="Times New Roman" panose="02020603050405020304" pitchFamily="18" charset="0"/>
              </a:rPr>
              <a:t>trái</a:t>
            </a:r>
            <a:r>
              <a:rPr lang="en-US" altLang="en-US" sz="2400" kern="0" dirty="0">
                <a:solidFill>
                  <a:srgbClr val="000066"/>
                </a:solidFill>
                <a:latin typeface="Times New Roman" panose="02020603050405020304" pitchFamily="18" charset="0"/>
                <a:ea typeface="+mj-ea"/>
                <a:cs typeface="Times New Roman" panose="02020603050405020304" pitchFamily="18" charset="0"/>
              </a:rPr>
              <a:t> sang </a:t>
            </a:r>
            <a:r>
              <a:rPr lang="en-US" altLang="en-US" sz="2400" kern="0" dirty="0" err="1">
                <a:solidFill>
                  <a:srgbClr val="000066"/>
                </a:solidFill>
                <a:latin typeface="Times New Roman" panose="02020603050405020304" pitchFamily="18" charset="0"/>
                <a:ea typeface="+mj-ea"/>
                <a:cs typeface="Times New Roman" panose="02020603050405020304" pitchFamily="18" charset="0"/>
              </a:rPr>
              <a:t>phải</a:t>
            </a:r>
            <a:r>
              <a:rPr lang="en-US" altLang="en-US" sz="2400" kern="0" dirty="0">
                <a:solidFill>
                  <a:srgbClr val="000066"/>
                </a:solidFill>
                <a:latin typeface="Times New Roman" panose="02020603050405020304" pitchFamily="18" charset="0"/>
                <a:ea typeface="+mj-ea"/>
                <a:cs typeface="Times New Roman" panose="02020603050405020304" pitchFamily="18" charset="0"/>
              </a:rPr>
              <a:t>, </a:t>
            </a:r>
            <a:r>
              <a:rPr lang="en-US" altLang="en-US" sz="2400" kern="0" dirty="0" err="1">
                <a:solidFill>
                  <a:srgbClr val="000066"/>
                </a:solidFill>
                <a:latin typeface="Times New Roman" panose="02020603050405020304" pitchFamily="18" charset="0"/>
                <a:ea typeface="+mj-ea"/>
                <a:cs typeface="Times New Roman" panose="02020603050405020304" pitchFamily="18" charset="0"/>
              </a:rPr>
              <a:t>từ</a:t>
            </a:r>
            <a:r>
              <a:rPr lang="en-US" altLang="en-US" sz="2400" kern="0" dirty="0">
                <a:solidFill>
                  <a:srgbClr val="000066"/>
                </a:solidFill>
                <a:latin typeface="Times New Roman" panose="02020603050405020304" pitchFamily="18" charset="0"/>
                <a:ea typeface="+mj-ea"/>
                <a:cs typeface="Times New Roman" panose="02020603050405020304" pitchFamily="18" charset="0"/>
              </a:rPr>
              <a:t> </a:t>
            </a:r>
            <a:r>
              <a:rPr lang="en-US" altLang="en-US" sz="2400" kern="0" dirty="0" err="1">
                <a:solidFill>
                  <a:srgbClr val="000066"/>
                </a:solidFill>
                <a:latin typeface="Times New Roman" panose="02020603050405020304" pitchFamily="18" charset="0"/>
                <a:ea typeface="+mj-ea"/>
                <a:cs typeface="Times New Roman" panose="02020603050405020304" pitchFamily="18" charset="0"/>
              </a:rPr>
              <a:t>trên</a:t>
            </a:r>
            <a:r>
              <a:rPr lang="en-US" altLang="en-US" sz="2400" kern="0" dirty="0">
                <a:solidFill>
                  <a:srgbClr val="000066"/>
                </a:solidFill>
                <a:latin typeface="Times New Roman" panose="02020603050405020304" pitchFamily="18" charset="0"/>
                <a:ea typeface="+mj-ea"/>
                <a:cs typeface="Times New Roman" panose="02020603050405020304" pitchFamily="18" charset="0"/>
              </a:rPr>
              <a:t> </a:t>
            </a:r>
            <a:r>
              <a:rPr lang="en-US" altLang="en-US" sz="2400" kern="0" dirty="0" err="1">
                <a:solidFill>
                  <a:srgbClr val="000066"/>
                </a:solidFill>
                <a:latin typeface="Times New Roman" panose="02020603050405020304" pitchFamily="18" charset="0"/>
                <a:ea typeface="+mj-ea"/>
                <a:cs typeface="Times New Roman" panose="02020603050405020304" pitchFamily="18" charset="0"/>
              </a:rPr>
              <a:t>xuống</a:t>
            </a:r>
            <a:r>
              <a:rPr lang="en-US" altLang="en-US" sz="2400" kern="0" dirty="0">
                <a:solidFill>
                  <a:srgbClr val="000066"/>
                </a:solidFill>
                <a:latin typeface="Times New Roman" panose="02020603050405020304" pitchFamily="18" charset="0"/>
                <a:ea typeface="+mj-ea"/>
                <a:cs typeface="Times New Roman" panose="02020603050405020304" pitchFamily="18" charset="0"/>
              </a:rPr>
              <a:t> </a:t>
            </a:r>
            <a:r>
              <a:rPr lang="en-US" altLang="en-US" sz="2400" kern="0" dirty="0" err="1">
                <a:solidFill>
                  <a:srgbClr val="000066"/>
                </a:solidFill>
                <a:latin typeface="Times New Roman" panose="02020603050405020304" pitchFamily="18" charset="0"/>
                <a:ea typeface="+mj-ea"/>
                <a:cs typeface="Times New Roman" panose="02020603050405020304" pitchFamily="18" charset="0"/>
              </a:rPr>
              <a:t>dưới</a:t>
            </a:r>
            <a:r>
              <a:rPr lang="en-US" altLang="en-US" sz="2400" kern="0" dirty="0">
                <a:solidFill>
                  <a:srgbClr val="000066"/>
                </a:solidFill>
                <a:latin typeface="Times New Roman" panose="02020603050405020304" pitchFamily="18" charset="0"/>
                <a:ea typeface="+mj-ea"/>
                <a:cs typeface="Times New Roman" panose="02020603050405020304" pitchFamily="18" charset="0"/>
              </a:rPr>
              <a:t>, </a:t>
            </a:r>
            <a:r>
              <a:rPr lang="en-US" altLang="en-US" sz="2400" kern="0" dirty="0" err="1">
                <a:solidFill>
                  <a:srgbClr val="000066"/>
                </a:solidFill>
                <a:latin typeface="Times New Roman" panose="02020603050405020304" pitchFamily="18" charset="0"/>
                <a:ea typeface="+mj-ea"/>
                <a:cs typeface="Times New Roman" panose="02020603050405020304" pitchFamily="18" charset="0"/>
              </a:rPr>
              <a:t>mỗi</a:t>
            </a:r>
            <a:r>
              <a:rPr lang="en-US" altLang="en-US" sz="2400" kern="0" dirty="0">
                <a:solidFill>
                  <a:srgbClr val="000066"/>
                </a:solidFill>
                <a:latin typeface="Times New Roman" panose="02020603050405020304" pitchFamily="18" charset="0"/>
                <a:ea typeface="+mj-ea"/>
                <a:cs typeface="Times New Roman" panose="02020603050405020304" pitchFamily="18" charset="0"/>
              </a:rPr>
              <a:t> </a:t>
            </a:r>
            <a:r>
              <a:rPr lang="en-US" altLang="en-US" sz="2400" kern="0" dirty="0" err="1">
                <a:solidFill>
                  <a:srgbClr val="000066"/>
                </a:solidFill>
                <a:latin typeface="Times New Roman" panose="02020603050405020304" pitchFamily="18" charset="0"/>
                <a:ea typeface="+mj-ea"/>
                <a:cs typeface="Times New Roman" panose="02020603050405020304" pitchFamily="18" charset="0"/>
              </a:rPr>
              <a:t>thẻ</a:t>
            </a:r>
            <a:r>
              <a:rPr lang="en-US" altLang="en-US" sz="2400" kern="0" dirty="0">
                <a:solidFill>
                  <a:srgbClr val="000066"/>
                </a:solidFill>
                <a:latin typeface="Times New Roman" panose="02020603050405020304" pitchFamily="18" charset="0"/>
                <a:ea typeface="+mj-ea"/>
                <a:cs typeface="Times New Roman" panose="02020603050405020304" pitchFamily="18" charset="0"/>
              </a:rPr>
              <a:t> </a:t>
            </a:r>
            <a:r>
              <a:rPr lang="en-US" altLang="en-US" sz="2400" kern="0" dirty="0" err="1">
                <a:solidFill>
                  <a:srgbClr val="000066"/>
                </a:solidFill>
                <a:latin typeface="Times New Roman" panose="02020603050405020304" pitchFamily="18" charset="0"/>
                <a:ea typeface="+mj-ea"/>
                <a:cs typeface="Times New Roman" panose="02020603050405020304" pitchFamily="18" charset="0"/>
              </a:rPr>
              <a:t>vào</a:t>
            </a:r>
            <a:r>
              <a:rPr lang="en-US" altLang="en-US" sz="2400" kern="0" dirty="0">
                <a:solidFill>
                  <a:srgbClr val="000066"/>
                </a:solidFill>
                <a:latin typeface="Times New Roman" panose="02020603050405020304" pitchFamily="18" charset="0"/>
                <a:ea typeface="+mj-ea"/>
                <a:cs typeface="Times New Roman" panose="02020603050405020304" pitchFamily="18" charset="0"/>
              </a:rPr>
              <a:t> 1 ô </a:t>
            </a:r>
            <a:r>
              <a:rPr lang="en-US" altLang="en-US" sz="2400" kern="0" dirty="0" err="1">
                <a:solidFill>
                  <a:srgbClr val="000066"/>
                </a:solidFill>
                <a:latin typeface="Times New Roman" panose="02020603050405020304" pitchFamily="18" charset="0"/>
                <a:ea typeface="+mj-ea"/>
                <a:cs typeface="Times New Roman" panose="02020603050405020304" pitchFamily="18" charset="0"/>
              </a:rPr>
              <a:t>theo</a:t>
            </a:r>
            <a:r>
              <a:rPr lang="en-US" altLang="en-US" sz="2400" kern="0" dirty="0">
                <a:solidFill>
                  <a:srgbClr val="000066"/>
                </a:solidFill>
                <a:latin typeface="Times New Roman" panose="02020603050405020304" pitchFamily="18" charset="0"/>
                <a:ea typeface="+mj-ea"/>
                <a:cs typeface="Times New Roman" panose="02020603050405020304" pitchFamily="18" charset="0"/>
              </a:rPr>
              <a:t> </a:t>
            </a:r>
            <a:r>
              <a:rPr lang="en-US" altLang="en-US" sz="2400" kern="0" dirty="0" err="1">
                <a:solidFill>
                  <a:srgbClr val="000066"/>
                </a:solidFill>
                <a:latin typeface="Times New Roman" panose="02020603050405020304" pitchFamily="18" charset="0"/>
                <a:ea typeface="+mj-ea"/>
                <a:cs typeface="Times New Roman" panose="02020603050405020304" pitchFamily="18" charset="0"/>
              </a:rPr>
              <a:t>chiều</a:t>
            </a:r>
            <a:r>
              <a:rPr lang="en-US" altLang="en-US" sz="2400" kern="0" dirty="0">
                <a:solidFill>
                  <a:srgbClr val="000066"/>
                </a:solidFill>
                <a:latin typeface="Times New Roman" panose="02020603050405020304" pitchFamily="18" charset="0"/>
                <a:ea typeface="+mj-ea"/>
                <a:cs typeface="Times New Roman" panose="02020603050405020304" pitchFamily="18" charset="0"/>
              </a:rPr>
              <a:t> </a:t>
            </a:r>
            <a:r>
              <a:rPr lang="en-US" altLang="en-US" sz="2400" kern="0" dirty="0" err="1">
                <a:solidFill>
                  <a:srgbClr val="000066"/>
                </a:solidFill>
                <a:latin typeface="Times New Roman" panose="02020603050405020304" pitchFamily="18" charset="0"/>
                <a:ea typeface="+mj-ea"/>
                <a:cs typeface="Times New Roman" panose="02020603050405020304" pitchFamily="18" charset="0"/>
              </a:rPr>
              <a:t>tăng</a:t>
            </a:r>
            <a:r>
              <a:rPr lang="en-US" altLang="en-US" sz="2400" kern="0" dirty="0">
                <a:solidFill>
                  <a:srgbClr val="000066"/>
                </a:solidFill>
                <a:latin typeface="Times New Roman" panose="02020603050405020304" pitchFamily="18" charset="0"/>
                <a:ea typeface="+mj-ea"/>
                <a:cs typeface="Times New Roman" panose="02020603050405020304" pitchFamily="18" charset="0"/>
              </a:rPr>
              <a:t> </a:t>
            </a:r>
            <a:r>
              <a:rPr lang="en-US" altLang="en-US" sz="2400" kern="0" dirty="0" err="1">
                <a:solidFill>
                  <a:srgbClr val="000066"/>
                </a:solidFill>
                <a:latin typeface="Times New Roman" panose="02020603050405020304" pitchFamily="18" charset="0"/>
                <a:ea typeface="+mj-ea"/>
                <a:cs typeface="Times New Roman" panose="02020603050405020304" pitchFamily="18" charset="0"/>
              </a:rPr>
              <a:t>dần</a:t>
            </a:r>
            <a:r>
              <a:rPr lang="en-US" altLang="en-US" sz="2400" kern="0" dirty="0">
                <a:solidFill>
                  <a:srgbClr val="000066"/>
                </a:solidFill>
                <a:latin typeface="Times New Roman" panose="02020603050405020304" pitchFamily="18" charset="0"/>
                <a:ea typeface="+mj-ea"/>
                <a:cs typeface="Times New Roman" panose="02020603050405020304" pitchFamily="18" charset="0"/>
              </a:rPr>
              <a:t> </a:t>
            </a:r>
            <a:r>
              <a:rPr lang="en-US" altLang="en-US" sz="2400" kern="0" dirty="0" err="1">
                <a:solidFill>
                  <a:srgbClr val="000066"/>
                </a:solidFill>
                <a:latin typeface="Times New Roman" panose="02020603050405020304" pitchFamily="18" charset="0"/>
                <a:ea typeface="+mj-ea"/>
                <a:cs typeface="Times New Roman" panose="02020603050405020304" pitchFamily="18" charset="0"/>
              </a:rPr>
              <a:t>số</a:t>
            </a:r>
            <a:r>
              <a:rPr lang="en-US" altLang="en-US" sz="2400" kern="0" dirty="0">
                <a:solidFill>
                  <a:srgbClr val="000066"/>
                </a:solidFill>
                <a:latin typeface="Times New Roman" panose="02020603050405020304" pitchFamily="18" charset="0"/>
                <a:ea typeface="+mj-ea"/>
                <a:cs typeface="Times New Roman" panose="02020603050405020304" pitchFamily="18" charset="0"/>
              </a:rPr>
              <a:t> </a:t>
            </a:r>
            <a:r>
              <a:rPr lang="en-US" altLang="en-US" sz="2400" kern="0" dirty="0" err="1">
                <a:solidFill>
                  <a:srgbClr val="000066"/>
                </a:solidFill>
                <a:latin typeface="Times New Roman" panose="02020603050405020304" pitchFamily="18" charset="0"/>
                <a:ea typeface="+mj-ea"/>
                <a:cs typeface="Times New Roman" panose="02020603050405020304" pitchFamily="18" charset="0"/>
              </a:rPr>
              <a:t>đơn</a:t>
            </a:r>
            <a:r>
              <a:rPr lang="en-US" altLang="en-US" sz="2400" kern="0" dirty="0">
                <a:solidFill>
                  <a:srgbClr val="000066"/>
                </a:solidFill>
                <a:latin typeface="Times New Roman" panose="02020603050405020304" pitchFamily="18" charset="0"/>
                <a:ea typeface="+mj-ea"/>
                <a:cs typeface="Times New Roman" panose="02020603050405020304" pitchFamily="18" charset="0"/>
              </a:rPr>
              <a:t> </a:t>
            </a:r>
            <a:r>
              <a:rPr lang="en-US" altLang="en-US" sz="2400" kern="0" dirty="0" err="1">
                <a:solidFill>
                  <a:srgbClr val="000066"/>
                </a:solidFill>
                <a:latin typeface="Times New Roman" panose="02020603050405020304" pitchFamily="18" charset="0"/>
                <a:ea typeface="+mj-ea"/>
                <a:cs typeface="Times New Roman" panose="02020603050405020304" pitchFamily="18" charset="0"/>
              </a:rPr>
              <a:t>vị</a:t>
            </a:r>
            <a:r>
              <a:rPr lang="en-US" altLang="en-US" sz="2400" kern="0" dirty="0">
                <a:solidFill>
                  <a:srgbClr val="000066"/>
                </a:solidFill>
                <a:latin typeface="Times New Roman" panose="02020603050405020304" pitchFamily="18" charset="0"/>
                <a:ea typeface="+mj-ea"/>
                <a:cs typeface="Times New Roman" panose="02020603050405020304" pitchFamily="18" charset="0"/>
              </a:rPr>
              <a:t> </a:t>
            </a:r>
            <a:r>
              <a:rPr lang="en-US" altLang="en-US" sz="2400" kern="0" dirty="0" err="1">
                <a:solidFill>
                  <a:srgbClr val="000066"/>
                </a:solidFill>
                <a:latin typeface="Times New Roman" panose="02020603050405020304" pitchFamily="18" charset="0"/>
                <a:ea typeface="+mj-ea"/>
                <a:cs typeface="Times New Roman" panose="02020603050405020304" pitchFamily="18" charset="0"/>
              </a:rPr>
              <a:t>điện</a:t>
            </a:r>
            <a:r>
              <a:rPr lang="en-US" altLang="en-US" sz="2400" kern="0" dirty="0">
                <a:solidFill>
                  <a:srgbClr val="000066"/>
                </a:solidFill>
                <a:latin typeface="Times New Roman" panose="02020603050405020304" pitchFamily="18" charset="0"/>
                <a:ea typeface="+mj-ea"/>
                <a:cs typeface="Times New Roman" panose="02020603050405020304" pitchFamily="18" charset="0"/>
              </a:rPr>
              <a:t> </a:t>
            </a:r>
            <a:r>
              <a:rPr lang="en-US" altLang="en-US" sz="2400" kern="0" dirty="0" err="1">
                <a:solidFill>
                  <a:srgbClr val="000066"/>
                </a:solidFill>
                <a:latin typeface="Times New Roman" panose="02020603050405020304" pitchFamily="18" charset="0"/>
                <a:ea typeface="+mj-ea"/>
                <a:cs typeface="Times New Roman" panose="02020603050405020304" pitchFamily="18" charset="0"/>
              </a:rPr>
              <a:t>tích</a:t>
            </a:r>
            <a:r>
              <a:rPr lang="en-US" altLang="en-US" sz="2400" kern="0" dirty="0">
                <a:solidFill>
                  <a:srgbClr val="000066"/>
                </a:solidFill>
                <a:latin typeface="Times New Roman" panose="02020603050405020304" pitchFamily="18" charset="0"/>
                <a:ea typeface="+mj-ea"/>
                <a:cs typeface="Times New Roman" panose="02020603050405020304" pitchFamily="18" charset="0"/>
              </a:rPr>
              <a:t> </a:t>
            </a:r>
            <a:r>
              <a:rPr lang="en-US" altLang="en-US" sz="2400" kern="0" dirty="0" err="1">
                <a:solidFill>
                  <a:srgbClr val="000066"/>
                </a:solidFill>
                <a:latin typeface="Times New Roman" panose="02020603050405020304" pitchFamily="18" charset="0"/>
                <a:ea typeface="+mj-ea"/>
                <a:cs typeface="Times New Roman" panose="02020603050405020304" pitchFamily="18" charset="0"/>
              </a:rPr>
              <a:t>hạt</a:t>
            </a:r>
            <a:r>
              <a:rPr lang="en-US" altLang="en-US" sz="2400" kern="0" dirty="0">
                <a:solidFill>
                  <a:srgbClr val="000066"/>
                </a:solidFill>
                <a:latin typeface="Times New Roman" panose="02020603050405020304" pitchFamily="18" charset="0"/>
                <a:ea typeface="+mj-ea"/>
                <a:cs typeface="Times New Roman" panose="02020603050405020304" pitchFamily="18" charset="0"/>
              </a:rPr>
              <a:t> </a:t>
            </a:r>
            <a:r>
              <a:rPr lang="en-US" altLang="en-US" sz="2400" kern="0" dirty="0" err="1">
                <a:solidFill>
                  <a:srgbClr val="000066"/>
                </a:solidFill>
                <a:latin typeface="Times New Roman" panose="02020603050405020304" pitchFamily="18" charset="0"/>
                <a:ea typeface="+mj-ea"/>
                <a:cs typeface="Times New Roman" panose="02020603050405020304" pitchFamily="18" charset="0"/>
              </a:rPr>
              <a:t>nhân</a:t>
            </a:r>
            <a:r>
              <a:rPr lang="en-US" altLang="en-US" sz="2400" kern="0" dirty="0">
                <a:solidFill>
                  <a:srgbClr val="000066"/>
                </a:solidFill>
                <a:latin typeface="Times New Roman" panose="02020603050405020304" pitchFamily="18" charset="0"/>
                <a:ea typeface="+mj-ea"/>
                <a:cs typeface="Times New Roman" panose="02020603050405020304" pitchFamily="18" charset="0"/>
              </a:rPr>
              <a:t> </a:t>
            </a:r>
            <a:r>
              <a:rPr lang="en-US" altLang="en-US" sz="2400" kern="0" dirty="0" err="1">
                <a:solidFill>
                  <a:srgbClr val="000066"/>
                </a:solidFill>
                <a:latin typeface="Times New Roman" panose="02020603050405020304" pitchFamily="18" charset="0"/>
                <a:ea typeface="+mj-ea"/>
                <a:cs typeface="Times New Roman" panose="02020603050405020304" pitchFamily="18" charset="0"/>
              </a:rPr>
              <a:t>của</a:t>
            </a:r>
            <a:r>
              <a:rPr lang="en-US" altLang="en-US" sz="2400" kern="0" dirty="0">
                <a:solidFill>
                  <a:srgbClr val="000066"/>
                </a:solidFill>
                <a:latin typeface="Times New Roman" panose="02020603050405020304" pitchFamily="18" charset="0"/>
                <a:ea typeface="+mj-ea"/>
                <a:cs typeface="Times New Roman" panose="02020603050405020304" pitchFamily="18" charset="0"/>
              </a:rPr>
              <a:t> </a:t>
            </a:r>
            <a:r>
              <a:rPr lang="en-US" altLang="en-US" sz="2400" kern="0" dirty="0" err="1">
                <a:solidFill>
                  <a:srgbClr val="000066"/>
                </a:solidFill>
                <a:latin typeface="Times New Roman" panose="02020603050405020304" pitchFamily="18" charset="0"/>
                <a:ea typeface="+mj-ea"/>
                <a:cs typeface="Times New Roman" panose="02020603050405020304" pitchFamily="18" charset="0"/>
              </a:rPr>
              <a:t>nguyên</a:t>
            </a:r>
            <a:r>
              <a:rPr lang="en-US" altLang="en-US" sz="2400" kern="0" dirty="0">
                <a:solidFill>
                  <a:srgbClr val="000066"/>
                </a:solidFill>
                <a:latin typeface="Times New Roman" panose="02020603050405020304" pitchFamily="18" charset="0"/>
                <a:ea typeface="+mj-ea"/>
                <a:cs typeface="Times New Roman" panose="02020603050405020304" pitchFamily="18" charset="0"/>
              </a:rPr>
              <a:t> </a:t>
            </a:r>
            <a:r>
              <a:rPr lang="en-US" altLang="en-US" sz="2400" kern="0" dirty="0" err="1">
                <a:solidFill>
                  <a:srgbClr val="000066"/>
                </a:solidFill>
                <a:latin typeface="Times New Roman" panose="02020603050405020304" pitchFamily="18" charset="0"/>
                <a:ea typeface="+mj-ea"/>
                <a:cs typeface="Times New Roman" panose="02020603050405020304" pitchFamily="18" charset="0"/>
              </a:rPr>
              <a:t>tố</a:t>
            </a:r>
            <a:r>
              <a:rPr lang="en-US" altLang="en-US" sz="2400" kern="0" dirty="0">
                <a:solidFill>
                  <a:srgbClr val="000066"/>
                </a:solidFill>
                <a:latin typeface="Times New Roman" panose="02020603050405020304" pitchFamily="18" charset="0"/>
                <a:ea typeface="+mj-ea"/>
                <a:cs typeface="Times New Roman" panose="02020603050405020304" pitchFamily="18" charset="0"/>
              </a:rPr>
              <a:t>.</a:t>
            </a:r>
            <a:endParaRPr lang="en-US" altLang="en-US" sz="2400" kern="0" dirty="0">
              <a:solidFill>
                <a:srgbClr val="000066"/>
              </a:solidFill>
              <a:latin typeface="+mj-lt"/>
              <a:ea typeface="+mj-ea"/>
              <a:cs typeface="+mj-cs"/>
            </a:endParaRPr>
          </a:p>
        </p:txBody>
      </p:sp>
      <p:pic>
        <p:nvPicPr>
          <p:cNvPr id="6" name="đồng hồ 5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690578" y="4707466"/>
            <a:ext cx="808194" cy="562055"/>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3701818946"/>
              </p:ext>
            </p:extLst>
          </p:nvPr>
        </p:nvGraphicFramePr>
        <p:xfrm>
          <a:off x="1603184" y="5624165"/>
          <a:ext cx="8128000" cy="1097280"/>
        </p:xfrm>
        <a:graphic>
          <a:graphicData uri="http://schemas.openxmlformats.org/drawingml/2006/table">
            <a:tbl>
              <a:tblPr firstRow="1" bandRow="1">
                <a:tableStyleId>{5940675A-B579-460E-94D1-54222C63F5DA}</a:tableStyleId>
              </a:tblPr>
              <a:tblGrid>
                <a:gridCol w="1016000">
                  <a:extLst>
                    <a:ext uri="{9D8B030D-6E8A-4147-A177-3AD203B41FA5}">
                      <a16:colId xmlns:a16="http://schemas.microsoft.com/office/drawing/2014/main" val="1358794449"/>
                    </a:ext>
                  </a:extLst>
                </a:gridCol>
                <a:gridCol w="1016000">
                  <a:extLst>
                    <a:ext uri="{9D8B030D-6E8A-4147-A177-3AD203B41FA5}">
                      <a16:colId xmlns:a16="http://schemas.microsoft.com/office/drawing/2014/main" val="3798519939"/>
                    </a:ext>
                  </a:extLst>
                </a:gridCol>
                <a:gridCol w="1016000">
                  <a:extLst>
                    <a:ext uri="{9D8B030D-6E8A-4147-A177-3AD203B41FA5}">
                      <a16:colId xmlns:a16="http://schemas.microsoft.com/office/drawing/2014/main" val="468997905"/>
                    </a:ext>
                  </a:extLst>
                </a:gridCol>
                <a:gridCol w="1016000">
                  <a:extLst>
                    <a:ext uri="{9D8B030D-6E8A-4147-A177-3AD203B41FA5}">
                      <a16:colId xmlns:a16="http://schemas.microsoft.com/office/drawing/2014/main" val="2595088728"/>
                    </a:ext>
                  </a:extLst>
                </a:gridCol>
                <a:gridCol w="1016000">
                  <a:extLst>
                    <a:ext uri="{9D8B030D-6E8A-4147-A177-3AD203B41FA5}">
                      <a16:colId xmlns:a16="http://schemas.microsoft.com/office/drawing/2014/main" val="516643172"/>
                    </a:ext>
                  </a:extLst>
                </a:gridCol>
                <a:gridCol w="1016000">
                  <a:extLst>
                    <a:ext uri="{9D8B030D-6E8A-4147-A177-3AD203B41FA5}">
                      <a16:colId xmlns:a16="http://schemas.microsoft.com/office/drawing/2014/main" val="2446694917"/>
                    </a:ext>
                  </a:extLst>
                </a:gridCol>
                <a:gridCol w="1016000">
                  <a:extLst>
                    <a:ext uri="{9D8B030D-6E8A-4147-A177-3AD203B41FA5}">
                      <a16:colId xmlns:a16="http://schemas.microsoft.com/office/drawing/2014/main" val="2043725410"/>
                    </a:ext>
                  </a:extLst>
                </a:gridCol>
                <a:gridCol w="1016000">
                  <a:extLst>
                    <a:ext uri="{9D8B030D-6E8A-4147-A177-3AD203B41FA5}">
                      <a16:colId xmlns:a16="http://schemas.microsoft.com/office/drawing/2014/main" val="2362353752"/>
                    </a:ext>
                  </a:extLst>
                </a:gridCol>
              </a:tblGrid>
              <a:tr h="348232">
                <a:tc>
                  <a:txBody>
                    <a:bodyPr/>
                    <a:lstStyle/>
                    <a:p>
                      <a:r>
                        <a:rPr lang="en-US" dirty="0"/>
                        <a:t>1</a:t>
                      </a:r>
                      <a:endParaRPr lang="vi-VN" dirty="0"/>
                    </a:p>
                  </a:txBody>
                  <a:tcPr/>
                </a:tc>
                <a:tc gridSpan="6">
                  <a:txBody>
                    <a:bodyPr/>
                    <a:lstStyle/>
                    <a:p>
                      <a:endParaRPr lang="vi-VN" dirty="0"/>
                    </a:p>
                  </a:txBody>
                  <a:tcPr/>
                </a:tc>
                <a:tc hMerge="1">
                  <a:txBody>
                    <a:bodyPr/>
                    <a:lstStyle/>
                    <a:p>
                      <a:endParaRPr lang="vi-VN" dirty="0"/>
                    </a:p>
                  </a:txBody>
                  <a:tcPr/>
                </a:tc>
                <a:tc hMerge="1">
                  <a:txBody>
                    <a:bodyPr/>
                    <a:lstStyle/>
                    <a:p>
                      <a:endParaRPr lang="vi-VN" dirty="0"/>
                    </a:p>
                  </a:txBody>
                  <a:tcPr/>
                </a:tc>
                <a:tc hMerge="1">
                  <a:txBody>
                    <a:bodyPr/>
                    <a:lstStyle/>
                    <a:p>
                      <a:endParaRPr lang="vi-VN" dirty="0"/>
                    </a:p>
                  </a:txBody>
                  <a:tcPr/>
                </a:tc>
                <a:tc hMerge="1">
                  <a:txBody>
                    <a:bodyPr/>
                    <a:lstStyle/>
                    <a:p>
                      <a:endParaRPr lang="vi-VN" dirty="0"/>
                    </a:p>
                  </a:txBody>
                  <a:tcPr/>
                </a:tc>
                <a:tc hMerge="1">
                  <a:txBody>
                    <a:bodyPr/>
                    <a:lstStyle/>
                    <a:p>
                      <a:endParaRPr lang="vi-VN" dirty="0"/>
                    </a:p>
                  </a:txBody>
                  <a:tcPr/>
                </a:tc>
                <a:tc>
                  <a:txBody>
                    <a:bodyPr/>
                    <a:lstStyle/>
                    <a:p>
                      <a:r>
                        <a:rPr lang="en-US" dirty="0"/>
                        <a:t>2</a:t>
                      </a:r>
                      <a:endParaRPr lang="vi-VN" dirty="0"/>
                    </a:p>
                  </a:txBody>
                  <a:tcPr/>
                </a:tc>
                <a:extLst>
                  <a:ext uri="{0D108BD9-81ED-4DB2-BD59-A6C34878D82A}">
                    <a16:rowId xmlns:a16="http://schemas.microsoft.com/office/drawing/2014/main" val="1817281216"/>
                  </a:ext>
                </a:extLst>
              </a:tr>
              <a:tr h="348232">
                <a:tc>
                  <a:txBody>
                    <a:bodyPr/>
                    <a:lstStyle/>
                    <a:p>
                      <a:r>
                        <a:rPr lang="en-US" dirty="0"/>
                        <a:t>3</a:t>
                      </a:r>
                      <a:endParaRPr lang="vi-VN" dirty="0"/>
                    </a:p>
                  </a:txBody>
                  <a:tcPr/>
                </a:tc>
                <a:tc>
                  <a:txBody>
                    <a:bodyPr/>
                    <a:lstStyle/>
                    <a:p>
                      <a:r>
                        <a:rPr lang="en-US" dirty="0"/>
                        <a:t>4</a:t>
                      </a:r>
                      <a:endParaRPr lang="vi-VN" dirty="0"/>
                    </a:p>
                  </a:txBody>
                  <a:tcPr/>
                </a:tc>
                <a:tc>
                  <a:txBody>
                    <a:bodyPr/>
                    <a:lstStyle/>
                    <a:p>
                      <a:r>
                        <a:rPr lang="en-US" dirty="0"/>
                        <a:t>5</a:t>
                      </a:r>
                      <a:endParaRPr lang="vi-VN" dirty="0"/>
                    </a:p>
                  </a:txBody>
                  <a:tcPr/>
                </a:tc>
                <a:tc>
                  <a:txBody>
                    <a:bodyPr/>
                    <a:lstStyle/>
                    <a:p>
                      <a:r>
                        <a:rPr lang="en-US" dirty="0"/>
                        <a:t>6</a:t>
                      </a:r>
                      <a:endParaRPr lang="vi-VN" dirty="0"/>
                    </a:p>
                  </a:txBody>
                  <a:tcPr/>
                </a:tc>
                <a:tc>
                  <a:txBody>
                    <a:bodyPr/>
                    <a:lstStyle/>
                    <a:p>
                      <a:r>
                        <a:rPr lang="en-US" dirty="0"/>
                        <a:t>7</a:t>
                      </a:r>
                      <a:endParaRPr lang="vi-VN" dirty="0"/>
                    </a:p>
                  </a:txBody>
                  <a:tcPr/>
                </a:tc>
                <a:tc>
                  <a:txBody>
                    <a:bodyPr/>
                    <a:lstStyle/>
                    <a:p>
                      <a:r>
                        <a:rPr lang="en-US" dirty="0"/>
                        <a:t>8</a:t>
                      </a:r>
                      <a:endParaRPr lang="vi-VN" dirty="0"/>
                    </a:p>
                  </a:txBody>
                  <a:tcPr/>
                </a:tc>
                <a:tc>
                  <a:txBody>
                    <a:bodyPr/>
                    <a:lstStyle/>
                    <a:p>
                      <a:r>
                        <a:rPr lang="en-US" dirty="0"/>
                        <a:t>9</a:t>
                      </a:r>
                      <a:endParaRPr lang="vi-VN" dirty="0"/>
                    </a:p>
                  </a:txBody>
                  <a:tcPr/>
                </a:tc>
                <a:tc>
                  <a:txBody>
                    <a:bodyPr/>
                    <a:lstStyle/>
                    <a:p>
                      <a:r>
                        <a:rPr lang="en-US" dirty="0"/>
                        <a:t>10</a:t>
                      </a:r>
                      <a:endParaRPr lang="vi-VN" dirty="0"/>
                    </a:p>
                  </a:txBody>
                  <a:tcPr/>
                </a:tc>
                <a:extLst>
                  <a:ext uri="{0D108BD9-81ED-4DB2-BD59-A6C34878D82A}">
                    <a16:rowId xmlns:a16="http://schemas.microsoft.com/office/drawing/2014/main" val="3921061981"/>
                  </a:ext>
                </a:extLst>
              </a:tr>
              <a:tr h="348232">
                <a:tc>
                  <a:txBody>
                    <a:bodyPr/>
                    <a:lstStyle/>
                    <a:p>
                      <a:r>
                        <a:rPr lang="en-US" dirty="0"/>
                        <a:t>11</a:t>
                      </a:r>
                      <a:endParaRPr lang="vi-VN" dirty="0"/>
                    </a:p>
                  </a:txBody>
                  <a:tcPr/>
                </a:tc>
                <a:tc>
                  <a:txBody>
                    <a:bodyPr/>
                    <a:lstStyle/>
                    <a:p>
                      <a:r>
                        <a:rPr lang="en-US" dirty="0"/>
                        <a:t>12</a:t>
                      </a:r>
                      <a:endParaRPr lang="vi-VN" dirty="0"/>
                    </a:p>
                  </a:txBody>
                  <a:tcPr/>
                </a:tc>
                <a:tc>
                  <a:txBody>
                    <a:bodyPr/>
                    <a:lstStyle/>
                    <a:p>
                      <a:r>
                        <a:rPr lang="en-US" dirty="0"/>
                        <a:t>13</a:t>
                      </a:r>
                      <a:endParaRPr lang="vi-VN" dirty="0"/>
                    </a:p>
                  </a:txBody>
                  <a:tcPr/>
                </a:tc>
                <a:tc>
                  <a:txBody>
                    <a:bodyPr/>
                    <a:lstStyle/>
                    <a:p>
                      <a:r>
                        <a:rPr lang="en-US" dirty="0"/>
                        <a:t>14</a:t>
                      </a:r>
                      <a:endParaRPr lang="vi-VN" dirty="0"/>
                    </a:p>
                  </a:txBody>
                  <a:tcPr/>
                </a:tc>
                <a:tc>
                  <a:txBody>
                    <a:bodyPr/>
                    <a:lstStyle/>
                    <a:p>
                      <a:r>
                        <a:rPr lang="en-US" dirty="0"/>
                        <a:t>15</a:t>
                      </a:r>
                      <a:endParaRPr lang="vi-VN" dirty="0"/>
                    </a:p>
                  </a:txBody>
                  <a:tcPr/>
                </a:tc>
                <a:tc>
                  <a:txBody>
                    <a:bodyPr/>
                    <a:lstStyle/>
                    <a:p>
                      <a:r>
                        <a:rPr lang="en-US" dirty="0"/>
                        <a:t>16</a:t>
                      </a:r>
                      <a:endParaRPr lang="vi-VN" dirty="0"/>
                    </a:p>
                  </a:txBody>
                  <a:tcPr/>
                </a:tc>
                <a:tc>
                  <a:txBody>
                    <a:bodyPr/>
                    <a:lstStyle/>
                    <a:p>
                      <a:r>
                        <a:rPr lang="en-US" dirty="0"/>
                        <a:t>17</a:t>
                      </a:r>
                      <a:endParaRPr lang="vi-VN" dirty="0"/>
                    </a:p>
                  </a:txBody>
                  <a:tcPr/>
                </a:tc>
                <a:tc>
                  <a:txBody>
                    <a:bodyPr/>
                    <a:lstStyle/>
                    <a:p>
                      <a:r>
                        <a:rPr lang="en-US" dirty="0"/>
                        <a:t>18</a:t>
                      </a:r>
                      <a:endParaRPr lang="vi-VN" dirty="0"/>
                    </a:p>
                  </a:txBody>
                  <a:tcPr/>
                </a:tc>
                <a:extLst>
                  <a:ext uri="{0D108BD9-81ED-4DB2-BD59-A6C34878D82A}">
                    <a16:rowId xmlns:a16="http://schemas.microsoft.com/office/drawing/2014/main" val="635903629"/>
                  </a:ext>
                </a:extLst>
              </a:tr>
            </a:tbl>
          </a:graphicData>
        </a:graphic>
      </p:graphicFrame>
    </p:spTree>
    <p:extLst>
      <p:ext uri="{BB962C8B-B14F-4D97-AF65-F5344CB8AC3E}">
        <p14:creationId xmlns:p14="http://schemas.microsoft.com/office/powerpoint/2010/main" val="38888085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038688266"/>
              </p:ext>
            </p:extLst>
          </p:nvPr>
        </p:nvGraphicFramePr>
        <p:xfrm>
          <a:off x="1514760" y="1735656"/>
          <a:ext cx="10049168" cy="3353571"/>
        </p:xfrm>
        <a:graphic>
          <a:graphicData uri="http://schemas.openxmlformats.org/drawingml/2006/table">
            <a:tbl>
              <a:tblPr firstRow="1" bandRow="1">
                <a:tableStyleId>{5940675A-B579-460E-94D1-54222C63F5DA}</a:tableStyleId>
              </a:tblPr>
              <a:tblGrid>
                <a:gridCol w="1256146">
                  <a:extLst>
                    <a:ext uri="{9D8B030D-6E8A-4147-A177-3AD203B41FA5}">
                      <a16:colId xmlns:a16="http://schemas.microsoft.com/office/drawing/2014/main" val="1358794449"/>
                    </a:ext>
                  </a:extLst>
                </a:gridCol>
                <a:gridCol w="1256146">
                  <a:extLst>
                    <a:ext uri="{9D8B030D-6E8A-4147-A177-3AD203B41FA5}">
                      <a16:colId xmlns:a16="http://schemas.microsoft.com/office/drawing/2014/main" val="3798519939"/>
                    </a:ext>
                  </a:extLst>
                </a:gridCol>
                <a:gridCol w="1256146">
                  <a:extLst>
                    <a:ext uri="{9D8B030D-6E8A-4147-A177-3AD203B41FA5}">
                      <a16:colId xmlns:a16="http://schemas.microsoft.com/office/drawing/2014/main" val="468997905"/>
                    </a:ext>
                  </a:extLst>
                </a:gridCol>
                <a:gridCol w="1256146">
                  <a:extLst>
                    <a:ext uri="{9D8B030D-6E8A-4147-A177-3AD203B41FA5}">
                      <a16:colId xmlns:a16="http://schemas.microsoft.com/office/drawing/2014/main" val="2595088728"/>
                    </a:ext>
                  </a:extLst>
                </a:gridCol>
                <a:gridCol w="1256146">
                  <a:extLst>
                    <a:ext uri="{9D8B030D-6E8A-4147-A177-3AD203B41FA5}">
                      <a16:colId xmlns:a16="http://schemas.microsoft.com/office/drawing/2014/main" val="516643172"/>
                    </a:ext>
                  </a:extLst>
                </a:gridCol>
                <a:gridCol w="1256146">
                  <a:extLst>
                    <a:ext uri="{9D8B030D-6E8A-4147-A177-3AD203B41FA5}">
                      <a16:colId xmlns:a16="http://schemas.microsoft.com/office/drawing/2014/main" val="2446694917"/>
                    </a:ext>
                  </a:extLst>
                </a:gridCol>
                <a:gridCol w="1256146">
                  <a:extLst>
                    <a:ext uri="{9D8B030D-6E8A-4147-A177-3AD203B41FA5}">
                      <a16:colId xmlns:a16="http://schemas.microsoft.com/office/drawing/2014/main" val="2043725410"/>
                    </a:ext>
                  </a:extLst>
                </a:gridCol>
                <a:gridCol w="1256146">
                  <a:extLst>
                    <a:ext uri="{9D8B030D-6E8A-4147-A177-3AD203B41FA5}">
                      <a16:colId xmlns:a16="http://schemas.microsoft.com/office/drawing/2014/main" val="2362353752"/>
                    </a:ext>
                  </a:extLst>
                </a:gridCol>
              </a:tblGrid>
              <a:tr h="1117857">
                <a:tc>
                  <a:txBody>
                    <a:bodyPr/>
                    <a:lstStyle/>
                    <a:p>
                      <a:r>
                        <a:rPr lang="en-US" dirty="0"/>
                        <a:t>1</a:t>
                      </a:r>
                      <a:endParaRPr lang="vi-VN" dirty="0"/>
                    </a:p>
                  </a:txBody>
                  <a:tcPr/>
                </a:tc>
                <a:tc gridSpan="6">
                  <a:txBody>
                    <a:bodyPr/>
                    <a:lstStyle/>
                    <a:p>
                      <a:endParaRPr lang="vi-VN" dirty="0"/>
                    </a:p>
                  </a:txBody>
                  <a:tcPr/>
                </a:tc>
                <a:tc hMerge="1">
                  <a:txBody>
                    <a:bodyPr/>
                    <a:lstStyle/>
                    <a:p>
                      <a:endParaRPr lang="vi-VN" dirty="0"/>
                    </a:p>
                  </a:txBody>
                  <a:tcPr/>
                </a:tc>
                <a:tc hMerge="1">
                  <a:txBody>
                    <a:bodyPr/>
                    <a:lstStyle/>
                    <a:p>
                      <a:endParaRPr lang="vi-VN" dirty="0"/>
                    </a:p>
                  </a:txBody>
                  <a:tcPr/>
                </a:tc>
                <a:tc hMerge="1">
                  <a:txBody>
                    <a:bodyPr/>
                    <a:lstStyle/>
                    <a:p>
                      <a:endParaRPr lang="vi-VN" dirty="0"/>
                    </a:p>
                  </a:txBody>
                  <a:tcPr/>
                </a:tc>
                <a:tc hMerge="1">
                  <a:txBody>
                    <a:bodyPr/>
                    <a:lstStyle/>
                    <a:p>
                      <a:endParaRPr lang="vi-VN" dirty="0"/>
                    </a:p>
                  </a:txBody>
                  <a:tcPr/>
                </a:tc>
                <a:tc hMerge="1">
                  <a:txBody>
                    <a:bodyPr/>
                    <a:lstStyle/>
                    <a:p>
                      <a:endParaRPr lang="vi-VN" dirty="0"/>
                    </a:p>
                  </a:txBody>
                  <a:tcPr/>
                </a:tc>
                <a:tc>
                  <a:txBody>
                    <a:bodyPr/>
                    <a:lstStyle/>
                    <a:p>
                      <a:r>
                        <a:rPr lang="en-US" dirty="0"/>
                        <a:t>2</a:t>
                      </a:r>
                      <a:endParaRPr lang="vi-VN" dirty="0"/>
                    </a:p>
                  </a:txBody>
                  <a:tcPr/>
                </a:tc>
                <a:extLst>
                  <a:ext uri="{0D108BD9-81ED-4DB2-BD59-A6C34878D82A}">
                    <a16:rowId xmlns:a16="http://schemas.microsoft.com/office/drawing/2014/main" val="1817281216"/>
                  </a:ext>
                </a:extLst>
              </a:tr>
              <a:tr h="1117857">
                <a:tc>
                  <a:txBody>
                    <a:bodyPr/>
                    <a:lstStyle/>
                    <a:p>
                      <a:r>
                        <a:rPr lang="en-US" dirty="0"/>
                        <a:t>3</a:t>
                      </a:r>
                      <a:endParaRPr lang="vi-VN" dirty="0"/>
                    </a:p>
                  </a:txBody>
                  <a:tcPr/>
                </a:tc>
                <a:tc>
                  <a:txBody>
                    <a:bodyPr/>
                    <a:lstStyle/>
                    <a:p>
                      <a:r>
                        <a:rPr lang="en-US" dirty="0"/>
                        <a:t>4</a:t>
                      </a:r>
                      <a:endParaRPr lang="vi-VN" dirty="0"/>
                    </a:p>
                  </a:txBody>
                  <a:tcPr/>
                </a:tc>
                <a:tc>
                  <a:txBody>
                    <a:bodyPr/>
                    <a:lstStyle/>
                    <a:p>
                      <a:r>
                        <a:rPr lang="en-US" dirty="0"/>
                        <a:t>5</a:t>
                      </a:r>
                      <a:endParaRPr lang="vi-VN" dirty="0"/>
                    </a:p>
                  </a:txBody>
                  <a:tcPr/>
                </a:tc>
                <a:tc>
                  <a:txBody>
                    <a:bodyPr/>
                    <a:lstStyle/>
                    <a:p>
                      <a:r>
                        <a:rPr lang="en-US" dirty="0"/>
                        <a:t>6</a:t>
                      </a:r>
                      <a:endParaRPr lang="vi-VN" dirty="0"/>
                    </a:p>
                  </a:txBody>
                  <a:tcPr/>
                </a:tc>
                <a:tc>
                  <a:txBody>
                    <a:bodyPr/>
                    <a:lstStyle/>
                    <a:p>
                      <a:r>
                        <a:rPr lang="en-US" dirty="0"/>
                        <a:t>7</a:t>
                      </a:r>
                      <a:endParaRPr lang="vi-VN" dirty="0"/>
                    </a:p>
                  </a:txBody>
                  <a:tcPr/>
                </a:tc>
                <a:tc>
                  <a:txBody>
                    <a:bodyPr/>
                    <a:lstStyle/>
                    <a:p>
                      <a:r>
                        <a:rPr lang="en-US" dirty="0"/>
                        <a:t>8</a:t>
                      </a:r>
                      <a:endParaRPr lang="vi-VN" dirty="0"/>
                    </a:p>
                  </a:txBody>
                  <a:tcPr/>
                </a:tc>
                <a:tc>
                  <a:txBody>
                    <a:bodyPr/>
                    <a:lstStyle/>
                    <a:p>
                      <a:r>
                        <a:rPr lang="en-US" dirty="0"/>
                        <a:t>9</a:t>
                      </a:r>
                      <a:endParaRPr lang="vi-VN" dirty="0"/>
                    </a:p>
                  </a:txBody>
                  <a:tcPr/>
                </a:tc>
                <a:tc>
                  <a:txBody>
                    <a:bodyPr/>
                    <a:lstStyle/>
                    <a:p>
                      <a:r>
                        <a:rPr lang="en-US" dirty="0"/>
                        <a:t>10</a:t>
                      </a:r>
                      <a:endParaRPr lang="vi-VN" dirty="0"/>
                    </a:p>
                  </a:txBody>
                  <a:tcPr/>
                </a:tc>
                <a:extLst>
                  <a:ext uri="{0D108BD9-81ED-4DB2-BD59-A6C34878D82A}">
                    <a16:rowId xmlns:a16="http://schemas.microsoft.com/office/drawing/2014/main" val="3921061981"/>
                  </a:ext>
                </a:extLst>
              </a:tr>
              <a:tr h="1117857">
                <a:tc>
                  <a:txBody>
                    <a:bodyPr/>
                    <a:lstStyle/>
                    <a:p>
                      <a:r>
                        <a:rPr lang="en-US" dirty="0"/>
                        <a:t>11</a:t>
                      </a:r>
                      <a:endParaRPr lang="vi-VN" dirty="0"/>
                    </a:p>
                  </a:txBody>
                  <a:tcPr/>
                </a:tc>
                <a:tc>
                  <a:txBody>
                    <a:bodyPr/>
                    <a:lstStyle/>
                    <a:p>
                      <a:r>
                        <a:rPr lang="en-US" dirty="0"/>
                        <a:t>12</a:t>
                      </a:r>
                      <a:endParaRPr lang="vi-VN" dirty="0"/>
                    </a:p>
                  </a:txBody>
                  <a:tcPr/>
                </a:tc>
                <a:tc>
                  <a:txBody>
                    <a:bodyPr/>
                    <a:lstStyle/>
                    <a:p>
                      <a:r>
                        <a:rPr lang="en-US" dirty="0"/>
                        <a:t>13</a:t>
                      </a:r>
                      <a:endParaRPr lang="vi-VN" dirty="0"/>
                    </a:p>
                  </a:txBody>
                  <a:tcPr/>
                </a:tc>
                <a:tc>
                  <a:txBody>
                    <a:bodyPr/>
                    <a:lstStyle/>
                    <a:p>
                      <a:r>
                        <a:rPr lang="en-US" dirty="0"/>
                        <a:t>14</a:t>
                      </a:r>
                      <a:endParaRPr lang="vi-VN" dirty="0"/>
                    </a:p>
                  </a:txBody>
                  <a:tcPr/>
                </a:tc>
                <a:tc>
                  <a:txBody>
                    <a:bodyPr/>
                    <a:lstStyle/>
                    <a:p>
                      <a:r>
                        <a:rPr lang="en-US" dirty="0"/>
                        <a:t>15</a:t>
                      </a:r>
                      <a:endParaRPr lang="vi-VN" dirty="0"/>
                    </a:p>
                  </a:txBody>
                  <a:tcPr/>
                </a:tc>
                <a:tc>
                  <a:txBody>
                    <a:bodyPr/>
                    <a:lstStyle/>
                    <a:p>
                      <a:r>
                        <a:rPr lang="en-US" dirty="0"/>
                        <a:t>16</a:t>
                      </a:r>
                      <a:endParaRPr lang="vi-VN" dirty="0"/>
                    </a:p>
                  </a:txBody>
                  <a:tcPr/>
                </a:tc>
                <a:tc>
                  <a:txBody>
                    <a:bodyPr/>
                    <a:lstStyle/>
                    <a:p>
                      <a:r>
                        <a:rPr lang="en-US" dirty="0"/>
                        <a:t>17</a:t>
                      </a:r>
                      <a:endParaRPr lang="vi-VN" dirty="0"/>
                    </a:p>
                  </a:txBody>
                  <a:tcPr/>
                </a:tc>
                <a:tc>
                  <a:txBody>
                    <a:bodyPr/>
                    <a:lstStyle/>
                    <a:p>
                      <a:r>
                        <a:rPr lang="en-US" dirty="0"/>
                        <a:t>18</a:t>
                      </a:r>
                      <a:endParaRPr lang="vi-VN" dirty="0"/>
                    </a:p>
                  </a:txBody>
                  <a:tcPr/>
                </a:tc>
                <a:extLst>
                  <a:ext uri="{0D108BD9-81ED-4DB2-BD59-A6C34878D82A}">
                    <a16:rowId xmlns:a16="http://schemas.microsoft.com/office/drawing/2014/main" val="635903629"/>
                  </a:ext>
                </a:extLst>
              </a:tr>
            </a:tbl>
          </a:graphicData>
        </a:graphic>
      </p:graphicFrame>
      <p:sp>
        <p:nvSpPr>
          <p:cNvPr id="3" name="TextBox 2"/>
          <p:cNvSpPr txBox="1"/>
          <p:nvPr/>
        </p:nvSpPr>
        <p:spPr>
          <a:xfrm>
            <a:off x="1819563" y="1034465"/>
            <a:ext cx="940654" cy="523220"/>
          </a:xfrm>
          <a:prstGeom prst="rect">
            <a:avLst/>
          </a:prstGeom>
          <a:noFill/>
        </p:spPr>
        <p:txBody>
          <a:bodyPr wrap="square" rtlCol="0">
            <a:spAutoFit/>
          </a:bodyPr>
          <a:lstStyle/>
          <a:p>
            <a:r>
              <a:rPr lang="en-US" sz="2800" dirty="0" err="1"/>
              <a:t>Cột</a:t>
            </a:r>
            <a:r>
              <a:rPr lang="en-US" sz="2800" dirty="0"/>
              <a:t> 1</a:t>
            </a:r>
            <a:endParaRPr lang="vi-VN" sz="2800" dirty="0"/>
          </a:p>
        </p:txBody>
      </p:sp>
      <p:sp>
        <p:nvSpPr>
          <p:cNvPr id="4" name="TextBox 3"/>
          <p:cNvSpPr txBox="1"/>
          <p:nvPr/>
        </p:nvSpPr>
        <p:spPr>
          <a:xfrm>
            <a:off x="244761" y="1920024"/>
            <a:ext cx="1191621" cy="523220"/>
          </a:xfrm>
          <a:prstGeom prst="rect">
            <a:avLst/>
          </a:prstGeom>
          <a:noFill/>
        </p:spPr>
        <p:txBody>
          <a:bodyPr wrap="square" rtlCol="0">
            <a:spAutoFit/>
          </a:bodyPr>
          <a:lstStyle/>
          <a:p>
            <a:r>
              <a:rPr lang="en-US" sz="2800" dirty="0" err="1"/>
              <a:t>Hàng</a:t>
            </a:r>
            <a:r>
              <a:rPr lang="en-US" sz="2800" dirty="0"/>
              <a:t> 1</a:t>
            </a:r>
            <a:endParaRPr lang="vi-VN" sz="2800" dirty="0"/>
          </a:p>
        </p:txBody>
      </p:sp>
      <p:sp>
        <p:nvSpPr>
          <p:cNvPr id="5" name="TextBox 4"/>
          <p:cNvSpPr txBox="1"/>
          <p:nvPr/>
        </p:nvSpPr>
        <p:spPr>
          <a:xfrm>
            <a:off x="2918690" y="1034465"/>
            <a:ext cx="940654" cy="523220"/>
          </a:xfrm>
          <a:prstGeom prst="rect">
            <a:avLst/>
          </a:prstGeom>
          <a:noFill/>
        </p:spPr>
        <p:txBody>
          <a:bodyPr wrap="square" rtlCol="0">
            <a:spAutoFit/>
          </a:bodyPr>
          <a:lstStyle/>
          <a:p>
            <a:r>
              <a:rPr lang="en-US" sz="2800" dirty="0" err="1"/>
              <a:t>Cột</a:t>
            </a:r>
            <a:r>
              <a:rPr lang="en-US" sz="2800" dirty="0"/>
              <a:t> 2</a:t>
            </a:r>
            <a:endParaRPr lang="vi-VN" sz="2800" dirty="0"/>
          </a:p>
        </p:txBody>
      </p:sp>
      <p:sp>
        <p:nvSpPr>
          <p:cNvPr id="6" name="TextBox 5"/>
          <p:cNvSpPr txBox="1"/>
          <p:nvPr/>
        </p:nvSpPr>
        <p:spPr>
          <a:xfrm>
            <a:off x="4110181" y="1034465"/>
            <a:ext cx="940654" cy="523220"/>
          </a:xfrm>
          <a:prstGeom prst="rect">
            <a:avLst/>
          </a:prstGeom>
          <a:noFill/>
        </p:spPr>
        <p:txBody>
          <a:bodyPr wrap="square" rtlCol="0">
            <a:spAutoFit/>
          </a:bodyPr>
          <a:lstStyle/>
          <a:p>
            <a:r>
              <a:rPr lang="en-US" sz="2800" dirty="0" err="1"/>
              <a:t>Cột</a:t>
            </a:r>
            <a:r>
              <a:rPr lang="en-US" sz="2800" dirty="0"/>
              <a:t> 3</a:t>
            </a:r>
            <a:endParaRPr lang="vi-VN" sz="2800" dirty="0"/>
          </a:p>
        </p:txBody>
      </p:sp>
      <p:sp>
        <p:nvSpPr>
          <p:cNvPr id="7" name="TextBox 6"/>
          <p:cNvSpPr txBox="1"/>
          <p:nvPr/>
        </p:nvSpPr>
        <p:spPr>
          <a:xfrm>
            <a:off x="5412509" y="1034465"/>
            <a:ext cx="940654" cy="523220"/>
          </a:xfrm>
          <a:prstGeom prst="rect">
            <a:avLst/>
          </a:prstGeom>
          <a:noFill/>
        </p:spPr>
        <p:txBody>
          <a:bodyPr wrap="square" rtlCol="0">
            <a:spAutoFit/>
          </a:bodyPr>
          <a:lstStyle/>
          <a:p>
            <a:r>
              <a:rPr lang="en-US" sz="2800" dirty="0" err="1"/>
              <a:t>Cột</a:t>
            </a:r>
            <a:r>
              <a:rPr lang="en-US" sz="2800" dirty="0"/>
              <a:t> 4</a:t>
            </a:r>
            <a:endParaRPr lang="vi-VN" sz="2800" dirty="0"/>
          </a:p>
        </p:txBody>
      </p:sp>
      <p:sp>
        <p:nvSpPr>
          <p:cNvPr id="8" name="TextBox 7"/>
          <p:cNvSpPr txBox="1"/>
          <p:nvPr/>
        </p:nvSpPr>
        <p:spPr>
          <a:xfrm>
            <a:off x="6585525" y="1034465"/>
            <a:ext cx="940654" cy="523220"/>
          </a:xfrm>
          <a:prstGeom prst="rect">
            <a:avLst/>
          </a:prstGeom>
          <a:noFill/>
        </p:spPr>
        <p:txBody>
          <a:bodyPr wrap="square" rtlCol="0">
            <a:spAutoFit/>
          </a:bodyPr>
          <a:lstStyle/>
          <a:p>
            <a:r>
              <a:rPr lang="en-US" sz="2800" dirty="0" err="1"/>
              <a:t>Cột</a:t>
            </a:r>
            <a:r>
              <a:rPr lang="en-US" sz="2800" dirty="0"/>
              <a:t> 5</a:t>
            </a:r>
            <a:endParaRPr lang="vi-VN" sz="2800" dirty="0"/>
          </a:p>
        </p:txBody>
      </p:sp>
      <p:sp>
        <p:nvSpPr>
          <p:cNvPr id="9" name="TextBox 8"/>
          <p:cNvSpPr txBox="1"/>
          <p:nvPr/>
        </p:nvSpPr>
        <p:spPr>
          <a:xfrm>
            <a:off x="7860143" y="1012740"/>
            <a:ext cx="940654" cy="523220"/>
          </a:xfrm>
          <a:prstGeom prst="rect">
            <a:avLst/>
          </a:prstGeom>
          <a:noFill/>
        </p:spPr>
        <p:txBody>
          <a:bodyPr wrap="square" rtlCol="0">
            <a:spAutoFit/>
          </a:bodyPr>
          <a:lstStyle/>
          <a:p>
            <a:r>
              <a:rPr lang="en-US" sz="2800" dirty="0" err="1"/>
              <a:t>Cột</a:t>
            </a:r>
            <a:r>
              <a:rPr lang="en-US" sz="2800" dirty="0"/>
              <a:t> 6</a:t>
            </a:r>
            <a:endParaRPr lang="vi-VN" sz="2800" dirty="0"/>
          </a:p>
        </p:txBody>
      </p:sp>
      <p:sp>
        <p:nvSpPr>
          <p:cNvPr id="10" name="TextBox 9"/>
          <p:cNvSpPr txBox="1"/>
          <p:nvPr/>
        </p:nvSpPr>
        <p:spPr>
          <a:xfrm>
            <a:off x="9162471" y="1034465"/>
            <a:ext cx="940654" cy="523220"/>
          </a:xfrm>
          <a:prstGeom prst="rect">
            <a:avLst/>
          </a:prstGeom>
          <a:noFill/>
        </p:spPr>
        <p:txBody>
          <a:bodyPr wrap="square" rtlCol="0">
            <a:spAutoFit/>
          </a:bodyPr>
          <a:lstStyle/>
          <a:p>
            <a:r>
              <a:rPr lang="en-US" sz="2800" dirty="0" err="1"/>
              <a:t>Cột</a:t>
            </a:r>
            <a:r>
              <a:rPr lang="en-US" sz="2800" dirty="0"/>
              <a:t> 7</a:t>
            </a:r>
            <a:endParaRPr lang="vi-VN" sz="2800" dirty="0"/>
          </a:p>
        </p:txBody>
      </p:sp>
      <p:sp>
        <p:nvSpPr>
          <p:cNvPr id="11" name="TextBox 10"/>
          <p:cNvSpPr txBox="1"/>
          <p:nvPr/>
        </p:nvSpPr>
        <p:spPr>
          <a:xfrm>
            <a:off x="10503790" y="991015"/>
            <a:ext cx="940654" cy="523220"/>
          </a:xfrm>
          <a:prstGeom prst="rect">
            <a:avLst/>
          </a:prstGeom>
          <a:noFill/>
        </p:spPr>
        <p:txBody>
          <a:bodyPr wrap="square" rtlCol="0">
            <a:spAutoFit/>
          </a:bodyPr>
          <a:lstStyle/>
          <a:p>
            <a:r>
              <a:rPr lang="en-US" sz="2800" dirty="0" err="1"/>
              <a:t>Cột</a:t>
            </a:r>
            <a:r>
              <a:rPr lang="en-US" sz="2800" dirty="0"/>
              <a:t> 8</a:t>
            </a:r>
            <a:endParaRPr lang="vi-VN" sz="2800" dirty="0"/>
          </a:p>
        </p:txBody>
      </p:sp>
      <p:sp>
        <p:nvSpPr>
          <p:cNvPr id="12" name="TextBox 11"/>
          <p:cNvSpPr txBox="1"/>
          <p:nvPr/>
        </p:nvSpPr>
        <p:spPr>
          <a:xfrm>
            <a:off x="323139" y="3150831"/>
            <a:ext cx="1191621" cy="523220"/>
          </a:xfrm>
          <a:prstGeom prst="rect">
            <a:avLst/>
          </a:prstGeom>
          <a:noFill/>
        </p:spPr>
        <p:txBody>
          <a:bodyPr wrap="square" rtlCol="0">
            <a:spAutoFit/>
          </a:bodyPr>
          <a:lstStyle/>
          <a:p>
            <a:r>
              <a:rPr lang="en-US" sz="2800" dirty="0" err="1"/>
              <a:t>Hàng</a:t>
            </a:r>
            <a:r>
              <a:rPr lang="en-US" sz="2800" dirty="0"/>
              <a:t> 2</a:t>
            </a:r>
            <a:endParaRPr lang="vi-VN" sz="2800" dirty="0"/>
          </a:p>
        </p:txBody>
      </p:sp>
      <p:sp>
        <p:nvSpPr>
          <p:cNvPr id="13" name="TextBox 12"/>
          <p:cNvSpPr txBox="1"/>
          <p:nvPr/>
        </p:nvSpPr>
        <p:spPr>
          <a:xfrm>
            <a:off x="244760" y="5336592"/>
            <a:ext cx="1191621" cy="523220"/>
          </a:xfrm>
          <a:prstGeom prst="rect">
            <a:avLst/>
          </a:prstGeom>
          <a:noFill/>
        </p:spPr>
        <p:txBody>
          <a:bodyPr wrap="square" rtlCol="0">
            <a:spAutoFit/>
          </a:bodyPr>
          <a:lstStyle/>
          <a:p>
            <a:r>
              <a:rPr lang="en-US" sz="2800" dirty="0" err="1"/>
              <a:t>Hàng</a:t>
            </a:r>
            <a:r>
              <a:rPr lang="en-US" sz="2800" dirty="0"/>
              <a:t> 4</a:t>
            </a:r>
            <a:endParaRPr lang="vi-VN" sz="2800" dirty="0"/>
          </a:p>
        </p:txBody>
      </p:sp>
      <p:sp>
        <p:nvSpPr>
          <p:cNvPr id="14" name="TextBox 13"/>
          <p:cNvSpPr txBox="1"/>
          <p:nvPr/>
        </p:nvSpPr>
        <p:spPr>
          <a:xfrm>
            <a:off x="531859" y="356190"/>
            <a:ext cx="5714315" cy="523220"/>
          </a:xfrm>
          <a:prstGeom prst="rect">
            <a:avLst/>
          </a:prstGeom>
          <a:noFill/>
        </p:spPr>
        <p:txBody>
          <a:bodyPr wrap="square" rtlCol="0">
            <a:spAutoFit/>
          </a:bodyPr>
          <a:lstStyle/>
          <a:p>
            <a:r>
              <a:rPr lang="en-US" sz="2800" dirty="0" err="1">
                <a:solidFill>
                  <a:srgbClr val="FF0000"/>
                </a:solidFill>
              </a:rPr>
              <a:t>Quan</a:t>
            </a:r>
            <a:r>
              <a:rPr lang="en-US" sz="2800" dirty="0">
                <a:solidFill>
                  <a:srgbClr val="FF0000"/>
                </a:solidFill>
              </a:rPr>
              <a:t> </a:t>
            </a:r>
            <a:r>
              <a:rPr lang="en-US" sz="2800" dirty="0" err="1">
                <a:solidFill>
                  <a:srgbClr val="FF0000"/>
                </a:solidFill>
              </a:rPr>
              <a:t>sát</a:t>
            </a:r>
            <a:r>
              <a:rPr lang="en-US" sz="2800" dirty="0">
                <a:solidFill>
                  <a:srgbClr val="FF0000"/>
                </a:solidFill>
              </a:rPr>
              <a:t> H4.3 </a:t>
            </a:r>
            <a:r>
              <a:rPr lang="en-US" sz="2800" dirty="0" err="1">
                <a:solidFill>
                  <a:srgbClr val="FF0000"/>
                </a:solidFill>
              </a:rPr>
              <a:t>trang</a:t>
            </a:r>
            <a:r>
              <a:rPr lang="en-US" sz="2800" dirty="0">
                <a:solidFill>
                  <a:srgbClr val="FF0000"/>
                </a:solidFill>
              </a:rPr>
              <a:t> 27 </a:t>
            </a:r>
            <a:r>
              <a:rPr lang="en-US" sz="2800" dirty="0" err="1">
                <a:solidFill>
                  <a:srgbClr val="FF0000"/>
                </a:solidFill>
              </a:rPr>
              <a:t>để</a:t>
            </a:r>
            <a:r>
              <a:rPr lang="en-US" sz="2800" dirty="0">
                <a:solidFill>
                  <a:srgbClr val="FF0000"/>
                </a:solidFill>
              </a:rPr>
              <a:t> </a:t>
            </a:r>
            <a:r>
              <a:rPr lang="en-US" sz="2800" dirty="0" err="1">
                <a:solidFill>
                  <a:srgbClr val="FF0000"/>
                </a:solidFill>
              </a:rPr>
              <a:t>hoàn</a:t>
            </a:r>
            <a:r>
              <a:rPr lang="en-US" sz="2800" dirty="0">
                <a:solidFill>
                  <a:srgbClr val="FF0000"/>
                </a:solidFill>
              </a:rPr>
              <a:t> </a:t>
            </a:r>
            <a:r>
              <a:rPr lang="en-US" sz="2800" dirty="0" err="1">
                <a:solidFill>
                  <a:srgbClr val="FF0000"/>
                </a:solidFill>
              </a:rPr>
              <a:t>thành</a:t>
            </a:r>
            <a:endParaRPr lang="vi-VN" sz="2800" dirty="0">
              <a:solidFill>
                <a:srgbClr val="FF0000"/>
              </a:solidFill>
            </a:endParaRPr>
          </a:p>
        </p:txBody>
      </p:sp>
      <p:graphicFrame>
        <p:nvGraphicFramePr>
          <p:cNvPr id="15" name="Table 14"/>
          <p:cNvGraphicFramePr>
            <a:graphicFrameLocks noGrp="1"/>
          </p:cNvGraphicFramePr>
          <p:nvPr>
            <p:extLst>
              <p:ext uri="{D42A27DB-BD31-4B8C-83A1-F6EECF244321}">
                <p14:modId xmlns:p14="http://schemas.microsoft.com/office/powerpoint/2010/main" val="2116602294"/>
              </p:ext>
            </p:extLst>
          </p:nvPr>
        </p:nvGraphicFramePr>
        <p:xfrm>
          <a:off x="1514759" y="5089226"/>
          <a:ext cx="2512292" cy="1117857"/>
        </p:xfrm>
        <a:graphic>
          <a:graphicData uri="http://schemas.openxmlformats.org/drawingml/2006/table">
            <a:tbl>
              <a:tblPr firstRow="1" bandRow="1">
                <a:tableStyleId>{5940675A-B579-460E-94D1-54222C63F5DA}</a:tableStyleId>
              </a:tblPr>
              <a:tblGrid>
                <a:gridCol w="1256146">
                  <a:extLst>
                    <a:ext uri="{9D8B030D-6E8A-4147-A177-3AD203B41FA5}">
                      <a16:colId xmlns:a16="http://schemas.microsoft.com/office/drawing/2014/main" val="2219018915"/>
                    </a:ext>
                  </a:extLst>
                </a:gridCol>
                <a:gridCol w="1256146">
                  <a:extLst>
                    <a:ext uri="{9D8B030D-6E8A-4147-A177-3AD203B41FA5}">
                      <a16:colId xmlns:a16="http://schemas.microsoft.com/office/drawing/2014/main" val="2352229847"/>
                    </a:ext>
                  </a:extLst>
                </a:gridCol>
              </a:tblGrid>
              <a:tr h="1117857">
                <a:tc>
                  <a:txBody>
                    <a:bodyPr/>
                    <a:lstStyle/>
                    <a:p>
                      <a:r>
                        <a:rPr lang="en-US" dirty="0"/>
                        <a:t>19</a:t>
                      </a:r>
                      <a:endParaRPr lang="vi-VN" dirty="0"/>
                    </a:p>
                  </a:txBody>
                  <a:tcPr/>
                </a:tc>
                <a:tc>
                  <a:txBody>
                    <a:bodyPr/>
                    <a:lstStyle/>
                    <a:p>
                      <a:r>
                        <a:rPr lang="en-US" dirty="0"/>
                        <a:t>20</a:t>
                      </a:r>
                      <a:endParaRPr lang="vi-VN" dirty="0"/>
                    </a:p>
                  </a:txBody>
                  <a:tcPr/>
                </a:tc>
                <a:extLst>
                  <a:ext uri="{0D108BD9-81ED-4DB2-BD59-A6C34878D82A}">
                    <a16:rowId xmlns:a16="http://schemas.microsoft.com/office/drawing/2014/main" val="2258032819"/>
                  </a:ext>
                </a:extLst>
              </a:tr>
            </a:tbl>
          </a:graphicData>
        </a:graphic>
      </p:graphicFrame>
      <p:sp>
        <p:nvSpPr>
          <p:cNvPr id="16" name="TextBox 15"/>
          <p:cNvSpPr txBox="1"/>
          <p:nvPr/>
        </p:nvSpPr>
        <p:spPr>
          <a:xfrm>
            <a:off x="244759" y="4180182"/>
            <a:ext cx="1191621" cy="523220"/>
          </a:xfrm>
          <a:prstGeom prst="rect">
            <a:avLst/>
          </a:prstGeom>
          <a:noFill/>
        </p:spPr>
        <p:txBody>
          <a:bodyPr wrap="square" rtlCol="0">
            <a:spAutoFit/>
          </a:bodyPr>
          <a:lstStyle/>
          <a:p>
            <a:r>
              <a:rPr lang="en-US" sz="2800" dirty="0" err="1"/>
              <a:t>Hàng</a:t>
            </a:r>
            <a:r>
              <a:rPr lang="en-US" sz="2800" dirty="0"/>
              <a:t> 3</a:t>
            </a:r>
            <a:endParaRPr lang="vi-VN" sz="2800" dirty="0"/>
          </a:p>
        </p:txBody>
      </p:sp>
    </p:spTree>
    <p:extLst>
      <p:ext uri="{BB962C8B-B14F-4D97-AF65-F5344CB8AC3E}">
        <p14:creationId xmlns:p14="http://schemas.microsoft.com/office/powerpoint/2010/main" val="22531177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p:cNvPicPr>
            <a:picLocks noChangeAspect="1"/>
          </p:cNvPicPr>
          <p:nvPr/>
        </p:nvPicPr>
        <p:blipFill>
          <a:blip r:embed="rId2"/>
          <a:srcRect l="1452" t="1297" r="3516" b="5594"/>
          <a:stretch>
            <a:fillRect/>
          </a:stretch>
        </p:blipFill>
        <p:spPr>
          <a:xfrm>
            <a:off x="231268" y="339636"/>
            <a:ext cx="11391694" cy="6178727"/>
          </a:xfrm>
          <a:prstGeom prst="rect">
            <a:avLst/>
          </a:prstGeom>
        </p:spPr>
      </p:pic>
      <p:sp>
        <p:nvSpPr>
          <p:cNvPr id="3" name="Rectangle 2">
            <a:extLst>
              <a:ext uri="{FF2B5EF4-FFF2-40B4-BE49-F238E27FC236}">
                <a16:creationId xmlns:a16="http://schemas.microsoft.com/office/drawing/2014/main" id="{17D96507-68BE-40A8-9D8D-1AF1CF94C2CC}"/>
              </a:ext>
            </a:extLst>
          </p:cNvPr>
          <p:cNvSpPr/>
          <p:nvPr/>
        </p:nvSpPr>
        <p:spPr>
          <a:xfrm>
            <a:off x="3661794" y="4905076"/>
            <a:ext cx="2067202" cy="314588"/>
          </a:xfrm>
          <a:prstGeom prst="rect">
            <a:avLst/>
          </a:prstGeom>
          <a:solidFill>
            <a:schemeClr val="bg1"/>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rPr>
              <a:t>Số</a:t>
            </a:r>
            <a:r>
              <a:rPr lang="en-US" dirty="0">
                <a:solidFill>
                  <a:schemeClr val="tx1"/>
                </a:solidFill>
              </a:rPr>
              <a:t> </a:t>
            </a:r>
            <a:r>
              <a:rPr lang="en-US" dirty="0" err="1">
                <a:solidFill>
                  <a:schemeClr val="tx1"/>
                </a:solidFill>
              </a:rPr>
              <a:t>hiệu</a:t>
            </a:r>
            <a:r>
              <a:rPr lang="en-US" dirty="0">
                <a:solidFill>
                  <a:schemeClr val="tx1"/>
                </a:solidFill>
              </a:rPr>
              <a:t> ng. </a:t>
            </a:r>
            <a:r>
              <a:rPr lang="en-US" dirty="0" err="1">
                <a:solidFill>
                  <a:schemeClr val="tx1"/>
                </a:solidFill>
              </a:rPr>
              <a:t>tử</a:t>
            </a:r>
            <a:r>
              <a:rPr lang="en-US" dirty="0">
                <a:solidFill>
                  <a:schemeClr val="tx1"/>
                </a:solidFill>
              </a:rPr>
              <a:t>= </a:t>
            </a:r>
            <a:r>
              <a:rPr lang="en-US" dirty="0" err="1">
                <a:solidFill>
                  <a:schemeClr val="tx1"/>
                </a:solidFill>
              </a:rPr>
              <a:t>số</a:t>
            </a:r>
            <a:r>
              <a:rPr lang="en-US" dirty="0">
                <a:solidFill>
                  <a:schemeClr val="tx1"/>
                </a:solidFill>
              </a:rPr>
              <a:t> p</a:t>
            </a:r>
          </a:p>
        </p:txBody>
      </p:sp>
    </p:spTree>
    <p:extLst>
      <p:ext uri="{BB962C8B-B14F-4D97-AF65-F5344CB8AC3E}">
        <p14:creationId xmlns:p14="http://schemas.microsoft.com/office/powerpoint/2010/main" val="6838200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Bài 4. Sơ lược về bảng tuần hoàn các nguyên tố hóa học trang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1612" y="519288"/>
            <a:ext cx="9548949" cy="57931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37360" y="6178731"/>
            <a:ext cx="1789611" cy="391885"/>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9165843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8"/>
          <p:cNvPicPr>
            <a:picLocks noChangeAspect="1"/>
          </p:cNvPicPr>
          <p:nvPr/>
        </p:nvPicPr>
        <p:blipFill>
          <a:blip r:embed="rId2"/>
          <a:srcRect l="1452" t="1297" r="3516" b="5594"/>
          <a:stretch>
            <a:fillRect/>
          </a:stretch>
        </p:blipFill>
        <p:spPr>
          <a:xfrm>
            <a:off x="1676399" y="148566"/>
            <a:ext cx="9067800" cy="4419600"/>
          </a:xfrm>
          <a:prstGeom prst="rect">
            <a:avLst/>
          </a:prstGeom>
        </p:spPr>
      </p:pic>
      <p:sp>
        <p:nvSpPr>
          <p:cNvPr id="9" name="Rectangle 8"/>
          <p:cNvSpPr/>
          <p:nvPr/>
        </p:nvSpPr>
        <p:spPr>
          <a:xfrm>
            <a:off x="1600200" y="4245114"/>
            <a:ext cx="9220200" cy="707886"/>
          </a:xfrm>
          <a:prstGeom prst="rect">
            <a:avLst/>
          </a:prstGeom>
        </p:spPr>
        <p:txBody>
          <a:bodyPr wrap="square">
            <a:spAutoFit/>
          </a:bodyPr>
          <a:lstStyle/>
          <a:p>
            <a:pPr>
              <a:lnSpc>
                <a:spcPts val="4759"/>
              </a:lnSpc>
            </a:pPr>
            <a:r>
              <a:rPr lang="en-US" sz="2400" dirty="0">
                <a:solidFill>
                  <a:srgbClr val="002060"/>
                </a:solidFill>
                <a:latin typeface="Times Neue Roman" charset="0"/>
              </a:rPr>
              <a:t>a) </a:t>
            </a:r>
            <a:r>
              <a:rPr lang="en-US" sz="2400" dirty="0" err="1">
                <a:solidFill>
                  <a:srgbClr val="002060"/>
                </a:solidFill>
                <a:latin typeface="Times Neue Roman" charset="0"/>
              </a:rPr>
              <a:t>Cơ</a:t>
            </a:r>
            <a:r>
              <a:rPr lang="en-US" sz="2400" dirty="0">
                <a:solidFill>
                  <a:srgbClr val="002060"/>
                </a:solidFill>
                <a:latin typeface="Times Neue Roman" charset="0"/>
              </a:rPr>
              <a:t> </a:t>
            </a:r>
            <a:r>
              <a:rPr lang="en-US" sz="2400" dirty="0" err="1">
                <a:solidFill>
                  <a:srgbClr val="002060"/>
                </a:solidFill>
                <a:latin typeface="Times Neue Roman" charset="0"/>
              </a:rPr>
              <a:t>sở</a:t>
            </a:r>
            <a:r>
              <a:rPr lang="en-US" sz="2400" dirty="0">
                <a:solidFill>
                  <a:srgbClr val="002060"/>
                </a:solidFill>
                <a:latin typeface="Times Neue Roman" charset="0"/>
              </a:rPr>
              <a:t> </a:t>
            </a:r>
            <a:r>
              <a:rPr lang="en-US" sz="2400" dirty="0" err="1">
                <a:solidFill>
                  <a:srgbClr val="002060"/>
                </a:solidFill>
                <a:latin typeface="Times Neue Roman" charset="0"/>
              </a:rPr>
              <a:t>sắp</a:t>
            </a:r>
            <a:r>
              <a:rPr lang="en-US" sz="2400" dirty="0">
                <a:solidFill>
                  <a:srgbClr val="002060"/>
                </a:solidFill>
                <a:latin typeface="Times Neue Roman" charset="0"/>
              </a:rPr>
              <a:t> </a:t>
            </a:r>
            <a:r>
              <a:rPr lang="en-US" sz="2400" dirty="0" err="1">
                <a:solidFill>
                  <a:srgbClr val="002060"/>
                </a:solidFill>
                <a:latin typeface="Times Neue Roman" charset="0"/>
              </a:rPr>
              <a:t>xếp</a:t>
            </a:r>
            <a:r>
              <a:rPr lang="en-US" sz="2400" dirty="0">
                <a:solidFill>
                  <a:srgbClr val="002060"/>
                </a:solidFill>
                <a:latin typeface="Times Neue Roman" charset="0"/>
              </a:rPr>
              <a:t> </a:t>
            </a:r>
            <a:r>
              <a:rPr lang="en-US" sz="2400" dirty="0" err="1">
                <a:solidFill>
                  <a:srgbClr val="002060"/>
                </a:solidFill>
                <a:latin typeface="Times Neue Roman" charset="0"/>
              </a:rPr>
              <a:t>các</a:t>
            </a:r>
            <a:r>
              <a:rPr lang="en-US" sz="2400" dirty="0">
                <a:solidFill>
                  <a:srgbClr val="002060"/>
                </a:solidFill>
                <a:latin typeface="Times Neue Roman" charset="0"/>
              </a:rPr>
              <a:t> </a:t>
            </a:r>
            <a:r>
              <a:rPr lang="en-US" sz="2400" dirty="0" err="1">
                <a:solidFill>
                  <a:srgbClr val="002060"/>
                </a:solidFill>
                <a:latin typeface="Times Neue Roman" charset="0"/>
              </a:rPr>
              <a:t>nguyên</a:t>
            </a:r>
            <a:r>
              <a:rPr lang="en-US" sz="2400" dirty="0">
                <a:solidFill>
                  <a:srgbClr val="002060"/>
                </a:solidFill>
                <a:latin typeface="Times Neue Roman" charset="0"/>
              </a:rPr>
              <a:t> </a:t>
            </a:r>
            <a:r>
              <a:rPr lang="en-US" sz="2400" dirty="0" err="1">
                <a:solidFill>
                  <a:srgbClr val="002060"/>
                </a:solidFill>
                <a:latin typeface="Times Neue Roman" charset="0"/>
              </a:rPr>
              <a:t>tố</a:t>
            </a:r>
            <a:r>
              <a:rPr lang="en-US" sz="2400" dirty="0">
                <a:solidFill>
                  <a:srgbClr val="002060"/>
                </a:solidFill>
                <a:latin typeface="Times Neue Roman" charset="0"/>
              </a:rPr>
              <a:t> </a:t>
            </a:r>
            <a:r>
              <a:rPr lang="en-US" sz="2400" dirty="0" err="1">
                <a:solidFill>
                  <a:srgbClr val="002060"/>
                </a:solidFill>
                <a:latin typeface="Times Neue Roman" charset="0"/>
              </a:rPr>
              <a:t>dựa</a:t>
            </a:r>
            <a:r>
              <a:rPr lang="en-US" sz="2400" dirty="0">
                <a:solidFill>
                  <a:srgbClr val="002060"/>
                </a:solidFill>
                <a:latin typeface="Times Neue Roman" charset="0"/>
              </a:rPr>
              <a:t> </a:t>
            </a:r>
            <a:r>
              <a:rPr lang="en-US" sz="2400" dirty="0" err="1">
                <a:solidFill>
                  <a:srgbClr val="002060"/>
                </a:solidFill>
                <a:latin typeface="Times Neue Roman" charset="0"/>
              </a:rPr>
              <a:t>vào</a:t>
            </a:r>
            <a:r>
              <a:rPr lang="en-US" sz="2400" dirty="0">
                <a:solidFill>
                  <a:srgbClr val="002060"/>
                </a:solidFill>
                <a:latin typeface="Times Neue Roman" charset="0"/>
              </a:rPr>
              <a:t> </a:t>
            </a:r>
            <a:r>
              <a:rPr lang="en-US" sz="2400" dirty="0" err="1">
                <a:solidFill>
                  <a:srgbClr val="002060"/>
                </a:solidFill>
                <a:latin typeface="Times Neue Roman" charset="0"/>
              </a:rPr>
              <a:t>điện</a:t>
            </a:r>
            <a:r>
              <a:rPr lang="en-US" sz="2400" dirty="0">
                <a:solidFill>
                  <a:srgbClr val="002060"/>
                </a:solidFill>
                <a:latin typeface="Times Neue Roman" charset="0"/>
              </a:rPr>
              <a:t> </a:t>
            </a:r>
            <a:r>
              <a:rPr lang="en-US" sz="2400" dirty="0" err="1">
                <a:solidFill>
                  <a:srgbClr val="002060"/>
                </a:solidFill>
                <a:latin typeface="Times Neue Roman" charset="0"/>
              </a:rPr>
              <a:t>tích</a:t>
            </a:r>
            <a:r>
              <a:rPr lang="en-US" sz="2400" dirty="0">
                <a:solidFill>
                  <a:srgbClr val="002060"/>
                </a:solidFill>
                <a:latin typeface="Times Neue Roman" charset="0"/>
              </a:rPr>
              <a:t> </a:t>
            </a:r>
            <a:r>
              <a:rPr lang="en-US" sz="2400" dirty="0" err="1">
                <a:solidFill>
                  <a:srgbClr val="002060"/>
                </a:solidFill>
                <a:latin typeface="Times Neue Roman" charset="0"/>
              </a:rPr>
              <a:t>hạt</a:t>
            </a:r>
            <a:r>
              <a:rPr lang="en-US" sz="2400" dirty="0">
                <a:solidFill>
                  <a:srgbClr val="002060"/>
                </a:solidFill>
                <a:latin typeface="Times Neue Roman" charset="0"/>
              </a:rPr>
              <a:t> </a:t>
            </a:r>
            <a:r>
              <a:rPr lang="en-US" sz="2400" dirty="0" err="1">
                <a:solidFill>
                  <a:srgbClr val="002060"/>
                </a:solidFill>
                <a:latin typeface="Times Neue Roman" charset="0"/>
              </a:rPr>
              <a:t>nào</a:t>
            </a:r>
            <a:r>
              <a:rPr lang="en-US" sz="2400" dirty="0">
                <a:solidFill>
                  <a:srgbClr val="002060"/>
                </a:solidFill>
                <a:latin typeface="Times Neue Roman" charset="0"/>
              </a:rPr>
              <a:t> ?</a:t>
            </a:r>
          </a:p>
        </p:txBody>
      </p:sp>
      <p:sp>
        <p:nvSpPr>
          <p:cNvPr id="13" name="TextBox 11"/>
          <p:cNvSpPr txBox="1"/>
          <p:nvPr/>
        </p:nvSpPr>
        <p:spPr>
          <a:xfrm>
            <a:off x="1676400" y="5334000"/>
            <a:ext cx="8763000" cy="1231106"/>
          </a:xfrm>
          <a:prstGeom prst="rect">
            <a:avLst/>
          </a:prstGeom>
        </p:spPr>
        <p:txBody>
          <a:bodyPr wrap="square" lIns="0" tIns="0" rIns="0" bIns="0" rtlCol="0" anchor="t">
            <a:spAutoFit/>
          </a:bodyPr>
          <a:lstStyle/>
          <a:p>
            <a:pPr>
              <a:lnSpc>
                <a:spcPts val="4759"/>
              </a:lnSpc>
            </a:pPr>
            <a:r>
              <a:rPr lang="en-US" sz="2400" dirty="0">
                <a:solidFill>
                  <a:srgbClr val="0070C0"/>
                </a:solidFill>
                <a:latin typeface="Times Neue Roman"/>
              </a:rPr>
              <a:t>c) </a:t>
            </a:r>
            <a:r>
              <a:rPr lang="en-US" sz="2400" dirty="0" err="1">
                <a:solidFill>
                  <a:srgbClr val="0070C0"/>
                </a:solidFill>
                <a:latin typeface="Times Neue Roman"/>
              </a:rPr>
              <a:t>Nguyên</a:t>
            </a:r>
            <a:r>
              <a:rPr lang="en-US" sz="2400" dirty="0">
                <a:solidFill>
                  <a:srgbClr val="0070C0"/>
                </a:solidFill>
                <a:latin typeface="Times Neue Roman"/>
              </a:rPr>
              <a:t> </a:t>
            </a:r>
            <a:r>
              <a:rPr lang="en-US" sz="2400" dirty="0" err="1">
                <a:solidFill>
                  <a:srgbClr val="0070C0"/>
                </a:solidFill>
                <a:latin typeface="Times Neue Roman"/>
              </a:rPr>
              <a:t>tử</a:t>
            </a:r>
            <a:r>
              <a:rPr lang="en-US" sz="2400" dirty="0">
                <a:solidFill>
                  <a:srgbClr val="0070C0"/>
                </a:solidFill>
                <a:latin typeface="Times Neue Roman"/>
              </a:rPr>
              <a:t> </a:t>
            </a:r>
            <a:r>
              <a:rPr lang="en-US" sz="2400" dirty="0" err="1">
                <a:solidFill>
                  <a:srgbClr val="0070C0"/>
                </a:solidFill>
                <a:latin typeface="Times Neue Roman"/>
              </a:rPr>
              <a:t>của</a:t>
            </a:r>
            <a:r>
              <a:rPr lang="en-US" sz="2400" dirty="0">
                <a:solidFill>
                  <a:srgbClr val="0070C0"/>
                </a:solidFill>
                <a:latin typeface="Times Neue Roman"/>
              </a:rPr>
              <a:t> </a:t>
            </a:r>
            <a:r>
              <a:rPr lang="en-US" sz="2400" dirty="0" err="1">
                <a:solidFill>
                  <a:srgbClr val="0070C0"/>
                </a:solidFill>
                <a:latin typeface="Times Neue Roman"/>
              </a:rPr>
              <a:t>những</a:t>
            </a:r>
            <a:r>
              <a:rPr lang="en-US" sz="2400" dirty="0">
                <a:solidFill>
                  <a:srgbClr val="0070C0"/>
                </a:solidFill>
                <a:latin typeface="Times Neue Roman"/>
              </a:rPr>
              <a:t> </a:t>
            </a:r>
            <a:r>
              <a:rPr lang="en-US" sz="2400" dirty="0" err="1">
                <a:solidFill>
                  <a:srgbClr val="0070C0"/>
                </a:solidFill>
                <a:latin typeface="Times Neue Roman"/>
              </a:rPr>
              <a:t>nguyên</a:t>
            </a:r>
            <a:r>
              <a:rPr lang="en-US" sz="2400" dirty="0">
                <a:solidFill>
                  <a:srgbClr val="0070C0"/>
                </a:solidFill>
                <a:latin typeface="Times Neue Roman"/>
              </a:rPr>
              <a:t> </a:t>
            </a:r>
            <a:r>
              <a:rPr lang="en-US" sz="2400" dirty="0" err="1">
                <a:solidFill>
                  <a:srgbClr val="0070C0"/>
                </a:solidFill>
                <a:latin typeface="Times Neue Roman"/>
              </a:rPr>
              <a:t>tố</a:t>
            </a:r>
            <a:r>
              <a:rPr lang="en-US" sz="2400" dirty="0">
                <a:solidFill>
                  <a:srgbClr val="0070C0"/>
                </a:solidFill>
                <a:latin typeface="Times Neue Roman"/>
              </a:rPr>
              <a:t> </a:t>
            </a:r>
            <a:r>
              <a:rPr lang="en-US" sz="2400" dirty="0" err="1">
                <a:solidFill>
                  <a:srgbClr val="0070C0"/>
                </a:solidFill>
                <a:latin typeface="Times Neue Roman"/>
              </a:rPr>
              <a:t>nào</a:t>
            </a:r>
            <a:r>
              <a:rPr lang="en-US" sz="2400" dirty="0">
                <a:solidFill>
                  <a:srgbClr val="0070C0"/>
                </a:solidFill>
                <a:latin typeface="Times Neue Roman"/>
              </a:rPr>
              <a:t> </a:t>
            </a:r>
            <a:r>
              <a:rPr lang="en-US" sz="2400" dirty="0" err="1">
                <a:solidFill>
                  <a:srgbClr val="0070C0"/>
                </a:solidFill>
                <a:latin typeface="Times Neue Roman"/>
              </a:rPr>
              <a:t>có</a:t>
            </a:r>
            <a:r>
              <a:rPr lang="en-US" sz="2400" dirty="0">
                <a:solidFill>
                  <a:srgbClr val="0070C0"/>
                </a:solidFill>
                <a:latin typeface="Times Neue Roman"/>
              </a:rPr>
              <a:t> </a:t>
            </a:r>
            <a:r>
              <a:rPr lang="en-US" sz="2400" dirty="0" err="1">
                <a:solidFill>
                  <a:srgbClr val="0070C0"/>
                </a:solidFill>
                <a:latin typeface="Times Neue Roman"/>
              </a:rPr>
              <a:t>số</a:t>
            </a:r>
            <a:r>
              <a:rPr lang="en-US" sz="2400" dirty="0">
                <a:solidFill>
                  <a:srgbClr val="0070C0"/>
                </a:solidFill>
                <a:latin typeface="Times Neue Roman"/>
              </a:rPr>
              <a:t> electron ở </a:t>
            </a:r>
            <a:r>
              <a:rPr lang="en-US" sz="2400" dirty="0" err="1">
                <a:solidFill>
                  <a:srgbClr val="0070C0"/>
                </a:solidFill>
                <a:latin typeface="Times Neue Roman"/>
              </a:rPr>
              <a:t>lớp</a:t>
            </a:r>
            <a:r>
              <a:rPr lang="en-US" sz="2400" dirty="0">
                <a:solidFill>
                  <a:srgbClr val="0070C0"/>
                </a:solidFill>
                <a:latin typeface="Times Neue Roman"/>
              </a:rPr>
              <a:t> </a:t>
            </a:r>
            <a:r>
              <a:rPr lang="en-US" sz="2400" dirty="0" err="1">
                <a:solidFill>
                  <a:srgbClr val="0070C0"/>
                </a:solidFill>
                <a:latin typeface="Times Neue Roman"/>
              </a:rPr>
              <a:t>ngoài</a:t>
            </a:r>
            <a:r>
              <a:rPr lang="en-US" sz="2400" dirty="0">
                <a:solidFill>
                  <a:srgbClr val="0070C0"/>
                </a:solidFill>
                <a:latin typeface="Times Neue Roman"/>
              </a:rPr>
              <a:t> </a:t>
            </a:r>
            <a:r>
              <a:rPr lang="en-US" sz="2400" dirty="0" err="1">
                <a:solidFill>
                  <a:srgbClr val="0070C0"/>
                </a:solidFill>
                <a:latin typeface="Times Neue Roman"/>
              </a:rPr>
              <a:t>cùng</a:t>
            </a:r>
            <a:r>
              <a:rPr lang="en-US" sz="2400" dirty="0">
                <a:solidFill>
                  <a:srgbClr val="0070C0"/>
                </a:solidFill>
                <a:latin typeface="Times Neue Roman"/>
              </a:rPr>
              <a:t> </a:t>
            </a:r>
            <a:r>
              <a:rPr lang="en-US" sz="2400" dirty="0" err="1">
                <a:solidFill>
                  <a:srgbClr val="0070C0"/>
                </a:solidFill>
                <a:latin typeface="Times Neue Roman"/>
              </a:rPr>
              <a:t>bằng</a:t>
            </a:r>
            <a:r>
              <a:rPr lang="en-US" sz="2400" dirty="0">
                <a:solidFill>
                  <a:srgbClr val="0070C0"/>
                </a:solidFill>
                <a:latin typeface="Times Neue Roman"/>
              </a:rPr>
              <a:t> </a:t>
            </a:r>
            <a:r>
              <a:rPr lang="en-US" sz="2400" dirty="0" err="1">
                <a:solidFill>
                  <a:srgbClr val="0070C0"/>
                </a:solidFill>
                <a:latin typeface="Times Neue Roman"/>
              </a:rPr>
              <a:t>nhau</a:t>
            </a:r>
            <a:r>
              <a:rPr lang="en-US" sz="2400" dirty="0">
                <a:solidFill>
                  <a:srgbClr val="0070C0"/>
                </a:solidFill>
                <a:latin typeface="Times Neue Roman"/>
              </a:rPr>
              <a:t>?</a:t>
            </a:r>
          </a:p>
        </p:txBody>
      </p:sp>
      <p:sp>
        <p:nvSpPr>
          <p:cNvPr id="14" name="Rectangle 13"/>
          <p:cNvSpPr/>
          <p:nvPr/>
        </p:nvSpPr>
        <p:spPr>
          <a:xfrm>
            <a:off x="1600200" y="4800600"/>
            <a:ext cx="9220200" cy="707886"/>
          </a:xfrm>
          <a:prstGeom prst="rect">
            <a:avLst/>
          </a:prstGeom>
        </p:spPr>
        <p:txBody>
          <a:bodyPr wrap="square">
            <a:spAutoFit/>
          </a:bodyPr>
          <a:lstStyle/>
          <a:p>
            <a:pPr>
              <a:lnSpc>
                <a:spcPts val="4759"/>
              </a:lnSpc>
            </a:pPr>
            <a:r>
              <a:rPr lang="en-US" sz="2400" dirty="0">
                <a:solidFill>
                  <a:srgbClr val="C00000"/>
                </a:solidFill>
                <a:latin typeface="Times Neue Roman" charset="0"/>
              </a:rPr>
              <a:t>b) </a:t>
            </a:r>
            <a:r>
              <a:rPr lang="en-US" sz="2400" dirty="0" err="1">
                <a:solidFill>
                  <a:srgbClr val="C00000"/>
                </a:solidFill>
                <a:latin typeface="Times Neue Roman" charset="0"/>
              </a:rPr>
              <a:t>Nguyên</a:t>
            </a:r>
            <a:r>
              <a:rPr lang="en-US" sz="2400" dirty="0">
                <a:solidFill>
                  <a:srgbClr val="C00000"/>
                </a:solidFill>
                <a:latin typeface="Times Neue Roman" charset="0"/>
              </a:rPr>
              <a:t> </a:t>
            </a:r>
            <a:r>
              <a:rPr lang="en-US" sz="2400" dirty="0" err="1">
                <a:solidFill>
                  <a:srgbClr val="C00000"/>
                </a:solidFill>
                <a:latin typeface="Times Neue Roman" charset="0"/>
              </a:rPr>
              <a:t>tử</a:t>
            </a:r>
            <a:r>
              <a:rPr lang="en-US" sz="2400" dirty="0">
                <a:solidFill>
                  <a:srgbClr val="C00000"/>
                </a:solidFill>
                <a:latin typeface="Times Neue Roman" charset="0"/>
              </a:rPr>
              <a:t> </a:t>
            </a:r>
            <a:r>
              <a:rPr lang="en-US" sz="2400" dirty="0" err="1">
                <a:solidFill>
                  <a:srgbClr val="C00000"/>
                </a:solidFill>
                <a:latin typeface="Times Neue Roman" charset="0"/>
              </a:rPr>
              <a:t>của</a:t>
            </a:r>
            <a:r>
              <a:rPr lang="en-US" sz="2400" dirty="0">
                <a:solidFill>
                  <a:srgbClr val="C00000"/>
                </a:solidFill>
                <a:latin typeface="Times Neue Roman" charset="0"/>
              </a:rPr>
              <a:t> </a:t>
            </a:r>
            <a:r>
              <a:rPr lang="en-US" sz="2400" dirty="0" err="1">
                <a:solidFill>
                  <a:srgbClr val="C00000"/>
                </a:solidFill>
                <a:latin typeface="Times Neue Roman" charset="0"/>
              </a:rPr>
              <a:t>những</a:t>
            </a:r>
            <a:r>
              <a:rPr lang="en-US" sz="2400" dirty="0">
                <a:solidFill>
                  <a:srgbClr val="C00000"/>
                </a:solidFill>
                <a:latin typeface="Times Neue Roman" charset="0"/>
              </a:rPr>
              <a:t> </a:t>
            </a:r>
            <a:r>
              <a:rPr lang="en-US" sz="2400" dirty="0" err="1">
                <a:solidFill>
                  <a:srgbClr val="C00000"/>
                </a:solidFill>
                <a:latin typeface="Times Neue Roman" charset="0"/>
              </a:rPr>
              <a:t>nguyên</a:t>
            </a:r>
            <a:r>
              <a:rPr lang="en-US" sz="2400" dirty="0">
                <a:solidFill>
                  <a:srgbClr val="C00000"/>
                </a:solidFill>
                <a:latin typeface="Times Neue Roman" charset="0"/>
              </a:rPr>
              <a:t> </a:t>
            </a:r>
            <a:r>
              <a:rPr lang="en-US" sz="2400" dirty="0" err="1">
                <a:solidFill>
                  <a:srgbClr val="C00000"/>
                </a:solidFill>
                <a:latin typeface="Times Neue Roman" charset="0"/>
              </a:rPr>
              <a:t>tố</a:t>
            </a:r>
            <a:r>
              <a:rPr lang="en-US" sz="2400" dirty="0">
                <a:solidFill>
                  <a:srgbClr val="C00000"/>
                </a:solidFill>
                <a:latin typeface="Times Neue Roman" charset="0"/>
              </a:rPr>
              <a:t> </a:t>
            </a:r>
            <a:r>
              <a:rPr lang="en-US" sz="2400" dirty="0" err="1">
                <a:solidFill>
                  <a:srgbClr val="C00000"/>
                </a:solidFill>
                <a:latin typeface="Times Neue Roman" charset="0"/>
              </a:rPr>
              <a:t>nào</a:t>
            </a:r>
            <a:r>
              <a:rPr lang="en-US" sz="2400" dirty="0">
                <a:solidFill>
                  <a:srgbClr val="C00000"/>
                </a:solidFill>
                <a:latin typeface="Times Neue Roman" charset="0"/>
              </a:rPr>
              <a:t> </a:t>
            </a:r>
            <a:r>
              <a:rPr lang="en-US" sz="2400" dirty="0" err="1">
                <a:solidFill>
                  <a:srgbClr val="C00000"/>
                </a:solidFill>
                <a:latin typeface="Times Neue Roman" charset="0"/>
              </a:rPr>
              <a:t>có</a:t>
            </a:r>
            <a:r>
              <a:rPr lang="en-US" sz="2400" dirty="0">
                <a:solidFill>
                  <a:srgbClr val="C00000"/>
                </a:solidFill>
                <a:latin typeface="Times Neue Roman" charset="0"/>
              </a:rPr>
              <a:t> </a:t>
            </a:r>
            <a:r>
              <a:rPr lang="en-US" sz="2400" dirty="0" err="1">
                <a:solidFill>
                  <a:srgbClr val="C00000"/>
                </a:solidFill>
                <a:latin typeface="Times Neue Roman" charset="0"/>
              </a:rPr>
              <a:t>cùng</a:t>
            </a:r>
            <a:r>
              <a:rPr lang="en-US" sz="2400" dirty="0">
                <a:solidFill>
                  <a:srgbClr val="C00000"/>
                </a:solidFill>
                <a:latin typeface="Times Neue Roman" charset="0"/>
              </a:rPr>
              <a:t> </a:t>
            </a:r>
            <a:r>
              <a:rPr lang="en-US" sz="2400" dirty="0" err="1">
                <a:solidFill>
                  <a:srgbClr val="C00000"/>
                </a:solidFill>
                <a:latin typeface="Times Neue Roman" charset="0"/>
              </a:rPr>
              <a:t>số</a:t>
            </a:r>
            <a:r>
              <a:rPr lang="en-US" sz="2400" dirty="0">
                <a:solidFill>
                  <a:srgbClr val="C00000"/>
                </a:solidFill>
                <a:latin typeface="Times Neue Roman" charset="0"/>
              </a:rPr>
              <a:t> </a:t>
            </a:r>
            <a:r>
              <a:rPr lang="en-US" sz="2400" dirty="0" err="1">
                <a:solidFill>
                  <a:srgbClr val="C00000"/>
                </a:solidFill>
                <a:latin typeface="Times Neue Roman" charset="0"/>
              </a:rPr>
              <a:t>lớp</a:t>
            </a:r>
            <a:r>
              <a:rPr lang="en-US" sz="2400" dirty="0">
                <a:solidFill>
                  <a:srgbClr val="C00000"/>
                </a:solidFill>
                <a:latin typeface="Times Neue Roman" charset="0"/>
              </a:rPr>
              <a:t> electron? </a:t>
            </a:r>
          </a:p>
        </p:txBody>
      </p:sp>
      <p:sp>
        <p:nvSpPr>
          <p:cNvPr id="2" name="Rectangle 1"/>
          <p:cNvSpPr/>
          <p:nvPr/>
        </p:nvSpPr>
        <p:spPr>
          <a:xfrm>
            <a:off x="3352800" y="228600"/>
            <a:ext cx="5791200" cy="838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 name="TextBox 11"/>
          <p:cNvSpPr txBox="1"/>
          <p:nvPr/>
        </p:nvSpPr>
        <p:spPr>
          <a:xfrm>
            <a:off x="3505201" y="304201"/>
            <a:ext cx="5714999" cy="615553"/>
          </a:xfrm>
          <a:prstGeom prst="rect">
            <a:avLst/>
          </a:prstGeom>
        </p:spPr>
        <p:txBody>
          <a:bodyPr wrap="square" lIns="0" tIns="0" rIns="0" bIns="0" rtlCol="0" anchor="t">
            <a:spAutoFit/>
          </a:bodyPr>
          <a:lstStyle/>
          <a:p>
            <a:pPr>
              <a:lnSpc>
                <a:spcPts val="4759"/>
              </a:lnSpc>
            </a:pPr>
            <a:r>
              <a:rPr lang="en-US" sz="2400" dirty="0" err="1">
                <a:solidFill>
                  <a:srgbClr val="C00000"/>
                </a:solidFill>
                <a:latin typeface="Times New Roman" pitchFamily="18" charset="0"/>
                <a:cs typeface="Times New Roman" pitchFamily="18" charset="0"/>
              </a:rPr>
              <a:t>Quan</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sát</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hình</a:t>
            </a:r>
            <a:r>
              <a:rPr lang="en-US" sz="2400" dirty="0">
                <a:solidFill>
                  <a:srgbClr val="C00000"/>
                </a:solidFill>
                <a:latin typeface="Times New Roman" pitchFamily="18" charset="0"/>
                <a:cs typeface="Times New Roman" pitchFamily="18" charset="0"/>
              </a:rPr>
              <a:t> 4.1 </a:t>
            </a:r>
            <a:r>
              <a:rPr lang="en-US" sz="2400" dirty="0" err="1">
                <a:solidFill>
                  <a:srgbClr val="C00000"/>
                </a:solidFill>
                <a:latin typeface="Times New Roman" pitchFamily="18" charset="0"/>
                <a:cs typeface="Times New Roman" pitchFamily="18" charset="0"/>
              </a:rPr>
              <a:t>trang</a:t>
            </a:r>
            <a:r>
              <a:rPr lang="en-US" sz="2400" dirty="0">
                <a:solidFill>
                  <a:srgbClr val="C00000"/>
                </a:solidFill>
                <a:latin typeface="Times New Roman" pitchFamily="18" charset="0"/>
                <a:cs typeface="Times New Roman" pitchFamily="18" charset="0"/>
              </a:rPr>
              <a:t> 22 SGK </a:t>
            </a:r>
            <a:r>
              <a:rPr lang="en-US" sz="2400" dirty="0" err="1">
                <a:solidFill>
                  <a:srgbClr val="C00000"/>
                </a:solidFill>
                <a:latin typeface="Times New Roman" pitchFamily="18" charset="0"/>
                <a:cs typeface="Times New Roman" pitchFamily="18" charset="0"/>
              </a:rPr>
              <a:t>cho</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biết</a:t>
            </a:r>
            <a:r>
              <a:rPr lang="en-US" sz="2400" dirty="0">
                <a:solidFill>
                  <a:srgbClr val="C00000"/>
                </a:solidFill>
                <a:latin typeface="Times New Roman" pitchFamily="18" charset="0"/>
                <a:cs typeface="Times New Roman" pitchFamily="18" charset="0"/>
              </a:rPr>
              <a:t>: </a:t>
            </a:r>
          </a:p>
        </p:txBody>
      </p:sp>
    </p:spTree>
    <p:extLst>
      <p:ext uri="{BB962C8B-B14F-4D97-AF65-F5344CB8AC3E}">
        <p14:creationId xmlns:p14="http://schemas.microsoft.com/office/powerpoint/2010/main" val="4169872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8"/>
          <p:cNvPicPr>
            <a:picLocks noChangeAspect="1"/>
          </p:cNvPicPr>
          <p:nvPr/>
        </p:nvPicPr>
        <p:blipFill>
          <a:blip r:embed="rId2"/>
          <a:srcRect l="1452" t="1297" r="3516" b="5594"/>
          <a:stretch>
            <a:fillRect/>
          </a:stretch>
        </p:blipFill>
        <p:spPr>
          <a:xfrm>
            <a:off x="1558635" y="48490"/>
            <a:ext cx="9067800" cy="4419600"/>
          </a:xfrm>
          <a:prstGeom prst="rect">
            <a:avLst/>
          </a:prstGeom>
        </p:spPr>
      </p:pic>
      <p:sp>
        <p:nvSpPr>
          <p:cNvPr id="11" name="TextBox 10"/>
          <p:cNvSpPr txBox="1"/>
          <p:nvPr/>
        </p:nvSpPr>
        <p:spPr>
          <a:xfrm>
            <a:off x="3352801" y="228601"/>
            <a:ext cx="5714999" cy="615553"/>
          </a:xfrm>
          <a:prstGeom prst="rect">
            <a:avLst/>
          </a:prstGeom>
        </p:spPr>
        <p:txBody>
          <a:bodyPr wrap="square" lIns="0" tIns="0" rIns="0" bIns="0" rtlCol="0" anchor="t">
            <a:spAutoFit/>
          </a:bodyPr>
          <a:lstStyle/>
          <a:p>
            <a:pPr>
              <a:lnSpc>
                <a:spcPts val="4759"/>
              </a:lnSpc>
            </a:pPr>
            <a:r>
              <a:rPr lang="en-US" sz="2400" dirty="0" err="1">
                <a:solidFill>
                  <a:srgbClr val="000000"/>
                </a:solidFill>
                <a:latin typeface="Times Neue Roman" charset="0"/>
              </a:rPr>
              <a:t>Quan</a:t>
            </a:r>
            <a:r>
              <a:rPr lang="en-US" sz="2400" dirty="0">
                <a:solidFill>
                  <a:srgbClr val="000000"/>
                </a:solidFill>
                <a:latin typeface="Times Neue Roman" charset="0"/>
              </a:rPr>
              <a:t> </a:t>
            </a:r>
            <a:r>
              <a:rPr lang="en-US" sz="2400" dirty="0" err="1">
                <a:solidFill>
                  <a:srgbClr val="000000"/>
                </a:solidFill>
                <a:latin typeface="Times Neue Roman" charset="0"/>
              </a:rPr>
              <a:t>sát</a:t>
            </a:r>
            <a:r>
              <a:rPr lang="en-US" sz="2400" dirty="0">
                <a:solidFill>
                  <a:srgbClr val="000000"/>
                </a:solidFill>
                <a:latin typeface="Times Neue Roman" charset="0"/>
              </a:rPr>
              <a:t> </a:t>
            </a:r>
            <a:r>
              <a:rPr lang="en-US" sz="2400" dirty="0" err="1">
                <a:solidFill>
                  <a:srgbClr val="000000"/>
                </a:solidFill>
                <a:latin typeface="Times Neue Roman" charset="0"/>
              </a:rPr>
              <a:t>hình</a:t>
            </a:r>
            <a:r>
              <a:rPr lang="en-US" sz="2400" dirty="0">
                <a:solidFill>
                  <a:srgbClr val="000000"/>
                </a:solidFill>
                <a:latin typeface="Times Neue Roman" charset="0"/>
              </a:rPr>
              <a:t> 4.1 </a:t>
            </a:r>
            <a:r>
              <a:rPr lang="en-US" sz="2400" dirty="0" err="1">
                <a:solidFill>
                  <a:srgbClr val="000000"/>
                </a:solidFill>
                <a:latin typeface="Times Neue Roman" charset="0"/>
              </a:rPr>
              <a:t>trang</a:t>
            </a:r>
            <a:r>
              <a:rPr lang="en-US" sz="2400" dirty="0">
                <a:solidFill>
                  <a:srgbClr val="000000"/>
                </a:solidFill>
                <a:latin typeface="Times Neue Roman" charset="0"/>
              </a:rPr>
              <a:t> 22 SGK </a:t>
            </a:r>
            <a:r>
              <a:rPr lang="en-US" sz="2400" dirty="0" err="1">
                <a:solidFill>
                  <a:srgbClr val="000000"/>
                </a:solidFill>
                <a:latin typeface="Times Neue Roman" charset="0"/>
              </a:rPr>
              <a:t>cho</a:t>
            </a:r>
            <a:r>
              <a:rPr lang="en-US" sz="2400" dirty="0">
                <a:solidFill>
                  <a:srgbClr val="000000"/>
                </a:solidFill>
                <a:latin typeface="Times Neue Roman" charset="0"/>
              </a:rPr>
              <a:t> </a:t>
            </a:r>
            <a:r>
              <a:rPr lang="en-US" sz="2400" dirty="0" err="1">
                <a:solidFill>
                  <a:srgbClr val="000000"/>
                </a:solidFill>
                <a:latin typeface="Times Neue Roman" charset="0"/>
              </a:rPr>
              <a:t>biết</a:t>
            </a:r>
            <a:r>
              <a:rPr lang="en-US" sz="2400" dirty="0">
                <a:solidFill>
                  <a:srgbClr val="000000"/>
                </a:solidFill>
                <a:latin typeface="Times Neue Roman" charset="0"/>
              </a:rPr>
              <a:t>: </a:t>
            </a:r>
          </a:p>
        </p:txBody>
      </p:sp>
      <p:sp>
        <p:nvSpPr>
          <p:cNvPr id="9" name="Rectangle 8"/>
          <p:cNvSpPr/>
          <p:nvPr/>
        </p:nvSpPr>
        <p:spPr>
          <a:xfrm>
            <a:off x="1600200" y="4245114"/>
            <a:ext cx="9220200" cy="707886"/>
          </a:xfrm>
          <a:prstGeom prst="rect">
            <a:avLst/>
          </a:prstGeom>
        </p:spPr>
        <p:txBody>
          <a:bodyPr wrap="square">
            <a:spAutoFit/>
          </a:bodyPr>
          <a:lstStyle/>
          <a:p>
            <a:pPr>
              <a:lnSpc>
                <a:spcPts val="4759"/>
              </a:lnSpc>
            </a:pPr>
            <a:r>
              <a:rPr lang="en-US" sz="2400" dirty="0">
                <a:solidFill>
                  <a:srgbClr val="002060"/>
                </a:solidFill>
                <a:latin typeface="Times Neue Roman" charset="0"/>
              </a:rPr>
              <a:t>a) </a:t>
            </a:r>
            <a:r>
              <a:rPr lang="en-US" sz="2400" dirty="0" err="1">
                <a:solidFill>
                  <a:srgbClr val="002060"/>
                </a:solidFill>
                <a:latin typeface="Times Neue Roman" charset="0"/>
              </a:rPr>
              <a:t>Cơ</a:t>
            </a:r>
            <a:r>
              <a:rPr lang="en-US" sz="2400" dirty="0">
                <a:solidFill>
                  <a:srgbClr val="002060"/>
                </a:solidFill>
                <a:latin typeface="Times Neue Roman" charset="0"/>
              </a:rPr>
              <a:t> </a:t>
            </a:r>
            <a:r>
              <a:rPr lang="en-US" sz="2400" dirty="0" err="1">
                <a:solidFill>
                  <a:srgbClr val="002060"/>
                </a:solidFill>
                <a:latin typeface="Times Neue Roman" charset="0"/>
              </a:rPr>
              <a:t>sở</a:t>
            </a:r>
            <a:r>
              <a:rPr lang="en-US" sz="2400" dirty="0">
                <a:solidFill>
                  <a:srgbClr val="002060"/>
                </a:solidFill>
                <a:latin typeface="Times Neue Roman" charset="0"/>
              </a:rPr>
              <a:t> </a:t>
            </a:r>
            <a:r>
              <a:rPr lang="en-US" sz="2400" dirty="0" err="1">
                <a:solidFill>
                  <a:srgbClr val="002060"/>
                </a:solidFill>
                <a:latin typeface="Times Neue Roman" charset="0"/>
              </a:rPr>
              <a:t>sắp</a:t>
            </a:r>
            <a:r>
              <a:rPr lang="en-US" sz="2400" dirty="0">
                <a:solidFill>
                  <a:srgbClr val="002060"/>
                </a:solidFill>
                <a:latin typeface="Times Neue Roman" charset="0"/>
              </a:rPr>
              <a:t> </a:t>
            </a:r>
            <a:r>
              <a:rPr lang="en-US" sz="2400" dirty="0" err="1">
                <a:solidFill>
                  <a:srgbClr val="002060"/>
                </a:solidFill>
                <a:latin typeface="Times Neue Roman" charset="0"/>
              </a:rPr>
              <a:t>xếp</a:t>
            </a:r>
            <a:r>
              <a:rPr lang="en-US" sz="2400" dirty="0">
                <a:solidFill>
                  <a:srgbClr val="002060"/>
                </a:solidFill>
                <a:latin typeface="Times Neue Roman" charset="0"/>
              </a:rPr>
              <a:t> </a:t>
            </a:r>
            <a:r>
              <a:rPr lang="en-US" sz="2400" dirty="0" err="1">
                <a:solidFill>
                  <a:srgbClr val="002060"/>
                </a:solidFill>
                <a:latin typeface="Times Neue Roman" charset="0"/>
              </a:rPr>
              <a:t>các</a:t>
            </a:r>
            <a:r>
              <a:rPr lang="en-US" sz="2400" dirty="0">
                <a:solidFill>
                  <a:srgbClr val="002060"/>
                </a:solidFill>
                <a:latin typeface="Times Neue Roman" charset="0"/>
              </a:rPr>
              <a:t> </a:t>
            </a:r>
            <a:r>
              <a:rPr lang="en-US" sz="2400" dirty="0" err="1">
                <a:solidFill>
                  <a:srgbClr val="002060"/>
                </a:solidFill>
                <a:latin typeface="Times Neue Roman" charset="0"/>
              </a:rPr>
              <a:t>nguyên</a:t>
            </a:r>
            <a:r>
              <a:rPr lang="en-US" sz="2400" dirty="0">
                <a:solidFill>
                  <a:srgbClr val="002060"/>
                </a:solidFill>
                <a:latin typeface="Times Neue Roman" charset="0"/>
              </a:rPr>
              <a:t> </a:t>
            </a:r>
            <a:r>
              <a:rPr lang="en-US" sz="2400" dirty="0" err="1">
                <a:solidFill>
                  <a:srgbClr val="002060"/>
                </a:solidFill>
                <a:latin typeface="Times Neue Roman" charset="0"/>
              </a:rPr>
              <a:t>tố</a:t>
            </a:r>
            <a:r>
              <a:rPr lang="en-US" sz="2400" dirty="0">
                <a:solidFill>
                  <a:srgbClr val="002060"/>
                </a:solidFill>
                <a:latin typeface="Times Neue Roman" charset="0"/>
              </a:rPr>
              <a:t> </a:t>
            </a:r>
            <a:r>
              <a:rPr lang="en-US" sz="2400" dirty="0" err="1">
                <a:solidFill>
                  <a:srgbClr val="002060"/>
                </a:solidFill>
                <a:latin typeface="Times Neue Roman" charset="0"/>
              </a:rPr>
              <a:t>dựa</a:t>
            </a:r>
            <a:r>
              <a:rPr lang="en-US" sz="2400" dirty="0">
                <a:solidFill>
                  <a:srgbClr val="002060"/>
                </a:solidFill>
                <a:latin typeface="Times Neue Roman" charset="0"/>
              </a:rPr>
              <a:t> </a:t>
            </a:r>
            <a:r>
              <a:rPr lang="en-US" sz="2400" dirty="0" err="1">
                <a:solidFill>
                  <a:srgbClr val="002060"/>
                </a:solidFill>
                <a:latin typeface="Times Neue Roman" charset="0"/>
              </a:rPr>
              <a:t>vào</a:t>
            </a:r>
            <a:r>
              <a:rPr lang="en-US" sz="2400" dirty="0">
                <a:solidFill>
                  <a:srgbClr val="002060"/>
                </a:solidFill>
                <a:latin typeface="Times Neue Roman" charset="0"/>
              </a:rPr>
              <a:t> </a:t>
            </a:r>
            <a:r>
              <a:rPr lang="en-US" sz="2400" dirty="0" err="1">
                <a:solidFill>
                  <a:srgbClr val="002060"/>
                </a:solidFill>
                <a:latin typeface="Times Neue Roman" charset="0"/>
              </a:rPr>
              <a:t>điện</a:t>
            </a:r>
            <a:r>
              <a:rPr lang="en-US" sz="2400" dirty="0">
                <a:solidFill>
                  <a:srgbClr val="002060"/>
                </a:solidFill>
                <a:latin typeface="Times Neue Roman" charset="0"/>
              </a:rPr>
              <a:t> </a:t>
            </a:r>
            <a:r>
              <a:rPr lang="en-US" sz="2400" dirty="0" err="1">
                <a:solidFill>
                  <a:srgbClr val="002060"/>
                </a:solidFill>
                <a:latin typeface="Times Neue Roman" charset="0"/>
              </a:rPr>
              <a:t>tích</a:t>
            </a:r>
            <a:r>
              <a:rPr lang="en-US" sz="2400" dirty="0">
                <a:solidFill>
                  <a:srgbClr val="002060"/>
                </a:solidFill>
                <a:latin typeface="Times Neue Roman" charset="0"/>
              </a:rPr>
              <a:t> </a:t>
            </a:r>
            <a:r>
              <a:rPr lang="en-US" sz="2400" dirty="0" err="1">
                <a:solidFill>
                  <a:srgbClr val="002060"/>
                </a:solidFill>
                <a:latin typeface="Times Neue Roman" charset="0"/>
              </a:rPr>
              <a:t>hạt</a:t>
            </a:r>
            <a:r>
              <a:rPr lang="en-US" sz="2400" dirty="0">
                <a:solidFill>
                  <a:srgbClr val="002060"/>
                </a:solidFill>
                <a:latin typeface="Times Neue Roman" charset="0"/>
              </a:rPr>
              <a:t> </a:t>
            </a:r>
            <a:r>
              <a:rPr lang="en-US" sz="2400" dirty="0" err="1">
                <a:solidFill>
                  <a:srgbClr val="002060"/>
                </a:solidFill>
                <a:latin typeface="Times Neue Roman" charset="0"/>
              </a:rPr>
              <a:t>nào</a:t>
            </a:r>
            <a:r>
              <a:rPr lang="en-US" sz="2400" dirty="0">
                <a:solidFill>
                  <a:srgbClr val="002060"/>
                </a:solidFill>
                <a:latin typeface="Times Neue Roman" charset="0"/>
              </a:rPr>
              <a:t> ?</a:t>
            </a:r>
          </a:p>
        </p:txBody>
      </p:sp>
      <p:sp>
        <p:nvSpPr>
          <p:cNvPr id="14" name="Rectangle 13"/>
          <p:cNvSpPr/>
          <p:nvPr/>
        </p:nvSpPr>
        <p:spPr>
          <a:xfrm>
            <a:off x="1600200" y="4800600"/>
            <a:ext cx="9220200" cy="707886"/>
          </a:xfrm>
          <a:prstGeom prst="rect">
            <a:avLst/>
          </a:prstGeom>
        </p:spPr>
        <p:txBody>
          <a:bodyPr wrap="square">
            <a:spAutoFit/>
          </a:bodyPr>
          <a:lstStyle/>
          <a:p>
            <a:pPr>
              <a:lnSpc>
                <a:spcPts val="4759"/>
              </a:lnSpc>
            </a:pPr>
            <a:r>
              <a:rPr lang="en-US" sz="2400" dirty="0">
                <a:solidFill>
                  <a:srgbClr val="C00000"/>
                </a:solidFill>
                <a:latin typeface="Times Neue Roman" charset="0"/>
              </a:rPr>
              <a:t>=&gt; </a:t>
            </a:r>
            <a:r>
              <a:rPr lang="en-US" sz="2400" dirty="0" err="1">
                <a:solidFill>
                  <a:srgbClr val="C00000"/>
                </a:solidFill>
                <a:latin typeface="Times Neue Roman" charset="0"/>
              </a:rPr>
              <a:t>Dựa</a:t>
            </a:r>
            <a:r>
              <a:rPr lang="en-US" sz="2400" dirty="0">
                <a:solidFill>
                  <a:srgbClr val="C00000"/>
                </a:solidFill>
                <a:latin typeface="Times Neue Roman" charset="0"/>
              </a:rPr>
              <a:t> </a:t>
            </a:r>
            <a:r>
              <a:rPr lang="en-US" sz="2400" dirty="0" err="1">
                <a:solidFill>
                  <a:srgbClr val="C00000"/>
                </a:solidFill>
                <a:latin typeface="Times Neue Roman" charset="0"/>
              </a:rPr>
              <a:t>vào</a:t>
            </a:r>
            <a:r>
              <a:rPr lang="en-US" sz="2400" dirty="0">
                <a:solidFill>
                  <a:srgbClr val="C00000"/>
                </a:solidFill>
                <a:latin typeface="Times Neue Roman" charset="0"/>
              </a:rPr>
              <a:t> </a:t>
            </a:r>
            <a:r>
              <a:rPr lang="en-US" sz="2400" dirty="0" err="1">
                <a:solidFill>
                  <a:srgbClr val="C00000"/>
                </a:solidFill>
                <a:latin typeface="Times Neue Roman" charset="0"/>
              </a:rPr>
              <a:t>sự</a:t>
            </a:r>
            <a:r>
              <a:rPr lang="en-US" sz="2400" dirty="0">
                <a:solidFill>
                  <a:srgbClr val="C00000"/>
                </a:solidFill>
                <a:latin typeface="Times Neue Roman" charset="0"/>
              </a:rPr>
              <a:t> </a:t>
            </a:r>
            <a:r>
              <a:rPr lang="en-US" sz="2400" dirty="0" err="1">
                <a:solidFill>
                  <a:srgbClr val="C00000"/>
                </a:solidFill>
                <a:latin typeface="Times Neue Roman" charset="0"/>
              </a:rPr>
              <a:t>tăng</a:t>
            </a:r>
            <a:r>
              <a:rPr lang="en-US" sz="2400" dirty="0">
                <a:solidFill>
                  <a:srgbClr val="C00000"/>
                </a:solidFill>
                <a:latin typeface="Times Neue Roman" charset="0"/>
              </a:rPr>
              <a:t> </a:t>
            </a:r>
            <a:r>
              <a:rPr lang="en-US" sz="2400" dirty="0" err="1">
                <a:solidFill>
                  <a:srgbClr val="C00000"/>
                </a:solidFill>
                <a:latin typeface="Times Neue Roman" charset="0"/>
              </a:rPr>
              <a:t>dần</a:t>
            </a:r>
            <a:r>
              <a:rPr lang="en-US" sz="2400" dirty="0">
                <a:solidFill>
                  <a:srgbClr val="C00000"/>
                </a:solidFill>
                <a:latin typeface="Times Neue Roman" charset="0"/>
              </a:rPr>
              <a:t> </a:t>
            </a:r>
            <a:r>
              <a:rPr lang="en-US" sz="2400" dirty="0" err="1">
                <a:solidFill>
                  <a:srgbClr val="C00000"/>
                </a:solidFill>
                <a:latin typeface="Times Neue Roman" charset="0"/>
              </a:rPr>
              <a:t>điện</a:t>
            </a:r>
            <a:r>
              <a:rPr lang="en-US" sz="2400" dirty="0">
                <a:solidFill>
                  <a:srgbClr val="C00000"/>
                </a:solidFill>
                <a:latin typeface="Times Neue Roman" charset="0"/>
              </a:rPr>
              <a:t> </a:t>
            </a:r>
            <a:r>
              <a:rPr lang="en-US" sz="2400" dirty="0" err="1">
                <a:solidFill>
                  <a:srgbClr val="C00000"/>
                </a:solidFill>
                <a:latin typeface="Times Neue Roman" charset="0"/>
              </a:rPr>
              <a:t>tích</a:t>
            </a:r>
            <a:r>
              <a:rPr lang="en-US" sz="2400" dirty="0">
                <a:solidFill>
                  <a:srgbClr val="C00000"/>
                </a:solidFill>
                <a:latin typeface="Times Neue Roman" charset="0"/>
              </a:rPr>
              <a:t> </a:t>
            </a:r>
            <a:r>
              <a:rPr lang="en-US" sz="2400" dirty="0" err="1">
                <a:solidFill>
                  <a:srgbClr val="C00000"/>
                </a:solidFill>
                <a:latin typeface="Times Neue Roman" charset="0"/>
              </a:rPr>
              <a:t>hạt</a:t>
            </a:r>
            <a:r>
              <a:rPr lang="en-US" sz="2400" dirty="0">
                <a:solidFill>
                  <a:srgbClr val="C00000"/>
                </a:solidFill>
                <a:latin typeface="Times Neue Roman" charset="0"/>
              </a:rPr>
              <a:t> </a:t>
            </a:r>
            <a:r>
              <a:rPr lang="en-US" sz="2400" dirty="0" err="1">
                <a:solidFill>
                  <a:srgbClr val="C00000"/>
                </a:solidFill>
                <a:latin typeface="Times Neue Roman" charset="0"/>
              </a:rPr>
              <a:t>nhân</a:t>
            </a:r>
            <a:r>
              <a:rPr lang="en-US" sz="2400" dirty="0">
                <a:solidFill>
                  <a:srgbClr val="C00000"/>
                </a:solidFill>
                <a:latin typeface="Times Neue Roman" charset="0"/>
              </a:rPr>
              <a:t> </a:t>
            </a:r>
            <a:r>
              <a:rPr lang="en-US" sz="2400" dirty="0" err="1">
                <a:solidFill>
                  <a:srgbClr val="C00000"/>
                </a:solidFill>
                <a:latin typeface="Times Neue Roman" charset="0"/>
              </a:rPr>
              <a:t>nguyên</a:t>
            </a:r>
            <a:r>
              <a:rPr lang="en-US" sz="2400" dirty="0">
                <a:solidFill>
                  <a:srgbClr val="C00000"/>
                </a:solidFill>
                <a:latin typeface="Times Neue Roman" charset="0"/>
              </a:rPr>
              <a:t> </a:t>
            </a:r>
            <a:r>
              <a:rPr lang="en-US" sz="2400" dirty="0" err="1">
                <a:solidFill>
                  <a:srgbClr val="C00000"/>
                </a:solidFill>
                <a:latin typeface="Times Neue Roman" charset="0"/>
              </a:rPr>
              <a:t>tử</a:t>
            </a:r>
            <a:r>
              <a:rPr lang="en-US" sz="2400" dirty="0">
                <a:solidFill>
                  <a:srgbClr val="C00000"/>
                </a:solidFill>
                <a:latin typeface="Times Neue Roman" charset="0"/>
              </a:rPr>
              <a:t> (</a:t>
            </a:r>
            <a:r>
              <a:rPr lang="en-US" sz="2400" dirty="0" err="1">
                <a:solidFill>
                  <a:srgbClr val="C00000"/>
                </a:solidFill>
                <a:latin typeface="Times Neue Roman" charset="0"/>
              </a:rPr>
              <a:t>hạt</a:t>
            </a:r>
            <a:r>
              <a:rPr lang="en-US" sz="2400" dirty="0">
                <a:solidFill>
                  <a:srgbClr val="C00000"/>
                </a:solidFill>
                <a:latin typeface="Times Neue Roman" charset="0"/>
              </a:rPr>
              <a:t> p)</a:t>
            </a:r>
          </a:p>
        </p:txBody>
      </p:sp>
    </p:spTree>
    <p:extLst>
      <p:ext uri="{BB962C8B-B14F-4D97-AF65-F5344CB8AC3E}">
        <p14:creationId xmlns:p14="http://schemas.microsoft.com/office/powerpoint/2010/main" val="3314780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8"/>
          <p:cNvPicPr>
            <a:picLocks noChangeAspect="1"/>
          </p:cNvPicPr>
          <p:nvPr/>
        </p:nvPicPr>
        <p:blipFill>
          <a:blip r:embed="rId2"/>
          <a:srcRect l="1452" t="1297" r="3516" b="5594"/>
          <a:stretch>
            <a:fillRect/>
          </a:stretch>
        </p:blipFill>
        <p:spPr>
          <a:xfrm>
            <a:off x="1558635" y="48490"/>
            <a:ext cx="9067800" cy="4419600"/>
          </a:xfrm>
          <a:prstGeom prst="rect">
            <a:avLst/>
          </a:prstGeom>
        </p:spPr>
      </p:pic>
      <p:sp>
        <p:nvSpPr>
          <p:cNvPr id="11" name="TextBox 10"/>
          <p:cNvSpPr txBox="1"/>
          <p:nvPr/>
        </p:nvSpPr>
        <p:spPr>
          <a:xfrm>
            <a:off x="3352801" y="228601"/>
            <a:ext cx="5714999" cy="615553"/>
          </a:xfrm>
          <a:prstGeom prst="rect">
            <a:avLst/>
          </a:prstGeom>
        </p:spPr>
        <p:txBody>
          <a:bodyPr wrap="square" lIns="0" tIns="0" rIns="0" bIns="0" rtlCol="0" anchor="t">
            <a:spAutoFit/>
          </a:bodyPr>
          <a:lstStyle/>
          <a:p>
            <a:pPr>
              <a:lnSpc>
                <a:spcPts val="4759"/>
              </a:lnSpc>
            </a:pPr>
            <a:r>
              <a:rPr lang="en-US" sz="2400" dirty="0" err="1">
                <a:solidFill>
                  <a:srgbClr val="C00000"/>
                </a:solidFill>
                <a:latin typeface="Times Neue Roman" charset="0"/>
              </a:rPr>
              <a:t>Quan</a:t>
            </a:r>
            <a:r>
              <a:rPr lang="en-US" sz="2400" dirty="0">
                <a:solidFill>
                  <a:srgbClr val="C00000"/>
                </a:solidFill>
                <a:latin typeface="Times Neue Roman" charset="0"/>
              </a:rPr>
              <a:t> </a:t>
            </a:r>
            <a:r>
              <a:rPr lang="en-US" sz="2400" dirty="0" err="1">
                <a:solidFill>
                  <a:srgbClr val="C00000"/>
                </a:solidFill>
                <a:latin typeface="Times Neue Roman" charset="0"/>
              </a:rPr>
              <a:t>sát</a:t>
            </a:r>
            <a:r>
              <a:rPr lang="en-US" sz="2400" dirty="0">
                <a:solidFill>
                  <a:srgbClr val="C00000"/>
                </a:solidFill>
                <a:latin typeface="Times Neue Roman" charset="0"/>
              </a:rPr>
              <a:t> </a:t>
            </a:r>
            <a:r>
              <a:rPr lang="en-US" sz="2400" dirty="0" err="1">
                <a:solidFill>
                  <a:srgbClr val="C00000"/>
                </a:solidFill>
                <a:latin typeface="Times Neue Roman" charset="0"/>
              </a:rPr>
              <a:t>hình</a:t>
            </a:r>
            <a:r>
              <a:rPr lang="en-US" sz="2400" dirty="0">
                <a:solidFill>
                  <a:srgbClr val="C00000"/>
                </a:solidFill>
                <a:latin typeface="Times Neue Roman" charset="0"/>
              </a:rPr>
              <a:t> 4.1 </a:t>
            </a:r>
            <a:r>
              <a:rPr lang="en-US" sz="2400" dirty="0" err="1">
                <a:solidFill>
                  <a:srgbClr val="C00000"/>
                </a:solidFill>
                <a:latin typeface="Times Neue Roman" charset="0"/>
              </a:rPr>
              <a:t>trang</a:t>
            </a:r>
            <a:r>
              <a:rPr lang="en-US" sz="2400" dirty="0">
                <a:solidFill>
                  <a:srgbClr val="C00000"/>
                </a:solidFill>
                <a:latin typeface="Times Neue Roman" charset="0"/>
              </a:rPr>
              <a:t> 22 SGK </a:t>
            </a:r>
            <a:r>
              <a:rPr lang="en-US" sz="2400" dirty="0" err="1">
                <a:solidFill>
                  <a:srgbClr val="C00000"/>
                </a:solidFill>
                <a:latin typeface="Times Neue Roman" charset="0"/>
              </a:rPr>
              <a:t>cho</a:t>
            </a:r>
            <a:r>
              <a:rPr lang="en-US" sz="2400" dirty="0">
                <a:solidFill>
                  <a:srgbClr val="C00000"/>
                </a:solidFill>
                <a:latin typeface="Times Neue Roman" charset="0"/>
              </a:rPr>
              <a:t> </a:t>
            </a:r>
            <a:r>
              <a:rPr lang="en-US" sz="2400" dirty="0" err="1">
                <a:solidFill>
                  <a:srgbClr val="C00000"/>
                </a:solidFill>
                <a:latin typeface="Times Neue Roman" charset="0"/>
              </a:rPr>
              <a:t>biết</a:t>
            </a:r>
            <a:r>
              <a:rPr lang="en-US" sz="2400" dirty="0">
                <a:solidFill>
                  <a:srgbClr val="C00000"/>
                </a:solidFill>
                <a:latin typeface="Times Neue Roman" charset="0"/>
              </a:rPr>
              <a:t>: </a:t>
            </a:r>
          </a:p>
        </p:txBody>
      </p:sp>
      <p:sp>
        <p:nvSpPr>
          <p:cNvPr id="9" name="Rectangle 8"/>
          <p:cNvSpPr/>
          <p:nvPr/>
        </p:nvSpPr>
        <p:spPr>
          <a:xfrm>
            <a:off x="1524000" y="4724400"/>
            <a:ext cx="9220200" cy="1938992"/>
          </a:xfrm>
          <a:prstGeom prst="rect">
            <a:avLst/>
          </a:prstGeom>
        </p:spPr>
        <p:txBody>
          <a:bodyPr wrap="square">
            <a:spAutoFit/>
          </a:bodyPr>
          <a:lstStyle/>
          <a:p>
            <a:pPr marL="319695" lvl="1"/>
            <a:r>
              <a:rPr lang="en-US" sz="2400" dirty="0">
                <a:latin typeface="Times Neue Roman" charset="0"/>
              </a:rPr>
              <a:t>=&gt;</a:t>
            </a:r>
            <a:r>
              <a:rPr lang="en-US" sz="2400" dirty="0" err="1">
                <a:latin typeface="Times Neue Roman" charset="0"/>
              </a:rPr>
              <a:t>Các</a:t>
            </a:r>
            <a:r>
              <a:rPr lang="en-US" sz="2400" dirty="0">
                <a:latin typeface="Times Neue Roman" charset="0"/>
              </a:rPr>
              <a:t> </a:t>
            </a:r>
            <a:r>
              <a:rPr lang="en-US" sz="2400" dirty="0" err="1">
                <a:latin typeface="Times Neue Roman" charset="0"/>
              </a:rPr>
              <a:t>nguyên</a:t>
            </a:r>
            <a:r>
              <a:rPr lang="en-US" sz="2400" dirty="0">
                <a:latin typeface="Times Neue Roman" charset="0"/>
              </a:rPr>
              <a:t> </a:t>
            </a:r>
            <a:r>
              <a:rPr lang="en-US" sz="2400" dirty="0" err="1">
                <a:latin typeface="Times Neue Roman" charset="0"/>
              </a:rPr>
              <a:t>tử</a:t>
            </a:r>
            <a:r>
              <a:rPr lang="en-US" sz="2400" dirty="0">
                <a:latin typeface="Times Neue Roman" charset="0"/>
              </a:rPr>
              <a:t> </a:t>
            </a:r>
            <a:r>
              <a:rPr lang="en-US" sz="2400" dirty="0" err="1">
                <a:latin typeface="Times Neue Roman" charset="0"/>
              </a:rPr>
              <a:t>của</a:t>
            </a:r>
            <a:r>
              <a:rPr lang="en-US" sz="2400" dirty="0">
                <a:latin typeface="Times Neue Roman" charset="0"/>
              </a:rPr>
              <a:t> </a:t>
            </a:r>
            <a:r>
              <a:rPr lang="en-US" sz="2400" dirty="0" err="1">
                <a:latin typeface="Times Neue Roman" charset="0"/>
              </a:rPr>
              <a:t>các</a:t>
            </a:r>
            <a:r>
              <a:rPr lang="en-US" sz="2400" dirty="0">
                <a:latin typeface="Times Neue Roman" charset="0"/>
              </a:rPr>
              <a:t> </a:t>
            </a:r>
            <a:r>
              <a:rPr lang="en-US" sz="2400" dirty="0" err="1">
                <a:latin typeface="Times Neue Roman" charset="0"/>
              </a:rPr>
              <a:t>nguyên</a:t>
            </a:r>
            <a:r>
              <a:rPr lang="en-US" sz="2400" dirty="0">
                <a:latin typeface="Times Neue Roman" charset="0"/>
              </a:rPr>
              <a:t> </a:t>
            </a:r>
            <a:r>
              <a:rPr lang="en-US" sz="2400" dirty="0" err="1">
                <a:latin typeface="Times Neue Roman" charset="0"/>
              </a:rPr>
              <a:t>tố</a:t>
            </a:r>
            <a:r>
              <a:rPr lang="en-US" sz="2400" dirty="0">
                <a:latin typeface="Times Neue Roman" charset="0"/>
              </a:rPr>
              <a:t> </a:t>
            </a:r>
            <a:r>
              <a:rPr lang="en-US" sz="2400" dirty="0" err="1">
                <a:latin typeface="Times Neue Roman" charset="0"/>
              </a:rPr>
              <a:t>có</a:t>
            </a:r>
            <a:r>
              <a:rPr lang="en-US" sz="2400" dirty="0">
                <a:latin typeface="Times Neue Roman" charset="0"/>
              </a:rPr>
              <a:t> </a:t>
            </a:r>
            <a:r>
              <a:rPr lang="en-US" sz="2400" dirty="0" err="1">
                <a:latin typeface="Times Neue Roman" charset="0"/>
              </a:rPr>
              <a:t>cùng</a:t>
            </a:r>
            <a:r>
              <a:rPr lang="en-US" sz="2400" dirty="0">
                <a:latin typeface="Times Neue Roman" charset="0"/>
              </a:rPr>
              <a:t> </a:t>
            </a:r>
            <a:r>
              <a:rPr lang="en-US" sz="2400" dirty="0" err="1">
                <a:latin typeface="Times Neue Roman" charset="0"/>
              </a:rPr>
              <a:t>số</a:t>
            </a:r>
            <a:r>
              <a:rPr lang="en-US" sz="2400" dirty="0">
                <a:latin typeface="Times Neue Roman" charset="0"/>
              </a:rPr>
              <a:t> </a:t>
            </a:r>
            <a:r>
              <a:rPr lang="en-US" sz="2400" dirty="0" err="1">
                <a:latin typeface="Times Neue Roman" charset="0"/>
              </a:rPr>
              <a:t>lớp</a:t>
            </a:r>
            <a:r>
              <a:rPr lang="en-US" sz="2400" dirty="0">
                <a:latin typeface="Times Neue Roman" charset="0"/>
              </a:rPr>
              <a:t> electron </a:t>
            </a:r>
            <a:r>
              <a:rPr lang="en-US" sz="2400" dirty="0" err="1">
                <a:latin typeface="Times Neue Roman" charset="0"/>
              </a:rPr>
              <a:t>là</a:t>
            </a:r>
            <a:r>
              <a:rPr lang="en-US" sz="2400" dirty="0">
                <a:latin typeface="Times Neue Roman" charset="0"/>
              </a:rPr>
              <a:t>:</a:t>
            </a:r>
          </a:p>
          <a:p>
            <a:pPr marL="639390" lvl="1" indent="-319695">
              <a:buFont typeface="Arial"/>
              <a:buChar char="•"/>
            </a:pPr>
            <a:r>
              <a:rPr lang="en-US" sz="2400" dirty="0">
                <a:solidFill>
                  <a:srgbClr val="0066FF"/>
                </a:solidFill>
                <a:latin typeface="Times Neue Roman" charset="0"/>
              </a:rPr>
              <a:t>1 </a:t>
            </a:r>
            <a:r>
              <a:rPr lang="en-US" sz="2400" dirty="0" err="1">
                <a:solidFill>
                  <a:srgbClr val="0066FF"/>
                </a:solidFill>
                <a:latin typeface="Times Neue Roman" charset="0"/>
              </a:rPr>
              <a:t>lớp</a:t>
            </a:r>
            <a:r>
              <a:rPr lang="en-US" sz="2400" dirty="0">
                <a:solidFill>
                  <a:srgbClr val="0066FF"/>
                </a:solidFill>
                <a:latin typeface="Times Neue Roman" charset="0"/>
              </a:rPr>
              <a:t>: H, He</a:t>
            </a:r>
          </a:p>
          <a:p>
            <a:pPr marL="639390" lvl="1" indent="-319695">
              <a:buFont typeface="Arial"/>
              <a:buChar char="•"/>
            </a:pPr>
            <a:r>
              <a:rPr lang="en-US" sz="2400" dirty="0">
                <a:latin typeface="Times Neue Roman" charset="0"/>
              </a:rPr>
              <a:t>2 </a:t>
            </a:r>
            <a:r>
              <a:rPr lang="en-US" sz="2400" dirty="0" err="1">
                <a:latin typeface="Times Neue Roman" charset="0"/>
              </a:rPr>
              <a:t>lớp</a:t>
            </a:r>
            <a:r>
              <a:rPr lang="en-US" sz="2400" dirty="0">
                <a:latin typeface="Times Neue Roman" charset="0"/>
              </a:rPr>
              <a:t>: Li, Be, B, C, N, O, F, Ne</a:t>
            </a:r>
          </a:p>
          <a:p>
            <a:pPr marL="639390" lvl="1" indent="-319695">
              <a:buFont typeface="Arial"/>
              <a:buChar char="•"/>
            </a:pPr>
            <a:r>
              <a:rPr lang="en-US" sz="2400" dirty="0">
                <a:solidFill>
                  <a:srgbClr val="0066FF"/>
                </a:solidFill>
                <a:latin typeface="Times Neue Roman" charset="0"/>
              </a:rPr>
              <a:t>3 </a:t>
            </a:r>
            <a:r>
              <a:rPr lang="en-US" sz="2400" dirty="0" err="1">
                <a:solidFill>
                  <a:srgbClr val="0066FF"/>
                </a:solidFill>
                <a:latin typeface="Times Neue Roman" charset="0"/>
              </a:rPr>
              <a:t>lớp</a:t>
            </a:r>
            <a:r>
              <a:rPr lang="en-US" sz="2400" dirty="0">
                <a:solidFill>
                  <a:srgbClr val="0066FF"/>
                </a:solidFill>
                <a:latin typeface="Times Neue Roman" charset="0"/>
              </a:rPr>
              <a:t>: Na, Mg, Al, Si, P, S, </a:t>
            </a:r>
            <a:r>
              <a:rPr lang="en-US" sz="2400" dirty="0" err="1">
                <a:solidFill>
                  <a:srgbClr val="0066FF"/>
                </a:solidFill>
                <a:latin typeface="Times Neue Roman" charset="0"/>
              </a:rPr>
              <a:t>Cl</a:t>
            </a:r>
            <a:r>
              <a:rPr lang="en-US" sz="2400" dirty="0">
                <a:solidFill>
                  <a:srgbClr val="0066FF"/>
                </a:solidFill>
                <a:latin typeface="Times Neue Roman" charset="0"/>
              </a:rPr>
              <a:t>, </a:t>
            </a:r>
            <a:r>
              <a:rPr lang="en-US" sz="2400" dirty="0" err="1">
                <a:solidFill>
                  <a:srgbClr val="0066FF"/>
                </a:solidFill>
                <a:latin typeface="Times Neue Roman" charset="0"/>
              </a:rPr>
              <a:t>Ar</a:t>
            </a:r>
            <a:endParaRPr lang="en-US" sz="2400" dirty="0">
              <a:solidFill>
                <a:srgbClr val="0066FF"/>
              </a:solidFill>
              <a:latin typeface="Times Neue Roman" charset="0"/>
            </a:endParaRPr>
          </a:p>
          <a:p>
            <a:pPr marL="639390" lvl="1" indent="-319695">
              <a:buFont typeface="Arial"/>
              <a:buChar char="•"/>
            </a:pPr>
            <a:r>
              <a:rPr lang="en-US" sz="2400" dirty="0">
                <a:latin typeface="Times Neue Roman" charset="0"/>
              </a:rPr>
              <a:t>4 </a:t>
            </a:r>
            <a:r>
              <a:rPr lang="en-US" sz="2400" dirty="0" err="1">
                <a:latin typeface="Times Neue Roman" charset="0"/>
              </a:rPr>
              <a:t>lớp</a:t>
            </a:r>
            <a:r>
              <a:rPr lang="en-US" sz="2400" dirty="0">
                <a:latin typeface="Times Neue Roman" charset="0"/>
              </a:rPr>
              <a:t>: </a:t>
            </a:r>
            <a:r>
              <a:rPr lang="en-US" sz="2400" dirty="0" err="1">
                <a:latin typeface="Times Neue Roman" charset="0"/>
              </a:rPr>
              <a:t>K,Ca</a:t>
            </a:r>
            <a:endParaRPr lang="en-US" sz="2400" dirty="0">
              <a:latin typeface="Times Neue Roman" charset="0"/>
            </a:endParaRPr>
          </a:p>
        </p:txBody>
      </p:sp>
      <p:sp>
        <p:nvSpPr>
          <p:cNvPr id="14" name="Rectangle 13"/>
          <p:cNvSpPr/>
          <p:nvPr/>
        </p:nvSpPr>
        <p:spPr>
          <a:xfrm>
            <a:off x="1524000" y="4114800"/>
            <a:ext cx="9220200" cy="707886"/>
          </a:xfrm>
          <a:prstGeom prst="rect">
            <a:avLst/>
          </a:prstGeom>
        </p:spPr>
        <p:txBody>
          <a:bodyPr wrap="square">
            <a:spAutoFit/>
          </a:bodyPr>
          <a:lstStyle/>
          <a:p>
            <a:pPr>
              <a:lnSpc>
                <a:spcPts val="4759"/>
              </a:lnSpc>
            </a:pPr>
            <a:r>
              <a:rPr lang="en-US" sz="2400" dirty="0">
                <a:solidFill>
                  <a:srgbClr val="7030A0"/>
                </a:solidFill>
                <a:latin typeface="Times Neue Roman" charset="0"/>
              </a:rPr>
              <a:t>b) </a:t>
            </a:r>
            <a:r>
              <a:rPr lang="en-US" sz="2400" dirty="0" err="1">
                <a:solidFill>
                  <a:srgbClr val="7030A0"/>
                </a:solidFill>
                <a:latin typeface="Times Neue Roman" charset="0"/>
              </a:rPr>
              <a:t>Nguyên</a:t>
            </a:r>
            <a:r>
              <a:rPr lang="en-US" sz="2400" dirty="0">
                <a:solidFill>
                  <a:srgbClr val="7030A0"/>
                </a:solidFill>
                <a:latin typeface="Times Neue Roman" charset="0"/>
              </a:rPr>
              <a:t> </a:t>
            </a:r>
            <a:r>
              <a:rPr lang="en-US" sz="2400" dirty="0" err="1">
                <a:solidFill>
                  <a:srgbClr val="7030A0"/>
                </a:solidFill>
                <a:latin typeface="Times Neue Roman" charset="0"/>
              </a:rPr>
              <a:t>tử</a:t>
            </a:r>
            <a:r>
              <a:rPr lang="en-US" sz="2400" dirty="0">
                <a:solidFill>
                  <a:srgbClr val="7030A0"/>
                </a:solidFill>
                <a:latin typeface="Times Neue Roman" charset="0"/>
              </a:rPr>
              <a:t> </a:t>
            </a:r>
            <a:r>
              <a:rPr lang="en-US" sz="2400" dirty="0" err="1">
                <a:solidFill>
                  <a:srgbClr val="7030A0"/>
                </a:solidFill>
                <a:latin typeface="Times Neue Roman" charset="0"/>
              </a:rPr>
              <a:t>của</a:t>
            </a:r>
            <a:r>
              <a:rPr lang="en-US" sz="2400" dirty="0">
                <a:solidFill>
                  <a:srgbClr val="7030A0"/>
                </a:solidFill>
                <a:latin typeface="Times Neue Roman" charset="0"/>
              </a:rPr>
              <a:t> </a:t>
            </a:r>
            <a:r>
              <a:rPr lang="en-US" sz="2400" dirty="0" err="1">
                <a:solidFill>
                  <a:srgbClr val="7030A0"/>
                </a:solidFill>
                <a:latin typeface="Times Neue Roman" charset="0"/>
              </a:rPr>
              <a:t>những</a:t>
            </a:r>
            <a:r>
              <a:rPr lang="en-US" sz="2400" dirty="0">
                <a:solidFill>
                  <a:srgbClr val="7030A0"/>
                </a:solidFill>
                <a:latin typeface="Times Neue Roman" charset="0"/>
              </a:rPr>
              <a:t> </a:t>
            </a:r>
            <a:r>
              <a:rPr lang="en-US" sz="2400" dirty="0" err="1">
                <a:solidFill>
                  <a:srgbClr val="7030A0"/>
                </a:solidFill>
                <a:latin typeface="Times Neue Roman" charset="0"/>
              </a:rPr>
              <a:t>nguyên</a:t>
            </a:r>
            <a:r>
              <a:rPr lang="en-US" sz="2400" dirty="0">
                <a:solidFill>
                  <a:srgbClr val="7030A0"/>
                </a:solidFill>
                <a:latin typeface="Times Neue Roman" charset="0"/>
              </a:rPr>
              <a:t> </a:t>
            </a:r>
            <a:r>
              <a:rPr lang="en-US" sz="2400" dirty="0" err="1">
                <a:solidFill>
                  <a:srgbClr val="7030A0"/>
                </a:solidFill>
                <a:latin typeface="Times Neue Roman" charset="0"/>
              </a:rPr>
              <a:t>tố</a:t>
            </a:r>
            <a:r>
              <a:rPr lang="en-US" sz="2400" dirty="0">
                <a:solidFill>
                  <a:srgbClr val="7030A0"/>
                </a:solidFill>
                <a:latin typeface="Times Neue Roman" charset="0"/>
              </a:rPr>
              <a:t> </a:t>
            </a:r>
            <a:r>
              <a:rPr lang="en-US" sz="2400" dirty="0" err="1">
                <a:solidFill>
                  <a:srgbClr val="7030A0"/>
                </a:solidFill>
                <a:latin typeface="Times Neue Roman" charset="0"/>
              </a:rPr>
              <a:t>nào</a:t>
            </a:r>
            <a:r>
              <a:rPr lang="en-US" sz="2400" dirty="0">
                <a:solidFill>
                  <a:srgbClr val="7030A0"/>
                </a:solidFill>
                <a:latin typeface="Times Neue Roman" charset="0"/>
              </a:rPr>
              <a:t> </a:t>
            </a:r>
            <a:r>
              <a:rPr lang="en-US" sz="2400" dirty="0" err="1">
                <a:solidFill>
                  <a:srgbClr val="7030A0"/>
                </a:solidFill>
                <a:latin typeface="Times Neue Roman" charset="0"/>
              </a:rPr>
              <a:t>có</a:t>
            </a:r>
            <a:r>
              <a:rPr lang="en-US" sz="2400" dirty="0">
                <a:solidFill>
                  <a:srgbClr val="7030A0"/>
                </a:solidFill>
                <a:latin typeface="Times Neue Roman" charset="0"/>
              </a:rPr>
              <a:t> </a:t>
            </a:r>
            <a:r>
              <a:rPr lang="en-US" sz="2400" dirty="0" err="1">
                <a:solidFill>
                  <a:srgbClr val="7030A0"/>
                </a:solidFill>
                <a:latin typeface="Times Neue Roman" charset="0"/>
              </a:rPr>
              <a:t>cùng</a:t>
            </a:r>
            <a:r>
              <a:rPr lang="en-US" sz="2400" dirty="0">
                <a:solidFill>
                  <a:srgbClr val="7030A0"/>
                </a:solidFill>
                <a:latin typeface="Times Neue Roman" charset="0"/>
              </a:rPr>
              <a:t> </a:t>
            </a:r>
            <a:r>
              <a:rPr lang="en-US" sz="2400" dirty="0" err="1">
                <a:solidFill>
                  <a:srgbClr val="7030A0"/>
                </a:solidFill>
                <a:latin typeface="Times Neue Roman" charset="0"/>
              </a:rPr>
              <a:t>số</a:t>
            </a:r>
            <a:r>
              <a:rPr lang="en-US" sz="2400" dirty="0">
                <a:solidFill>
                  <a:srgbClr val="7030A0"/>
                </a:solidFill>
                <a:latin typeface="Times Neue Roman" charset="0"/>
              </a:rPr>
              <a:t> </a:t>
            </a:r>
            <a:r>
              <a:rPr lang="en-US" sz="2400" dirty="0" err="1">
                <a:solidFill>
                  <a:srgbClr val="7030A0"/>
                </a:solidFill>
                <a:latin typeface="Times Neue Roman" charset="0"/>
              </a:rPr>
              <a:t>lớp</a:t>
            </a:r>
            <a:r>
              <a:rPr lang="en-US" sz="2400" dirty="0">
                <a:solidFill>
                  <a:srgbClr val="7030A0"/>
                </a:solidFill>
                <a:latin typeface="Times Neue Roman" charset="0"/>
              </a:rPr>
              <a:t> electron? </a:t>
            </a:r>
          </a:p>
        </p:txBody>
      </p:sp>
    </p:spTree>
    <p:extLst>
      <p:ext uri="{BB962C8B-B14F-4D97-AF65-F5344CB8AC3E}">
        <p14:creationId xmlns:p14="http://schemas.microsoft.com/office/powerpoint/2010/main" val="43601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8"/>
          <p:cNvPicPr>
            <a:picLocks noChangeAspect="1"/>
          </p:cNvPicPr>
          <p:nvPr/>
        </p:nvPicPr>
        <p:blipFill>
          <a:blip r:embed="rId2"/>
          <a:srcRect l="1452" t="1297" r="3516" b="5594"/>
          <a:stretch>
            <a:fillRect/>
          </a:stretch>
        </p:blipFill>
        <p:spPr>
          <a:xfrm>
            <a:off x="1558635" y="0"/>
            <a:ext cx="9067800" cy="3962400"/>
          </a:xfrm>
          <a:prstGeom prst="rect">
            <a:avLst/>
          </a:prstGeom>
        </p:spPr>
      </p:pic>
      <p:sp>
        <p:nvSpPr>
          <p:cNvPr id="11" name="TextBox 10"/>
          <p:cNvSpPr txBox="1"/>
          <p:nvPr/>
        </p:nvSpPr>
        <p:spPr>
          <a:xfrm>
            <a:off x="3352801" y="146448"/>
            <a:ext cx="5714999" cy="615553"/>
          </a:xfrm>
          <a:prstGeom prst="rect">
            <a:avLst/>
          </a:prstGeom>
        </p:spPr>
        <p:txBody>
          <a:bodyPr wrap="square" lIns="0" tIns="0" rIns="0" bIns="0" rtlCol="0" anchor="t">
            <a:spAutoFit/>
          </a:bodyPr>
          <a:lstStyle/>
          <a:p>
            <a:pPr>
              <a:lnSpc>
                <a:spcPts val="4759"/>
              </a:lnSpc>
            </a:pPr>
            <a:r>
              <a:rPr lang="en-US" sz="2400" dirty="0" err="1">
                <a:solidFill>
                  <a:srgbClr val="000000"/>
                </a:solidFill>
                <a:latin typeface="Times Neue Roman" charset="0"/>
              </a:rPr>
              <a:t>Quan</a:t>
            </a:r>
            <a:r>
              <a:rPr lang="en-US" sz="2400" dirty="0">
                <a:solidFill>
                  <a:srgbClr val="000000"/>
                </a:solidFill>
                <a:latin typeface="Times Neue Roman" charset="0"/>
              </a:rPr>
              <a:t> </a:t>
            </a:r>
            <a:r>
              <a:rPr lang="en-US" sz="2400" dirty="0" err="1">
                <a:solidFill>
                  <a:srgbClr val="000000"/>
                </a:solidFill>
                <a:latin typeface="Times Neue Roman" charset="0"/>
              </a:rPr>
              <a:t>sát</a:t>
            </a:r>
            <a:r>
              <a:rPr lang="en-US" sz="2400" dirty="0">
                <a:solidFill>
                  <a:srgbClr val="000000"/>
                </a:solidFill>
                <a:latin typeface="Times Neue Roman" charset="0"/>
              </a:rPr>
              <a:t> </a:t>
            </a:r>
            <a:r>
              <a:rPr lang="en-US" sz="2400" dirty="0" err="1">
                <a:solidFill>
                  <a:srgbClr val="000000"/>
                </a:solidFill>
                <a:latin typeface="Times Neue Roman" charset="0"/>
              </a:rPr>
              <a:t>hình</a:t>
            </a:r>
            <a:r>
              <a:rPr lang="en-US" sz="2400" dirty="0">
                <a:solidFill>
                  <a:srgbClr val="000000"/>
                </a:solidFill>
                <a:latin typeface="Times Neue Roman" charset="0"/>
              </a:rPr>
              <a:t> 4.1 </a:t>
            </a:r>
            <a:r>
              <a:rPr lang="en-US" sz="2400" dirty="0" err="1">
                <a:solidFill>
                  <a:srgbClr val="000000"/>
                </a:solidFill>
                <a:latin typeface="Times Neue Roman" charset="0"/>
              </a:rPr>
              <a:t>trang</a:t>
            </a:r>
            <a:r>
              <a:rPr lang="en-US" sz="2400" dirty="0">
                <a:solidFill>
                  <a:srgbClr val="000000"/>
                </a:solidFill>
                <a:latin typeface="Times Neue Roman" charset="0"/>
              </a:rPr>
              <a:t> 22 SGK </a:t>
            </a:r>
            <a:r>
              <a:rPr lang="en-US" sz="2400" dirty="0" err="1">
                <a:solidFill>
                  <a:srgbClr val="000000"/>
                </a:solidFill>
                <a:latin typeface="Times Neue Roman" charset="0"/>
              </a:rPr>
              <a:t>cho</a:t>
            </a:r>
            <a:r>
              <a:rPr lang="en-US" sz="2400" dirty="0">
                <a:solidFill>
                  <a:srgbClr val="000000"/>
                </a:solidFill>
                <a:latin typeface="Times Neue Roman" charset="0"/>
              </a:rPr>
              <a:t> </a:t>
            </a:r>
            <a:r>
              <a:rPr lang="en-US" sz="2400" dirty="0" err="1">
                <a:solidFill>
                  <a:srgbClr val="000000"/>
                </a:solidFill>
                <a:latin typeface="Times Neue Roman" charset="0"/>
              </a:rPr>
              <a:t>biết</a:t>
            </a:r>
            <a:r>
              <a:rPr lang="en-US" sz="2400" dirty="0">
                <a:solidFill>
                  <a:srgbClr val="000000"/>
                </a:solidFill>
                <a:latin typeface="Times Neue Roman" charset="0"/>
              </a:rPr>
              <a:t>: </a:t>
            </a:r>
          </a:p>
        </p:txBody>
      </p:sp>
      <p:sp>
        <p:nvSpPr>
          <p:cNvPr id="13" name="TextBox 11"/>
          <p:cNvSpPr txBox="1"/>
          <p:nvPr/>
        </p:nvSpPr>
        <p:spPr>
          <a:xfrm>
            <a:off x="1676400" y="3937246"/>
            <a:ext cx="8763000" cy="738664"/>
          </a:xfrm>
          <a:prstGeom prst="rect">
            <a:avLst/>
          </a:prstGeom>
        </p:spPr>
        <p:txBody>
          <a:bodyPr wrap="square" lIns="0" tIns="0" rIns="0" bIns="0" rtlCol="0" anchor="t">
            <a:spAutoFit/>
          </a:bodyPr>
          <a:lstStyle/>
          <a:p>
            <a:r>
              <a:rPr lang="en-US" sz="2400" dirty="0">
                <a:solidFill>
                  <a:srgbClr val="C00000"/>
                </a:solidFill>
                <a:latin typeface="Times Neue Roman"/>
              </a:rPr>
              <a:t>c) </a:t>
            </a:r>
            <a:r>
              <a:rPr lang="en-US" sz="2400" dirty="0" err="1">
                <a:solidFill>
                  <a:srgbClr val="C00000"/>
                </a:solidFill>
                <a:latin typeface="Times Neue Roman"/>
              </a:rPr>
              <a:t>Nguyên</a:t>
            </a:r>
            <a:r>
              <a:rPr lang="en-US" sz="2400" dirty="0">
                <a:solidFill>
                  <a:srgbClr val="C00000"/>
                </a:solidFill>
                <a:latin typeface="Times Neue Roman"/>
              </a:rPr>
              <a:t> </a:t>
            </a:r>
            <a:r>
              <a:rPr lang="en-US" sz="2400" dirty="0" err="1">
                <a:solidFill>
                  <a:srgbClr val="C00000"/>
                </a:solidFill>
                <a:latin typeface="Times Neue Roman"/>
              </a:rPr>
              <a:t>tử</a:t>
            </a:r>
            <a:r>
              <a:rPr lang="en-US" sz="2400" dirty="0">
                <a:solidFill>
                  <a:srgbClr val="C00000"/>
                </a:solidFill>
                <a:latin typeface="Times Neue Roman"/>
              </a:rPr>
              <a:t> </a:t>
            </a:r>
            <a:r>
              <a:rPr lang="en-US" sz="2400" dirty="0" err="1">
                <a:solidFill>
                  <a:srgbClr val="C00000"/>
                </a:solidFill>
                <a:latin typeface="Times Neue Roman"/>
              </a:rPr>
              <a:t>của</a:t>
            </a:r>
            <a:r>
              <a:rPr lang="en-US" sz="2400" dirty="0">
                <a:solidFill>
                  <a:srgbClr val="C00000"/>
                </a:solidFill>
                <a:latin typeface="Times Neue Roman"/>
              </a:rPr>
              <a:t> </a:t>
            </a:r>
            <a:r>
              <a:rPr lang="en-US" sz="2400" dirty="0" err="1">
                <a:solidFill>
                  <a:srgbClr val="C00000"/>
                </a:solidFill>
                <a:latin typeface="Times Neue Roman"/>
              </a:rPr>
              <a:t>những</a:t>
            </a:r>
            <a:r>
              <a:rPr lang="en-US" sz="2400" dirty="0">
                <a:solidFill>
                  <a:srgbClr val="C00000"/>
                </a:solidFill>
                <a:latin typeface="Times Neue Roman"/>
              </a:rPr>
              <a:t> </a:t>
            </a:r>
            <a:r>
              <a:rPr lang="en-US" sz="2400" dirty="0" err="1">
                <a:solidFill>
                  <a:srgbClr val="C00000"/>
                </a:solidFill>
                <a:latin typeface="Times Neue Roman"/>
              </a:rPr>
              <a:t>nguyên</a:t>
            </a:r>
            <a:r>
              <a:rPr lang="en-US" sz="2400" dirty="0">
                <a:solidFill>
                  <a:srgbClr val="C00000"/>
                </a:solidFill>
                <a:latin typeface="Times Neue Roman"/>
              </a:rPr>
              <a:t> </a:t>
            </a:r>
            <a:r>
              <a:rPr lang="en-US" sz="2400" dirty="0" err="1">
                <a:solidFill>
                  <a:srgbClr val="C00000"/>
                </a:solidFill>
                <a:latin typeface="Times Neue Roman"/>
              </a:rPr>
              <a:t>tố</a:t>
            </a:r>
            <a:r>
              <a:rPr lang="en-US" sz="2400" dirty="0">
                <a:solidFill>
                  <a:srgbClr val="C00000"/>
                </a:solidFill>
                <a:latin typeface="Times Neue Roman"/>
              </a:rPr>
              <a:t> </a:t>
            </a:r>
            <a:r>
              <a:rPr lang="en-US" sz="2400" dirty="0" err="1">
                <a:solidFill>
                  <a:srgbClr val="C00000"/>
                </a:solidFill>
                <a:latin typeface="Times Neue Roman"/>
              </a:rPr>
              <a:t>nào</a:t>
            </a:r>
            <a:r>
              <a:rPr lang="en-US" sz="2400" dirty="0">
                <a:solidFill>
                  <a:srgbClr val="C00000"/>
                </a:solidFill>
                <a:latin typeface="Times Neue Roman"/>
              </a:rPr>
              <a:t> </a:t>
            </a:r>
            <a:r>
              <a:rPr lang="en-US" sz="2400" dirty="0" err="1">
                <a:solidFill>
                  <a:srgbClr val="C00000"/>
                </a:solidFill>
                <a:latin typeface="Times Neue Roman"/>
              </a:rPr>
              <a:t>có</a:t>
            </a:r>
            <a:r>
              <a:rPr lang="en-US" sz="2400" dirty="0">
                <a:solidFill>
                  <a:srgbClr val="C00000"/>
                </a:solidFill>
                <a:latin typeface="Times Neue Roman"/>
              </a:rPr>
              <a:t> </a:t>
            </a:r>
            <a:r>
              <a:rPr lang="en-US" sz="2400" dirty="0" err="1">
                <a:solidFill>
                  <a:srgbClr val="C00000"/>
                </a:solidFill>
                <a:latin typeface="Times Neue Roman"/>
              </a:rPr>
              <a:t>số</a:t>
            </a:r>
            <a:r>
              <a:rPr lang="en-US" sz="2400" dirty="0">
                <a:solidFill>
                  <a:srgbClr val="C00000"/>
                </a:solidFill>
                <a:latin typeface="Times Neue Roman"/>
              </a:rPr>
              <a:t> electron ở </a:t>
            </a:r>
            <a:r>
              <a:rPr lang="en-US" sz="2400" dirty="0" err="1">
                <a:solidFill>
                  <a:srgbClr val="C00000"/>
                </a:solidFill>
                <a:latin typeface="Times Neue Roman"/>
              </a:rPr>
              <a:t>lớp</a:t>
            </a:r>
            <a:r>
              <a:rPr lang="en-US" sz="2400" dirty="0">
                <a:solidFill>
                  <a:srgbClr val="C00000"/>
                </a:solidFill>
                <a:latin typeface="Times Neue Roman"/>
              </a:rPr>
              <a:t> </a:t>
            </a:r>
            <a:r>
              <a:rPr lang="en-US" sz="2400" dirty="0" err="1">
                <a:solidFill>
                  <a:srgbClr val="C00000"/>
                </a:solidFill>
                <a:latin typeface="Times Neue Roman"/>
              </a:rPr>
              <a:t>ngoài</a:t>
            </a:r>
            <a:r>
              <a:rPr lang="en-US" sz="2400" dirty="0">
                <a:solidFill>
                  <a:srgbClr val="C00000"/>
                </a:solidFill>
                <a:latin typeface="Times Neue Roman"/>
              </a:rPr>
              <a:t> </a:t>
            </a:r>
            <a:r>
              <a:rPr lang="en-US" sz="2400" dirty="0" err="1">
                <a:solidFill>
                  <a:srgbClr val="C00000"/>
                </a:solidFill>
                <a:latin typeface="Times Neue Roman"/>
              </a:rPr>
              <a:t>cùng</a:t>
            </a:r>
            <a:r>
              <a:rPr lang="en-US" sz="2400" dirty="0">
                <a:solidFill>
                  <a:srgbClr val="C00000"/>
                </a:solidFill>
                <a:latin typeface="Times Neue Roman"/>
              </a:rPr>
              <a:t> </a:t>
            </a:r>
            <a:r>
              <a:rPr lang="en-US" sz="2400" dirty="0" err="1">
                <a:solidFill>
                  <a:srgbClr val="C00000"/>
                </a:solidFill>
                <a:latin typeface="Times Neue Roman"/>
              </a:rPr>
              <a:t>bằng</a:t>
            </a:r>
            <a:r>
              <a:rPr lang="en-US" sz="2400" dirty="0">
                <a:solidFill>
                  <a:srgbClr val="C00000"/>
                </a:solidFill>
                <a:latin typeface="Times Neue Roman"/>
              </a:rPr>
              <a:t> </a:t>
            </a:r>
            <a:r>
              <a:rPr lang="en-US" sz="2400" dirty="0" err="1">
                <a:solidFill>
                  <a:srgbClr val="C00000"/>
                </a:solidFill>
                <a:latin typeface="Times Neue Roman"/>
              </a:rPr>
              <a:t>nhau</a:t>
            </a:r>
            <a:r>
              <a:rPr lang="en-US" sz="2400" dirty="0">
                <a:solidFill>
                  <a:srgbClr val="C00000"/>
                </a:solidFill>
                <a:latin typeface="Times Neue Roman"/>
              </a:rPr>
              <a:t>?</a:t>
            </a:r>
          </a:p>
        </p:txBody>
      </p:sp>
      <p:sp>
        <p:nvSpPr>
          <p:cNvPr id="14" name="Rectangle 13"/>
          <p:cNvSpPr/>
          <p:nvPr/>
        </p:nvSpPr>
        <p:spPr>
          <a:xfrm>
            <a:off x="1676400" y="4680138"/>
            <a:ext cx="8839200" cy="1138773"/>
          </a:xfrm>
          <a:prstGeom prst="rect">
            <a:avLst/>
          </a:prstGeom>
        </p:spPr>
        <p:txBody>
          <a:bodyPr wrap="square">
            <a:spAutoFit/>
          </a:bodyPr>
          <a:lstStyle/>
          <a:p>
            <a:pPr algn="just"/>
            <a:r>
              <a:rPr lang="en-US" sz="2000" dirty="0">
                <a:latin typeface="Times Neue Roman" charset="0"/>
              </a:rPr>
              <a:t>*</a:t>
            </a:r>
            <a:r>
              <a:rPr lang="en-US" sz="2000" dirty="0" err="1">
                <a:latin typeface="Times Neue Roman" charset="0"/>
              </a:rPr>
              <a:t>Nguyên</a:t>
            </a:r>
            <a:r>
              <a:rPr lang="en-US" sz="2000" dirty="0">
                <a:latin typeface="Times Neue Roman" charset="0"/>
              </a:rPr>
              <a:t> </a:t>
            </a:r>
            <a:r>
              <a:rPr lang="en-US" sz="2000" dirty="0" err="1">
                <a:latin typeface="Times Neue Roman" charset="0"/>
              </a:rPr>
              <a:t>tử</a:t>
            </a:r>
            <a:r>
              <a:rPr lang="en-US" sz="2000" dirty="0">
                <a:latin typeface="Times Neue Roman" charset="0"/>
              </a:rPr>
              <a:t> </a:t>
            </a:r>
            <a:r>
              <a:rPr lang="en-US" sz="2000" dirty="0" err="1">
                <a:latin typeface="Times Neue Roman" charset="0"/>
              </a:rPr>
              <a:t>các</a:t>
            </a:r>
            <a:r>
              <a:rPr lang="en-US" sz="2000" dirty="0">
                <a:latin typeface="Times Neue Roman" charset="0"/>
              </a:rPr>
              <a:t> </a:t>
            </a:r>
            <a:r>
              <a:rPr lang="en-US" sz="2000" dirty="0" err="1">
                <a:latin typeface="Times Neue Roman" charset="0"/>
              </a:rPr>
              <a:t>nguyên</a:t>
            </a:r>
            <a:r>
              <a:rPr lang="en-US" sz="2000" dirty="0">
                <a:latin typeface="Times Neue Roman" charset="0"/>
              </a:rPr>
              <a:t> </a:t>
            </a:r>
            <a:r>
              <a:rPr lang="en-US" sz="2000" dirty="0" err="1">
                <a:latin typeface="Times Neue Roman" charset="0"/>
              </a:rPr>
              <a:t>tố</a:t>
            </a:r>
            <a:r>
              <a:rPr lang="en-US" sz="2000" dirty="0">
                <a:latin typeface="Times Neue Roman" charset="0"/>
              </a:rPr>
              <a:t> </a:t>
            </a:r>
            <a:r>
              <a:rPr lang="en-US" sz="2000" dirty="0" err="1">
                <a:latin typeface="Times Neue Roman" charset="0"/>
              </a:rPr>
              <a:t>có</a:t>
            </a:r>
            <a:r>
              <a:rPr lang="en-US" sz="2000" dirty="0">
                <a:latin typeface="Times Neue Roman" charset="0"/>
              </a:rPr>
              <a:t> </a:t>
            </a:r>
            <a:r>
              <a:rPr lang="en-US" sz="2000" dirty="0" err="1">
                <a:latin typeface="Times Neue Roman" charset="0"/>
              </a:rPr>
              <a:t>số</a:t>
            </a:r>
            <a:r>
              <a:rPr lang="en-US" sz="2000" dirty="0">
                <a:latin typeface="Times Neue Roman" charset="0"/>
              </a:rPr>
              <a:t> </a:t>
            </a:r>
            <a:r>
              <a:rPr lang="en-US" sz="2000" dirty="0" err="1">
                <a:latin typeface="Times Neue Roman" charset="0"/>
              </a:rPr>
              <a:t>lớp</a:t>
            </a:r>
            <a:r>
              <a:rPr lang="en-US" sz="2000" dirty="0">
                <a:latin typeface="Times Neue Roman" charset="0"/>
              </a:rPr>
              <a:t> electron </a:t>
            </a:r>
            <a:r>
              <a:rPr lang="en-US" sz="2000" dirty="0" err="1">
                <a:latin typeface="Times Neue Roman" charset="0"/>
              </a:rPr>
              <a:t>lớp</a:t>
            </a:r>
            <a:r>
              <a:rPr lang="en-US" sz="2000" dirty="0">
                <a:latin typeface="Times Neue Roman" charset="0"/>
              </a:rPr>
              <a:t> </a:t>
            </a:r>
            <a:r>
              <a:rPr lang="en-US" sz="2000" dirty="0" err="1">
                <a:latin typeface="Times Neue Roman" charset="0"/>
              </a:rPr>
              <a:t>ngoài</a:t>
            </a:r>
            <a:r>
              <a:rPr lang="en-US" sz="2000" dirty="0">
                <a:latin typeface="Times Neue Roman" charset="0"/>
              </a:rPr>
              <a:t> </a:t>
            </a:r>
            <a:r>
              <a:rPr lang="en-US" sz="2000" dirty="0" err="1">
                <a:latin typeface="Times Neue Roman" charset="0"/>
              </a:rPr>
              <a:t>cùng</a:t>
            </a:r>
            <a:r>
              <a:rPr lang="en-US" sz="2000" dirty="0">
                <a:latin typeface="Times Neue Roman" charset="0"/>
              </a:rPr>
              <a:t> </a:t>
            </a:r>
            <a:r>
              <a:rPr lang="en-US" sz="2000" dirty="0" err="1">
                <a:latin typeface="Times Neue Roman" charset="0"/>
              </a:rPr>
              <a:t>bằng</a:t>
            </a:r>
            <a:r>
              <a:rPr lang="en-US" sz="2000" dirty="0">
                <a:latin typeface="Times Neue Roman" charset="0"/>
              </a:rPr>
              <a:t> </a:t>
            </a:r>
            <a:r>
              <a:rPr lang="en-US" sz="2000" dirty="0" err="1">
                <a:latin typeface="Times Neue Roman" charset="0"/>
              </a:rPr>
              <a:t>nhau</a:t>
            </a:r>
            <a:r>
              <a:rPr lang="en-US" sz="2000" dirty="0">
                <a:latin typeface="Times Neue Roman" charset="0"/>
              </a:rPr>
              <a:t>:</a:t>
            </a:r>
          </a:p>
          <a:p>
            <a:pPr algn="just"/>
            <a:r>
              <a:rPr lang="en-US" sz="2400" dirty="0">
                <a:solidFill>
                  <a:srgbClr val="3333FF"/>
                </a:solidFill>
                <a:latin typeface="Times Neue Roman" charset="0"/>
              </a:rPr>
              <a:t>+ 1 electron: H, Li, Na, K      </a:t>
            </a:r>
            <a:r>
              <a:rPr lang="en-US" sz="2400" dirty="0">
                <a:latin typeface="Times Neue Roman" charset="0"/>
              </a:rPr>
              <a:t>+  2 electron: Be, Mg, </a:t>
            </a:r>
            <a:r>
              <a:rPr lang="en-US" sz="2400" dirty="0" err="1">
                <a:latin typeface="Times Neue Roman" charset="0"/>
              </a:rPr>
              <a:t>Ca</a:t>
            </a:r>
            <a:r>
              <a:rPr lang="en-US" sz="2400" dirty="0">
                <a:latin typeface="Times Neue Roman" charset="0"/>
              </a:rPr>
              <a:t>, He</a:t>
            </a:r>
          </a:p>
          <a:p>
            <a:pPr algn="just"/>
            <a:r>
              <a:rPr lang="en-US" sz="2400" dirty="0">
                <a:latin typeface="Times Neue Roman" charset="0"/>
              </a:rPr>
              <a:t>+ 3 electron: B, Al                 </a:t>
            </a:r>
            <a:r>
              <a:rPr lang="en-US" sz="2400" dirty="0">
                <a:solidFill>
                  <a:srgbClr val="3333FF"/>
                </a:solidFill>
                <a:latin typeface="Times Neue Roman" charset="0"/>
              </a:rPr>
              <a:t>+ 4 electron: C, Si</a:t>
            </a:r>
          </a:p>
        </p:txBody>
      </p:sp>
      <p:sp>
        <p:nvSpPr>
          <p:cNvPr id="2" name="Rectangle 1"/>
          <p:cNvSpPr/>
          <p:nvPr/>
        </p:nvSpPr>
        <p:spPr>
          <a:xfrm>
            <a:off x="1714500" y="5791201"/>
            <a:ext cx="8801101" cy="830997"/>
          </a:xfrm>
          <a:prstGeom prst="rect">
            <a:avLst/>
          </a:prstGeom>
        </p:spPr>
        <p:txBody>
          <a:bodyPr wrap="square">
            <a:spAutoFit/>
          </a:bodyPr>
          <a:lstStyle/>
          <a:p>
            <a:r>
              <a:rPr lang="en-US" sz="2400" dirty="0">
                <a:solidFill>
                  <a:srgbClr val="3333FF"/>
                </a:solidFill>
                <a:latin typeface="Times Neue Roman" charset="0"/>
              </a:rPr>
              <a:t>+ </a:t>
            </a:r>
            <a:r>
              <a:rPr lang="en-US" sz="2400" dirty="0" err="1">
                <a:solidFill>
                  <a:srgbClr val="3333FF"/>
                </a:solidFill>
                <a:latin typeface="Times Neue Roman" charset="0"/>
              </a:rPr>
              <a:t>Riêng</a:t>
            </a:r>
            <a:r>
              <a:rPr lang="en-US" sz="2400" dirty="0">
                <a:solidFill>
                  <a:srgbClr val="3333FF"/>
                </a:solidFill>
                <a:latin typeface="Times Neue Roman" charset="0"/>
              </a:rPr>
              <a:t> He </a:t>
            </a:r>
            <a:r>
              <a:rPr lang="en-US" sz="2400" dirty="0" err="1">
                <a:solidFill>
                  <a:srgbClr val="3333FF"/>
                </a:solidFill>
                <a:latin typeface="Times Neue Roman" charset="0"/>
              </a:rPr>
              <a:t>chỉ</a:t>
            </a:r>
            <a:r>
              <a:rPr lang="en-US" sz="2400" dirty="0">
                <a:solidFill>
                  <a:srgbClr val="3333FF"/>
                </a:solidFill>
                <a:latin typeface="Times Neue Roman" charset="0"/>
              </a:rPr>
              <a:t> </a:t>
            </a:r>
            <a:r>
              <a:rPr lang="en-US" sz="2400" dirty="0" err="1">
                <a:solidFill>
                  <a:srgbClr val="3333FF"/>
                </a:solidFill>
                <a:latin typeface="Times Neue Roman" charset="0"/>
              </a:rPr>
              <a:t>có</a:t>
            </a:r>
            <a:r>
              <a:rPr lang="en-US" sz="2400" dirty="0">
                <a:solidFill>
                  <a:srgbClr val="3333FF"/>
                </a:solidFill>
                <a:latin typeface="Times Neue Roman" charset="0"/>
              </a:rPr>
              <a:t> 2 electron ở </a:t>
            </a:r>
            <a:r>
              <a:rPr lang="en-US" sz="2400" dirty="0" err="1">
                <a:solidFill>
                  <a:srgbClr val="3333FF"/>
                </a:solidFill>
                <a:latin typeface="Times Neue Roman" charset="0"/>
              </a:rPr>
              <a:t>lớp</a:t>
            </a:r>
            <a:r>
              <a:rPr lang="en-US" sz="2400" dirty="0">
                <a:solidFill>
                  <a:srgbClr val="3333FF"/>
                </a:solidFill>
                <a:latin typeface="Times Neue Roman" charset="0"/>
              </a:rPr>
              <a:t> </a:t>
            </a:r>
            <a:r>
              <a:rPr lang="en-US" sz="2400" dirty="0" err="1">
                <a:solidFill>
                  <a:srgbClr val="3333FF"/>
                </a:solidFill>
                <a:latin typeface="Times Neue Roman" charset="0"/>
              </a:rPr>
              <a:t>ngoài</a:t>
            </a:r>
            <a:r>
              <a:rPr lang="en-US" sz="2400" dirty="0">
                <a:solidFill>
                  <a:srgbClr val="3333FF"/>
                </a:solidFill>
                <a:latin typeface="Times Neue Roman" charset="0"/>
              </a:rPr>
              <a:t> </a:t>
            </a:r>
            <a:r>
              <a:rPr lang="en-US" sz="2400" dirty="0" err="1">
                <a:solidFill>
                  <a:srgbClr val="3333FF"/>
                </a:solidFill>
                <a:latin typeface="Times Neue Roman" charset="0"/>
              </a:rPr>
              <a:t>cùng</a:t>
            </a:r>
            <a:r>
              <a:rPr lang="en-US" sz="2400" dirty="0">
                <a:solidFill>
                  <a:srgbClr val="3333FF"/>
                </a:solidFill>
                <a:latin typeface="Times Neue Roman" charset="0"/>
              </a:rPr>
              <a:t>, </a:t>
            </a:r>
            <a:r>
              <a:rPr lang="en-US" sz="2400" dirty="0" err="1">
                <a:solidFill>
                  <a:srgbClr val="3333FF"/>
                </a:solidFill>
                <a:latin typeface="Times Neue Roman" charset="0"/>
              </a:rPr>
              <a:t>lại</a:t>
            </a:r>
            <a:r>
              <a:rPr lang="en-US" sz="2400" dirty="0">
                <a:solidFill>
                  <a:srgbClr val="3333FF"/>
                </a:solidFill>
                <a:latin typeface="Times Neue Roman" charset="0"/>
              </a:rPr>
              <a:t> </a:t>
            </a:r>
            <a:r>
              <a:rPr lang="en-US" sz="2400" dirty="0" err="1">
                <a:solidFill>
                  <a:srgbClr val="3333FF"/>
                </a:solidFill>
                <a:latin typeface="Times Neue Roman" charset="0"/>
              </a:rPr>
              <a:t>được</a:t>
            </a:r>
            <a:r>
              <a:rPr lang="en-US" sz="2400" dirty="0">
                <a:solidFill>
                  <a:srgbClr val="3333FF"/>
                </a:solidFill>
                <a:latin typeface="Times Neue Roman" charset="0"/>
              </a:rPr>
              <a:t> </a:t>
            </a:r>
            <a:r>
              <a:rPr lang="en-US" sz="2400" dirty="0" err="1">
                <a:solidFill>
                  <a:srgbClr val="3333FF"/>
                </a:solidFill>
                <a:latin typeface="Times Neue Roman" charset="0"/>
              </a:rPr>
              <a:t>xếp</a:t>
            </a:r>
            <a:r>
              <a:rPr lang="en-US" sz="2400" dirty="0">
                <a:solidFill>
                  <a:srgbClr val="3333FF"/>
                </a:solidFill>
                <a:latin typeface="Times Neue Roman" charset="0"/>
              </a:rPr>
              <a:t> </a:t>
            </a:r>
            <a:r>
              <a:rPr lang="en-US" sz="2400" dirty="0" err="1">
                <a:solidFill>
                  <a:srgbClr val="3333FF"/>
                </a:solidFill>
                <a:latin typeface="Times Neue Roman" charset="0"/>
              </a:rPr>
              <a:t>vào</a:t>
            </a:r>
            <a:r>
              <a:rPr lang="en-US" sz="2400" dirty="0">
                <a:solidFill>
                  <a:srgbClr val="3333FF"/>
                </a:solidFill>
                <a:latin typeface="Times Neue Roman" charset="0"/>
              </a:rPr>
              <a:t> </a:t>
            </a:r>
            <a:r>
              <a:rPr lang="en-US" sz="2400" dirty="0" err="1">
                <a:solidFill>
                  <a:srgbClr val="3333FF"/>
                </a:solidFill>
                <a:latin typeface="Times Neue Roman" charset="0"/>
              </a:rPr>
              <a:t>nhóm</a:t>
            </a:r>
            <a:r>
              <a:rPr lang="en-US" sz="2400" dirty="0">
                <a:solidFill>
                  <a:srgbClr val="3333FF"/>
                </a:solidFill>
                <a:latin typeface="Times Neue Roman" charset="0"/>
              </a:rPr>
              <a:t> VIIIA</a:t>
            </a:r>
          </a:p>
        </p:txBody>
      </p:sp>
    </p:spTree>
    <p:extLst>
      <p:ext uri="{BB962C8B-B14F-4D97-AF65-F5344CB8AC3E}">
        <p14:creationId xmlns:p14="http://schemas.microsoft.com/office/powerpoint/2010/main" val="2190060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21.2022.70$70+K4lPs7H94VUqPe2XwIsfPRnrXQE//QTEXxb8/8N4CNc6FpgZahzpTjFhMzSA7T/nHJa11DE8Ng2TP3iAmRczFlmslSuUNOgUeb6yRvs0=" hidden="1">
            <a:extLst>
              <a:ext uri="{FF2B5EF4-FFF2-40B4-BE49-F238E27FC236}">
                <a16:creationId xmlns:a16="http://schemas.microsoft.com/office/drawing/2014/main" id="{0E3ECD2D-D9C1-48DD-9B1B-E56F8D3DA7FA}"/>
              </a:ext>
            </a:extLst>
          </p:cNvPr>
          <p:cNvSpPr>
            <a:spLocks noGrp="1"/>
          </p:cNvSpPr>
          <p:nvPr>
            <p:ph type="title"/>
          </p:nvPr>
        </p:nvSpPr>
        <p:spPr/>
        <p:txBody>
          <a:bodyPr>
            <a:normAutofit fontScale="90000"/>
          </a:bodyPr>
          <a:lstStyle/>
          <a:p>
            <a:r>
              <a:rPr lang="en-US" sz="4800" b="1" i="1" u="sng">
                <a:solidFill>
                  <a:srgbClr val="7030A0"/>
                </a:solidFill>
                <a:latin typeface="Arial" panose="020B0604020202020204" pitchFamily="34" charset="0"/>
                <a:cs typeface="Arial" panose="020B0604020202020204" pitchFamily="34" charset="0"/>
              </a:rPr>
              <a:t>Bài 3:</a:t>
            </a:r>
            <a:br>
              <a:rPr lang="en-US" sz="6400" b="1">
                <a:solidFill>
                  <a:srgbClr val="FF0000"/>
                </a:solidFill>
                <a:latin typeface="Arial" panose="020B0604020202020204" pitchFamily="34" charset="0"/>
                <a:cs typeface="Arial" panose="020B0604020202020204" pitchFamily="34" charset="0"/>
              </a:rPr>
            </a:br>
            <a:r>
              <a:rPr lang="en-US" sz="6400" b="1">
                <a:solidFill>
                  <a:srgbClr val="FF0000"/>
                </a:solidFill>
                <a:latin typeface="Arial" panose="020B0604020202020204" pitchFamily="34" charset="0"/>
                <a:cs typeface="Arial" panose="020B0604020202020204" pitchFamily="34" charset="0"/>
              </a:rPr>
              <a:t>SƠ LƯỢC VỀ BẢNG TUẦN HOÀN CÁC NGUYÊN TỐ HÓA HỌC</a:t>
            </a:r>
            <a:endParaRPr lang="vi-VN" sz="6400" dirty="0">
              <a:solidFill>
                <a:srgbClr val="FF0000"/>
              </a:solidFill>
              <a:latin typeface="+mn-lt"/>
            </a:endParaRPr>
          </a:p>
        </p:txBody>
      </p:sp>
      <p:sp>
        <p:nvSpPr>
          <p:cNvPr id="4" name="Rectangle: Rounded Corners 3" descr="OPL20U25GSXzBJYl68kk8uQGfFKzs7yb1M4KJWUiLk6ZEvGF+qCIPSnY57AbBFCvTW$21.2022.70$70+K4lPs7H94VUqPe2XwIsfPRnrXQE//QTEXxb8/8N4CNc6FpgZahzpTjFhMzSA7T/nHJa11DE8Ng2TP3iAmRczFlmslSuUNOgUeb6yRvs0=">
            <a:extLst>
              <a:ext uri="{FF2B5EF4-FFF2-40B4-BE49-F238E27FC236}">
                <a16:creationId xmlns:a16="http://schemas.microsoft.com/office/drawing/2014/main" id="{7F9786AE-B337-945D-A7EF-84307F366933}"/>
              </a:ext>
            </a:extLst>
          </p:cNvPr>
          <p:cNvSpPr/>
          <p:nvPr/>
        </p:nvSpPr>
        <p:spPr>
          <a:xfrm>
            <a:off x="2301123" y="3830055"/>
            <a:ext cx="8218358" cy="1469345"/>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n w="10160">
                  <a:solidFill>
                    <a:schemeClr val="accent5"/>
                  </a:solidFill>
                  <a:prstDash val="solid"/>
                </a:ln>
                <a:solidFill>
                  <a:srgbClr val="002060"/>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BÀI 4: SƠ LƯỢC VỀ BẢNG TUẦN HOÀN CÁC NGUYÊN TỐ HÓA HỌC</a:t>
            </a:r>
            <a:r>
              <a:rPr lang="en-US" sz="3200" b="1" dirty="0">
                <a:ln w="10160">
                  <a:solidFill>
                    <a:schemeClr val="accent5"/>
                  </a:solidFill>
                  <a:prstDash val="solid"/>
                </a:ln>
                <a:solidFill>
                  <a:srgbClr val="00206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endParaRPr lang="vi-VN" sz="3200" dirty="0">
              <a:solidFill>
                <a:srgbClr val="002060"/>
              </a:solidFill>
              <a:latin typeface="Times New Roman" panose="02020603050405020304" pitchFamily="18" charset="0"/>
              <a:cs typeface="Times New Roman" panose="02020603050405020304" pitchFamily="18" charset="0"/>
            </a:endParaRPr>
          </a:p>
        </p:txBody>
      </p:sp>
      <p:pic>
        <p:nvPicPr>
          <p:cNvPr id="9222" name="Picture 6" descr="OPL20U25GSXzBJYl68kk8uQGfFKzs7yb1M4KJWUiLk6ZEvGF+qCIPSnY57AbBFCvTW$21.2022.70$70+K4lPs7H94VUqPe2XwIsfPRnrXQE//QTEXxb8/8N4CNc6FpgZahzpTjFhMzSA7T/nHJa11DE8Ng2TP3iAmRczFlmslSuUNOgUeb6yRvs0=">
            <a:extLst>
              <a:ext uri="{FF2B5EF4-FFF2-40B4-BE49-F238E27FC236}">
                <a16:creationId xmlns:a16="http://schemas.microsoft.com/office/drawing/2014/main" id="{38F501EE-41FF-430A-B24E-3098F2E04B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2745" y="102784"/>
            <a:ext cx="4018547" cy="3160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338056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scan0005"/>
          <p:cNvPicPr>
            <a:picLocks noChangeAspect="1" noChangeArrowheads="1"/>
          </p:cNvPicPr>
          <p:nvPr/>
        </p:nvPicPr>
        <p:blipFill>
          <a:blip r:embed="rId3"/>
          <a:srcRect/>
          <a:stretch>
            <a:fillRect/>
          </a:stretch>
        </p:blipFill>
        <p:spPr bwMode="auto">
          <a:xfrm>
            <a:off x="418011" y="914400"/>
            <a:ext cx="11686903" cy="5562600"/>
          </a:xfrm>
          <a:prstGeom prst="rect">
            <a:avLst/>
          </a:prstGeom>
          <a:noFill/>
          <a:ln w="9525">
            <a:noFill/>
            <a:miter lim="800000"/>
            <a:headEnd/>
            <a:tailEnd/>
          </a:ln>
        </p:spPr>
      </p:pic>
      <p:sp>
        <p:nvSpPr>
          <p:cNvPr id="373763" name="AutoShape 3"/>
          <p:cNvSpPr>
            <a:spLocks noChangeArrowheads="1"/>
          </p:cNvSpPr>
          <p:nvPr/>
        </p:nvSpPr>
        <p:spPr bwMode="auto">
          <a:xfrm>
            <a:off x="2133600" y="228600"/>
            <a:ext cx="8001000" cy="685800"/>
          </a:xfrm>
          <a:prstGeom prst="horizontalScroll">
            <a:avLst>
              <a:gd name="adj" fmla="val 12500"/>
            </a:avLst>
          </a:prstGeom>
          <a:gradFill rotWithShape="1">
            <a:gsLst>
              <a:gs pos="0">
                <a:schemeClr val="folHlink"/>
              </a:gs>
              <a:gs pos="100000">
                <a:schemeClr val="folHlink">
                  <a:gamma/>
                  <a:tint val="31765"/>
                  <a:invGamma/>
                </a:schemeClr>
              </a:gs>
            </a:gsLst>
            <a:lin ang="5400000" scaled="1"/>
          </a:gradFill>
          <a:ln w="9525">
            <a:solidFill>
              <a:srgbClr val="FF0000"/>
            </a:solidFill>
            <a:round/>
            <a:headEnd/>
            <a:tailEnd/>
          </a:ln>
          <a:effectLst/>
        </p:spPr>
        <p:txBody>
          <a:bodyPr wrap="none" anchor="ctr"/>
          <a:lstStyle/>
          <a:p>
            <a:pPr algn="ctr" eaLnBrk="1" hangingPunct="1">
              <a:defRPr/>
            </a:pPr>
            <a:r>
              <a:rPr lang="en-US" sz="2800">
                <a:solidFill>
                  <a:srgbClr val="005028"/>
                </a:solidFill>
                <a:latin typeface="Times New Roman" pitchFamily="18" charset="0"/>
              </a:rPr>
              <a:t>Bảng hệ thống tuần hoàn của Đ.I.Men-đê-lê-ép</a:t>
            </a:r>
          </a:p>
        </p:txBody>
      </p:sp>
    </p:spTree>
    <p:extLst>
      <p:ext uri="{BB962C8B-B14F-4D97-AF65-F5344CB8AC3E}">
        <p14:creationId xmlns:p14="http://schemas.microsoft.com/office/powerpoint/2010/main" val="30789500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B18845-007A-E256-2D00-2F9EC6FBD046}"/>
              </a:ext>
            </a:extLst>
          </p:cNvPr>
          <p:cNvPicPr>
            <a:picLocks noChangeAspect="1"/>
          </p:cNvPicPr>
          <p:nvPr/>
        </p:nvPicPr>
        <p:blipFill rotWithShape="1">
          <a:blip r:embed="rId2"/>
          <a:srcRect l="36098" t="10841" r="34042" b="19127"/>
          <a:stretch/>
        </p:blipFill>
        <p:spPr>
          <a:xfrm rot="5400000">
            <a:off x="2467105" y="-2475811"/>
            <a:ext cx="6808140" cy="11742346"/>
          </a:xfrm>
          <a:prstGeom prst="rect">
            <a:avLst/>
          </a:prstGeom>
        </p:spPr>
      </p:pic>
    </p:spTree>
    <p:extLst>
      <p:ext uri="{BB962C8B-B14F-4D97-AF65-F5344CB8AC3E}">
        <p14:creationId xmlns:p14="http://schemas.microsoft.com/office/powerpoint/2010/main" val="34416047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BE15B1-9E7E-928E-C954-02C2048E36DE}"/>
              </a:ext>
            </a:extLst>
          </p:cNvPr>
          <p:cNvSpPr txBox="1"/>
          <p:nvPr/>
        </p:nvSpPr>
        <p:spPr>
          <a:xfrm>
            <a:off x="383177" y="694509"/>
            <a:ext cx="11033760" cy="5693866"/>
          </a:xfrm>
          <a:prstGeom prst="rect">
            <a:avLst/>
          </a:prstGeom>
          <a:noFill/>
        </p:spPr>
        <p:txBody>
          <a:bodyPr wrap="square">
            <a:spAutoFit/>
          </a:bodyPr>
          <a:lstStyle/>
          <a:p>
            <a:pPr algn="just"/>
            <a:r>
              <a:rPr lang="vi-VN" sz="2800" b="1" u="sng" dirty="0">
                <a:solidFill>
                  <a:srgbClr val="C00000"/>
                </a:solidFill>
                <a:latin typeface="Times New Roman" panose="02020603050405020304" pitchFamily="18" charset="0"/>
                <a:cs typeface="Times New Roman" panose="02020603050405020304" pitchFamily="18" charset="0"/>
              </a:rPr>
              <a:t>Thảo luận nhóm </a:t>
            </a:r>
            <a:endParaRPr lang="en-US" sz="2800" b="1" u="sng" dirty="0">
              <a:solidFill>
                <a:srgbClr val="C00000"/>
              </a:solidFill>
              <a:latin typeface="Times New Roman" panose="02020603050405020304" pitchFamily="18" charset="0"/>
              <a:cs typeface="Times New Roman" panose="02020603050405020304" pitchFamily="18" charset="0"/>
            </a:endParaRPr>
          </a:p>
          <a:p>
            <a:pPr algn="just"/>
            <a:r>
              <a:rPr lang="en-US" sz="2800" dirty="0" err="1">
                <a:solidFill>
                  <a:srgbClr val="0070C0"/>
                </a:solidFill>
                <a:latin typeface="Times New Roman" panose="02020603050405020304" pitchFamily="18" charset="0"/>
                <a:cs typeface="Times New Roman" panose="02020603050405020304" pitchFamily="18" charset="0"/>
              </a:rPr>
              <a:t>Dựa</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vào</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bảng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tuần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hoàn</a:t>
            </a:r>
            <a:r>
              <a:rPr lang="en-US" sz="2800" dirty="0">
                <a:solidFill>
                  <a:srgbClr val="0070C0"/>
                </a:solidFill>
                <a:latin typeface="Times New Roman" panose="02020603050405020304" pitchFamily="18" charset="0"/>
                <a:cs typeface="Times New Roman" panose="02020603050405020304" pitchFamily="18" charset="0"/>
              </a:rPr>
              <a:t> </a:t>
            </a:r>
            <a:r>
              <a:rPr lang="vi-VN" sz="2800" dirty="0">
                <a:solidFill>
                  <a:srgbClr val="0070C0"/>
                </a:solidFill>
                <a:latin typeface="Times New Roman" panose="02020603050405020304" pitchFamily="18" charset="0"/>
                <a:cs typeface="Times New Roman" panose="02020603050405020304" pitchFamily="18" charset="0"/>
              </a:rPr>
              <a:t>và nhận xét về các đặc điểm của bảng sau khi đã sắp xếp:</a:t>
            </a:r>
          </a:p>
          <a:p>
            <a:pPr algn="just"/>
            <a:r>
              <a:rPr lang="en-US" sz="2800" dirty="0">
                <a:solidFill>
                  <a:srgbClr val="222222"/>
                </a:solidFill>
                <a:latin typeface="Times New Roman" panose="02020603050405020304" pitchFamily="18" charset="0"/>
                <a:cs typeface="Times New Roman" panose="02020603050405020304" pitchFamily="18" charset="0"/>
              </a:rPr>
              <a:t>1)</a:t>
            </a:r>
            <a:r>
              <a:rPr lang="vi-VN" sz="2800" dirty="0">
                <a:solidFill>
                  <a:srgbClr val="222222"/>
                </a:solidFill>
                <a:latin typeface="Times New Roman" panose="02020603050405020304" pitchFamily="18" charset="0"/>
                <a:cs typeface="Times New Roman" panose="02020603050405020304" pitchFamily="18" charset="0"/>
              </a:rPr>
              <a:t>Sự thay đổi số electron ở lớp ngoài cùng của nguyên tử các nguyên tố trong một hàng khi đi từ trái sang phải?</a:t>
            </a:r>
          </a:p>
          <a:p>
            <a:pPr algn="just"/>
            <a:endParaRPr lang="vi-VN" sz="2800" dirty="0">
              <a:solidFill>
                <a:srgbClr val="222222"/>
              </a:solidFill>
              <a:latin typeface="Times New Roman" panose="02020603050405020304" pitchFamily="18" charset="0"/>
              <a:cs typeface="Times New Roman" panose="02020603050405020304" pitchFamily="18" charset="0"/>
            </a:endParaRPr>
          </a:p>
          <a:p>
            <a:pPr algn="just"/>
            <a:endParaRPr lang="vi-VN" sz="2800" dirty="0">
              <a:solidFill>
                <a:srgbClr val="222222"/>
              </a:solidFill>
              <a:latin typeface="Times New Roman" panose="02020603050405020304" pitchFamily="18" charset="0"/>
              <a:cs typeface="Times New Roman" panose="02020603050405020304" pitchFamily="18" charset="0"/>
            </a:endParaRPr>
          </a:p>
          <a:p>
            <a:pPr algn="just"/>
            <a:endParaRPr lang="vi-VN" sz="2800" dirty="0">
              <a:solidFill>
                <a:srgbClr val="222222"/>
              </a:solidFill>
              <a:latin typeface="Times New Roman" panose="02020603050405020304" pitchFamily="18" charset="0"/>
              <a:cs typeface="Times New Roman" panose="02020603050405020304" pitchFamily="18" charset="0"/>
            </a:endParaRPr>
          </a:p>
          <a:p>
            <a:r>
              <a:rPr lang="en-US" sz="2800" dirty="0">
                <a:solidFill>
                  <a:srgbClr val="7030A0"/>
                </a:solidFill>
                <a:latin typeface="Times New Roman" panose="02020603050405020304" pitchFamily="18" charset="0"/>
                <a:cs typeface="Times New Roman" panose="02020603050405020304" pitchFamily="18" charset="0"/>
              </a:rPr>
              <a:t>2)</a:t>
            </a:r>
            <a:r>
              <a:rPr lang="vi-VN" sz="2800" dirty="0">
                <a:solidFill>
                  <a:srgbClr val="7030A0"/>
                </a:solidFill>
                <a:latin typeface="Times New Roman" panose="02020603050405020304" pitchFamily="18" charset="0"/>
                <a:cs typeface="Times New Roman" panose="02020603050405020304" pitchFamily="18" charset="0"/>
              </a:rPr>
              <a:t>Số eletron lớp ngoài cùng của các nguyên tố trong cùng một </a:t>
            </a:r>
            <a:r>
              <a:rPr lang="en-US" sz="2800" dirty="0" err="1">
                <a:solidFill>
                  <a:srgbClr val="7030A0"/>
                </a:solidFill>
                <a:latin typeface="Times New Roman" panose="02020603050405020304" pitchFamily="18" charset="0"/>
                <a:cs typeface="Times New Roman" panose="02020603050405020304" pitchFamily="18" charset="0"/>
              </a:rPr>
              <a:t>cột</a:t>
            </a:r>
            <a:r>
              <a:rPr lang="en-US" sz="2800" dirty="0">
                <a:solidFill>
                  <a:srgbClr val="7030A0"/>
                </a:solidFill>
                <a:latin typeface="Times New Roman" panose="02020603050405020304" pitchFamily="18" charset="0"/>
                <a:cs typeface="Times New Roman" panose="02020603050405020304" pitchFamily="18" charset="0"/>
              </a:rPr>
              <a:t> </a:t>
            </a:r>
            <a:r>
              <a:rPr lang="vi-VN" sz="2800" dirty="0">
                <a:solidFill>
                  <a:srgbClr val="7030A0"/>
                </a:solidFill>
                <a:latin typeface="Times New Roman" panose="02020603050405020304" pitchFamily="18" charset="0"/>
                <a:cs typeface="Times New Roman" panose="02020603050405020304" pitchFamily="18" charset="0"/>
              </a:rPr>
              <a:t>?</a:t>
            </a:r>
          </a:p>
          <a:p>
            <a:pPr algn="just"/>
            <a:endParaRPr lang="vi-VN" sz="2800" dirty="0">
              <a:solidFill>
                <a:srgbClr val="7030A0"/>
              </a:solidFill>
              <a:latin typeface="Times New Roman" panose="02020603050405020304" pitchFamily="18" charset="0"/>
              <a:cs typeface="Times New Roman" panose="02020603050405020304" pitchFamily="18" charset="0"/>
            </a:endParaRPr>
          </a:p>
          <a:p>
            <a:pPr algn="just"/>
            <a:endParaRPr lang="vi-VN" sz="2800" dirty="0">
              <a:solidFill>
                <a:srgbClr val="7030A0"/>
              </a:solidFill>
              <a:latin typeface="Times New Roman" panose="02020603050405020304" pitchFamily="18" charset="0"/>
              <a:cs typeface="Times New Roman" panose="02020603050405020304" pitchFamily="18" charset="0"/>
            </a:endParaRPr>
          </a:p>
          <a:p>
            <a:pPr algn="just"/>
            <a:endParaRPr lang="vi-VN" sz="2800" dirty="0">
              <a:solidFill>
                <a:srgbClr val="7030A0"/>
              </a:solidFill>
              <a:latin typeface="Times New Roman" panose="02020603050405020304" pitchFamily="18" charset="0"/>
              <a:cs typeface="Times New Roman" panose="02020603050405020304" pitchFamily="18" charset="0"/>
            </a:endParaRPr>
          </a:p>
          <a:p>
            <a:pPr algn="just"/>
            <a:endParaRPr lang="vi-VN" sz="2800" dirty="0">
              <a:solidFill>
                <a:srgbClr val="7030A0"/>
              </a:solidFill>
              <a:latin typeface="Times New Roman" panose="02020603050405020304" pitchFamily="18" charset="0"/>
              <a:cs typeface="Times New Roman" panose="02020603050405020304" pitchFamily="18" charset="0"/>
            </a:endParaRPr>
          </a:p>
        </p:txBody>
      </p:sp>
      <p:sp>
        <p:nvSpPr>
          <p:cNvPr id="3" name="TextBox 2" descr="OPL20U25GSXzBJYl68kk8uQGfFKzs7yb1M4KJWUiLk6ZEvGF+qCIPSnY57AbBFCvTW$21.2022.70$70+K4lPs7H94VUqPe2XwIsfPRnrXQE//QTEXxb8/8N4CNc6FpgZahzpTjFhMzSA7T/nHJa11DE8Ng2TP3iAmRczFlmslSuUNOgUeb6yRvs0=">
            <a:extLst>
              <a:ext uri="{FF2B5EF4-FFF2-40B4-BE49-F238E27FC236}">
                <a16:creationId xmlns:a16="http://schemas.microsoft.com/office/drawing/2014/main" id="{BC144463-6238-436F-B8C6-B6BA01521BBA}"/>
              </a:ext>
            </a:extLst>
          </p:cNvPr>
          <p:cNvSpPr txBox="1"/>
          <p:nvPr/>
        </p:nvSpPr>
        <p:spPr>
          <a:xfrm>
            <a:off x="1229502" y="2894225"/>
            <a:ext cx="9786841" cy="954107"/>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=&gt; </a:t>
            </a:r>
            <a:r>
              <a:rPr lang="en-US" sz="2800" dirty="0" err="1">
                <a:solidFill>
                  <a:srgbClr val="FF0000"/>
                </a:solidFill>
                <a:latin typeface="Times New Roman" panose="02020603050405020304" pitchFamily="18" charset="0"/>
                <a:cs typeface="Times New Roman" panose="02020603050405020304" pitchFamily="18" charset="0"/>
              </a:rPr>
              <a:t>Các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nguyên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tố</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u="sng" dirty="0" err="1">
                <a:solidFill>
                  <a:srgbClr val="FF0000"/>
                </a:solidFill>
                <a:latin typeface="Times New Roman" panose="02020603050405020304" pitchFamily="18" charset="0"/>
                <a:cs typeface="Times New Roman" panose="02020603050405020304" pitchFamily="18" charset="0"/>
              </a:rPr>
              <a:t>cùng</a:t>
            </a:r>
            <a:r>
              <a:rPr lang="en-US" sz="2800" u="sng" dirty="0">
                <a:solidFill>
                  <a:srgbClr val="FF0000"/>
                </a:solidFill>
                <a:latin typeface="Times New Roman" panose="02020603050405020304" pitchFamily="18" charset="0"/>
                <a:cs typeface="Times New Roman" panose="02020603050405020304" pitchFamily="18" charset="0"/>
              </a:rPr>
              <a:t> </a:t>
            </a:r>
            <a:r>
              <a:rPr lang="en-US" sz="2800" u="sng" dirty="0" err="1">
                <a:solidFill>
                  <a:srgbClr val="FF0000"/>
                </a:solidFill>
                <a:latin typeface="Times New Roman" panose="02020603050405020304" pitchFamily="18" charset="0"/>
                <a:cs typeface="Times New Roman" panose="02020603050405020304" pitchFamily="18" charset="0"/>
              </a:rPr>
              <a:t>một</a:t>
            </a:r>
            <a:r>
              <a:rPr lang="en-US" sz="2800" u="sng" dirty="0">
                <a:solidFill>
                  <a:srgbClr val="FF0000"/>
                </a:solidFill>
                <a:latin typeface="Times New Roman" panose="02020603050405020304" pitchFamily="18" charset="0"/>
                <a:cs typeface="Times New Roman" panose="02020603050405020304" pitchFamily="18" charset="0"/>
              </a:rPr>
              <a:t> </a:t>
            </a:r>
            <a:r>
              <a:rPr lang="en-US" sz="2800" u="sng" dirty="0" err="1">
                <a:solidFill>
                  <a:srgbClr val="FF0000"/>
                </a:solidFill>
                <a:latin typeface="Times New Roman" panose="02020603050405020304" pitchFamily="18" charset="0"/>
                <a:cs typeface="Times New Roman" panose="02020603050405020304" pitchFamily="18" charset="0"/>
              </a:rPr>
              <a:t>hàng</a:t>
            </a:r>
            <a:r>
              <a:rPr lang="en-US" sz="2800" u="sng"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số</a:t>
            </a:r>
            <a:r>
              <a:rPr lang="en-US" sz="2800" dirty="0">
                <a:solidFill>
                  <a:srgbClr val="FF0000"/>
                </a:solidFill>
                <a:latin typeface="Times New Roman" panose="02020603050405020304" pitchFamily="18" charset="0"/>
                <a:cs typeface="Times New Roman" panose="02020603050405020304" pitchFamily="18" charset="0"/>
              </a:rPr>
              <a:t> electron ở </a:t>
            </a:r>
            <a:r>
              <a:rPr lang="en-US" sz="2800" dirty="0" err="1">
                <a:solidFill>
                  <a:srgbClr val="FF0000"/>
                </a:solidFill>
                <a:latin typeface="Times New Roman" panose="02020603050405020304" pitchFamily="18" charset="0"/>
                <a:cs typeface="Times New Roman" panose="02020603050405020304" pitchFamily="18" charset="0"/>
              </a:rPr>
              <a:t>lớp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ngoài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cùng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tăng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dần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từ</a:t>
            </a:r>
            <a:r>
              <a:rPr lang="en-US" sz="2800" dirty="0">
                <a:solidFill>
                  <a:srgbClr val="FF0000"/>
                </a:solidFill>
                <a:latin typeface="Times New Roman" panose="02020603050405020304" pitchFamily="18" charset="0"/>
                <a:cs typeface="Times New Roman" panose="02020603050405020304" pitchFamily="18" charset="0"/>
              </a:rPr>
              <a:t> 1 </a:t>
            </a:r>
            <a:r>
              <a:rPr lang="en-US" sz="2800" dirty="0" err="1">
                <a:solidFill>
                  <a:srgbClr val="FF0000"/>
                </a:solidFill>
                <a:latin typeface="Times New Roman" panose="02020603050405020304" pitchFamily="18" charset="0"/>
                <a:cs typeface="Times New Roman" panose="02020603050405020304" pitchFamily="18" charset="0"/>
              </a:rPr>
              <a:t>đến</a:t>
            </a:r>
            <a:r>
              <a:rPr lang="en-US" sz="2800" dirty="0">
                <a:solidFill>
                  <a:srgbClr val="FF0000"/>
                </a:solidFill>
                <a:latin typeface="Times New Roman" panose="02020603050405020304" pitchFamily="18" charset="0"/>
                <a:cs typeface="Times New Roman" panose="02020603050405020304" pitchFamily="18" charset="0"/>
              </a:rPr>
              <a:t> 8. </a:t>
            </a:r>
          </a:p>
        </p:txBody>
      </p:sp>
      <p:sp>
        <p:nvSpPr>
          <p:cNvPr id="4" name="TextBox 3" descr="OPL20U25GSXzBJYl68kk8uQGfFKzs7yb1M4KJWUiLk6ZEvGF+qCIPSnY57AbBFCvTW$21.2022.70$70+K4lPs7H94VUqPe2XwIsfPRnrXQE//QTEXxb8/8N4CNc6FpgZahzpTjFhMzSA7T/nHJa11DE8Ng2TP3iAmRczFlmslSuUNOgUeb6yRvs0=">
            <a:extLst>
              <a:ext uri="{FF2B5EF4-FFF2-40B4-BE49-F238E27FC236}">
                <a16:creationId xmlns:a16="http://schemas.microsoft.com/office/drawing/2014/main" id="{05537C60-2D87-41A9-92FA-9F0E47C41F42}"/>
              </a:ext>
            </a:extLst>
          </p:cNvPr>
          <p:cNvSpPr txBox="1"/>
          <p:nvPr/>
        </p:nvSpPr>
        <p:spPr>
          <a:xfrm>
            <a:off x="1342713" y="4723818"/>
            <a:ext cx="9421081" cy="954107"/>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=&gt; </a:t>
            </a:r>
            <a:r>
              <a:rPr lang="en-US" sz="2800" dirty="0" err="1">
                <a:solidFill>
                  <a:srgbClr val="FF0000"/>
                </a:solidFill>
                <a:latin typeface="Times New Roman" panose="02020603050405020304" pitchFamily="18" charset="0"/>
                <a:cs typeface="Times New Roman" panose="02020603050405020304" pitchFamily="18" charset="0"/>
              </a:rPr>
              <a:t>Các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nguyên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tố</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u="sng" dirty="0" err="1">
                <a:solidFill>
                  <a:srgbClr val="FF0000"/>
                </a:solidFill>
                <a:latin typeface="Times New Roman" panose="02020603050405020304" pitchFamily="18" charset="0"/>
                <a:cs typeface="Times New Roman" panose="02020603050405020304" pitchFamily="18" charset="0"/>
              </a:rPr>
              <a:t>cùng</a:t>
            </a:r>
            <a:r>
              <a:rPr lang="en-US" sz="2800" u="sng" dirty="0">
                <a:solidFill>
                  <a:srgbClr val="FF0000"/>
                </a:solidFill>
                <a:latin typeface="Times New Roman" panose="02020603050405020304" pitchFamily="18" charset="0"/>
                <a:cs typeface="Times New Roman" panose="02020603050405020304" pitchFamily="18" charset="0"/>
              </a:rPr>
              <a:t> </a:t>
            </a:r>
            <a:r>
              <a:rPr lang="en-US" sz="2800" u="sng" dirty="0" err="1">
                <a:solidFill>
                  <a:srgbClr val="FF0000"/>
                </a:solidFill>
                <a:latin typeface="Times New Roman" panose="02020603050405020304" pitchFamily="18" charset="0"/>
                <a:cs typeface="Times New Roman" panose="02020603050405020304" pitchFamily="18" charset="0"/>
              </a:rPr>
              <a:t>một</a:t>
            </a:r>
            <a:r>
              <a:rPr lang="en-US" sz="2800" u="sng" dirty="0">
                <a:solidFill>
                  <a:srgbClr val="FF0000"/>
                </a:solidFill>
                <a:latin typeface="Times New Roman" panose="02020603050405020304" pitchFamily="18" charset="0"/>
                <a:cs typeface="Times New Roman" panose="02020603050405020304" pitchFamily="18" charset="0"/>
              </a:rPr>
              <a:t> </a:t>
            </a:r>
            <a:r>
              <a:rPr lang="en-US" sz="2800" u="sng" dirty="0" err="1">
                <a:solidFill>
                  <a:srgbClr val="FF0000"/>
                </a:solidFill>
                <a:latin typeface="Times New Roman" panose="02020603050405020304" pitchFamily="18" charset="0"/>
                <a:cs typeface="Times New Roman" panose="02020603050405020304" pitchFamily="18" charset="0"/>
              </a:rPr>
              <a:t>cột</a:t>
            </a:r>
            <a:r>
              <a:rPr lang="en-US" sz="2800" u="sng"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số</a:t>
            </a:r>
            <a:r>
              <a:rPr lang="en-US" sz="2800" dirty="0">
                <a:solidFill>
                  <a:srgbClr val="FF0000"/>
                </a:solidFill>
                <a:latin typeface="Times New Roman" panose="02020603050405020304" pitchFamily="18" charset="0"/>
                <a:cs typeface="Times New Roman" panose="02020603050405020304" pitchFamily="18" charset="0"/>
              </a:rPr>
              <a:t> electron ở </a:t>
            </a:r>
            <a:r>
              <a:rPr lang="en-US" sz="2800" dirty="0" err="1">
                <a:solidFill>
                  <a:srgbClr val="FF0000"/>
                </a:solidFill>
                <a:latin typeface="Times New Roman" panose="02020603050405020304" pitchFamily="18" charset="0"/>
                <a:cs typeface="Times New Roman" panose="02020603050405020304" pitchFamily="18" charset="0"/>
              </a:rPr>
              <a:t>lớp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ngoài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cùng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bằng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nhau</a:t>
            </a:r>
            <a:r>
              <a:rPr lang="en-US" sz="28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340165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752600" y="2398694"/>
            <a:ext cx="8229600" cy="954107"/>
          </a:xfrm>
          <a:prstGeom prst="rect">
            <a:avLst/>
          </a:prstGeom>
        </p:spPr>
        <p:txBody>
          <a:bodyPr wrap="square">
            <a:spAutoFit/>
          </a:bodyPr>
          <a:lstStyle/>
          <a:p>
            <a:r>
              <a:rPr lang="en-US" sz="2800" dirty="0">
                <a:solidFill>
                  <a:srgbClr val="3333FF"/>
                </a:solidFill>
                <a:latin typeface="Times New Roman" pitchFamily="18" charset="0"/>
                <a:cs typeface="Times New Roman" pitchFamily="18" charset="0"/>
              </a:rPr>
              <a:t>+ </a:t>
            </a:r>
            <a:r>
              <a:rPr lang="en-US" sz="2800" dirty="0" err="1">
                <a:solidFill>
                  <a:srgbClr val="3333FF"/>
                </a:solidFill>
                <a:latin typeface="Times New Roman" pitchFamily="18" charset="0"/>
                <a:cs typeface="Times New Roman" pitchFamily="18" charset="0"/>
              </a:rPr>
              <a:t>Các</a:t>
            </a:r>
            <a:r>
              <a:rPr lang="en-US" sz="2800" dirty="0">
                <a:solidFill>
                  <a:srgbClr val="3333FF"/>
                </a:solidFill>
                <a:latin typeface="Times New Roman" pitchFamily="18" charset="0"/>
                <a:cs typeface="Times New Roman" pitchFamily="18" charset="0"/>
              </a:rPr>
              <a:t> </a:t>
            </a:r>
            <a:r>
              <a:rPr lang="en-US" sz="2800" dirty="0" err="1">
                <a:solidFill>
                  <a:srgbClr val="3333FF"/>
                </a:solidFill>
                <a:latin typeface="Times New Roman" pitchFamily="18" charset="0"/>
                <a:cs typeface="Times New Roman" pitchFamily="18" charset="0"/>
              </a:rPr>
              <a:t>nguyên</a:t>
            </a:r>
            <a:r>
              <a:rPr lang="en-US" sz="2800" dirty="0">
                <a:solidFill>
                  <a:srgbClr val="3333FF"/>
                </a:solidFill>
                <a:latin typeface="Times New Roman" pitchFamily="18" charset="0"/>
                <a:cs typeface="Times New Roman" pitchFamily="18" charset="0"/>
              </a:rPr>
              <a:t> </a:t>
            </a:r>
            <a:r>
              <a:rPr lang="en-US" sz="2800" dirty="0" err="1">
                <a:solidFill>
                  <a:srgbClr val="3333FF"/>
                </a:solidFill>
                <a:latin typeface="Times New Roman" pitchFamily="18" charset="0"/>
                <a:cs typeface="Times New Roman" pitchFamily="18" charset="0"/>
              </a:rPr>
              <a:t>tố</a:t>
            </a:r>
            <a:r>
              <a:rPr lang="en-US" sz="2800" dirty="0">
                <a:solidFill>
                  <a:srgbClr val="3333FF"/>
                </a:solidFill>
                <a:latin typeface="Times New Roman" pitchFamily="18" charset="0"/>
                <a:cs typeface="Times New Roman" pitchFamily="18" charset="0"/>
              </a:rPr>
              <a:t> </a:t>
            </a:r>
            <a:r>
              <a:rPr lang="en-US" sz="2800" dirty="0" err="1">
                <a:solidFill>
                  <a:srgbClr val="3333FF"/>
                </a:solidFill>
                <a:latin typeface="Times New Roman" pitchFamily="18" charset="0"/>
                <a:cs typeface="Times New Roman" pitchFamily="18" charset="0"/>
              </a:rPr>
              <a:t>hóa</a:t>
            </a:r>
            <a:r>
              <a:rPr lang="en-US" sz="2800" dirty="0">
                <a:solidFill>
                  <a:srgbClr val="3333FF"/>
                </a:solidFill>
                <a:latin typeface="Times New Roman" pitchFamily="18" charset="0"/>
                <a:cs typeface="Times New Roman" pitchFamily="18" charset="0"/>
              </a:rPr>
              <a:t> </a:t>
            </a:r>
            <a:r>
              <a:rPr lang="en-US" sz="2800" dirty="0" err="1">
                <a:solidFill>
                  <a:srgbClr val="3333FF"/>
                </a:solidFill>
                <a:latin typeface="Times New Roman" pitchFamily="18" charset="0"/>
                <a:cs typeface="Times New Roman" pitchFamily="18" charset="0"/>
              </a:rPr>
              <a:t>học</a:t>
            </a:r>
            <a:r>
              <a:rPr lang="en-US" sz="2800" dirty="0">
                <a:solidFill>
                  <a:srgbClr val="3333FF"/>
                </a:solidFill>
                <a:latin typeface="Times New Roman" pitchFamily="18" charset="0"/>
                <a:cs typeface="Times New Roman" pitchFamily="18" charset="0"/>
              </a:rPr>
              <a:t> </a:t>
            </a:r>
            <a:r>
              <a:rPr lang="en-US" sz="2800" dirty="0" err="1">
                <a:solidFill>
                  <a:srgbClr val="3333FF"/>
                </a:solidFill>
                <a:latin typeface="Times New Roman" pitchFamily="18" charset="0"/>
                <a:cs typeface="Times New Roman" pitchFamily="18" charset="0"/>
              </a:rPr>
              <a:t>có</a:t>
            </a:r>
            <a:r>
              <a:rPr lang="en-US" sz="2800" dirty="0">
                <a:solidFill>
                  <a:srgbClr val="3333FF"/>
                </a:solidFill>
                <a:latin typeface="Times New Roman" pitchFamily="18" charset="0"/>
                <a:cs typeface="Times New Roman" pitchFamily="18" charset="0"/>
              </a:rPr>
              <a:t> </a:t>
            </a:r>
            <a:r>
              <a:rPr lang="en-US" sz="2800" dirty="0" err="1">
                <a:solidFill>
                  <a:srgbClr val="3333FF"/>
                </a:solidFill>
                <a:latin typeface="Times New Roman" pitchFamily="18" charset="0"/>
                <a:cs typeface="Times New Roman" pitchFamily="18" charset="0"/>
              </a:rPr>
              <a:t>cùng</a:t>
            </a:r>
            <a:r>
              <a:rPr lang="en-US" sz="2800" dirty="0">
                <a:solidFill>
                  <a:srgbClr val="3333FF"/>
                </a:solidFill>
                <a:latin typeface="Times New Roman" pitchFamily="18" charset="0"/>
                <a:cs typeface="Times New Roman" pitchFamily="18" charset="0"/>
              </a:rPr>
              <a:t> </a:t>
            </a:r>
            <a:r>
              <a:rPr lang="en-US" sz="2800" dirty="0" err="1">
                <a:solidFill>
                  <a:srgbClr val="3333FF"/>
                </a:solidFill>
                <a:latin typeface="Times New Roman" pitchFamily="18" charset="0"/>
                <a:cs typeface="Times New Roman" pitchFamily="18" charset="0"/>
              </a:rPr>
              <a:t>số</a:t>
            </a:r>
            <a:r>
              <a:rPr lang="en-US" sz="2800" dirty="0">
                <a:solidFill>
                  <a:srgbClr val="3333FF"/>
                </a:solidFill>
                <a:latin typeface="Times New Roman" pitchFamily="18" charset="0"/>
                <a:cs typeface="Times New Roman" pitchFamily="18" charset="0"/>
              </a:rPr>
              <a:t> </a:t>
            </a:r>
            <a:r>
              <a:rPr lang="en-US" sz="2800" dirty="0" err="1">
                <a:solidFill>
                  <a:srgbClr val="3333FF"/>
                </a:solidFill>
                <a:latin typeface="Times New Roman" pitchFamily="18" charset="0"/>
                <a:cs typeface="Times New Roman" pitchFamily="18" charset="0"/>
              </a:rPr>
              <a:t>lớp</a:t>
            </a:r>
            <a:r>
              <a:rPr lang="en-US" sz="2800" dirty="0">
                <a:solidFill>
                  <a:srgbClr val="3333FF"/>
                </a:solidFill>
                <a:latin typeface="Times New Roman" pitchFamily="18" charset="0"/>
                <a:cs typeface="Times New Roman" pitchFamily="18" charset="0"/>
              </a:rPr>
              <a:t> ………..    </a:t>
            </a:r>
            <a:r>
              <a:rPr lang="en-US" sz="2800" dirty="0" err="1">
                <a:solidFill>
                  <a:srgbClr val="3333FF"/>
                </a:solidFill>
                <a:latin typeface="Times New Roman" pitchFamily="18" charset="0"/>
                <a:cs typeface="Times New Roman" pitchFamily="18" charset="0"/>
              </a:rPr>
              <a:t>trong</a:t>
            </a:r>
            <a:r>
              <a:rPr lang="en-US" sz="2800" dirty="0">
                <a:solidFill>
                  <a:srgbClr val="3333FF"/>
                </a:solidFill>
                <a:latin typeface="Times New Roman" pitchFamily="18" charset="0"/>
                <a:cs typeface="Times New Roman" pitchFamily="18" charset="0"/>
              </a:rPr>
              <a:t> </a:t>
            </a:r>
            <a:r>
              <a:rPr lang="en-US" sz="2800" dirty="0" err="1">
                <a:solidFill>
                  <a:srgbClr val="3333FF"/>
                </a:solidFill>
                <a:latin typeface="Times New Roman" pitchFamily="18" charset="0"/>
                <a:cs typeface="Times New Roman" pitchFamily="18" charset="0"/>
              </a:rPr>
              <a:t>nguyên</a:t>
            </a:r>
            <a:r>
              <a:rPr lang="en-US" sz="2800" dirty="0">
                <a:solidFill>
                  <a:srgbClr val="3333FF"/>
                </a:solidFill>
                <a:latin typeface="Times New Roman" pitchFamily="18" charset="0"/>
                <a:cs typeface="Times New Roman" pitchFamily="18" charset="0"/>
              </a:rPr>
              <a:t> </a:t>
            </a:r>
            <a:r>
              <a:rPr lang="en-US" sz="2800" dirty="0" err="1">
                <a:solidFill>
                  <a:srgbClr val="3333FF"/>
                </a:solidFill>
                <a:latin typeface="Times New Roman" pitchFamily="18" charset="0"/>
                <a:cs typeface="Times New Roman" pitchFamily="18" charset="0"/>
              </a:rPr>
              <a:t>tử</a:t>
            </a:r>
            <a:r>
              <a:rPr lang="en-US" sz="2800" dirty="0">
                <a:solidFill>
                  <a:srgbClr val="3333FF"/>
                </a:solidFill>
                <a:latin typeface="Times New Roman" pitchFamily="18" charset="0"/>
                <a:cs typeface="Times New Roman" pitchFamily="18" charset="0"/>
              </a:rPr>
              <a:t> </a:t>
            </a:r>
            <a:r>
              <a:rPr lang="en-US" sz="2800" dirty="0" err="1">
                <a:solidFill>
                  <a:srgbClr val="3333FF"/>
                </a:solidFill>
                <a:latin typeface="Times New Roman" pitchFamily="18" charset="0"/>
                <a:cs typeface="Times New Roman" pitchFamily="18" charset="0"/>
              </a:rPr>
              <a:t>được</a:t>
            </a:r>
            <a:r>
              <a:rPr lang="en-US" sz="2800" dirty="0">
                <a:solidFill>
                  <a:srgbClr val="3333FF"/>
                </a:solidFill>
                <a:latin typeface="Times New Roman" pitchFamily="18" charset="0"/>
                <a:cs typeface="Times New Roman" pitchFamily="18" charset="0"/>
              </a:rPr>
              <a:t> </a:t>
            </a:r>
            <a:r>
              <a:rPr lang="en-US" sz="2800" dirty="0" err="1">
                <a:solidFill>
                  <a:srgbClr val="3333FF"/>
                </a:solidFill>
                <a:latin typeface="Times New Roman" pitchFamily="18" charset="0"/>
                <a:cs typeface="Times New Roman" pitchFamily="18" charset="0"/>
              </a:rPr>
              <a:t>xếp</a:t>
            </a:r>
            <a:r>
              <a:rPr lang="en-US" sz="2800" dirty="0">
                <a:solidFill>
                  <a:srgbClr val="3333FF"/>
                </a:solidFill>
                <a:latin typeface="Times New Roman" pitchFamily="18" charset="0"/>
                <a:cs typeface="Times New Roman" pitchFamily="18" charset="0"/>
              </a:rPr>
              <a:t> </a:t>
            </a:r>
            <a:r>
              <a:rPr lang="en-US" sz="2800" dirty="0" err="1">
                <a:solidFill>
                  <a:srgbClr val="3333FF"/>
                </a:solidFill>
                <a:latin typeface="Times New Roman" pitchFamily="18" charset="0"/>
                <a:cs typeface="Times New Roman" pitchFamily="18" charset="0"/>
              </a:rPr>
              <a:t>thành</a:t>
            </a:r>
            <a:r>
              <a:rPr lang="en-US" sz="2800" dirty="0">
                <a:solidFill>
                  <a:srgbClr val="3333FF"/>
                </a:solidFill>
                <a:latin typeface="Times New Roman" pitchFamily="18" charset="0"/>
                <a:cs typeface="Times New Roman" pitchFamily="18" charset="0"/>
              </a:rPr>
              <a:t> </a:t>
            </a:r>
            <a:r>
              <a:rPr lang="en-US" sz="2800" dirty="0" err="1">
                <a:solidFill>
                  <a:srgbClr val="3333FF"/>
                </a:solidFill>
                <a:latin typeface="Times New Roman" pitchFamily="18" charset="0"/>
                <a:cs typeface="Times New Roman" pitchFamily="18" charset="0"/>
              </a:rPr>
              <a:t>một</a:t>
            </a:r>
            <a:r>
              <a:rPr lang="en-US" sz="2800" dirty="0">
                <a:solidFill>
                  <a:srgbClr val="3333FF"/>
                </a:solidFill>
                <a:latin typeface="Times New Roman" pitchFamily="18" charset="0"/>
                <a:cs typeface="Times New Roman" pitchFamily="18" charset="0"/>
              </a:rPr>
              <a:t> </a:t>
            </a:r>
            <a:r>
              <a:rPr lang="en-US" sz="2800" dirty="0" err="1">
                <a:solidFill>
                  <a:srgbClr val="3333FF"/>
                </a:solidFill>
                <a:latin typeface="Times New Roman" pitchFamily="18" charset="0"/>
                <a:cs typeface="Times New Roman" pitchFamily="18" charset="0"/>
              </a:rPr>
              <a:t>hàng</a:t>
            </a:r>
            <a:endParaRPr lang="en-US" sz="2800" dirty="0">
              <a:latin typeface="Times New Roman" pitchFamily="18" charset="0"/>
              <a:cs typeface="Times New Roman" pitchFamily="18" charset="0"/>
            </a:endParaRPr>
          </a:p>
        </p:txBody>
      </p:sp>
      <p:sp>
        <p:nvSpPr>
          <p:cNvPr id="16" name="Rectangle 15"/>
          <p:cNvSpPr/>
          <p:nvPr/>
        </p:nvSpPr>
        <p:spPr>
          <a:xfrm>
            <a:off x="1828800" y="3352801"/>
            <a:ext cx="8229600" cy="954107"/>
          </a:xfrm>
          <a:prstGeom prst="rect">
            <a:avLst/>
          </a:prstGeom>
        </p:spPr>
        <p:txBody>
          <a:bodyPr wrap="square">
            <a:spAutoFit/>
          </a:bodyPr>
          <a:lstStyle/>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nguyên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tính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hóa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  </a:t>
            </a:r>
            <a:r>
              <a:rPr lang="en-US" sz="2800" dirty="0" err="1">
                <a:latin typeface="Times New Roman" pitchFamily="18" charset="0"/>
                <a:cs typeface="Times New Roman" pitchFamily="18" charset="0"/>
              </a:rPr>
              <a:t>nhau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xếp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một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cột</a:t>
            </a:r>
            <a:endParaRPr lang="en-US" sz="2800" dirty="0">
              <a:latin typeface="Times New Roman" pitchFamily="18" charset="0"/>
              <a:cs typeface="Times New Roman" pitchFamily="18" charset="0"/>
            </a:endParaRPr>
          </a:p>
        </p:txBody>
      </p:sp>
      <p:sp>
        <p:nvSpPr>
          <p:cNvPr id="17" name="Rectangle 16"/>
          <p:cNvSpPr/>
          <p:nvPr/>
        </p:nvSpPr>
        <p:spPr>
          <a:xfrm>
            <a:off x="1600200" y="1331894"/>
            <a:ext cx="8991600" cy="954107"/>
          </a:xfrm>
          <a:prstGeom prst="rect">
            <a:avLst/>
          </a:prstGeom>
        </p:spPr>
        <p:txBody>
          <a:bodyPr wrap="square">
            <a:spAutoFit/>
          </a:bodyPr>
          <a:lstStyle/>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nguyên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hóa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bảng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tuần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hoàn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sắp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xếp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theo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chiều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tăng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dần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nguyên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tử</a:t>
            </a:r>
            <a:endParaRPr lang="en-US" sz="2800" dirty="0"/>
          </a:p>
        </p:txBody>
      </p:sp>
      <p:sp>
        <p:nvSpPr>
          <p:cNvPr id="18" name="Rectangle 17"/>
          <p:cNvSpPr/>
          <p:nvPr/>
        </p:nvSpPr>
        <p:spPr>
          <a:xfrm>
            <a:off x="4648201" y="1752600"/>
            <a:ext cx="2832827" cy="523220"/>
          </a:xfrm>
          <a:prstGeom prst="rect">
            <a:avLst/>
          </a:prstGeom>
        </p:spPr>
        <p:txBody>
          <a:bodyPr wrap="none">
            <a:spAutoFit/>
          </a:bodyPr>
          <a:lstStyle/>
          <a:p>
            <a:r>
              <a:rPr lang="en-US" sz="2800" dirty="0" err="1">
                <a:solidFill>
                  <a:srgbClr val="FF0000"/>
                </a:solidFill>
                <a:latin typeface="Times New Roman" pitchFamily="18" charset="0"/>
                <a:cs typeface="Times New Roman" pitchFamily="18" charset="0"/>
              </a:rPr>
              <a:t>điện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tích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hạt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nhân</a:t>
            </a:r>
            <a:r>
              <a:rPr lang="en-US" sz="2800" dirty="0">
                <a:solidFill>
                  <a:srgbClr val="FF0000"/>
                </a:solidFill>
                <a:latin typeface="Times New Roman" pitchFamily="18" charset="0"/>
                <a:cs typeface="Times New Roman" pitchFamily="18" charset="0"/>
              </a:rPr>
              <a:t> </a:t>
            </a:r>
            <a:endParaRPr lang="en-US" sz="2800" dirty="0">
              <a:solidFill>
                <a:srgbClr val="FF0000"/>
              </a:solidFill>
            </a:endParaRPr>
          </a:p>
        </p:txBody>
      </p:sp>
      <p:sp>
        <p:nvSpPr>
          <p:cNvPr id="19" name="Rectangle 18"/>
          <p:cNvSpPr/>
          <p:nvPr/>
        </p:nvSpPr>
        <p:spPr>
          <a:xfrm>
            <a:off x="7652772" y="2372380"/>
            <a:ext cx="1338828" cy="523220"/>
          </a:xfrm>
          <a:prstGeom prst="rect">
            <a:avLst/>
          </a:prstGeom>
        </p:spPr>
        <p:txBody>
          <a:bodyPr wrap="none">
            <a:spAutoFit/>
          </a:bodyPr>
          <a:lstStyle/>
          <a:p>
            <a:r>
              <a:rPr lang="en-US" sz="2800" dirty="0">
                <a:solidFill>
                  <a:srgbClr val="FF0000"/>
                </a:solidFill>
                <a:latin typeface="Times New Roman" pitchFamily="18" charset="0"/>
                <a:cs typeface="Times New Roman" pitchFamily="18" charset="0"/>
              </a:rPr>
              <a:t>electron</a:t>
            </a:r>
            <a:endParaRPr lang="en-US" sz="2800" dirty="0">
              <a:solidFill>
                <a:srgbClr val="FF0000"/>
              </a:solidFill>
            </a:endParaRPr>
          </a:p>
        </p:txBody>
      </p:sp>
      <p:sp>
        <p:nvSpPr>
          <p:cNvPr id="20" name="Rectangle 19"/>
          <p:cNvSpPr/>
          <p:nvPr/>
        </p:nvSpPr>
        <p:spPr>
          <a:xfrm>
            <a:off x="7239000" y="3362980"/>
            <a:ext cx="3271982" cy="523220"/>
          </a:xfrm>
          <a:prstGeom prst="rect">
            <a:avLst/>
          </a:prstGeom>
        </p:spPr>
        <p:txBody>
          <a:bodyPr wrap="square">
            <a:spAutoFit/>
          </a:bodyPr>
          <a:lstStyle/>
          <a:p>
            <a:r>
              <a:rPr lang="en-US" sz="2800" dirty="0" err="1">
                <a:solidFill>
                  <a:srgbClr val="FF0000"/>
                </a:solidFill>
                <a:latin typeface="Times New Roman" pitchFamily="18" charset="0"/>
                <a:cs typeface="Times New Roman" pitchFamily="18" charset="0"/>
              </a:rPr>
              <a:t>tương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tự</a:t>
            </a:r>
            <a:r>
              <a:rPr lang="en-US" sz="2800" dirty="0">
                <a:solidFill>
                  <a:srgbClr val="FF0000"/>
                </a:solidFill>
                <a:latin typeface="Times New Roman" pitchFamily="18" charset="0"/>
                <a:cs typeface="Times New Roman" pitchFamily="18" charset="0"/>
              </a:rPr>
              <a:t>(</a:t>
            </a:r>
            <a:r>
              <a:rPr lang="en-US" sz="2800" dirty="0" err="1">
                <a:solidFill>
                  <a:srgbClr val="FF0000"/>
                </a:solidFill>
                <a:latin typeface="Times New Roman" pitchFamily="18" charset="0"/>
                <a:cs typeface="Times New Roman" pitchFamily="18" charset="0"/>
              </a:rPr>
              <a:t>gần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giống</a:t>
            </a:r>
            <a:r>
              <a:rPr lang="en-US" sz="2800" dirty="0">
                <a:solidFill>
                  <a:srgbClr val="FF0000"/>
                </a:solidFill>
                <a:latin typeface="Times New Roman" pitchFamily="18" charset="0"/>
                <a:cs typeface="Times New Roman" pitchFamily="18" charset="0"/>
              </a:rPr>
              <a:t>) </a:t>
            </a:r>
            <a:endParaRPr lang="en-US" sz="2800" dirty="0">
              <a:solidFill>
                <a:srgbClr val="FF0000"/>
              </a:solidFill>
            </a:endParaRPr>
          </a:p>
        </p:txBody>
      </p:sp>
      <p:sp>
        <p:nvSpPr>
          <p:cNvPr id="21" name="Rectangle 20"/>
          <p:cNvSpPr/>
          <p:nvPr/>
        </p:nvSpPr>
        <p:spPr>
          <a:xfrm>
            <a:off x="2133600" y="609600"/>
            <a:ext cx="5715000" cy="523220"/>
          </a:xfrm>
          <a:prstGeom prst="rect">
            <a:avLst/>
          </a:prstGeom>
        </p:spPr>
        <p:txBody>
          <a:bodyPr wrap="square">
            <a:spAutoFit/>
          </a:bodyPr>
          <a:lstStyle/>
          <a:p>
            <a:r>
              <a:rPr lang="en-US" sz="2800" dirty="0" err="1">
                <a:solidFill>
                  <a:srgbClr val="FF0000"/>
                </a:solidFill>
                <a:latin typeface="Times New Roman" pitchFamily="18" charset="0"/>
                <a:cs typeface="Times New Roman" pitchFamily="18" charset="0"/>
              </a:rPr>
              <a:t>Điền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vào</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chổ</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trống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các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kết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luận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sau</a:t>
            </a:r>
            <a:r>
              <a:rPr lang="en-US" sz="2800" dirty="0">
                <a:solidFill>
                  <a:srgbClr val="FF0000"/>
                </a:solidFill>
                <a:latin typeface="Times New Roman" pitchFamily="18" charset="0"/>
                <a:cs typeface="Times New Roman" pitchFamily="18" charset="0"/>
              </a:rPr>
              <a:t>: </a:t>
            </a:r>
            <a:endParaRPr lang="en-US" sz="2800" dirty="0">
              <a:solidFill>
                <a:srgbClr val="FF0000"/>
              </a:solidFill>
            </a:endParaRPr>
          </a:p>
        </p:txBody>
      </p:sp>
      <p:sp>
        <p:nvSpPr>
          <p:cNvPr id="9" name="TextBox 8"/>
          <p:cNvSpPr txBox="1"/>
          <p:nvPr/>
        </p:nvSpPr>
        <p:spPr>
          <a:xfrm>
            <a:off x="2133600" y="4800600"/>
            <a:ext cx="7848600" cy="1077218"/>
          </a:xfrm>
          <a:prstGeom prst="rect">
            <a:avLst/>
          </a:prstGeom>
          <a:solidFill>
            <a:schemeClr val="tx2">
              <a:lumMod val="40000"/>
              <a:lumOff val="60000"/>
            </a:schemeClr>
          </a:solidFill>
        </p:spPr>
        <p:txBody>
          <a:bodyPr wrap="square" rtlCol="0">
            <a:spAutoFit/>
          </a:bodyPr>
          <a:lstStyle/>
          <a:p>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Em</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hãy</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nêu</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nguyên</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tắc</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sắp</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xếp</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các</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nguyên</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tố</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trong</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bảng</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tuần</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hoàn</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hóa</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học</a:t>
            </a:r>
            <a:r>
              <a:rPr lang="en-US" sz="3200" dirty="0">
                <a:solidFill>
                  <a:srgbClr val="C00000"/>
                </a:solidFill>
                <a:latin typeface="Times New Roman" pitchFamily="18" charset="0"/>
                <a:cs typeface="Times New Roman" pitchFamily="18" charset="0"/>
              </a:rPr>
              <a:t>? </a:t>
            </a:r>
          </a:p>
        </p:txBody>
      </p:sp>
    </p:spTree>
    <p:extLst>
      <p:ext uri="{BB962C8B-B14F-4D97-AF65-F5344CB8AC3E}">
        <p14:creationId xmlns:p14="http://schemas.microsoft.com/office/powerpoint/2010/main" val="746629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blinds(horizontal)">
                                      <p:cBhvr>
                                        <p:cTn id="22" dur="500"/>
                                        <p:tgtEl>
                                          <p:spTgt spid="9">
                                            <p:txEl>
                                              <p:pRg st="0" end="0"/>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blinds(horizontal)">
                                      <p:cBhvr>
                                        <p:cTn id="2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3790" y="2491387"/>
            <a:ext cx="9549814" cy="3641820"/>
          </a:xfrm>
          <a:solidFill>
            <a:schemeClr val="bg1"/>
          </a:solidFill>
        </p:spPr>
        <p:txBody>
          <a:bodyPr>
            <a:noAutofit/>
          </a:bodyPr>
          <a:lstStyle/>
          <a:p>
            <a:pPr marL="0" indent="0">
              <a:lnSpc>
                <a:spcPct val="100000"/>
              </a:lnSpc>
              <a:buNone/>
            </a:pPr>
            <a:r>
              <a:rPr lang="vi-VN" dirty="0">
                <a:latin typeface="+mj-lt"/>
              </a:rPr>
              <a:t>- Bảng tuần hoàn gồm 118 nguyên tố hóa học được xây dựng theo </a:t>
            </a:r>
            <a:r>
              <a:rPr lang="vi-VN" dirty="0">
                <a:solidFill>
                  <a:srgbClr val="FF0000"/>
                </a:solidFill>
                <a:latin typeface="+mj-lt"/>
              </a:rPr>
              <a:t>nguyên tắc:</a:t>
            </a:r>
          </a:p>
          <a:p>
            <a:pPr marL="0" indent="0">
              <a:lnSpc>
                <a:spcPct val="100000"/>
              </a:lnSpc>
              <a:buNone/>
            </a:pPr>
            <a:r>
              <a:rPr lang="vi-VN" b="1" dirty="0">
                <a:latin typeface="+mj-lt"/>
              </a:rPr>
              <a:t>+ Các nguyên tố hóa học được xếp theo chiều tăng dần của điện tích hạt nhân.</a:t>
            </a:r>
          </a:p>
          <a:p>
            <a:pPr marL="0" indent="0">
              <a:lnSpc>
                <a:spcPct val="100000"/>
              </a:lnSpc>
              <a:buNone/>
            </a:pPr>
            <a:r>
              <a:rPr lang="vi-VN" b="1" dirty="0">
                <a:latin typeface="+mj-lt"/>
              </a:rPr>
              <a:t>+ Các nguyên tố trong cùng một hàng có cùng số lớp electron trong nguyên tử.</a:t>
            </a:r>
          </a:p>
          <a:p>
            <a:pPr marL="0" indent="0">
              <a:lnSpc>
                <a:spcPct val="100000"/>
              </a:lnSpc>
              <a:buNone/>
            </a:pPr>
            <a:r>
              <a:rPr lang="vi-VN" b="1" dirty="0">
                <a:latin typeface="+mj-lt"/>
              </a:rPr>
              <a:t>+ Các nguyên tố trong cùng cột có tính chất gần giống nhau.</a:t>
            </a:r>
          </a:p>
        </p:txBody>
      </p:sp>
      <p:pic>
        <p:nvPicPr>
          <p:cNvPr id="1026" name="Picture 2" descr="Tay Cầm Bút Hình ảnh PNG | Vector Và Các Tập Tin PSD | Tải Về Miễn Phí Trên  Pngtre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24208" y="1517711"/>
            <a:ext cx="677333" cy="69902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498421" y="1572761"/>
            <a:ext cx="4998291" cy="369332"/>
          </a:xfrm>
          <a:prstGeom prst="rect">
            <a:avLst/>
          </a:prstGeom>
        </p:spPr>
        <p:txBody>
          <a:bodyPr wrap="none">
            <a:spAutoFit/>
          </a:bodyPr>
          <a:lstStyle/>
          <a:p>
            <a:pPr algn="ctr">
              <a:defRPr/>
            </a:pPr>
            <a:r>
              <a:rPr lang="en-US" b="1" dirty="0">
                <a:solidFill>
                  <a:prstClr val="black"/>
                </a:solidFill>
                <a:latin typeface="Times New Roman" panose="02020603050405020304" pitchFamily="18" charset="0"/>
                <a:cs typeface="Times New Roman" panose="02020603050405020304" pitchFamily="18" charset="0"/>
              </a:rPr>
              <a:t>I) NGUYÊN TẮC SẮP XẾP CÁC NGUYÊN TỐ </a:t>
            </a:r>
          </a:p>
        </p:txBody>
      </p:sp>
      <p:sp>
        <p:nvSpPr>
          <p:cNvPr id="5" name="TextBox 4" descr="OPL20U25GSXzBJYl68kk8uQGfFKzs7yb1M4KJWUiLk6ZEvGF+qCIPSnY57AbBFCvTW$21.2022.70$70+K4lPs7H94VUqPe2XwIsfPRnrXQE//QTEXxb8/8N4CNc6FpgZahzpTjFhMzSA7T/nHJa11DE8Ng2TP3iAmRczFlmslSuUNOgUeb6yRvs0=">
            <a:extLst>
              <a:ext uri="{FF2B5EF4-FFF2-40B4-BE49-F238E27FC236}">
                <a16:creationId xmlns:a16="http://schemas.microsoft.com/office/drawing/2014/main" id="{ED65323F-C6A5-4983-B4B2-2E66A366F82D}"/>
              </a:ext>
            </a:extLst>
          </p:cNvPr>
          <p:cNvSpPr txBox="1"/>
          <p:nvPr/>
        </p:nvSpPr>
        <p:spPr>
          <a:xfrm>
            <a:off x="2508068" y="422903"/>
            <a:ext cx="7776755" cy="954107"/>
          </a:xfrm>
          <a:prstGeom prst="rect">
            <a:avLst/>
          </a:prstGeom>
          <a:noFill/>
        </p:spPr>
        <p:txBody>
          <a:bodyPr wrap="square">
            <a:spAutoFit/>
          </a:bodyPr>
          <a:lstStyle/>
          <a:p>
            <a:pPr algn="ctr"/>
            <a:r>
              <a:rPr lang="en-US" sz="2800" b="1" dirty="0">
                <a:solidFill>
                  <a:srgbClr val="002060"/>
                </a:solidFill>
                <a:latin typeface="Times New Roman" panose="02020603050405020304" pitchFamily="18" charset="0"/>
                <a:cs typeface="Times New Roman" panose="02020603050405020304" pitchFamily="18" charset="0"/>
              </a:rPr>
              <a:t>BÀI 4. </a:t>
            </a:r>
            <a:r>
              <a:rPr lang="en-US" sz="2800" b="1" dirty="0" err="1">
                <a:solidFill>
                  <a:srgbClr val="002060"/>
                </a:solidFill>
                <a:latin typeface="Times New Roman" panose="02020603050405020304" pitchFamily="18" charset="0"/>
                <a:cs typeface="Times New Roman" panose="02020603050405020304" pitchFamily="18" charset="0"/>
              </a:rPr>
              <a:t>Tiết</a:t>
            </a:r>
            <a:r>
              <a:rPr lang="en-US" sz="2800" b="1" dirty="0">
                <a:solidFill>
                  <a:srgbClr val="002060"/>
                </a:solidFill>
                <a:latin typeface="Times New Roman" panose="02020603050405020304" pitchFamily="18" charset="0"/>
                <a:cs typeface="Times New Roman" panose="02020603050405020304" pitchFamily="18" charset="0"/>
              </a:rPr>
              <a:t> : SƠ LƯỢC VỀ BẢNG TUẦN HOÀN CÁC NGUYÊN TỐ HÓA HỌC(</a:t>
            </a:r>
            <a:r>
              <a:rPr lang="en-US" sz="2800" b="1" dirty="0" err="1">
                <a:solidFill>
                  <a:srgbClr val="002060"/>
                </a:solidFill>
                <a:latin typeface="Times New Roman" panose="02020603050405020304" pitchFamily="18" charset="0"/>
                <a:cs typeface="Times New Roman" panose="02020603050405020304" pitchFamily="18" charset="0"/>
              </a:rPr>
              <a:t>Tiết</a:t>
            </a:r>
            <a:r>
              <a:rPr lang="en-US" sz="2800" b="1" dirty="0">
                <a:solidFill>
                  <a:srgbClr val="002060"/>
                </a:solidFill>
                <a:latin typeface="Times New Roman" panose="02020603050405020304" pitchFamily="18" charset="0"/>
                <a:cs typeface="Times New Roman" panose="02020603050405020304" pitchFamily="18" charset="0"/>
              </a:rPr>
              <a:t> 1)</a:t>
            </a:r>
          </a:p>
        </p:txBody>
      </p:sp>
    </p:spTree>
    <p:extLst>
      <p:ext uri="{BB962C8B-B14F-4D97-AF65-F5344CB8AC3E}">
        <p14:creationId xmlns:p14="http://schemas.microsoft.com/office/powerpoint/2010/main" val="23676560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523121" y="559459"/>
          <a:ext cx="11286312" cy="5564775"/>
        </p:xfrm>
        <a:graphic>
          <a:graphicData uri="http://schemas.openxmlformats.org/drawingml/2006/table">
            <a:tbl>
              <a:tblPr firstRow="1" bandRow="1">
                <a:tableStyleId>{5C22544A-7EE6-4342-B048-85BDC9FD1C3A}</a:tableStyleId>
              </a:tblPr>
              <a:tblGrid>
                <a:gridCol w="1410789">
                  <a:extLst>
                    <a:ext uri="{9D8B030D-6E8A-4147-A177-3AD203B41FA5}">
                      <a16:colId xmlns:a16="http://schemas.microsoft.com/office/drawing/2014/main" val="3999064001"/>
                    </a:ext>
                  </a:extLst>
                </a:gridCol>
                <a:gridCol w="1410789">
                  <a:extLst>
                    <a:ext uri="{9D8B030D-6E8A-4147-A177-3AD203B41FA5}">
                      <a16:colId xmlns:a16="http://schemas.microsoft.com/office/drawing/2014/main" val="820531288"/>
                    </a:ext>
                  </a:extLst>
                </a:gridCol>
                <a:gridCol w="1410789">
                  <a:extLst>
                    <a:ext uri="{9D8B030D-6E8A-4147-A177-3AD203B41FA5}">
                      <a16:colId xmlns:a16="http://schemas.microsoft.com/office/drawing/2014/main" val="1486283505"/>
                    </a:ext>
                  </a:extLst>
                </a:gridCol>
                <a:gridCol w="1410789">
                  <a:extLst>
                    <a:ext uri="{9D8B030D-6E8A-4147-A177-3AD203B41FA5}">
                      <a16:colId xmlns:a16="http://schemas.microsoft.com/office/drawing/2014/main" val="2098577573"/>
                    </a:ext>
                  </a:extLst>
                </a:gridCol>
                <a:gridCol w="1410789">
                  <a:extLst>
                    <a:ext uri="{9D8B030D-6E8A-4147-A177-3AD203B41FA5}">
                      <a16:colId xmlns:a16="http://schemas.microsoft.com/office/drawing/2014/main" val="1863165290"/>
                    </a:ext>
                  </a:extLst>
                </a:gridCol>
                <a:gridCol w="1410789">
                  <a:extLst>
                    <a:ext uri="{9D8B030D-6E8A-4147-A177-3AD203B41FA5}">
                      <a16:colId xmlns:a16="http://schemas.microsoft.com/office/drawing/2014/main" val="268190724"/>
                    </a:ext>
                  </a:extLst>
                </a:gridCol>
                <a:gridCol w="1410789">
                  <a:extLst>
                    <a:ext uri="{9D8B030D-6E8A-4147-A177-3AD203B41FA5}">
                      <a16:colId xmlns:a16="http://schemas.microsoft.com/office/drawing/2014/main" val="745638366"/>
                    </a:ext>
                  </a:extLst>
                </a:gridCol>
                <a:gridCol w="1410789">
                  <a:extLst>
                    <a:ext uri="{9D8B030D-6E8A-4147-A177-3AD203B41FA5}">
                      <a16:colId xmlns:a16="http://schemas.microsoft.com/office/drawing/2014/main" val="649993579"/>
                    </a:ext>
                  </a:extLst>
                </a:gridCol>
              </a:tblGrid>
              <a:tr h="1854925">
                <a:tc>
                  <a:txBody>
                    <a:bodyPr/>
                    <a:lstStyle/>
                    <a:p>
                      <a:endParaRPr lang="en-US" dirty="0"/>
                    </a:p>
                  </a:txBody>
                  <a:tcPr>
                    <a:solidFill>
                      <a:schemeClr val="accent2">
                        <a:lumMod val="75000"/>
                      </a:schemeClr>
                    </a:solidFill>
                  </a:tcPr>
                </a:tc>
                <a:tc gridSpan="6">
                  <a:txBody>
                    <a:bodyPr/>
                    <a:lstStyle/>
                    <a:p>
                      <a:endParaRPr lang="en-US" dirty="0"/>
                    </a:p>
                  </a:txBody>
                  <a:tcPr>
                    <a:solidFill>
                      <a:schemeClr val="bg1">
                        <a:lumMod val="95000"/>
                      </a:schemeClr>
                    </a:solidFill>
                  </a:tcPr>
                </a:tc>
                <a:tc hMerge="1">
                  <a:txBody>
                    <a:bodyPr/>
                    <a:lstStyle/>
                    <a:p>
                      <a:endParaRPr lang="en-US" dirty="0"/>
                    </a:p>
                  </a:txBody>
                  <a:tcPr>
                    <a:solidFill>
                      <a:schemeClr val="accent2">
                        <a:lumMod val="75000"/>
                      </a:schemeClr>
                    </a:solidFill>
                  </a:tcPr>
                </a:tc>
                <a:tc hMerge="1">
                  <a:txBody>
                    <a:bodyPr/>
                    <a:lstStyle/>
                    <a:p>
                      <a:endParaRPr lang="en-US" dirty="0"/>
                    </a:p>
                  </a:txBody>
                  <a:tcPr>
                    <a:solidFill>
                      <a:schemeClr val="accent2">
                        <a:lumMod val="75000"/>
                      </a:schemeClr>
                    </a:solidFill>
                  </a:tcPr>
                </a:tc>
                <a:tc hMerge="1">
                  <a:txBody>
                    <a:bodyPr/>
                    <a:lstStyle/>
                    <a:p>
                      <a:endParaRPr lang="en-US" dirty="0"/>
                    </a:p>
                  </a:txBody>
                  <a:tcPr>
                    <a:solidFill>
                      <a:schemeClr val="accent2">
                        <a:lumMod val="75000"/>
                      </a:schemeClr>
                    </a:solidFill>
                  </a:tcPr>
                </a:tc>
                <a:tc hMerge="1">
                  <a:txBody>
                    <a:bodyPr/>
                    <a:lstStyle/>
                    <a:p>
                      <a:endParaRPr lang="en-US" dirty="0"/>
                    </a:p>
                  </a:txBody>
                  <a:tcPr>
                    <a:solidFill>
                      <a:schemeClr val="accent2">
                        <a:lumMod val="75000"/>
                      </a:schemeClr>
                    </a:solidFill>
                  </a:tcPr>
                </a:tc>
                <a:tc hMerge="1">
                  <a:txBody>
                    <a:bodyPr/>
                    <a:lstStyle/>
                    <a:p>
                      <a:endParaRPr lang="en-US" dirty="0"/>
                    </a:p>
                  </a:txBody>
                  <a:tcPr>
                    <a:solidFill>
                      <a:schemeClr val="accent2">
                        <a:lumMod val="75000"/>
                      </a:schemeClr>
                    </a:solidFill>
                  </a:tcPr>
                </a:tc>
                <a:tc>
                  <a:txBody>
                    <a:bodyPr/>
                    <a:lstStyle/>
                    <a:p>
                      <a:endParaRPr lang="en-US"/>
                    </a:p>
                  </a:txBody>
                  <a:tcPr>
                    <a:solidFill>
                      <a:schemeClr val="accent2">
                        <a:lumMod val="75000"/>
                      </a:schemeClr>
                    </a:solidFill>
                  </a:tcPr>
                </a:tc>
                <a:extLst>
                  <a:ext uri="{0D108BD9-81ED-4DB2-BD59-A6C34878D82A}">
                    <a16:rowId xmlns:a16="http://schemas.microsoft.com/office/drawing/2014/main" val="142190597"/>
                  </a:ext>
                </a:extLst>
              </a:tr>
              <a:tr h="1854925">
                <a:tc>
                  <a:txBody>
                    <a:bodyPr/>
                    <a:lstStyle/>
                    <a:p>
                      <a:endParaRPr lang="en-US" dirty="0"/>
                    </a:p>
                  </a:txBody>
                  <a:tcPr>
                    <a:solidFill>
                      <a:schemeClr val="accent2">
                        <a:lumMod val="75000"/>
                      </a:schemeClr>
                    </a:solidFill>
                  </a:tcPr>
                </a:tc>
                <a:tc>
                  <a:txBody>
                    <a:bodyPr/>
                    <a:lstStyle/>
                    <a:p>
                      <a:endParaRPr lang="en-US" dirty="0"/>
                    </a:p>
                  </a:txBody>
                  <a:tcPr>
                    <a:solidFill>
                      <a:schemeClr val="accent2">
                        <a:lumMod val="75000"/>
                      </a:schemeClr>
                    </a:solidFill>
                  </a:tcPr>
                </a:tc>
                <a:tc>
                  <a:txBody>
                    <a:bodyPr/>
                    <a:lstStyle/>
                    <a:p>
                      <a:endParaRPr lang="en-US" dirty="0"/>
                    </a:p>
                  </a:txBody>
                  <a:tcPr>
                    <a:solidFill>
                      <a:schemeClr val="accent2">
                        <a:lumMod val="75000"/>
                      </a:schemeClr>
                    </a:solidFill>
                  </a:tcPr>
                </a:tc>
                <a:tc>
                  <a:txBody>
                    <a:bodyPr/>
                    <a:lstStyle/>
                    <a:p>
                      <a:endParaRPr lang="en-US" dirty="0"/>
                    </a:p>
                  </a:txBody>
                  <a:tcPr>
                    <a:solidFill>
                      <a:schemeClr val="accent2">
                        <a:lumMod val="75000"/>
                      </a:schemeClr>
                    </a:solidFill>
                  </a:tcPr>
                </a:tc>
                <a:tc>
                  <a:txBody>
                    <a:bodyPr/>
                    <a:lstStyle/>
                    <a:p>
                      <a:endParaRPr lang="en-US" dirty="0"/>
                    </a:p>
                  </a:txBody>
                  <a:tcPr>
                    <a:solidFill>
                      <a:schemeClr val="accent2">
                        <a:lumMod val="75000"/>
                      </a:schemeClr>
                    </a:solidFill>
                  </a:tcPr>
                </a:tc>
                <a:tc>
                  <a:txBody>
                    <a:bodyPr/>
                    <a:lstStyle/>
                    <a:p>
                      <a:endParaRPr lang="en-US" dirty="0"/>
                    </a:p>
                  </a:txBody>
                  <a:tcPr>
                    <a:solidFill>
                      <a:schemeClr val="accent2">
                        <a:lumMod val="75000"/>
                      </a:schemeClr>
                    </a:solidFill>
                  </a:tcPr>
                </a:tc>
                <a:tc>
                  <a:txBody>
                    <a:bodyPr/>
                    <a:lstStyle/>
                    <a:p>
                      <a:endParaRPr lang="en-US" dirty="0"/>
                    </a:p>
                  </a:txBody>
                  <a:tcPr>
                    <a:solidFill>
                      <a:schemeClr val="accent2">
                        <a:lumMod val="75000"/>
                      </a:schemeClr>
                    </a:solidFill>
                  </a:tcPr>
                </a:tc>
                <a:tc>
                  <a:txBody>
                    <a:bodyPr/>
                    <a:lstStyle/>
                    <a:p>
                      <a:endParaRPr lang="en-US" dirty="0"/>
                    </a:p>
                  </a:txBody>
                  <a:tcPr>
                    <a:solidFill>
                      <a:schemeClr val="accent2">
                        <a:lumMod val="75000"/>
                      </a:schemeClr>
                    </a:solidFill>
                  </a:tcPr>
                </a:tc>
                <a:extLst>
                  <a:ext uri="{0D108BD9-81ED-4DB2-BD59-A6C34878D82A}">
                    <a16:rowId xmlns:a16="http://schemas.microsoft.com/office/drawing/2014/main" val="338524456"/>
                  </a:ext>
                </a:extLst>
              </a:tr>
              <a:tr h="1854925">
                <a:tc>
                  <a:txBody>
                    <a:bodyPr/>
                    <a:lstStyle/>
                    <a:p>
                      <a:endParaRPr lang="en-US" dirty="0"/>
                    </a:p>
                  </a:txBody>
                  <a:tcPr>
                    <a:solidFill>
                      <a:schemeClr val="accent2">
                        <a:lumMod val="75000"/>
                      </a:schemeClr>
                    </a:solidFill>
                  </a:tcPr>
                </a:tc>
                <a:tc>
                  <a:txBody>
                    <a:bodyPr/>
                    <a:lstStyle/>
                    <a:p>
                      <a:endParaRPr lang="en-US"/>
                    </a:p>
                  </a:txBody>
                  <a:tcPr>
                    <a:solidFill>
                      <a:schemeClr val="accent2">
                        <a:lumMod val="75000"/>
                      </a:schemeClr>
                    </a:solidFill>
                  </a:tcPr>
                </a:tc>
                <a:tc>
                  <a:txBody>
                    <a:bodyPr/>
                    <a:lstStyle/>
                    <a:p>
                      <a:endParaRPr lang="en-US"/>
                    </a:p>
                  </a:txBody>
                  <a:tcPr>
                    <a:solidFill>
                      <a:schemeClr val="accent2">
                        <a:lumMod val="75000"/>
                      </a:schemeClr>
                    </a:solidFill>
                  </a:tcPr>
                </a:tc>
                <a:tc>
                  <a:txBody>
                    <a:bodyPr/>
                    <a:lstStyle/>
                    <a:p>
                      <a:endParaRPr lang="en-US"/>
                    </a:p>
                  </a:txBody>
                  <a:tcPr>
                    <a:solidFill>
                      <a:schemeClr val="accent2">
                        <a:lumMod val="75000"/>
                      </a:schemeClr>
                    </a:solidFill>
                  </a:tcPr>
                </a:tc>
                <a:tc>
                  <a:txBody>
                    <a:bodyPr/>
                    <a:lstStyle/>
                    <a:p>
                      <a:endParaRPr lang="en-US" dirty="0"/>
                    </a:p>
                  </a:txBody>
                  <a:tcPr>
                    <a:solidFill>
                      <a:schemeClr val="accent2">
                        <a:lumMod val="75000"/>
                      </a:schemeClr>
                    </a:solidFill>
                  </a:tcPr>
                </a:tc>
                <a:tc>
                  <a:txBody>
                    <a:bodyPr/>
                    <a:lstStyle/>
                    <a:p>
                      <a:endParaRPr lang="en-US" dirty="0"/>
                    </a:p>
                  </a:txBody>
                  <a:tcPr>
                    <a:solidFill>
                      <a:schemeClr val="accent2">
                        <a:lumMod val="75000"/>
                      </a:schemeClr>
                    </a:solidFill>
                  </a:tcPr>
                </a:tc>
                <a:tc>
                  <a:txBody>
                    <a:bodyPr/>
                    <a:lstStyle/>
                    <a:p>
                      <a:endParaRPr lang="en-US" dirty="0"/>
                    </a:p>
                  </a:txBody>
                  <a:tcPr>
                    <a:solidFill>
                      <a:schemeClr val="accent2">
                        <a:lumMod val="75000"/>
                      </a:schemeClr>
                    </a:solidFill>
                  </a:tcPr>
                </a:tc>
                <a:tc>
                  <a:txBody>
                    <a:bodyPr/>
                    <a:lstStyle/>
                    <a:p>
                      <a:endParaRPr lang="en-US" dirty="0"/>
                    </a:p>
                  </a:txBody>
                  <a:tcPr>
                    <a:solidFill>
                      <a:schemeClr val="accent2">
                        <a:lumMod val="75000"/>
                      </a:schemeClr>
                    </a:solidFill>
                  </a:tcPr>
                </a:tc>
                <a:extLst>
                  <a:ext uri="{0D108BD9-81ED-4DB2-BD59-A6C34878D82A}">
                    <a16:rowId xmlns:a16="http://schemas.microsoft.com/office/drawing/2014/main" val="345386815"/>
                  </a:ext>
                </a:extLst>
              </a:tr>
            </a:tbl>
          </a:graphicData>
        </a:graphic>
      </p:graphicFrame>
      <p:grpSp>
        <p:nvGrpSpPr>
          <p:cNvPr id="3" name="Group 43"/>
          <p:cNvGrpSpPr>
            <a:grpSpLocks/>
          </p:cNvGrpSpPr>
          <p:nvPr/>
        </p:nvGrpSpPr>
        <p:grpSpPr bwMode="auto">
          <a:xfrm>
            <a:off x="570016" y="618603"/>
            <a:ext cx="1327109" cy="1711261"/>
            <a:chOff x="-25" y="813"/>
            <a:chExt cx="734" cy="691"/>
          </a:xfrm>
        </p:grpSpPr>
        <p:sp>
          <p:nvSpPr>
            <p:cNvPr id="4" name="Rectangle 44"/>
            <p:cNvSpPr>
              <a:spLocks noChangeArrowheads="1"/>
            </p:cNvSpPr>
            <p:nvPr/>
          </p:nvSpPr>
          <p:spPr bwMode="auto">
            <a:xfrm>
              <a:off x="-4" y="813"/>
              <a:ext cx="691" cy="691"/>
            </a:xfrm>
            <a:prstGeom prst="rect">
              <a:avLst/>
            </a:prstGeom>
            <a:solidFill>
              <a:srgbClr val="339933"/>
            </a:soli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 name="Text Box 45"/>
            <p:cNvSpPr txBox="1">
              <a:spLocks noChangeArrowheads="1"/>
            </p:cNvSpPr>
            <p:nvPr/>
          </p:nvSpPr>
          <p:spPr bwMode="auto">
            <a:xfrm>
              <a:off x="48" y="855"/>
              <a:ext cx="288" cy="174"/>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400" b="1" dirty="0">
                  <a:latin typeface="Arial" panose="020B0604020202020204" pitchFamily="34" charset="0"/>
                </a:rPr>
                <a:t>1</a:t>
              </a:r>
            </a:p>
          </p:txBody>
        </p:sp>
        <p:sp>
          <p:nvSpPr>
            <p:cNvPr id="6" name="Text Box 46"/>
            <p:cNvSpPr txBox="1">
              <a:spLocks noChangeArrowheads="1"/>
            </p:cNvSpPr>
            <p:nvPr/>
          </p:nvSpPr>
          <p:spPr bwMode="auto">
            <a:xfrm>
              <a:off x="-25" y="972"/>
              <a:ext cx="734" cy="381"/>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200" b="1" dirty="0">
                  <a:latin typeface="Arial" panose="020B0604020202020204" pitchFamily="34" charset="0"/>
                </a:rPr>
                <a:t>H</a:t>
              </a:r>
            </a:p>
            <a:p>
              <a:pPr algn="ctr">
                <a:spcBef>
                  <a:spcPct val="50000"/>
                </a:spcBef>
              </a:pPr>
              <a:r>
                <a:rPr lang="en-US" altLang="en-US" b="1" dirty="0">
                  <a:latin typeface="Arial" panose="020B0604020202020204" pitchFamily="34" charset="0"/>
                </a:rPr>
                <a:t>Hydrogen</a:t>
              </a:r>
            </a:p>
          </p:txBody>
        </p:sp>
      </p:grpSp>
      <p:grpSp>
        <p:nvGrpSpPr>
          <p:cNvPr id="8" name="Group 43"/>
          <p:cNvGrpSpPr>
            <a:grpSpLocks/>
          </p:cNvGrpSpPr>
          <p:nvPr/>
        </p:nvGrpSpPr>
        <p:grpSpPr bwMode="auto">
          <a:xfrm>
            <a:off x="502560" y="2445540"/>
            <a:ext cx="1412968" cy="1791677"/>
            <a:chOff x="48" y="816"/>
            <a:chExt cx="691" cy="691"/>
          </a:xfrm>
        </p:grpSpPr>
        <p:sp>
          <p:nvSpPr>
            <p:cNvPr id="9" name="Rectangle 44"/>
            <p:cNvSpPr>
              <a:spLocks noChangeArrowheads="1"/>
            </p:cNvSpPr>
            <p:nvPr/>
          </p:nvSpPr>
          <p:spPr bwMode="auto">
            <a:xfrm>
              <a:off x="48" y="816"/>
              <a:ext cx="691" cy="691"/>
            </a:xfrm>
            <a:prstGeom prst="rect">
              <a:avLst/>
            </a:prstGeom>
            <a:solidFill>
              <a:srgbClr val="339933"/>
            </a:soli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Text Box 45"/>
            <p:cNvSpPr txBox="1">
              <a:spLocks noChangeArrowheads="1"/>
            </p:cNvSpPr>
            <p:nvPr/>
          </p:nvSpPr>
          <p:spPr bwMode="auto">
            <a:xfrm>
              <a:off x="70" y="859"/>
              <a:ext cx="288" cy="19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400" b="1" dirty="0">
                  <a:latin typeface="Arial" panose="020B0604020202020204" pitchFamily="34" charset="0"/>
                </a:rPr>
                <a:t>3</a:t>
              </a:r>
            </a:p>
          </p:txBody>
        </p:sp>
        <p:sp>
          <p:nvSpPr>
            <p:cNvPr id="11" name="Text Box 46"/>
            <p:cNvSpPr txBox="1">
              <a:spLocks noChangeArrowheads="1"/>
            </p:cNvSpPr>
            <p:nvPr/>
          </p:nvSpPr>
          <p:spPr bwMode="auto">
            <a:xfrm>
              <a:off x="64" y="1000"/>
              <a:ext cx="666" cy="344"/>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200" b="1" dirty="0">
                  <a:latin typeface="Arial" panose="020B0604020202020204" pitchFamily="34" charset="0"/>
                </a:rPr>
                <a:t>Li</a:t>
              </a:r>
            </a:p>
            <a:p>
              <a:pPr algn="ctr">
                <a:spcBef>
                  <a:spcPct val="50000"/>
                </a:spcBef>
              </a:pPr>
              <a:r>
                <a:rPr lang="en-US" altLang="en-US" sz="2000" b="1" dirty="0">
                  <a:latin typeface="Arial" panose="020B0604020202020204" pitchFamily="34" charset="0"/>
                </a:rPr>
                <a:t>Lithium</a:t>
              </a:r>
            </a:p>
          </p:txBody>
        </p:sp>
        <p:sp>
          <p:nvSpPr>
            <p:cNvPr id="12" name="Text Box 47"/>
            <p:cNvSpPr txBox="1">
              <a:spLocks noChangeArrowheads="1"/>
            </p:cNvSpPr>
            <p:nvPr/>
          </p:nvSpPr>
          <p:spPr bwMode="auto">
            <a:xfrm>
              <a:off x="81" y="1350"/>
              <a:ext cx="624" cy="119"/>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400" b="1" dirty="0">
                  <a:latin typeface="Arial" panose="020B0604020202020204" pitchFamily="34" charset="0"/>
                </a:rPr>
                <a:t>7</a:t>
              </a:r>
              <a:endParaRPr lang="en-US" altLang="en-US" sz="1400" b="1" baseline="30000" dirty="0">
                <a:latin typeface="Arial" panose="020B0604020202020204" pitchFamily="34" charset="0"/>
              </a:endParaRPr>
            </a:p>
          </p:txBody>
        </p:sp>
      </p:grpSp>
      <p:grpSp>
        <p:nvGrpSpPr>
          <p:cNvPr id="28" name="Group 43"/>
          <p:cNvGrpSpPr>
            <a:grpSpLocks/>
          </p:cNvGrpSpPr>
          <p:nvPr/>
        </p:nvGrpSpPr>
        <p:grpSpPr bwMode="auto">
          <a:xfrm>
            <a:off x="10331078" y="547082"/>
            <a:ext cx="1508335" cy="1829821"/>
            <a:chOff x="5" y="816"/>
            <a:chExt cx="743" cy="691"/>
          </a:xfrm>
        </p:grpSpPr>
        <p:sp>
          <p:nvSpPr>
            <p:cNvPr id="29" name="Rectangle 44"/>
            <p:cNvSpPr>
              <a:spLocks noChangeArrowheads="1"/>
            </p:cNvSpPr>
            <p:nvPr/>
          </p:nvSpPr>
          <p:spPr bwMode="auto">
            <a:xfrm>
              <a:off x="48" y="816"/>
              <a:ext cx="691" cy="691"/>
            </a:xfrm>
            <a:prstGeom prst="rect">
              <a:avLst/>
            </a:prstGeom>
            <a:solidFill>
              <a:srgbClr val="339933"/>
            </a:soli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 name="Text Box 45"/>
            <p:cNvSpPr txBox="1">
              <a:spLocks noChangeArrowheads="1"/>
            </p:cNvSpPr>
            <p:nvPr/>
          </p:nvSpPr>
          <p:spPr bwMode="auto">
            <a:xfrm>
              <a:off x="34" y="852"/>
              <a:ext cx="288" cy="11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400" b="1" dirty="0">
                  <a:latin typeface="Arial" panose="020B0604020202020204" pitchFamily="34" charset="0"/>
                </a:rPr>
                <a:t>2</a:t>
              </a:r>
            </a:p>
          </p:txBody>
        </p:sp>
        <p:sp>
          <p:nvSpPr>
            <p:cNvPr id="31" name="Text Box 46"/>
            <p:cNvSpPr txBox="1">
              <a:spLocks noChangeArrowheads="1"/>
            </p:cNvSpPr>
            <p:nvPr/>
          </p:nvSpPr>
          <p:spPr bwMode="auto">
            <a:xfrm>
              <a:off x="5" y="916"/>
              <a:ext cx="743" cy="591"/>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200" b="1" dirty="0">
                  <a:latin typeface="Arial" panose="020B0604020202020204" pitchFamily="34" charset="0"/>
                </a:rPr>
                <a:t>He</a:t>
              </a:r>
            </a:p>
            <a:p>
              <a:pPr algn="ctr">
                <a:spcBef>
                  <a:spcPct val="50000"/>
                </a:spcBef>
              </a:pPr>
              <a:r>
                <a:rPr lang="en-US" altLang="en-US" sz="2200" b="1" dirty="0">
                  <a:latin typeface="Arial" panose="020B0604020202020204" pitchFamily="34" charset="0"/>
                </a:rPr>
                <a:t>Helium</a:t>
              </a:r>
            </a:p>
          </p:txBody>
        </p:sp>
        <p:sp>
          <p:nvSpPr>
            <p:cNvPr id="32" name="Text Box 47"/>
            <p:cNvSpPr txBox="1">
              <a:spLocks noChangeArrowheads="1"/>
            </p:cNvSpPr>
            <p:nvPr/>
          </p:nvSpPr>
          <p:spPr bwMode="auto">
            <a:xfrm>
              <a:off x="64" y="1349"/>
              <a:ext cx="624" cy="11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400" b="1" dirty="0">
                  <a:latin typeface="Arial" panose="020B0604020202020204" pitchFamily="34" charset="0"/>
                </a:rPr>
                <a:t>4</a:t>
              </a:r>
              <a:endParaRPr lang="en-US" altLang="en-US" sz="1400" b="1" baseline="30000" dirty="0">
                <a:latin typeface="Arial" panose="020B0604020202020204" pitchFamily="34" charset="0"/>
              </a:endParaRPr>
            </a:p>
          </p:txBody>
        </p:sp>
      </p:grpSp>
      <p:grpSp>
        <p:nvGrpSpPr>
          <p:cNvPr id="43" name="Group 43"/>
          <p:cNvGrpSpPr>
            <a:grpSpLocks/>
          </p:cNvGrpSpPr>
          <p:nvPr/>
        </p:nvGrpSpPr>
        <p:grpSpPr bwMode="auto">
          <a:xfrm>
            <a:off x="9024167" y="2458477"/>
            <a:ext cx="1390391" cy="1748749"/>
            <a:chOff x="34" y="816"/>
            <a:chExt cx="691" cy="691"/>
          </a:xfrm>
        </p:grpSpPr>
        <p:sp>
          <p:nvSpPr>
            <p:cNvPr id="44" name="Rectangle 44"/>
            <p:cNvSpPr>
              <a:spLocks noChangeArrowheads="1"/>
            </p:cNvSpPr>
            <p:nvPr/>
          </p:nvSpPr>
          <p:spPr bwMode="auto">
            <a:xfrm>
              <a:off x="34" y="816"/>
              <a:ext cx="691" cy="691"/>
            </a:xfrm>
            <a:prstGeom prst="rect">
              <a:avLst/>
            </a:prstGeom>
            <a:solidFill>
              <a:srgbClr val="339933"/>
            </a:soli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 name="Text Box 45"/>
            <p:cNvSpPr txBox="1">
              <a:spLocks noChangeArrowheads="1"/>
            </p:cNvSpPr>
            <p:nvPr/>
          </p:nvSpPr>
          <p:spPr bwMode="auto">
            <a:xfrm>
              <a:off x="46" y="864"/>
              <a:ext cx="288" cy="12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400" b="1" dirty="0">
                  <a:latin typeface="Arial" panose="020B0604020202020204" pitchFamily="34" charset="0"/>
                </a:rPr>
                <a:t>9</a:t>
              </a:r>
            </a:p>
          </p:txBody>
        </p:sp>
        <p:sp>
          <p:nvSpPr>
            <p:cNvPr id="46" name="Text Box 46"/>
            <p:cNvSpPr txBox="1">
              <a:spLocks noChangeArrowheads="1"/>
            </p:cNvSpPr>
            <p:nvPr/>
          </p:nvSpPr>
          <p:spPr bwMode="auto">
            <a:xfrm>
              <a:off x="87" y="1000"/>
              <a:ext cx="570" cy="35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200" b="1" dirty="0">
                  <a:latin typeface="Arial" panose="020B0604020202020204" pitchFamily="34" charset="0"/>
                </a:rPr>
                <a:t>F</a:t>
              </a:r>
            </a:p>
            <a:p>
              <a:pPr algn="ctr">
                <a:spcBef>
                  <a:spcPct val="50000"/>
                </a:spcBef>
              </a:pPr>
              <a:r>
                <a:rPr lang="en-US" altLang="en-US" sz="2000" b="1" dirty="0">
                  <a:latin typeface="Times New Roman" panose="02020603050405020304" pitchFamily="18" charset="0"/>
                  <a:cs typeface="Times New Roman" panose="02020603050405020304" pitchFamily="18" charset="0"/>
                </a:rPr>
                <a:t>Fluorine</a:t>
              </a:r>
            </a:p>
          </p:txBody>
        </p:sp>
        <p:sp>
          <p:nvSpPr>
            <p:cNvPr id="47" name="Text Box 47"/>
            <p:cNvSpPr txBox="1">
              <a:spLocks noChangeArrowheads="1"/>
            </p:cNvSpPr>
            <p:nvPr/>
          </p:nvSpPr>
          <p:spPr bwMode="auto">
            <a:xfrm>
              <a:off x="46" y="1379"/>
              <a:ext cx="624" cy="12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400" b="1" dirty="0">
                  <a:latin typeface="Arial" panose="020B0604020202020204" pitchFamily="34" charset="0"/>
                </a:rPr>
                <a:t>19</a:t>
              </a:r>
              <a:endParaRPr lang="en-US" altLang="en-US" sz="1400" b="1" baseline="30000" dirty="0">
                <a:latin typeface="Arial" panose="020B0604020202020204" pitchFamily="34" charset="0"/>
              </a:endParaRPr>
            </a:p>
          </p:txBody>
        </p:sp>
      </p:grpSp>
      <p:grpSp>
        <p:nvGrpSpPr>
          <p:cNvPr id="48" name="Group 43"/>
          <p:cNvGrpSpPr>
            <a:grpSpLocks/>
          </p:cNvGrpSpPr>
          <p:nvPr/>
        </p:nvGrpSpPr>
        <p:grpSpPr bwMode="auto">
          <a:xfrm>
            <a:off x="4773285" y="2437014"/>
            <a:ext cx="1318097" cy="1758339"/>
            <a:chOff x="48" y="816"/>
            <a:chExt cx="691" cy="691"/>
          </a:xfrm>
        </p:grpSpPr>
        <p:sp>
          <p:nvSpPr>
            <p:cNvPr id="49" name="Rectangle 44"/>
            <p:cNvSpPr>
              <a:spLocks noChangeArrowheads="1"/>
            </p:cNvSpPr>
            <p:nvPr/>
          </p:nvSpPr>
          <p:spPr bwMode="auto">
            <a:xfrm>
              <a:off x="48" y="816"/>
              <a:ext cx="691" cy="691"/>
            </a:xfrm>
            <a:prstGeom prst="rect">
              <a:avLst/>
            </a:prstGeom>
            <a:solidFill>
              <a:srgbClr val="339933"/>
            </a:soli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 name="Text Box 45"/>
            <p:cNvSpPr txBox="1">
              <a:spLocks noChangeArrowheads="1"/>
            </p:cNvSpPr>
            <p:nvPr/>
          </p:nvSpPr>
          <p:spPr bwMode="auto">
            <a:xfrm>
              <a:off x="78" y="854"/>
              <a:ext cx="288" cy="121"/>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400" b="1" dirty="0">
                  <a:latin typeface="Arial" panose="020B0604020202020204" pitchFamily="34" charset="0"/>
                </a:rPr>
                <a:t>6</a:t>
              </a:r>
            </a:p>
          </p:txBody>
        </p:sp>
        <p:sp>
          <p:nvSpPr>
            <p:cNvPr id="51" name="Text Box 46"/>
            <p:cNvSpPr txBox="1">
              <a:spLocks noChangeArrowheads="1"/>
            </p:cNvSpPr>
            <p:nvPr/>
          </p:nvSpPr>
          <p:spPr bwMode="auto">
            <a:xfrm>
              <a:off x="58" y="1000"/>
              <a:ext cx="658" cy="369"/>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200" b="1" dirty="0">
                  <a:latin typeface="Arial" panose="020B0604020202020204" pitchFamily="34" charset="0"/>
                </a:rPr>
                <a:t>C</a:t>
              </a:r>
            </a:p>
            <a:p>
              <a:pPr algn="ctr">
                <a:spcBef>
                  <a:spcPct val="50000"/>
                </a:spcBef>
              </a:pPr>
              <a:r>
                <a:rPr lang="en-US" altLang="en-US" sz="2200" b="1" dirty="0">
                  <a:latin typeface="Arial" panose="020B0604020202020204" pitchFamily="34" charset="0"/>
                </a:rPr>
                <a:t>Carbon</a:t>
              </a:r>
            </a:p>
          </p:txBody>
        </p:sp>
        <p:sp>
          <p:nvSpPr>
            <p:cNvPr id="52" name="Text Box 47"/>
            <p:cNvSpPr txBox="1">
              <a:spLocks noChangeArrowheads="1"/>
            </p:cNvSpPr>
            <p:nvPr/>
          </p:nvSpPr>
          <p:spPr bwMode="auto">
            <a:xfrm>
              <a:off x="62" y="1369"/>
              <a:ext cx="624" cy="121"/>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400" b="1" dirty="0">
                  <a:latin typeface="Arial" panose="020B0604020202020204" pitchFamily="34" charset="0"/>
                </a:rPr>
                <a:t>12</a:t>
              </a:r>
              <a:endParaRPr lang="en-US" altLang="en-US" sz="1400" b="1" baseline="30000" dirty="0">
                <a:latin typeface="Arial" panose="020B0604020202020204" pitchFamily="34" charset="0"/>
              </a:endParaRPr>
            </a:p>
          </p:txBody>
        </p:sp>
      </p:grpSp>
      <p:grpSp>
        <p:nvGrpSpPr>
          <p:cNvPr id="83" name="Group 43"/>
          <p:cNvGrpSpPr>
            <a:grpSpLocks/>
          </p:cNvGrpSpPr>
          <p:nvPr/>
        </p:nvGrpSpPr>
        <p:grpSpPr bwMode="auto">
          <a:xfrm>
            <a:off x="7578247" y="2437014"/>
            <a:ext cx="1405686" cy="1758339"/>
            <a:chOff x="35" y="816"/>
            <a:chExt cx="704" cy="691"/>
          </a:xfrm>
        </p:grpSpPr>
        <p:sp>
          <p:nvSpPr>
            <p:cNvPr id="84" name="Rectangle 44"/>
            <p:cNvSpPr>
              <a:spLocks noChangeArrowheads="1"/>
            </p:cNvSpPr>
            <p:nvPr/>
          </p:nvSpPr>
          <p:spPr bwMode="auto">
            <a:xfrm>
              <a:off x="48" y="816"/>
              <a:ext cx="691" cy="691"/>
            </a:xfrm>
            <a:prstGeom prst="rect">
              <a:avLst/>
            </a:prstGeom>
            <a:solidFill>
              <a:srgbClr val="339933"/>
            </a:soli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 name="Text Box 45"/>
            <p:cNvSpPr txBox="1">
              <a:spLocks noChangeArrowheads="1"/>
            </p:cNvSpPr>
            <p:nvPr/>
          </p:nvSpPr>
          <p:spPr bwMode="auto">
            <a:xfrm>
              <a:off x="35" y="864"/>
              <a:ext cx="288" cy="121"/>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400" b="1" dirty="0">
                  <a:latin typeface="Arial" panose="020B0604020202020204" pitchFamily="34" charset="0"/>
                </a:rPr>
                <a:t>8</a:t>
              </a:r>
            </a:p>
          </p:txBody>
        </p:sp>
        <p:sp>
          <p:nvSpPr>
            <p:cNvPr id="86" name="Text Box 46"/>
            <p:cNvSpPr txBox="1">
              <a:spLocks noChangeArrowheads="1"/>
            </p:cNvSpPr>
            <p:nvPr/>
          </p:nvSpPr>
          <p:spPr bwMode="auto">
            <a:xfrm>
              <a:off x="39" y="1000"/>
              <a:ext cx="639" cy="351"/>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200" b="1" dirty="0">
                  <a:latin typeface="Arial" panose="020B0604020202020204" pitchFamily="34" charset="0"/>
                </a:rPr>
                <a:t>O</a:t>
              </a:r>
            </a:p>
            <a:p>
              <a:pPr algn="ctr">
                <a:spcBef>
                  <a:spcPct val="50000"/>
                </a:spcBef>
              </a:pPr>
              <a:r>
                <a:rPr lang="en-US" altLang="en-US" sz="2000" b="1" dirty="0">
                  <a:latin typeface="Times New Roman" panose="02020603050405020304" pitchFamily="18" charset="0"/>
                  <a:cs typeface="Times New Roman" panose="02020603050405020304" pitchFamily="18" charset="0"/>
                </a:rPr>
                <a:t>Oxygen</a:t>
              </a:r>
            </a:p>
          </p:txBody>
        </p:sp>
        <p:sp>
          <p:nvSpPr>
            <p:cNvPr id="87" name="Text Box 47"/>
            <p:cNvSpPr txBox="1">
              <a:spLocks noChangeArrowheads="1"/>
            </p:cNvSpPr>
            <p:nvPr/>
          </p:nvSpPr>
          <p:spPr bwMode="auto">
            <a:xfrm>
              <a:off x="68" y="1374"/>
              <a:ext cx="624" cy="121"/>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400" b="1" dirty="0">
                  <a:latin typeface="Arial" panose="020B0604020202020204" pitchFamily="34" charset="0"/>
                </a:rPr>
                <a:t>16</a:t>
              </a:r>
              <a:endParaRPr lang="en-US" altLang="en-US" sz="1400" b="1" baseline="30000" dirty="0">
                <a:latin typeface="Arial" panose="020B0604020202020204" pitchFamily="34" charset="0"/>
              </a:endParaRPr>
            </a:p>
          </p:txBody>
        </p:sp>
      </p:grpSp>
      <p:grpSp>
        <p:nvGrpSpPr>
          <p:cNvPr id="94" name="Group 48"/>
          <p:cNvGrpSpPr>
            <a:grpSpLocks/>
          </p:cNvGrpSpPr>
          <p:nvPr/>
        </p:nvGrpSpPr>
        <p:grpSpPr bwMode="auto">
          <a:xfrm>
            <a:off x="1944141" y="2437014"/>
            <a:ext cx="1368101" cy="1758340"/>
            <a:chOff x="740" y="816"/>
            <a:chExt cx="715" cy="691"/>
          </a:xfrm>
        </p:grpSpPr>
        <p:sp>
          <p:nvSpPr>
            <p:cNvPr id="95" name="Rectangle 49"/>
            <p:cNvSpPr>
              <a:spLocks noChangeArrowheads="1"/>
            </p:cNvSpPr>
            <p:nvPr/>
          </p:nvSpPr>
          <p:spPr bwMode="auto">
            <a:xfrm>
              <a:off x="764" y="816"/>
              <a:ext cx="691" cy="691"/>
            </a:xfrm>
            <a:prstGeom prst="rect">
              <a:avLst/>
            </a:prstGeom>
            <a:solidFill>
              <a:srgbClr val="339933"/>
            </a:soli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 name="Text Box 50"/>
            <p:cNvSpPr txBox="1">
              <a:spLocks noChangeArrowheads="1"/>
            </p:cNvSpPr>
            <p:nvPr/>
          </p:nvSpPr>
          <p:spPr bwMode="auto">
            <a:xfrm>
              <a:off x="965" y="864"/>
              <a:ext cx="288" cy="19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400" b="1">
                  <a:latin typeface="Arial" panose="020B0604020202020204" pitchFamily="34" charset="0"/>
                </a:rPr>
                <a:t>4</a:t>
              </a:r>
            </a:p>
          </p:txBody>
        </p:sp>
        <p:sp>
          <p:nvSpPr>
            <p:cNvPr id="97" name="Text Box 51"/>
            <p:cNvSpPr txBox="1">
              <a:spLocks noChangeArrowheads="1"/>
            </p:cNvSpPr>
            <p:nvPr/>
          </p:nvSpPr>
          <p:spPr bwMode="auto">
            <a:xfrm>
              <a:off x="740" y="1000"/>
              <a:ext cx="690" cy="351"/>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200" b="1" dirty="0">
                  <a:latin typeface="Arial" panose="020B0604020202020204" pitchFamily="34" charset="0"/>
                </a:rPr>
                <a:t>Be</a:t>
              </a:r>
            </a:p>
            <a:p>
              <a:pPr algn="ctr">
                <a:spcBef>
                  <a:spcPct val="50000"/>
                </a:spcBef>
              </a:pPr>
              <a:r>
                <a:rPr lang="en-US" altLang="en-US" sz="2000" b="1" dirty="0">
                  <a:latin typeface="Times New Roman" panose="02020603050405020304" pitchFamily="18" charset="0"/>
                  <a:cs typeface="Times New Roman" panose="02020603050405020304" pitchFamily="18" charset="0"/>
                </a:rPr>
                <a:t>Beryllium</a:t>
              </a:r>
            </a:p>
          </p:txBody>
        </p:sp>
        <p:sp>
          <p:nvSpPr>
            <p:cNvPr id="98" name="Text Box 52"/>
            <p:cNvSpPr txBox="1">
              <a:spLocks noChangeArrowheads="1"/>
            </p:cNvSpPr>
            <p:nvPr/>
          </p:nvSpPr>
          <p:spPr bwMode="auto">
            <a:xfrm>
              <a:off x="783" y="1358"/>
              <a:ext cx="624" cy="121"/>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400" b="1" dirty="0">
                  <a:latin typeface="Arial" panose="020B0604020202020204" pitchFamily="34" charset="0"/>
                </a:rPr>
                <a:t>9</a:t>
              </a:r>
              <a:endParaRPr lang="en-US" altLang="en-US" sz="1400" b="1" baseline="30000" dirty="0">
                <a:latin typeface="Arial" panose="020B0604020202020204" pitchFamily="34" charset="0"/>
              </a:endParaRPr>
            </a:p>
          </p:txBody>
        </p:sp>
      </p:grpSp>
      <p:grpSp>
        <p:nvGrpSpPr>
          <p:cNvPr id="104" name="Group 48"/>
          <p:cNvGrpSpPr>
            <a:grpSpLocks/>
          </p:cNvGrpSpPr>
          <p:nvPr/>
        </p:nvGrpSpPr>
        <p:grpSpPr bwMode="auto">
          <a:xfrm>
            <a:off x="3383384" y="2437014"/>
            <a:ext cx="1318275" cy="1758339"/>
            <a:chOff x="755" y="816"/>
            <a:chExt cx="700" cy="691"/>
          </a:xfrm>
        </p:grpSpPr>
        <p:sp>
          <p:nvSpPr>
            <p:cNvPr id="105" name="Rectangle 49"/>
            <p:cNvSpPr>
              <a:spLocks noChangeArrowheads="1"/>
            </p:cNvSpPr>
            <p:nvPr/>
          </p:nvSpPr>
          <p:spPr bwMode="auto">
            <a:xfrm>
              <a:off x="764" y="816"/>
              <a:ext cx="691" cy="691"/>
            </a:xfrm>
            <a:prstGeom prst="rect">
              <a:avLst/>
            </a:prstGeom>
            <a:solidFill>
              <a:srgbClr val="339933"/>
            </a:soli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 name="Text Box 50"/>
            <p:cNvSpPr txBox="1">
              <a:spLocks noChangeArrowheads="1"/>
            </p:cNvSpPr>
            <p:nvPr/>
          </p:nvSpPr>
          <p:spPr bwMode="auto">
            <a:xfrm>
              <a:off x="755" y="864"/>
              <a:ext cx="288" cy="121"/>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400" b="1" dirty="0">
                  <a:latin typeface="Arial" panose="020B0604020202020204" pitchFamily="34" charset="0"/>
                </a:rPr>
                <a:t>5</a:t>
              </a:r>
            </a:p>
          </p:txBody>
        </p:sp>
        <p:sp>
          <p:nvSpPr>
            <p:cNvPr id="107" name="Text Box 51"/>
            <p:cNvSpPr txBox="1">
              <a:spLocks noChangeArrowheads="1"/>
            </p:cNvSpPr>
            <p:nvPr/>
          </p:nvSpPr>
          <p:spPr bwMode="auto">
            <a:xfrm>
              <a:off x="805" y="1000"/>
              <a:ext cx="524" cy="339"/>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000" b="1" dirty="0">
                  <a:latin typeface="Times New Roman" panose="02020603050405020304" pitchFamily="18" charset="0"/>
                  <a:cs typeface="Times New Roman" panose="02020603050405020304" pitchFamily="18" charset="0"/>
                </a:rPr>
                <a:t>B</a:t>
              </a:r>
            </a:p>
            <a:p>
              <a:pPr algn="ctr">
                <a:spcBef>
                  <a:spcPct val="50000"/>
                </a:spcBef>
              </a:pPr>
              <a:r>
                <a:rPr lang="en-US" altLang="en-US" sz="2000" b="1" dirty="0">
                  <a:latin typeface="Times New Roman" panose="02020603050405020304" pitchFamily="18" charset="0"/>
                  <a:cs typeface="Times New Roman" panose="02020603050405020304" pitchFamily="18" charset="0"/>
                </a:rPr>
                <a:t>Boron</a:t>
              </a:r>
            </a:p>
          </p:txBody>
        </p:sp>
        <p:sp>
          <p:nvSpPr>
            <p:cNvPr id="108" name="Text Box 52"/>
            <p:cNvSpPr txBox="1">
              <a:spLocks noChangeArrowheads="1"/>
            </p:cNvSpPr>
            <p:nvPr/>
          </p:nvSpPr>
          <p:spPr bwMode="auto">
            <a:xfrm>
              <a:off x="755" y="1354"/>
              <a:ext cx="624" cy="121"/>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400" b="1" dirty="0">
                  <a:latin typeface="Arial" panose="020B0604020202020204" pitchFamily="34" charset="0"/>
                </a:rPr>
                <a:t>11</a:t>
              </a:r>
              <a:endParaRPr lang="en-US" altLang="en-US" sz="1400" b="1" baseline="30000" dirty="0">
                <a:latin typeface="Arial" panose="020B0604020202020204" pitchFamily="34" charset="0"/>
              </a:endParaRPr>
            </a:p>
          </p:txBody>
        </p:sp>
      </p:grpSp>
      <p:grpSp>
        <p:nvGrpSpPr>
          <p:cNvPr id="109" name="Group 48"/>
          <p:cNvGrpSpPr>
            <a:grpSpLocks/>
          </p:cNvGrpSpPr>
          <p:nvPr/>
        </p:nvGrpSpPr>
        <p:grpSpPr bwMode="auto">
          <a:xfrm>
            <a:off x="6172752" y="2461187"/>
            <a:ext cx="1293088" cy="1781241"/>
            <a:chOff x="749" y="816"/>
            <a:chExt cx="706" cy="700"/>
          </a:xfrm>
        </p:grpSpPr>
        <p:sp>
          <p:nvSpPr>
            <p:cNvPr id="110" name="Rectangle 49"/>
            <p:cNvSpPr>
              <a:spLocks noChangeArrowheads="1"/>
            </p:cNvSpPr>
            <p:nvPr/>
          </p:nvSpPr>
          <p:spPr bwMode="auto">
            <a:xfrm>
              <a:off x="764" y="816"/>
              <a:ext cx="691" cy="691"/>
            </a:xfrm>
            <a:prstGeom prst="rect">
              <a:avLst/>
            </a:prstGeom>
            <a:solidFill>
              <a:srgbClr val="339933"/>
            </a:soli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1" name="Text Box 50"/>
            <p:cNvSpPr txBox="1">
              <a:spLocks noChangeArrowheads="1"/>
            </p:cNvSpPr>
            <p:nvPr/>
          </p:nvSpPr>
          <p:spPr bwMode="auto">
            <a:xfrm>
              <a:off x="773" y="868"/>
              <a:ext cx="288" cy="121"/>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400" b="1" dirty="0">
                  <a:latin typeface="Arial" panose="020B0604020202020204" pitchFamily="34" charset="0"/>
                </a:rPr>
                <a:t>7</a:t>
              </a:r>
            </a:p>
          </p:txBody>
        </p:sp>
        <p:sp>
          <p:nvSpPr>
            <p:cNvPr id="112" name="Text Box 51"/>
            <p:cNvSpPr txBox="1">
              <a:spLocks noChangeArrowheads="1"/>
            </p:cNvSpPr>
            <p:nvPr/>
          </p:nvSpPr>
          <p:spPr bwMode="auto">
            <a:xfrm>
              <a:off x="791" y="1000"/>
              <a:ext cx="654" cy="351"/>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200" b="1" dirty="0">
                  <a:latin typeface="Arial" panose="020B0604020202020204" pitchFamily="34" charset="0"/>
                </a:rPr>
                <a:t>N</a:t>
              </a:r>
            </a:p>
            <a:p>
              <a:pPr algn="ctr">
                <a:spcBef>
                  <a:spcPct val="50000"/>
                </a:spcBef>
              </a:pPr>
              <a:r>
                <a:rPr lang="en-US" altLang="en-US" sz="2000" b="1" dirty="0">
                  <a:latin typeface="Times New Roman" panose="02020603050405020304" pitchFamily="18" charset="0"/>
                  <a:cs typeface="Times New Roman" panose="02020603050405020304" pitchFamily="18" charset="0"/>
                </a:rPr>
                <a:t>Nitrogen</a:t>
              </a:r>
            </a:p>
          </p:txBody>
        </p:sp>
        <p:sp>
          <p:nvSpPr>
            <p:cNvPr id="113" name="Text Box 52"/>
            <p:cNvSpPr txBox="1">
              <a:spLocks noChangeArrowheads="1"/>
            </p:cNvSpPr>
            <p:nvPr/>
          </p:nvSpPr>
          <p:spPr bwMode="auto">
            <a:xfrm>
              <a:off x="749" y="1399"/>
              <a:ext cx="624" cy="11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baseline="30000" dirty="0">
                  <a:latin typeface="Arial" panose="020B0604020202020204" pitchFamily="34" charset="0"/>
                </a:rPr>
                <a:t>14</a:t>
              </a:r>
            </a:p>
          </p:txBody>
        </p:sp>
      </p:grpSp>
      <p:grpSp>
        <p:nvGrpSpPr>
          <p:cNvPr id="117" name="Group 43"/>
          <p:cNvGrpSpPr>
            <a:grpSpLocks/>
          </p:cNvGrpSpPr>
          <p:nvPr/>
        </p:nvGrpSpPr>
        <p:grpSpPr bwMode="auto">
          <a:xfrm>
            <a:off x="10427656" y="2453862"/>
            <a:ext cx="1408500" cy="1801895"/>
            <a:chOff x="40" y="790"/>
            <a:chExt cx="700" cy="712"/>
          </a:xfrm>
        </p:grpSpPr>
        <p:sp>
          <p:nvSpPr>
            <p:cNvPr id="118" name="Rectangle 44"/>
            <p:cNvSpPr>
              <a:spLocks noChangeArrowheads="1"/>
            </p:cNvSpPr>
            <p:nvPr/>
          </p:nvSpPr>
          <p:spPr bwMode="auto">
            <a:xfrm>
              <a:off x="49" y="790"/>
              <a:ext cx="691" cy="691"/>
            </a:xfrm>
            <a:prstGeom prst="rect">
              <a:avLst/>
            </a:prstGeom>
            <a:solidFill>
              <a:srgbClr val="339933"/>
            </a:soli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 name="Text Box 45"/>
            <p:cNvSpPr txBox="1">
              <a:spLocks noChangeArrowheads="1"/>
            </p:cNvSpPr>
            <p:nvPr/>
          </p:nvSpPr>
          <p:spPr bwMode="auto">
            <a:xfrm>
              <a:off x="45" y="829"/>
              <a:ext cx="288" cy="12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400" b="1" dirty="0">
                  <a:latin typeface="Arial" panose="020B0604020202020204" pitchFamily="34" charset="0"/>
                </a:rPr>
                <a:t>10</a:t>
              </a:r>
            </a:p>
          </p:txBody>
        </p:sp>
        <p:sp>
          <p:nvSpPr>
            <p:cNvPr id="120" name="Text Box 46"/>
            <p:cNvSpPr txBox="1">
              <a:spLocks noChangeArrowheads="1"/>
            </p:cNvSpPr>
            <p:nvPr/>
          </p:nvSpPr>
          <p:spPr bwMode="auto">
            <a:xfrm>
              <a:off x="87" y="1000"/>
              <a:ext cx="570" cy="371"/>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200" b="1" dirty="0">
                  <a:latin typeface="Arial" panose="020B0604020202020204" pitchFamily="34" charset="0"/>
                </a:rPr>
                <a:t>Ne</a:t>
              </a:r>
            </a:p>
            <a:p>
              <a:pPr algn="ctr">
                <a:spcBef>
                  <a:spcPct val="50000"/>
                </a:spcBef>
              </a:pPr>
              <a:r>
                <a:rPr lang="en-US" altLang="en-US" sz="2200" b="1" dirty="0">
                  <a:latin typeface="Arial" panose="020B0604020202020204" pitchFamily="34" charset="0"/>
                  <a:cs typeface="Times New Roman" panose="02020603050405020304" pitchFamily="18" charset="0"/>
                </a:rPr>
                <a:t>Neon</a:t>
              </a:r>
              <a:endParaRPr lang="en-US" altLang="en-US" sz="2000" b="1" dirty="0">
                <a:latin typeface="Times New Roman" panose="02020603050405020304" pitchFamily="18" charset="0"/>
                <a:cs typeface="Times New Roman" panose="02020603050405020304" pitchFamily="18" charset="0"/>
              </a:endParaRPr>
            </a:p>
          </p:txBody>
        </p:sp>
        <p:sp>
          <p:nvSpPr>
            <p:cNvPr id="121" name="Text Box 47"/>
            <p:cNvSpPr txBox="1">
              <a:spLocks noChangeArrowheads="1"/>
            </p:cNvSpPr>
            <p:nvPr/>
          </p:nvSpPr>
          <p:spPr bwMode="auto">
            <a:xfrm>
              <a:off x="40" y="1380"/>
              <a:ext cx="624" cy="12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400" b="1" dirty="0">
                  <a:latin typeface="Arial" panose="020B0604020202020204" pitchFamily="34" charset="0"/>
                </a:rPr>
                <a:t>20</a:t>
              </a:r>
              <a:endParaRPr lang="en-US" altLang="en-US" sz="1400" b="1" baseline="30000" dirty="0">
                <a:latin typeface="Arial" panose="020B0604020202020204" pitchFamily="34" charset="0"/>
              </a:endParaRPr>
            </a:p>
          </p:txBody>
        </p:sp>
      </p:grpSp>
      <p:grpSp>
        <p:nvGrpSpPr>
          <p:cNvPr id="128" name="Group 43"/>
          <p:cNvGrpSpPr>
            <a:grpSpLocks/>
          </p:cNvGrpSpPr>
          <p:nvPr/>
        </p:nvGrpSpPr>
        <p:grpSpPr bwMode="auto">
          <a:xfrm>
            <a:off x="1960933" y="4304670"/>
            <a:ext cx="1412968" cy="1791677"/>
            <a:chOff x="48" y="816"/>
            <a:chExt cx="691" cy="691"/>
          </a:xfrm>
        </p:grpSpPr>
        <p:sp>
          <p:nvSpPr>
            <p:cNvPr id="129" name="Rectangle 44"/>
            <p:cNvSpPr>
              <a:spLocks noChangeArrowheads="1"/>
            </p:cNvSpPr>
            <p:nvPr/>
          </p:nvSpPr>
          <p:spPr bwMode="auto">
            <a:xfrm>
              <a:off x="48" y="816"/>
              <a:ext cx="691" cy="691"/>
            </a:xfrm>
            <a:prstGeom prst="rect">
              <a:avLst/>
            </a:prstGeom>
            <a:solidFill>
              <a:srgbClr val="339933"/>
            </a:soli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0" name="Text Box 45"/>
            <p:cNvSpPr txBox="1">
              <a:spLocks noChangeArrowheads="1"/>
            </p:cNvSpPr>
            <p:nvPr/>
          </p:nvSpPr>
          <p:spPr bwMode="auto">
            <a:xfrm>
              <a:off x="70" y="859"/>
              <a:ext cx="288" cy="119"/>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400" b="1" dirty="0">
                  <a:latin typeface="Arial" panose="020B0604020202020204" pitchFamily="34" charset="0"/>
                </a:rPr>
                <a:t>12</a:t>
              </a:r>
            </a:p>
          </p:txBody>
        </p:sp>
        <p:sp>
          <p:nvSpPr>
            <p:cNvPr id="131" name="Text Box 46"/>
            <p:cNvSpPr txBox="1">
              <a:spLocks noChangeArrowheads="1"/>
            </p:cNvSpPr>
            <p:nvPr/>
          </p:nvSpPr>
          <p:spPr bwMode="auto">
            <a:xfrm>
              <a:off x="64" y="1000"/>
              <a:ext cx="666" cy="32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200" b="1" dirty="0">
                  <a:latin typeface="Arial" panose="020B0604020202020204" pitchFamily="34" charset="0"/>
                </a:rPr>
                <a:t>Mg</a:t>
              </a:r>
            </a:p>
            <a:p>
              <a:pPr algn="ctr">
                <a:spcBef>
                  <a:spcPct val="50000"/>
                </a:spcBef>
              </a:pPr>
              <a:r>
                <a:rPr lang="en-US" altLang="en-US" b="1" dirty="0">
                  <a:latin typeface="Times New Roman" panose="02020603050405020304" pitchFamily="18" charset="0"/>
                  <a:cs typeface="Times New Roman" panose="02020603050405020304" pitchFamily="18" charset="0"/>
                </a:rPr>
                <a:t>Magnesium</a:t>
              </a:r>
            </a:p>
          </p:txBody>
        </p:sp>
        <p:sp>
          <p:nvSpPr>
            <p:cNvPr id="132" name="Text Box 47"/>
            <p:cNvSpPr txBox="1">
              <a:spLocks noChangeArrowheads="1"/>
            </p:cNvSpPr>
            <p:nvPr/>
          </p:nvSpPr>
          <p:spPr bwMode="auto">
            <a:xfrm>
              <a:off x="81" y="1350"/>
              <a:ext cx="624" cy="119"/>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400" b="1" dirty="0">
                  <a:latin typeface="Arial" panose="020B0604020202020204" pitchFamily="34" charset="0"/>
                </a:rPr>
                <a:t>24</a:t>
              </a:r>
              <a:endParaRPr lang="en-US" altLang="en-US" sz="1400" b="1" baseline="30000" dirty="0">
                <a:latin typeface="Arial" panose="020B0604020202020204" pitchFamily="34" charset="0"/>
              </a:endParaRPr>
            </a:p>
          </p:txBody>
        </p:sp>
      </p:grpSp>
      <p:grpSp>
        <p:nvGrpSpPr>
          <p:cNvPr id="133" name="Group 43"/>
          <p:cNvGrpSpPr>
            <a:grpSpLocks/>
          </p:cNvGrpSpPr>
          <p:nvPr/>
        </p:nvGrpSpPr>
        <p:grpSpPr bwMode="auto">
          <a:xfrm>
            <a:off x="3304377" y="4281231"/>
            <a:ext cx="1412968" cy="1791677"/>
            <a:chOff x="48" y="816"/>
            <a:chExt cx="691" cy="691"/>
          </a:xfrm>
        </p:grpSpPr>
        <p:sp>
          <p:nvSpPr>
            <p:cNvPr id="134" name="Rectangle 44"/>
            <p:cNvSpPr>
              <a:spLocks noChangeArrowheads="1"/>
            </p:cNvSpPr>
            <p:nvPr/>
          </p:nvSpPr>
          <p:spPr bwMode="auto">
            <a:xfrm>
              <a:off x="48" y="816"/>
              <a:ext cx="691" cy="691"/>
            </a:xfrm>
            <a:prstGeom prst="rect">
              <a:avLst/>
            </a:prstGeom>
            <a:solidFill>
              <a:srgbClr val="339933"/>
            </a:soli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 name="Text Box 45"/>
            <p:cNvSpPr txBox="1">
              <a:spLocks noChangeArrowheads="1"/>
            </p:cNvSpPr>
            <p:nvPr/>
          </p:nvSpPr>
          <p:spPr bwMode="auto">
            <a:xfrm>
              <a:off x="64" y="859"/>
              <a:ext cx="288" cy="119"/>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400" b="1" dirty="0">
                  <a:latin typeface="Arial" panose="020B0604020202020204" pitchFamily="34" charset="0"/>
                </a:rPr>
                <a:t>13</a:t>
              </a:r>
            </a:p>
          </p:txBody>
        </p:sp>
        <p:sp>
          <p:nvSpPr>
            <p:cNvPr id="136" name="Text Box 46"/>
            <p:cNvSpPr txBox="1">
              <a:spLocks noChangeArrowheads="1"/>
            </p:cNvSpPr>
            <p:nvPr/>
          </p:nvSpPr>
          <p:spPr bwMode="auto">
            <a:xfrm>
              <a:off x="64" y="1000"/>
              <a:ext cx="666" cy="32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200" b="1" dirty="0">
                  <a:latin typeface="Arial" panose="020B0604020202020204" pitchFamily="34" charset="0"/>
                </a:rPr>
                <a:t>Al</a:t>
              </a:r>
            </a:p>
            <a:p>
              <a:pPr algn="ctr">
                <a:spcBef>
                  <a:spcPct val="50000"/>
                </a:spcBef>
              </a:pPr>
              <a:r>
                <a:rPr lang="en-US" altLang="en-US" b="1" dirty="0" err="1">
                  <a:latin typeface="Times New Roman" panose="02020603050405020304" pitchFamily="18" charset="0"/>
                  <a:cs typeface="Times New Roman" panose="02020603050405020304" pitchFamily="18" charset="0"/>
                </a:rPr>
                <a:t>Amilunium</a:t>
              </a:r>
              <a:endParaRPr lang="en-US" altLang="en-US" b="1" dirty="0">
                <a:latin typeface="Times New Roman" panose="02020603050405020304" pitchFamily="18" charset="0"/>
                <a:cs typeface="Times New Roman" panose="02020603050405020304" pitchFamily="18" charset="0"/>
              </a:endParaRPr>
            </a:p>
          </p:txBody>
        </p:sp>
        <p:sp>
          <p:nvSpPr>
            <p:cNvPr id="137" name="Text Box 47"/>
            <p:cNvSpPr txBox="1">
              <a:spLocks noChangeArrowheads="1"/>
            </p:cNvSpPr>
            <p:nvPr/>
          </p:nvSpPr>
          <p:spPr bwMode="auto">
            <a:xfrm>
              <a:off x="81" y="1350"/>
              <a:ext cx="624" cy="119"/>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400" b="1" dirty="0">
                  <a:latin typeface="Arial" panose="020B0604020202020204" pitchFamily="34" charset="0"/>
                </a:rPr>
                <a:t>27</a:t>
              </a:r>
              <a:endParaRPr lang="en-US" altLang="en-US" sz="1400" b="1" baseline="30000" dirty="0">
                <a:latin typeface="Arial" panose="020B0604020202020204" pitchFamily="34" charset="0"/>
              </a:endParaRPr>
            </a:p>
          </p:txBody>
        </p:sp>
      </p:grpSp>
      <p:grpSp>
        <p:nvGrpSpPr>
          <p:cNvPr id="138" name="Group 43"/>
          <p:cNvGrpSpPr>
            <a:grpSpLocks/>
          </p:cNvGrpSpPr>
          <p:nvPr/>
        </p:nvGrpSpPr>
        <p:grpSpPr bwMode="auto">
          <a:xfrm>
            <a:off x="4700892" y="4266016"/>
            <a:ext cx="1412968" cy="1791677"/>
            <a:chOff x="48" y="816"/>
            <a:chExt cx="691" cy="691"/>
          </a:xfrm>
        </p:grpSpPr>
        <p:sp>
          <p:nvSpPr>
            <p:cNvPr id="139" name="Rectangle 44"/>
            <p:cNvSpPr>
              <a:spLocks noChangeArrowheads="1"/>
            </p:cNvSpPr>
            <p:nvPr/>
          </p:nvSpPr>
          <p:spPr bwMode="auto">
            <a:xfrm>
              <a:off x="48" y="816"/>
              <a:ext cx="691" cy="691"/>
            </a:xfrm>
            <a:prstGeom prst="rect">
              <a:avLst/>
            </a:prstGeom>
            <a:solidFill>
              <a:srgbClr val="339933"/>
            </a:soli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0" name="Text Box 45"/>
            <p:cNvSpPr txBox="1">
              <a:spLocks noChangeArrowheads="1"/>
            </p:cNvSpPr>
            <p:nvPr/>
          </p:nvSpPr>
          <p:spPr bwMode="auto">
            <a:xfrm>
              <a:off x="70" y="859"/>
              <a:ext cx="288" cy="119"/>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400" b="1" dirty="0">
                  <a:latin typeface="Arial" panose="020B0604020202020204" pitchFamily="34" charset="0"/>
                </a:rPr>
                <a:t>14</a:t>
              </a:r>
            </a:p>
          </p:txBody>
        </p:sp>
        <p:sp>
          <p:nvSpPr>
            <p:cNvPr id="141" name="Text Box 46"/>
            <p:cNvSpPr txBox="1">
              <a:spLocks noChangeArrowheads="1"/>
            </p:cNvSpPr>
            <p:nvPr/>
          </p:nvSpPr>
          <p:spPr bwMode="auto">
            <a:xfrm>
              <a:off x="64" y="1000"/>
              <a:ext cx="666" cy="36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200" b="1" dirty="0">
                  <a:latin typeface="Arial" panose="020B0604020202020204" pitchFamily="34" charset="0"/>
                </a:rPr>
                <a:t>Si</a:t>
              </a:r>
            </a:p>
            <a:p>
              <a:pPr algn="ctr">
                <a:spcBef>
                  <a:spcPct val="50000"/>
                </a:spcBef>
              </a:pPr>
              <a:r>
                <a:rPr lang="en-US" altLang="en-US" sz="2200" b="1" dirty="0">
                  <a:latin typeface="Arial" panose="020B0604020202020204" pitchFamily="34" charset="0"/>
                </a:rPr>
                <a:t>Silicon</a:t>
              </a:r>
              <a:endParaRPr lang="en-US" altLang="en-US" sz="2000" b="1" dirty="0">
                <a:latin typeface="Arial" panose="020B0604020202020204" pitchFamily="34" charset="0"/>
              </a:endParaRPr>
            </a:p>
          </p:txBody>
        </p:sp>
        <p:sp>
          <p:nvSpPr>
            <p:cNvPr id="142" name="Text Box 47"/>
            <p:cNvSpPr txBox="1">
              <a:spLocks noChangeArrowheads="1"/>
            </p:cNvSpPr>
            <p:nvPr/>
          </p:nvSpPr>
          <p:spPr bwMode="auto">
            <a:xfrm>
              <a:off x="81" y="1350"/>
              <a:ext cx="624" cy="119"/>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400" b="1" dirty="0">
                  <a:latin typeface="Arial" panose="020B0604020202020204" pitchFamily="34" charset="0"/>
                </a:rPr>
                <a:t>28</a:t>
              </a:r>
              <a:endParaRPr lang="en-US" altLang="en-US" sz="1400" b="1" baseline="30000" dirty="0">
                <a:latin typeface="Arial" panose="020B0604020202020204" pitchFamily="34" charset="0"/>
              </a:endParaRPr>
            </a:p>
          </p:txBody>
        </p:sp>
      </p:grpSp>
      <p:grpSp>
        <p:nvGrpSpPr>
          <p:cNvPr id="143" name="Group 43"/>
          <p:cNvGrpSpPr>
            <a:grpSpLocks/>
          </p:cNvGrpSpPr>
          <p:nvPr/>
        </p:nvGrpSpPr>
        <p:grpSpPr bwMode="auto">
          <a:xfrm>
            <a:off x="6115948" y="4266016"/>
            <a:ext cx="1412968" cy="1791677"/>
            <a:chOff x="48" y="816"/>
            <a:chExt cx="691" cy="691"/>
          </a:xfrm>
        </p:grpSpPr>
        <p:sp>
          <p:nvSpPr>
            <p:cNvPr id="144" name="Rectangle 44"/>
            <p:cNvSpPr>
              <a:spLocks noChangeArrowheads="1"/>
            </p:cNvSpPr>
            <p:nvPr/>
          </p:nvSpPr>
          <p:spPr bwMode="auto">
            <a:xfrm>
              <a:off x="48" y="816"/>
              <a:ext cx="691" cy="691"/>
            </a:xfrm>
            <a:prstGeom prst="rect">
              <a:avLst/>
            </a:prstGeom>
            <a:solidFill>
              <a:srgbClr val="339933"/>
            </a:soli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5" name="Text Box 45"/>
            <p:cNvSpPr txBox="1">
              <a:spLocks noChangeArrowheads="1"/>
            </p:cNvSpPr>
            <p:nvPr/>
          </p:nvSpPr>
          <p:spPr bwMode="auto">
            <a:xfrm>
              <a:off x="70" y="859"/>
              <a:ext cx="288" cy="119"/>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400" b="1" dirty="0">
                  <a:latin typeface="Arial" panose="020B0604020202020204" pitchFamily="34" charset="0"/>
                </a:rPr>
                <a:t>15</a:t>
              </a:r>
            </a:p>
          </p:txBody>
        </p:sp>
        <p:sp>
          <p:nvSpPr>
            <p:cNvPr id="146" name="Text Box 46"/>
            <p:cNvSpPr txBox="1">
              <a:spLocks noChangeArrowheads="1"/>
            </p:cNvSpPr>
            <p:nvPr/>
          </p:nvSpPr>
          <p:spPr bwMode="auto">
            <a:xfrm>
              <a:off x="64" y="1000"/>
              <a:ext cx="666" cy="32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200" b="1" dirty="0">
                  <a:latin typeface="Arial" panose="020B0604020202020204" pitchFamily="34" charset="0"/>
                </a:rPr>
                <a:t>P</a:t>
              </a:r>
            </a:p>
            <a:p>
              <a:pPr algn="ctr">
                <a:spcBef>
                  <a:spcPct val="50000"/>
                </a:spcBef>
              </a:pPr>
              <a:r>
                <a:rPr lang="en-US" altLang="en-US" b="1" dirty="0">
                  <a:latin typeface="Times New Roman" panose="02020603050405020304" pitchFamily="18" charset="0"/>
                  <a:cs typeface="Times New Roman" panose="02020603050405020304" pitchFamily="18" charset="0"/>
                </a:rPr>
                <a:t>Phosphorus</a:t>
              </a:r>
            </a:p>
          </p:txBody>
        </p:sp>
        <p:sp>
          <p:nvSpPr>
            <p:cNvPr id="147" name="Text Box 47"/>
            <p:cNvSpPr txBox="1">
              <a:spLocks noChangeArrowheads="1"/>
            </p:cNvSpPr>
            <p:nvPr/>
          </p:nvSpPr>
          <p:spPr bwMode="auto">
            <a:xfrm>
              <a:off x="81" y="1350"/>
              <a:ext cx="624" cy="119"/>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400" b="1" dirty="0">
                  <a:latin typeface="Arial" panose="020B0604020202020204" pitchFamily="34" charset="0"/>
                </a:rPr>
                <a:t>31</a:t>
              </a:r>
              <a:endParaRPr lang="en-US" altLang="en-US" sz="1400" b="1" baseline="30000" dirty="0">
                <a:latin typeface="Arial" panose="020B0604020202020204" pitchFamily="34" charset="0"/>
              </a:endParaRPr>
            </a:p>
          </p:txBody>
        </p:sp>
      </p:grpSp>
      <p:grpSp>
        <p:nvGrpSpPr>
          <p:cNvPr id="148" name="Group 43"/>
          <p:cNvGrpSpPr>
            <a:grpSpLocks/>
          </p:cNvGrpSpPr>
          <p:nvPr/>
        </p:nvGrpSpPr>
        <p:grpSpPr bwMode="auto">
          <a:xfrm>
            <a:off x="7588876" y="4293240"/>
            <a:ext cx="1412968" cy="1791677"/>
            <a:chOff x="48" y="816"/>
            <a:chExt cx="691" cy="691"/>
          </a:xfrm>
        </p:grpSpPr>
        <p:sp>
          <p:nvSpPr>
            <p:cNvPr id="149" name="Rectangle 44"/>
            <p:cNvSpPr>
              <a:spLocks noChangeArrowheads="1"/>
            </p:cNvSpPr>
            <p:nvPr/>
          </p:nvSpPr>
          <p:spPr bwMode="auto">
            <a:xfrm>
              <a:off x="48" y="816"/>
              <a:ext cx="691" cy="691"/>
            </a:xfrm>
            <a:prstGeom prst="rect">
              <a:avLst/>
            </a:prstGeom>
            <a:solidFill>
              <a:srgbClr val="339933"/>
            </a:soli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0" name="Text Box 45"/>
            <p:cNvSpPr txBox="1">
              <a:spLocks noChangeArrowheads="1"/>
            </p:cNvSpPr>
            <p:nvPr/>
          </p:nvSpPr>
          <p:spPr bwMode="auto">
            <a:xfrm>
              <a:off x="70" y="859"/>
              <a:ext cx="288" cy="119"/>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400" b="1" dirty="0">
                  <a:latin typeface="Arial" panose="020B0604020202020204" pitchFamily="34" charset="0"/>
                </a:rPr>
                <a:t>16</a:t>
              </a:r>
            </a:p>
          </p:txBody>
        </p:sp>
        <p:sp>
          <p:nvSpPr>
            <p:cNvPr id="151" name="Text Box 46"/>
            <p:cNvSpPr txBox="1">
              <a:spLocks noChangeArrowheads="1"/>
            </p:cNvSpPr>
            <p:nvPr/>
          </p:nvSpPr>
          <p:spPr bwMode="auto">
            <a:xfrm>
              <a:off x="64" y="1000"/>
              <a:ext cx="666" cy="36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200" b="1" dirty="0">
                  <a:latin typeface="Arial" panose="020B0604020202020204" pitchFamily="34" charset="0"/>
                </a:rPr>
                <a:t>S</a:t>
              </a:r>
            </a:p>
            <a:p>
              <a:pPr algn="ctr">
                <a:spcBef>
                  <a:spcPct val="50000"/>
                </a:spcBef>
              </a:pPr>
              <a:r>
                <a:rPr lang="en-US" altLang="en-US" sz="2200" b="1" dirty="0">
                  <a:latin typeface="Arial" panose="020B0604020202020204" pitchFamily="34" charset="0"/>
                </a:rPr>
                <a:t>Sulfur</a:t>
              </a:r>
              <a:endParaRPr lang="en-US" altLang="en-US" sz="2000" b="1" dirty="0">
                <a:latin typeface="Arial" panose="020B0604020202020204" pitchFamily="34" charset="0"/>
              </a:endParaRPr>
            </a:p>
          </p:txBody>
        </p:sp>
        <p:sp>
          <p:nvSpPr>
            <p:cNvPr id="152" name="Text Box 47"/>
            <p:cNvSpPr txBox="1">
              <a:spLocks noChangeArrowheads="1"/>
            </p:cNvSpPr>
            <p:nvPr/>
          </p:nvSpPr>
          <p:spPr bwMode="auto">
            <a:xfrm>
              <a:off x="81" y="1350"/>
              <a:ext cx="624" cy="119"/>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400" b="1" dirty="0">
                  <a:latin typeface="Arial" panose="020B0604020202020204" pitchFamily="34" charset="0"/>
                </a:rPr>
                <a:t>32</a:t>
              </a:r>
              <a:endParaRPr lang="en-US" altLang="en-US" sz="1400" b="1" baseline="30000" dirty="0">
                <a:latin typeface="Arial" panose="020B0604020202020204" pitchFamily="34" charset="0"/>
              </a:endParaRPr>
            </a:p>
          </p:txBody>
        </p:sp>
      </p:grpSp>
      <p:grpSp>
        <p:nvGrpSpPr>
          <p:cNvPr id="153" name="Group 43"/>
          <p:cNvGrpSpPr>
            <a:grpSpLocks/>
          </p:cNvGrpSpPr>
          <p:nvPr/>
        </p:nvGrpSpPr>
        <p:grpSpPr bwMode="auto">
          <a:xfrm>
            <a:off x="8977622" y="4281693"/>
            <a:ext cx="1412968" cy="1791677"/>
            <a:chOff x="48" y="816"/>
            <a:chExt cx="691" cy="691"/>
          </a:xfrm>
        </p:grpSpPr>
        <p:sp>
          <p:nvSpPr>
            <p:cNvPr id="154" name="Rectangle 44"/>
            <p:cNvSpPr>
              <a:spLocks noChangeArrowheads="1"/>
            </p:cNvSpPr>
            <p:nvPr/>
          </p:nvSpPr>
          <p:spPr bwMode="auto">
            <a:xfrm>
              <a:off x="48" y="816"/>
              <a:ext cx="691" cy="691"/>
            </a:xfrm>
            <a:prstGeom prst="rect">
              <a:avLst/>
            </a:prstGeom>
            <a:solidFill>
              <a:srgbClr val="339933"/>
            </a:soli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5" name="Text Box 45"/>
            <p:cNvSpPr txBox="1">
              <a:spLocks noChangeArrowheads="1"/>
            </p:cNvSpPr>
            <p:nvPr/>
          </p:nvSpPr>
          <p:spPr bwMode="auto">
            <a:xfrm>
              <a:off x="70" y="859"/>
              <a:ext cx="288" cy="119"/>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400" b="1" dirty="0">
                  <a:latin typeface="Arial" panose="020B0604020202020204" pitchFamily="34" charset="0"/>
                </a:rPr>
                <a:t>17</a:t>
              </a:r>
            </a:p>
          </p:txBody>
        </p:sp>
        <p:sp>
          <p:nvSpPr>
            <p:cNvPr id="156" name="Text Box 46"/>
            <p:cNvSpPr txBox="1">
              <a:spLocks noChangeArrowheads="1"/>
            </p:cNvSpPr>
            <p:nvPr/>
          </p:nvSpPr>
          <p:spPr bwMode="auto">
            <a:xfrm>
              <a:off x="64" y="1000"/>
              <a:ext cx="666" cy="36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200" b="1" dirty="0">
                  <a:latin typeface="Arial" panose="020B0604020202020204" pitchFamily="34" charset="0"/>
                </a:rPr>
                <a:t>Cl</a:t>
              </a:r>
            </a:p>
            <a:p>
              <a:pPr algn="ctr">
                <a:spcBef>
                  <a:spcPct val="50000"/>
                </a:spcBef>
              </a:pPr>
              <a:r>
                <a:rPr lang="en-US" altLang="en-US" sz="2200" b="1" dirty="0">
                  <a:latin typeface="Arial" panose="020B0604020202020204" pitchFamily="34" charset="0"/>
                </a:rPr>
                <a:t>Chlorine</a:t>
              </a:r>
              <a:endParaRPr lang="en-US" altLang="en-US" sz="2000" b="1" dirty="0">
                <a:latin typeface="Arial" panose="020B0604020202020204" pitchFamily="34" charset="0"/>
              </a:endParaRPr>
            </a:p>
          </p:txBody>
        </p:sp>
        <p:sp>
          <p:nvSpPr>
            <p:cNvPr id="157" name="Text Box 47"/>
            <p:cNvSpPr txBox="1">
              <a:spLocks noChangeArrowheads="1"/>
            </p:cNvSpPr>
            <p:nvPr/>
          </p:nvSpPr>
          <p:spPr bwMode="auto">
            <a:xfrm>
              <a:off x="81" y="1350"/>
              <a:ext cx="624" cy="119"/>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400" b="1" dirty="0">
                  <a:latin typeface="Arial" panose="020B0604020202020204" pitchFamily="34" charset="0"/>
                </a:rPr>
                <a:t>35.5</a:t>
              </a:r>
              <a:endParaRPr lang="en-US" altLang="en-US" sz="1400" b="1" baseline="30000" dirty="0">
                <a:latin typeface="Arial" panose="020B0604020202020204" pitchFamily="34" charset="0"/>
              </a:endParaRPr>
            </a:p>
          </p:txBody>
        </p:sp>
      </p:grpSp>
      <p:grpSp>
        <p:nvGrpSpPr>
          <p:cNvPr id="158" name="Group 43"/>
          <p:cNvGrpSpPr>
            <a:grpSpLocks/>
          </p:cNvGrpSpPr>
          <p:nvPr/>
        </p:nvGrpSpPr>
        <p:grpSpPr bwMode="auto">
          <a:xfrm>
            <a:off x="10426445" y="4296512"/>
            <a:ext cx="1412968" cy="1791677"/>
            <a:chOff x="48" y="816"/>
            <a:chExt cx="691" cy="691"/>
          </a:xfrm>
        </p:grpSpPr>
        <p:sp>
          <p:nvSpPr>
            <p:cNvPr id="159" name="Rectangle 44"/>
            <p:cNvSpPr>
              <a:spLocks noChangeArrowheads="1"/>
            </p:cNvSpPr>
            <p:nvPr/>
          </p:nvSpPr>
          <p:spPr bwMode="auto">
            <a:xfrm>
              <a:off x="48" y="816"/>
              <a:ext cx="691" cy="691"/>
            </a:xfrm>
            <a:prstGeom prst="rect">
              <a:avLst/>
            </a:prstGeom>
            <a:solidFill>
              <a:srgbClr val="339933"/>
            </a:soli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0" name="Text Box 45"/>
            <p:cNvSpPr txBox="1">
              <a:spLocks noChangeArrowheads="1"/>
            </p:cNvSpPr>
            <p:nvPr/>
          </p:nvSpPr>
          <p:spPr bwMode="auto">
            <a:xfrm>
              <a:off x="70" y="859"/>
              <a:ext cx="288" cy="119"/>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400" b="1" dirty="0">
                  <a:latin typeface="Arial" panose="020B0604020202020204" pitchFamily="34" charset="0"/>
                </a:rPr>
                <a:t>18</a:t>
              </a:r>
            </a:p>
          </p:txBody>
        </p:sp>
        <p:sp>
          <p:nvSpPr>
            <p:cNvPr id="161" name="Text Box 46"/>
            <p:cNvSpPr txBox="1">
              <a:spLocks noChangeArrowheads="1"/>
            </p:cNvSpPr>
            <p:nvPr/>
          </p:nvSpPr>
          <p:spPr bwMode="auto">
            <a:xfrm>
              <a:off x="64" y="1000"/>
              <a:ext cx="666" cy="36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200" b="1" dirty="0" err="1">
                  <a:latin typeface="Arial" panose="020B0604020202020204" pitchFamily="34" charset="0"/>
                </a:rPr>
                <a:t>Ar</a:t>
              </a:r>
              <a:endParaRPr lang="en-US" altLang="en-US" sz="2200" b="1" dirty="0">
                <a:latin typeface="Arial" panose="020B0604020202020204" pitchFamily="34" charset="0"/>
              </a:endParaRPr>
            </a:p>
            <a:p>
              <a:pPr algn="ctr">
                <a:spcBef>
                  <a:spcPct val="50000"/>
                </a:spcBef>
              </a:pPr>
              <a:r>
                <a:rPr lang="en-US" altLang="en-US" sz="2200" b="1" dirty="0">
                  <a:latin typeface="Arial" panose="020B0604020202020204" pitchFamily="34" charset="0"/>
                </a:rPr>
                <a:t>Argon</a:t>
              </a:r>
              <a:endParaRPr lang="en-US" altLang="en-US" sz="2000" b="1" dirty="0">
                <a:latin typeface="Arial" panose="020B0604020202020204" pitchFamily="34" charset="0"/>
              </a:endParaRPr>
            </a:p>
          </p:txBody>
        </p:sp>
        <p:sp>
          <p:nvSpPr>
            <p:cNvPr id="162" name="Text Box 47"/>
            <p:cNvSpPr txBox="1">
              <a:spLocks noChangeArrowheads="1"/>
            </p:cNvSpPr>
            <p:nvPr/>
          </p:nvSpPr>
          <p:spPr bwMode="auto">
            <a:xfrm>
              <a:off x="81" y="1350"/>
              <a:ext cx="624" cy="119"/>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400" b="1" dirty="0">
                  <a:latin typeface="Arial" panose="020B0604020202020204" pitchFamily="34" charset="0"/>
                </a:rPr>
                <a:t>40</a:t>
              </a:r>
              <a:endParaRPr lang="en-US" altLang="en-US" sz="1400" b="1" baseline="30000" dirty="0">
                <a:latin typeface="Arial" panose="020B0604020202020204" pitchFamily="34" charset="0"/>
              </a:endParaRPr>
            </a:p>
          </p:txBody>
        </p:sp>
      </p:grpSp>
      <p:grpSp>
        <p:nvGrpSpPr>
          <p:cNvPr id="163" name="Group 43"/>
          <p:cNvGrpSpPr>
            <a:grpSpLocks/>
          </p:cNvGrpSpPr>
          <p:nvPr/>
        </p:nvGrpSpPr>
        <p:grpSpPr bwMode="auto">
          <a:xfrm>
            <a:off x="455644" y="4281231"/>
            <a:ext cx="1412968" cy="1791677"/>
            <a:chOff x="54" y="811"/>
            <a:chExt cx="691" cy="691"/>
          </a:xfrm>
        </p:grpSpPr>
        <p:sp>
          <p:nvSpPr>
            <p:cNvPr id="164" name="Rectangle 44"/>
            <p:cNvSpPr>
              <a:spLocks noChangeArrowheads="1"/>
            </p:cNvSpPr>
            <p:nvPr/>
          </p:nvSpPr>
          <p:spPr bwMode="auto">
            <a:xfrm>
              <a:off x="54" y="811"/>
              <a:ext cx="691" cy="691"/>
            </a:xfrm>
            <a:prstGeom prst="rect">
              <a:avLst/>
            </a:prstGeom>
            <a:solidFill>
              <a:srgbClr val="339933"/>
            </a:soli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 name="Text Box 45"/>
            <p:cNvSpPr txBox="1">
              <a:spLocks noChangeArrowheads="1"/>
            </p:cNvSpPr>
            <p:nvPr/>
          </p:nvSpPr>
          <p:spPr bwMode="auto">
            <a:xfrm>
              <a:off x="70" y="859"/>
              <a:ext cx="288" cy="119"/>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400" b="1" dirty="0">
                  <a:latin typeface="Arial" panose="020B0604020202020204" pitchFamily="34" charset="0"/>
                </a:rPr>
                <a:t>11</a:t>
              </a:r>
            </a:p>
          </p:txBody>
        </p:sp>
        <p:sp>
          <p:nvSpPr>
            <p:cNvPr id="166" name="Text Box 46"/>
            <p:cNvSpPr txBox="1">
              <a:spLocks noChangeArrowheads="1"/>
            </p:cNvSpPr>
            <p:nvPr/>
          </p:nvSpPr>
          <p:spPr bwMode="auto">
            <a:xfrm>
              <a:off x="64" y="1000"/>
              <a:ext cx="666" cy="36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200" b="1" dirty="0">
                  <a:latin typeface="Arial" panose="020B0604020202020204" pitchFamily="34" charset="0"/>
                </a:rPr>
                <a:t>Na</a:t>
              </a:r>
            </a:p>
            <a:p>
              <a:pPr algn="ctr">
                <a:spcBef>
                  <a:spcPct val="50000"/>
                </a:spcBef>
              </a:pPr>
              <a:r>
                <a:rPr lang="en-US" altLang="en-US" sz="2200" b="1" dirty="0">
                  <a:latin typeface="Arial" panose="020B0604020202020204" pitchFamily="34" charset="0"/>
                </a:rPr>
                <a:t>Sodium</a:t>
              </a:r>
              <a:endParaRPr lang="en-US" altLang="en-US" sz="2000" b="1" dirty="0">
                <a:latin typeface="Arial" panose="020B0604020202020204" pitchFamily="34" charset="0"/>
              </a:endParaRPr>
            </a:p>
          </p:txBody>
        </p:sp>
        <p:sp>
          <p:nvSpPr>
            <p:cNvPr id="167" name="Text Box 47"/>
            <p:cNvSpPr txBox="1">
              <a:spLocks noChangeArrowheads="1"/>
            </p:cNvSpPr>
            <p:nvPr/>
          </p:nvSpPr>
          <p:spPr bwMode="auto">
            <a:xfrm>
              <a:off x="81" y="1350"/>
              <a:ext cx="624" cy="119"/>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400" b="1" dirty="0">
                  <a:latin typeface="Arial" panose="020B0604020202020204" pitchFamily="34" charset="0"/>
                </a:rPr>
                <a:t>23</a:t>
              </a:r>
              <a:endParaRPr lang="en-US" altLang="en-US" sz="1400" b="1" baseline="30000" dirty="0">
                <a:latin typeface="Arial" panose="020B0604020202020204" pitchFamily="34" charset="0"/>
              </a:endParaRPr>
            </a:p>
          </p:txBody>
        </p:sp>
      </p:grpSp>
      <p:sp>
        <p:nvSpPr>
          <p:cNvPr id="7" name="TextBox 6">
            <a:extLst>
              <a:ext uri="{FF2B5EF4-FFF2-40B4-BE49-F238E27FC236}">
                <a16:creationId xmlns:a16="http://schemas.microsoft.com/office/drawing/2014/main" id="{FCB4912F-9F5E-4CA6-AD5B-FA48732CC1A7}"/>
              </a:ext>
            </a:extLst>
          </p:cNvPr>
          <p:cNvSpPr txBox="1"/>
          <p:nvPr/>
        </p:nvSpPr>
        <p:spPr>
          <a:xfrm>
            <a:off x="2743200" y="596694"/>
            <a:ext cx="7203233" cy="1200329"/>
          </a:xfrm>
          <a:prstGeom prst="rect">
            <a:avLst/>
          </a:prstGeom>
          <a:noFill/>
        </p:spPr>
        <p:txBody>
          <a:bodyPr wrap="square" rtlCol="0">
            <a:spAutoFit/>
          </a:bodyPr>
          <a:lstStyle/>
          <a:p>
            <a:r>
              <a:rPr lang="en-US" sz="2400" dirty="0"/>
              <a:t>1. </a:t>
            </a:r>
            <a:r>
              <a:rPr lang="en-US" sz="2400" dirty="0" err="1"/>
              <a:t>Em</a:t>
            </a:r>
            <a:r>
              <a:rPr lang="en-US" sz="2400" dirty="0"/>
              <a:t> </a:t>
            </a:r>
            <a:r>
              <a:rPr lang="en-US" sz="2400" dirty="0" err="1"/>
              <a:t>hãy</a:t>
            </a:r>
            <a:r>
              <a:rPr lang="en-US" sz="2400" dirty="0"/>
              <a:t> </a:t>
            </a:r>
            <a:r>
              <a:rPr lang="en-US" sz="2400" dirty="0" err="1"/>
              <a:t>xếp</a:t>
            </a:r>
            <a:r>
              <a:rPr lang="en-US" sz="2400" dirty="0"/>
              <a:t> </a:t>
            </a:r>
            <a:r>
              <a:rPr lang="en-US" sz="2400" dirty="0" err="1"/>
              <a:t>các</a:t>
            </a:r>
            <a:r>
              <a:rPr lang="en-US" sz="2400" dirty="0"/>
              <a:t> </a:t>
            </a:r>
            <a:r>
              <a:rPr lang="en-US" sz="2400" dirty="0" err="1"/>
              <a:t>nguyên</a:t>
            </a:r>
            <a:r>
              <a:rPr lang="en-US" sz="2400" dirty="0"/>
              <a:t> </a:t>
            </a:r>
            <a:r>
              <a:rPr lang="en-US" sz="2400" dirty="0" err="1"/>
              <a:t>tố</a:t>
            </a:r>
            <a:r>
              <a:rPr lang="en-US" sz="2400" dirty="0"/>
              <a:t> </a:t>
            </a:r>
            <a:r>
              <a:rPr lang="en-US" sz="2400" dirty="0" err="1"/>
              <a:t>hóa</a:t>
            </a:r>
            <a:r>
              <a:rPr lang="en-US" sz="2400" dirty="0"/>
              <a:t> </a:t>
            </a:r>
            <a:r>
              <a:rPr lang="en-US" sz="2400" dirty="0" err="1"/>
              <a:t>học</a:t>
            </a:r>
            <a:r>
              <a:rPr lang="en-US" sz="2400" dirty="0"/>
              <a:t> </a:t>
            </a:r>
            <a:r>
              <a:rPr lang="en-US" sz="2400" dirty="0" err="1"/>
              <a:t>theo</a:t>
            </a:r>
            <a:r>
              <a:rPr lang="en-US" sz="2400" dirty="0"/>
              <a:t> </a:t>
            </a:r>
            <a:r>
              <a:rPr lang="en-US" sz="2400" dirty="0" err="1"/>
              <a:t>thứ</a:t>
            </a:r>
            <a:r>
              <a:rPr lang="en-US" sz="2400" dirty="0"/>
              <a:t> </a:t>
            </a:r>
            <a:r>
              <a:rPr lang="en-US" sz="2400" dirty="0" err="1"/>
              <a:t>tự</a:t>
            </a:r>
            <a:r>
              <a:rPr lang="en-US" sz="2400" dirty="0"/>
              <a:t> </a:t>
            </a:r>
            <a:r>
              <a:rPr lang="en-US" sz="2400" dirty="0" err="1"/>
              <a:t>trong</a:t>
            </a:r>
            <a:r>
              <a:rPr lang="en-US" sz="2400" dirty="0"/>
              <a:t> </a:t>
            </a:r>
            <a:r>
              <a:rPr lang="en-US" sz="2400" dirty="0" err="1"/>
              <a:t>bảng</a:t>
            </a:r>
            <a:r>
              <a:rPr lang="en-US" sz="2400" dirty="0"/>
              <a:t> </a:t>
            </a:r>
            <a:r>
              <a:rPr lang="en-US" sz="2400" dirty="0" err="1"/>
              <a:t>sau</a:t>
            </a:r>
            <a:r>
              <a:rPr lang="en-US" sz="2400" dirty="0"/>
              <a:t>?</a:t>
            </a:r>
          </a:p>
          <a:p>
            <a:r>
              <a:rPr lang="en-US" sz="2400" dirty="0"/>
              <a:t>2. </a:t>
            </a:r>
            <a:r>
              <a:rPr lang="en-US" sz="2400" dirty="0" err="1"/>
              <a:t>Dựa</a:t>
            </a:r>
            <a:r>
              <a:rPr lang="en-US" sz="2400" dirty="0"/>
              <a:t> </a:t>
            </a:r>
            <a:r>
              <a:rPr lang="en-US" sz="2400" dirty="0" err="1"/>
              <a:t>vào</a:t>
            </a:r>
            <a:r>
              <a:rPr lang="en-US" sz="2400" dirty="0"/>
              <a:t> </a:t>
            </a:r>
            <a:r>
              <a:rPr lang="en-US" sz="2400" dirty="0" err="1"/>
              <a:t>yếu</a:t>
            </a:r>
            <a:r>
              <a:rPr lang="en-US" sz="2400" dirty="0"/>
              <a:t> </a:t>
            </a:r>
            <a:r>
              <a:rPr lang="en-US" sz="2400" dirty="0" err="1"/>
              <a:t>tố</a:t>
            </a:r>
            <a:r>
              <a:rPr lang="en-US" sz="2400" dirty="0"/>
              <a:t> </a:t>
            </a:r>
            <a:r>
              <a:rPr lang="en-US" sz="2400" dirty="0" err="1"/>
              <a:t>nào</a:t>
            </a:r>
            <a:r>
              <a:rPr lang="en-US" sz="2400" dirty="0"/>
              <a:t> </a:t>
            </a:r>
            <a:r>
              <a:rPr lang="en-US" sz="2400" dirty="0" err="1"/>
              <a:t>để</a:t>
            </a:r>
            <a:r>
              <a:rPr lang="en-US" sz="2400" dirty="0"/>
              <a:t> </a:t>
            </a:r>
            <a:r>
              <a:rPr lang="en-US" sz="2400" dirty="0" err="1"/>
              <a:t>sắp</a:t>
            </a:r>
            <a:r>
              <a:rPr lang="en-US" sz="2400" dirty="0"/>
              <a:t> </a:t>
            </a:r>
            <a:r>
              <a:rPr lang="en-US" sz="2400" dirty="0" err="1"/>
              <a:t>xếp</a:t>
            </a:r>
            <a:r>
              <a:rPr lang="en-US" sz="2400" dirty="0"/>
              <a:t> </a:t>
            </a:r>
            <a:r>
              <a:rPr lang="en-US" sz="2400" dirty="0" err="1"/>
              <a:t>chúng</a:t>
            </a:r>
            <a:r>
              <a:rPr lang="en-US" sz="2400" dirty="0"/>
              <a:t>?</a:t>
            </a:r>
          </a:p>
        </p:txBody>
      </p:sp>
    </p:spTree>
    <p:extLst>
      <p:ext uri="{BB962C8B-B14F-4D97-AF65-F5344CB8AC3E}">
        <p14:creationId xmlns:p14="http://schemas.microsoft.com/office/powerpoint/2010/main" val="1245783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0-#ppt_w/2"/>
                                          </p:val>
                                        </p:tav>
                                        <p:tav tm="100000">
                                          <p:val>
                                            <p:strVal val="#ppt_x"/>
                                          </p:val>
                                        </p:tav>
                                      </p:tavLst>
                                    </p:anim>
                                    <p:anim calcmode="lin" valueType="num">
                                      <p:cBhvr additive="base">
                                        <p:cTn id="14"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94"/>
                                        </p:tgtEl>
                                        <p:attrNameLst>
                                          <p:attrName>style.visibility</p:attrName>
                                        </p:attrNameLst>
                                      </p:cBhvr>
                                      <p:to>
                                        <p:strVal val="visible"/>
                                      </p:to>
                                    </p:set>
                                    <p:anim calcmode="lin" valueType="num">
                                      <p:cBhvr additive="base">
                                        <p:cTn id="25" dur="500" fill="hold"/>
                                        <p:tgtEl>
                                          <p:spTgt spid="94"/>
                                        </p:tgtEl>
                                        <p:attrNameLst>
                                          <p:attrName>ppt_x</p:attrName>
                                        </p:attrNameLst>
                                      </p:cBhvr>
                                      <p:tavLst>
                                        <p:tav tm="0">
                                          <p:val>
                                            <p:strVal val="0-#ppt_w/2"/>
                                          </p:val>
                                        </p:tav>
                                        <p:tav tm="100000">
                                          <p:val>
                                            <p:strVal val="#ppt_x"/>
                                          </p:val>
                                        </p:tav>
                                      </p:tavLst>
                                    </p:anim>
                                    <p:anim calcmode="lin" valueType="num">
                                      <p:cBhvr additive="base">
                                        <p:cTn id="26" dur="500" fill="hold"/>
                                        <p:tgtEl>
                                          <p:spTgt spid="9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04"/>
                                        </p:tgtEl>
                                        <p:attrNameLst>
                                          <p:attrName>style.visibility</p:attrName>
                                        </p:attrNameLst>
                                      </p:cBhvr>
                                      <p:to>
                                        <p:strVal val="visible"/>
                                      </p:to>
                                    </p:set>
                                    <p:anim calcmode="lin" valueType="num">
                                      <p:cBhvr additive="base">
                                        <p:cTn id="31" dur="500" fill="hold"/>
                                        <p:tgtEl>
                                          <p:spTgt spid="104"/>
                                        </p:tgtEl>
                                        <p:attrNameLst>
                                          <p:attrName>ppt_x</p:attrName>
                                        </p:attrNameLst>
                                      </p:cBhvr>
                                      <p:tavLst>
                                        <p:tav tm="0">
                                          <p:val>
                                            <p:strVal val="0-#ppt_w/2"/>
                                          </p:val>
                                        </p:tav>
                                        <p:tav tm="100000">
                                          <p:val>
                                            <p:strVal val="#ppt_x"/>
                                          </p:val>
                                        </p:tav>
                                      </p:tavLst>
                                    </p:anim>
                                    <p:anim calcmode="lin" valueType="num">
                                      <p:cBhvr additive="base">
                                        <p:cTn id="32" dur="500" fill="hold"/>
                                        <p:tgtEl>
                                          <p:spTgt spid="10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48"/>
                                        </p:tgtEl>
                                        <p:attrNameLst>
                                          <p:attrName>style.visibility</p:attrName>
                                        </p:attrNameLst>
                                      </p:cBhvr>
                                      <p:to>
                                        <p:strVal val="visible"/>
                                      </p:to>
                                    </p:set>
                                    <p:anim calcmode="lin" valueType="num">
                                      <p:cBhvr additive="base">
                                        <p:cTn id="37" dur="500" fill="hold"/>
                                        <p:tgtEl>
                                          <p:spTgt spid="48"/>
                                        </p:tgtEl>
                                        <p:attrNameLst>
                                          <p:attrName>ppt_x</p:attrName>
                                        </p:attrNameLst>
                                      </p:cBhvr>
                                      <p:tavLst>
                                        <p:tav tm="0">
                                          <p:val>
                                            <p:strVal val="0-#ppt_w/2"/>
                                          </p:val>
                                        </p:tav>
                                        <p:tav tm="100000">
                                          <p:val>
                                            <p:strVal val="#ppt_x"/>
                                          </p:val>
                                        </p:tav>
                                      </p:tavLst>
                                    </p:anim>
                                    <p:anim calcmode="lin" valueType="num">
                                      <p:cBhvr additive="base">
                                        <p:cTn id="38" dur="500" fill="hold"/>
                                        <p:tgtEl>
                                          <p:spTgt spid="48"/>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109"/>
                                        </p:tgtEl>
                                        <p:attrNameLst>
                                          <p:attrName>style.visibility</p:attrName>
                                        </p:attrNameLst>
                                      </p:cBhvr>
                                      <p:to>
                                        <p:strVal val="visible"/>
                                      </p:to>
                                    </p:set>
                                    <p:anim calcmode="lin" valueType="num">
                                      <p:cBhvr additive="base">
                                        <p:cTn id="43" dur="500" fill="hold"/>
                                        <p:tgtEl>
                                          <p:spTgt spid="109"/>
                                        </p:tgtEl>
                                        <p:attrNameLst>
                                          <p:attrName>ppt_x</p:attrName>
                                        </p:attrNameLst>
                                      </p:cBhvr>
                                      <p:tavLst>
                                        <p:tav tm="0">
                                          <p:val>
                                            <p:strVal val="0-#ppt_w/2"/>
                                          </p:val>
                                        </p:tav>
                                        <p:tav tm="100000">
                                          <p:val>
                                            <p:strVal val="#ppt_x"/>
                                          </p:val>
                                        </p:tav>
                                      </p:tavLst>
                                    </p:anim>
                                    <p:anim calcmode="lin" valueType="num">
                                      <p:cBhvr additive="base">
                                        <p:cTn id="44" dur="500" fill="hold"/>
                                        <p:tgtEl>
                                          <p:spTgt spid="109"/>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83"/>
                                        </p:tgtEl>
                                        <p:attrNameLst>
                                          <p:attrName>style.visibility</p:attrName>
                                        </p:attrNameLst>
                                      </p:cBhvr>
                                      <p:to>
                                        <p:strVal val="visible"/>
                                      </p:to>
                                    </p:set>
                                    <p:anim calcmode="lin" valueType="num">
                                      <p:cBhvr additive="base">
                                        <p:cTn id="49" dur="500" fill="hold"/>
                                        <p:tgtEl>
                                          <p:spTgt spid="83"/>
                                        </p:tgtEl>
                                        <p:attrNameLst>
                                          <p:attrName>ppt_x</p:attrName>
                                        </p:attrNameLst>
                                      </p:cBhvr>
                                      <p:tavLst>
                                        <p:tav tm="0">
                                          <p:val>
                                            <p:strVal val="0-#ppt_w/2"/>
                                          </p:val>
                                        </p:tav>
                                        <p:tav tm="100000">
                                          <p:val>
                                            <p:strVal val="#ppt_x"/>
                                          </p:val>
                                        </p:tav>
                                      </p:tavLst>
                                    </p:anim>
                                    <p:anim calcmode="lin" valueType="num">
                                      <p:cBhvr additive="base">
                                        <p:cTn id="50" dur="500" fill="hold"/>
                                        <p:tgtEl>
                                          <p:spTgt spid="83"/>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43"/>
                                        </p:tgtEl>
                                        <p:attrNameLst>
                                          <p:attrName>style.visibility</p:attrName>
                                        </p:attrNameLst>
                                      </p:cBhvr>
                                      <p:to>
                                        <p:strVal val="visible"/>
                                      </p:to>
                                    </p:set>
                                    <p:anim calcmode="lin" valueType="num">
                                      <p:cBhvr additive="base">
                                        <p:cTn id="55" dur="500" fill="hold"/>
                                        <p:tgtEl>
                                          <p:spTgt spid="43"/>
                                        </p:tgtEl>
                                        <p:attrNameLst>
                                          <p:attrName>ppt_x</p:attrName>
                                        </p:attrNameLst>
                                      </p:cBhvr>
                                      <p:tavLst>
                                        <p:tav tm="0">
                                          <p:val>
                                            <p:strVal val="0-#ppt_w/2"/>
                                          </p:val>
                                        </p:tav>
                                        <p:tav tm="100000">
                                          <p:val>
                                            <p:strVal val="#ppt_x"/>
                                          </p:val>
                                        </p:tav>
                                      </p:tavLst>
                                    </p:anim>
                                    <p:anim calcmode="lin" valueType="num">
                                      <p:cBhvr additive="base">
                                        <p:cTn id="56" dur="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nodeType="clickEffect">
                                  <p:stCondLst>
                                    <p:cond delay="0"/>
                                  </p:stCondLst>
                                  <p:childTnLst>
                                    <p:set>
                                      <p:cBhvr>
                                        <p:cTn id="60" dur="1" fill="hold">
                                          <p:stCondLst>
                                            <p:cond delay="0"/>
                                          </p:stCondLst>
                                        </p:cTn>
                                        <p:tgtEl>
                                          <p:spTgt spid="117"/>
                                        </p:tgtEl>
                                        <p:attrNameLst>
                                          <p:attrName>style.visibility</p:attrName>
                                        </p:attrNameLst>
                                      </p:cBhvr>
                                      <p:to>
                                        <p:strVal val="visible"/>
                                      </p:to>
                                    </p:set>
                                    <p:anim calcmode="lin" valueType="num">
                                      <p:cBhvr additive="base">
                                        <p:cTn id="61" dur="500" fill="hold"/>
                                        <p:tgtEl>
                                          <p:spTgt spid="117"/>
                                        </p:tgtEl>
                                        <p:attrNameLst>
                                          <p:attrName>ppt_x</p:attrName>
                                        </p:attrNameLst>
                                      </p:cBhvr>
                                      <p:tavLst>
                                        <p:tav tm="0">
                                          <p:val>
                                            <p:strVal val="0-#ppt_w/2"/>
                                          </p:val>
                                        </p:tav>
                                        <p:tav tm="100000">
                                          <p:val>
                                            <p:strVal val="#ppt_x"/>
                                          </p:val>
                                        </p:tav>
                                      </p:tavLst>
                                    </p:anim>
                                    <p:anim calcmode="lin" valueType="num">
                                      <p:cBhvr additive="base">
                                        <p:cTn id="62" dur="500" fill="hold"/>
                                        <p:tgtEl>
                                          <p:spTgt spid="117"/>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nodeType="clickEffect">
                                  <p:stCondLst>
                                    <p:cond delay="0"/>
                                  </p:stCondLst>
                                  <p:childTnLst>
                                    <p:set>
                                      <p:cBhvr>
                                        <p:cTn id="66" dur="1" fill="hold">
                                          <p:stCondLst>
                                            <p:cond delay="0"/>
                                          </p:stCondLst>
                                        </p:cTn>
                                        <p:tgtEl>
                                          <p:spTgt spid="163"/>
                                        </p:tgtEl>
                                        <p:attrNameLst>
                                          <p:attrName>style.visibility</p:attrName>
                                        </p:attrNameLst>
                                      </p:cBhvr>
                                      <p:to>
                                        <p:strVal val="visible"/>
                                      </p:to>
                                    </p:set>
                                    <p:anim calcmode="lin" valueType="num">
                                      <p:cBhvr additive="base">
                                        <p:cTn id="67" dur="500" fill="hold"/>
                                        <p:tgtEl>
                                          <p:spTgt spid="163"/>
                                        </p:tgtEl>
                                        <p:attrNameLst>
                                          <p:attrName>ppt_x</p:attrName>
                                        </p:attrNameLst>
                                      </p:cBhvr>
                                      <p:tavLst>
                                        <p:tav tm="0">
                                          <p:val>
                                            <p:strVal val="0-#ppt_w/2"/>
                                          </p:val>
                                        </p:tav>
                                        <p:tav tm="100000">
                                          <p:val>
                                            <p:strVal val="#ppt_x"/>
                                          </p:val>
                                        </p:tav>
                                      </p:tavLst>
                                    </p:anim>
                                    <p:anim calcmode="lin" valueType="num">
                                      <p:cBhvr additive="base">
                                        <p:cTn id="68" dur="500" fill="hold"/>
                                        <p:tgtEl>
                                          <p:spTgt spid="163"/>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nodeType="clickEffect">
                                  <p:stCondLst>
                                    <p:cond delay="0"/>
                                  </p:stCondLst>
                                  <p:childTnLst>
                                    <p:set>
                                      <p:cBhvr>
                                        <p:cTn id="72" dur="1" fill="hold">
                                          <p:stCondLst>
                                            <p:cond delay="0"/>
                                          </p:stCondLst>
                                        </p:cTn>
                                        <p:tgtEl>
                                          <p:spTgt spid="128"/>
                                        </p:tgtEl>
                                        <p:attrNameLst>
                                          <p:attrName>style.visibility</p:attrName>
                                        </p:attrNameLst>
                                      </p:cBhvr>
                                      <p:to>
                                        <p:strVal val="visible"/>
                                      </p:to>
                                    </p:set>
                                    <p:anim calcmode="lin" valueType="num">
                                      <p:cBhvr additive="base">
                                        <p:cTn id="73" dur="500" fill="hold"/>
                                        <p:tgtEl>
                                          <p:spTgt spid="128"/>
                                        </p:tgtEl>
                                        <p:attrNameLst>
                                          <p:attrName>ppt_x</p:attrName>
                                        </p:attrNameLst>
                                      </p:cBhvr>
                                      <p:tavLst>
                                        <p:tav tm="0">
                                          <p:val>
                                            <p:strVal val="0-#ppt_w/2"/>
                                          </p:val>
                                        </p:tav>
                                        <p:tav tm="100000">
                                          <p:val>
                                            <p:strVal val="#ppt_x"/>
                                          </p:val>
                                        </p:tav>
                                      </p:tavLst>
                                    </p:anim>
                                    <p:anim calcmode="lin" valueType="num">
                                      <p:cBhvr additive="base">
                                        <p:cTn id="74" dur="500" fill="hold"/>
                                        <p:tgtEl>
                                          <p:spTgt spid="128"/>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8" fill="hold" nodeType="clickEffect">
                                  <p:stCondLst>
                                    <p:cond delay="0"/>
                                  </p:stCondLst>
                                  <p:childTnLst>
                                    <p:set>
                                      <p:cBhvr>
                                        <p:cTn id="78" dur="1" fill="hold">
                                          <p:stCondLst>
                                            <p:cond delay="0"/>
                                          </p:stCondLst>
                                        </p:cTn>
                                        <p:tgtEl>
                                          <p:spTgt spid="133"/>
                                        </p:tgtEl>
                                        <p:attrNameLst>
                                          <p:attrName>style.visibility</p:attrName>
                                        </p:attrNameLst>
                                      </p:cBhvr>
                                      <p:to>
                                        <p:strVal val="visible"/>
                                      </p:to>
                                    </p:set>
                                    <p:anim calcmode="lin" valueType="num">
                                      <p:cBhvr additive="base">
                                        <p:cTn id="79" dur="500" fill="hold"/>
                                        <p:tgtEl>
                                          <p:spTgt spid="133"/>
                                        </p:tgtEl>
                                        <p:attrNameLst>
                                          <p:attrName>ppt_x</p:attrName>
                                        </p:attrNameLst>
                                      </p:cBhvr>
                                      <p:tavLst>
                                        <p:tav tm="0">
                                          <p:val>
                                            <p:strVal val="0-#ppt_w/2"/>
                                          </p:val>
                                        </p:tav>
                                        <p:tav tm="100000">
                                          <p:val>
                                            <p:strVal val="#ppt_x"/>
                                          </p:val>
                                        </p:tav>
                                      </p:tavLst>
                                    </p:anim>
                                    <p:anim calcmode="lin" valueType="num">
                                      <p:cBhvr additive="base">
                                        <p:cTn id="80" dur="500" fill="hold"/>
                                        <p:tgtEl>
                                          <p:spTgt spid="133"/>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8" fill="hold" nodeType="clickEffect">
                                  <p:stCondLst>
                                    <p:cond delay="0"/>
                                  </p:stCondLst>
                                  <p:childTnLst>
                                    <p:set>
                                      <p:cBhvr>
                                        <p:cTn id="84" dur="1" fill="hold">
                                          <p:stCondLst>
                                            <p:cond delay="0"/>
                                          </p:stCondLst>
                                        </p:cTn>
                                        <p:tgtEl>
                                          <p:spTgt spid="138"/>
                                        </p:tgtEl>
                                        <p:attrNameLst>
                                          <p:attrName>style.visibility</p:attrName>
                                        </p:attrNameLst>
                                      </p:cBhvr>
                                      <p:to>
                                        <p:strVal val="visible"/>
                                      </p:to>
                                    </p:set>
                                    <p:anim calcmode="lin" valueType="num">
                                      <p:cBhvr additive="base">
                                        <p:cTn id="85" dur="500" fill="hold"/>
                                        <p:tgtEl>
                                          <p:spTgt spid="138"/>
                                        </p:tgtEl>
                                        <p:attrNameLst>
                                          <p:attrName>ppt_x</p:attrName>
                                        </p:attrNameLst>
                                      </p:cBhvr>
                                      <p:tavLst>
                                        <p:tav tm="0">
                                          <p:val>
                                            <p:strVal val="0-#ppt_w/2"/>
                                          </p:val>
                                        </p:tav>
                                        <p:tav tm="100000">
                                          <p:val>
                                            <p:strVal val="#ppt_x"/>
                                          </p:val>
                                        </p:tav>
                                      </p:tavLst>
                                    </p:anim>
                                    <p:anim calcmode="lin" valueType="num">
                                      <p:cBhvr additive="base">
                                        <p:cTn id="86" dur="500" fill="hold"/>
                                        <p:tgtEl>
                                          <p:spTgt spid="138"/>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8" fill="hold" nodeType="clickEffect">
                                  <p:stCondLst>
                                    <p:cond delay="0"/>
                                  </p:stCondLst>
                                  <p:childTnLst>
                                    <p:set>
                                      <p:cBhvr>
                                        <p:cTn id="90" dur="1" fill="hold">
                                          <p:stCondLst>
                                            <p:cond delay="0"/>
                                          </p:stCondLst>
                                        </p:cTn>
                                        <p:tgtEl>
                                          <p:spTgt spid="143"/>
                                        </p:tgtEl>
                                        <p:attrNameLst>
                                          <p:attrName>style.visibility</p:attrName>
                                        </p:attrNameLst>
                                      </p:cBhvr>
                                      <p:to>
                                        <p:strVal val="visible"/>
                                      </p:to>
                                    </p:set>
                                    <p:anim calcmode="lin" valueType="num">
                                      <p:cBhvr additive="base">
                                        <p:cTn id="91" dur="500" fill="hold"/>
                                        <p:tgtEl>
                                          <p:spTgt spid="143"/>
                                        </p:tgtEl>
                                        <p:attrNameLst>
                                          <p:attrName>ppt_x</p:attrName>
                                        </p:attrNameLst>
                                      </p:cBhvr>
                                      <p:tavLst>
                                        <p:tav tm="0">
                                          <p:val>
                                            <p:strVal val="0-#ppt_w/2"/>
                                          </p:val>
                                        </p:tav>
                                        <p:tav tm="100000">
                                          <p:val>
                                            <p:strVal val="#ppt_x"/>
                                          </p:val>
                                        </p:tav>
                                      </p:tavLst>
                                    </p:anim>
                                    <p:anim calcmode="lin" valueType="num">
                                      <p:cBhvr additive="base">
                                        <p:cTn id="92" dur="500" fill="hold"/>
                                        <p:tgtEl>
                                          <p:spTgt spid="143"/>
                                        </p:tgtEl>
                                        <p:attrNameLst>
                                          <p:attrName>ppt_y</p:attrName>
                                        </p:attrNameLst>
                                      </p:cBhvr>
                                      <p:tavLst>
                                        <p:tav tm="0">
                                          <p:val>
                                            <p:strVal val="#ppt_y"/>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8" fill="hold" nodeType="clickEffect">
                                  <p:stCondLst>
                                    <p:cond delay="0"/>
                                  </p:stCondLst>
                                  <p:childTnLst>
                                    <p:set>
                                      <p:cBhvr>
                                        <p:cTn id="96" dur="1" fill="hold">
                                          <p:stCondLst>
                                            <p:cond delay="0"/>
                                          </p:stCondLst>
                                        </p:cTn>
                                        <p:tgtEl>
                                          <p:spTgt spid="148"/>
                                        </p:tgtEl>
                                        <p:attrNameLst>
                                          <p:attrName>style.visibility</p:attrName>
                                        </p:attrNameLst>
                                      </p:cBhvr>
                                      <p:to>
                                        <p:strVal val="visible"/>
                                      </p:to>
                                    </p:set>
                                    <p:anim calcmode="lin" valueType="num">
                                      <p:cBhvr additive="base">
                                        <p:cTn id="97" dur="500" fill="hold"/>
                                        <p:tgtEl>
                                          <p:spTgt spid="148"/>
                                        </p:tgtEl>
                                        <p:attrNameLst>
                                          <p:attrName>ppt_x</p:attrName>
                                        </p:attrNameLst>
                                      </p:cBhvr>
                                      <p:tavLst>
                                        <p:tav tm="0">
                                          <p:val>
                                            <p:strVal val="0-#ppt_w/2"/>
                                          </p:val>
                                        </p:tav>
                                        <p:tav tm="100000">
                                          <p:val>
                                            <p:strVal val="#ppt_x"/>
                                          </p:val>
                                        </p:tav>
                                      </p:tavLst>
                                    </p:anim>
                                    <p:anim calcmode="lin" valueType="num">
                                      <p:cBhvr additive="base">
                                        <p:cTn id="98" dur="500" fill="hold"/>
                                        <p:tgtEl>
                                          <p:spTgt spid="148"/>
                                        </p:tgtEl>
                                        <p:attrNameLst>
                                          <p:attrName>ppt_y</p:attrName>
                                        </p:attrNameLst>
                                      </p:cBhvr>
                                      <p:tavLst>
                                        <p:tav tm="0">
                                          <p:val>
                                            <p:strVal val="#ppt_y"/>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8" fill="hold" nodeType="clickEffect">
                                  <p:stCondLst>
                                    <p:cond delay="0"/>
                                  </p:stCondLst>
                                  <p:childTnLst>
                                    <p:set>
                                      <p:cBhvr>
                                        <p:cTn id="102" dur="1" fill="hold">
                                          <p:stCondLst>
                                            <p:cond delay="0"/>
                                          </p:stCondLst>
                                        </p:cTn>
                                        <p:tgtEl>
                                          <p:spTgt spid="153"/>
                                        </p:tgtEl>
                                        <p:attrNameLst>
                                          <p:attrName>style.visibility</p:attrName>
                                        </p:attrNameLst>
                                      </p:cBhvr>
                                      <p:to>
                                        <p:strVal val="visible"/>
                                      </p:to>
                                    </p:set>
                                    <p:anim calcmode="lin" valueType="num">
                                      <p:cBhvr additive="base">
                                        <p:cTn id="103" dur="500" fill="hold"/>
                                        <p:tgtEl>
                                          <p:spTgt spid="153"/>
                                        </p:tgtEl>
                                        <p:attrNameLst>
                                          <p:attrName>ppt_x</p:attrName>
                                        </p:attrNameLst>
                                      </p:cBhvr>
                                      <p:tavLst>
                                        <p:tav tm="0">
                                          <p:val>
                                            <p:strVal val="0-#ppt_w/2"/>
                                          </p:val>
                                        </p:tav>
                                        <p:tav tm="100000">
                                          <p:val>
                                            <p:strVal val="#ppt_x"/>
                                          </p:val>
                                        </p:tav>
                                      </p:tavLst>
                                    </p:anim>
                                    <p:anim calcmode="lin" valueType="num">
                                      <p:cBhvr additive="base">
                                        <p:cTn id="104" dur="500" fill="hold"/>
                                        <p:tgtEl>
                                          <p:spTgt spid="153"/>
                                        </p:tgtEl>
                                        <p:attrNameLst>
                                          <p:attrName>ppt_y</p:attrName>
                                        </p:attrNameLst>
                                      </p:cBhvr>
                                      <p:tavLst>
                                        <p:tav tm="0">
                                          <p:val>
                                            <p:strVal val="#ppt_y"/>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8" fill="hold" nodeType="clickEffect">
                                  <p:stCondLst>
                                    <p:cond delay="0"/>
                                  </p:stCondLst>
                                  <p:childTnLst>
                                    <p:set>
                                      <p:cBhvr>
                                        <p:cTn id="108" dur="1" fill="hold">
                                          <p:stCondLst>
                                            <p:cond delay="0"/>
                                          </p:stCondLst>
                                        </p:cTn>
                                        <p:tgtEl>
                                          <p:spTgt spid="158"/>
                                        </p:tgtEl>
                                        <p:attrNameLst>
                                          <p:attrName>style.visibility</p:attrName>
                                        </p:attrNameLst>
                                      </p:cBhvr>
                                      <p:to>
                                        <p:strVal val="visible"/>
                                      </p:to>
                                    </p:set>
                                    <p:anim calcmode="lin" valueType="num">
                                      <p:cBhvr additive="base">
                                        <p:cTn id="109" dur="500" fill="hold"/>
                                        <p:tgtEl>
                                          <p:spTgt spid="158"/>
                                        </p:tgtEl>
                                        <p:attrNameLst>
                                          <p:attrName>ppt_x</p:attrName>
                                        </p:attrNameLst>
                                      </p:cBhvr>
                                      <p:tavLst>
                                        <p:tav tm="0">
                                          <p:val>
                                            <p:strVal val="0-#ppt_w/2"/>
                                          </p:val>
                                        </p:tav>
                                        <p:tav tm="100000">
                                          <p:val>
                                            <p:strVal val="#ppt_x"/>
                                          </p:val>
                                        </p:tav>
                                      </p:tavLst>
                                    </p:anim>
                                    <p:anim calcmode="lin" valueType="num">
                                      <p:cBhvr additive="base">
                                        <p:cTn id="110" dur="500" fill="hold"/>
                                        <p:tgtEl>
                                          <p:spTgt spid="15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21.2022.70$70+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2952750" y="838200"/>
            <a:ext cx="314325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descr="OPL20U25GSXzBJYl68kk8uQGfFKzs7yb1M4KJWUiLk6ZEvGF+qCIPSnY57AbBFCvTW$21.2022.70$70+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6400800" y="2514600"/>
            <a:ext cx="3371850" cy="707886"/>
          </a:xfrm>
          <a:prstGeom prst="rect">
            <a:avLst/>
          </a:prstGeom>
          <a:solidFill>
            <a:srgbClr val="FFFF00"/>
          </a:solidFill>
        </p:spPr>
        <p:txBody>
          <a:bodyPr wrap="square">
            <a:spAutoFit/>
          </a:bodyPr>
          <a:lstStyle/>
          <a:p>
            <a:r>
              <a:rPr lang="en-US" sz="4000" b="1" dirty="0">
                <a:solidFill>
                  <a:srgbClr val="FF0000"/>
                </a:solidFill>
                <a:latin typeface="Times New Roman" panose="02020603050405020304" pitchFamily="18" charset="0"/>
              </a:rPr>
              <a:t>LUYỆN TẬP</a:t>
            </a:r>
            <a:endParaRPr lang="en-US" sz="4000" dirty="0"/>
          </a:p>
        </p:txBody>
      </p:sp>
      <p:pic>
        <p:nvPicPr>
          <p:cNvPr id="6" name="Hình ảnh 5" descr="OPL20U25GSXzBJYl68kk8uQGfFKzs7yb1M4KJWUiLk6ZEvGF+qCIPSnY57AbBFCvTW$21.2022.70$70+K4lPs7H94VUqPe2XwIsfPRnrXQE//QTEXxb8/8N4CNc6FpgZahzpTjFhMzSA7T/nHJa11DE8Ng2TP3iAmRczFlmslSuUNOgUeb6yRvs0=">
            <a:extLst>
              <a:ext uri="{FF2B5EF4-FFF2-40B4-BE49-F238E27FC236}">
                <a16:creationId xmlns:a16="http://schemas.microsoft.com/office/drawing/2014/main" id="{C4143E7E-651B-40FB-A4A2-3F088BFE4B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11" t="12222" r="20015" b="20370"/>
          <a:stretch/>
        </p:blipFill>
        <p:spPr>
          <a:xfrm>
            <a:off x="6800852" y="3511716"/>
            <a:ext cx="2305049" cy="2975312"/>
          </a:xfrm>
          <a:prstGeom prst="ellipse">
            <a:avLst/>
          </a:prstGeom>
        </p:spPr>
      </p:pic>
    </p:spTree>
    <p:extLst>
      <p:ext uri="{BB962C8B-B14F-4D97-AF65-F5344CB8AC3E}">
        <p14:creationId xmlns:p14="http://schemas.microsoft.com/office/powerpoint/2010/main" val="38762265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PL20U25GSXzBJYl68kk8uQGfFKzs7yb1M4KJWUiLk6ZEvGF+qCIPSnY57AbBFCvTW$21.2022.70$70+K4lPs7H94VUqPe2XwIsfPRnrXQE//QTEXxb8/8N4CNc6FpgZahzpTjFhMzSA7T/nHJa11DE8Ng2TP3iAmRczFlmslSuUNOgUeb6yRvs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635" y="2"/>
            <a:ext cx="6858000" cy="6857999"/>
          </a:xfrm>
          <a:prstGeom prst="rect">
            <a:avLst/>
          </a:prstGeom>
        </p:spPr>
      </p:pic>
      <p:sp>
        <p:nvSpPr>
          <p:cNvPr id="7" name="TextBox 6" descr="OPL20U25GSXzBJYl68kk8uQGfFKzs7yb1M4KJWUiLk6ZEvGF+qCIPSnY57AbBFCvTW$21.2022.70$70+K4lPs7H94VUqPe2XwIsfPRnrXQE//QTEXxb8/8N4CNc6FpgZahzpTjFhMzSA7T/nHJa11DE8Ng2TP3iAmRczFlmslSuUNOgUeb6yRvs0="/>
          <p:cNvSpPr txBox="1"/>
          <p:nvPr/>
        </p:nvSpPr>
        <p:spPr>
          <a:xfrm>
            <a:off x="3180137" y="1313236"/>
            <a:ext cx="5654202" cy="4524315"/>
          </a:xfrm>
          <a:prstGeom prst="rect">
            <a:avLst/>
          </a:prstGeom>
          <a:noFill/>
        </p:spPr>
        <p:txBody>
          <a:bodyPr wrap="square" rtlCol="0">
            <a:spAutoFit/>
          </a:bodyPr>
          <a:lstStyle/>
          <a:p>
            <a:pPr>
              <a:defRPr/>
            </a:pPr>
            <a:r>
              <a:rPr lang="en-US" sz="2400" b="1">
                <a:solidFill>
                  <a:prstClr val="black"/>
                </a:solidFill>
                <a:latin typeface="Times New Roman" panose="02020603050405020304" pitchFamily="18" charset="0"/>
              </a:rPr>
              <a:t>Luật chơi: </a:t>
            </a:r>
            <a:r>
              <a:rPr lang="vi-VN" sz="2400" b="1">
                <a:solidFill>
                  <a:prstClr val="black"/>
                </a:solidFill>
                <a:latin typeface="Times New Roman" panose="02020603050405020304" pitchFamily="18" charset="0"/>
              </a:rPr>
              <a:t>Thủ </a:t>
            </a:r>
            <a:r>
              <a:rPr lang="vi-VN" sz="2400" b="1" dirty="0">
                <a:solidFill>
                  <a:prstClr val="black"/>
                </a:solidFill>
                <a:latin typeface="Times New Roman" panose="02020603050405020304" pitchFamily="18" charset="0"/>
              </a:rPr>
              <a:t>môn tài ba - ragdoll goalie</a:t>
            </a:r>
            <a:r>
              <a:rPr lang="vi-VN" sz="2400" dirty="0">
                <a:solidFill>
                  <a:prstClr val="black"/>
                </a:solidFill>
                <a:latin typeface="Times New Roman" panose="02020603050405020304" pitchFamily="18" charset="0"/>
              </a:rPr>
              <a:t> là một trong những game thể thao rất hấp dẫn giành cho gamer yêu thích bộ môn bóng đá. Với cách chơi đơn giản, nội dung mới mẻ, trong </a:t>
            </a:r>
            <a:r>
              <a:rPr lang="vi-VN" sz="2400" b="1" dirty="0">
                <a:solidFill>
                  <a:prstClr val="black"/>
                </a:solidFill>
                <a:latin typeface="Times New Roman" panose="02020603050405020304" pitchFamily="18" charset="0"/>
              </a:rPr>
              <a:t>game </a:t>
            </a:r>
            <a:r>
              <a:rPr lang="vi-VN" sz="2400" dirty="0">
                <a:solidFill>
                  <a:prstClr val="black"/>
                </a:solidFill>
                <a:latin typeface="Times New Roman" panose="02020603050405020304" pitchFamily="18" charset="0"/>
              </a:rPr>
              <a:t>này, người chơi sẽ có cơ hội hóa thân thành chàng thủ môn tài ba đỡ bóng trong loạt đá luân lưu tranh cúp</a:t>
            </a:r>
            <a:r>
              <a:rPr lang="en-US" sz="2400" dirty="0">
                <a:solidFill>
                  <a:prstClr val="black"/>
                </a:solidFill>
                <a:latin typeface="Calibri Light" panose="020F0302020204030204"/>
              </a:rPr>
              <a:t>.</a:t>
            </a:r>
          </a:p>
          <a:p>
            <a:pPr>
              <a:defRPr/>
            </a:pP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Nếu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đúng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thì</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thủ</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môn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sẽ</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bắt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được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11m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từ</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đối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thủ</a:t>
            </a:r>
            <a:r>
              <a:rPr lang="en-US" sz="2400" dirty="0">
                <a:solidFill>
                  <a:prstClr val="black"/>
                </a:solidFill>
                <a:latin typeface="Times New Roman" panose="02020603050405020304" pitchFamily="18" charset="0"/>
                <a:cs typeface="Times New Roman" panose="02020603050405020304" pitchFamily="18" charset="0"/>
              </a:rPr>
              <a:t>.</a:t>
            </a:r>
          </a:p>
          <a:p>
            <a:pPr>
              <a:defRPr/>
            </a:pP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Nếu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sai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thì</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thủ</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môn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sẽ</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bắt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được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11m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để</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đối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thủ</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ghi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bàn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lưới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mình</a:t>
            </a:r>
            <a:r>
              <a:rPr lang="en-US" sz="2400" dirty="0">
                <a:solidFill>
                  <a:prstClr val="black"/>
                </a:solidFill>
                <a:latin typeface="Times New Roman" panose="02020603050405020304" pitchFamily="18" charset="0"/>
                <a:cs typeface="Times New Roman" panose="02020603050405020304" pitchFamily="18" charset="0"/>
              </a:rPr>
              <a:t>.</a:t>
            </a:r>
          </a:p>
        </p:txBody>
      </p:sp>
      <p:sp>
        <p:nvSpPr>
          <p:cNvPr id="8" name="TextBox 7" descr="OPL20U25GSXzBJYl68kk8uQGfFKzs7yb1M4KJWUiLk6ZEvGF+qCIPSnY57AbBFCvTW$21.2022.70$70+K4lPs7H94VUqPe2XwIsfPRnrXQE//QTEXxb8/8N4CNc6FpgZahzpTjFhMzSA7T/nHJa11DE8Ng2TP3iAmRczFlmslSuUNOgUeb6yRvs0="/>
          <p:cNvSpPr txBox="1"/>
          <p:nvPr/>
        </p:nvSpPr>
        <p:spPr>
          <a:xfrm>
            <a:off x="5098613" y="270475"/>
            <a:ext cx="2830903" cy="646331"/>
          </a:xfrm>
          <a:prstGeom prst="rect">
            <a:avLst/>
          </a:prstGeom>
          <a:noFill/>
        </p:spPr>
        <p:txBody>
          <a:bodyPr wrap="none" rtlCol="0">
            <a:spAutoFit/>
          </a:bodyPr>
          <a:lstStyle/>
          <a:p>
            <a:pPr>
              <a:defRPr/>
            </a:pPr>
            <a:r>
              <a:rPr lang="en-US" sz="3600" b="1">
                <a:solidFill>
                  <a:prstClr val="white"/>
                </a:solidFill>
                <a:latin typeface="Times New Roman" panose="02020603050405020304" pitchFamily="18" charset="0"/>
                <a:cs typeface="Times New Roman" panose="02020603050405020304" pitchFamily="18" charset="0"/>
              </a:rPr>
              <a:t>LUYỆN TẬP</a:t>
            </a:r>
          </a:p>
        </p:txBody>
      </p:sp>
      <p:sp>
        <p:nvSpPr>
          <p:cNvPr id="9" name="Snip Diagonal Corner Rectangle 8" descr="OPL20U25GSXzBJYl68kk8uQGfFKzs7yb1M4KJWUiLk6ZEvGF+qCIPSnY57AbBFCvTW$21.2022.70$70+K4lPs7H94VUqPe2XwIsfPRnrXQE//QTEXxb8/8N4CNc6FpgZahzpTjFhMzSA7T/nHJa11DE8Ng2TP3iAmRczFlmslSuUNOgUeb6yRvs0=">
            <a:hlinkClick r:id="rId5" action="ppaction://hlinksldjump"/>
          </p:cNvPr>
          <p:cNvSpPr/>
          <p:nvPr/>
        </p:nvSpPr>
        <p:spPr>
          <a:xfrm>
            <a:off x="5208352" y="5379399"/>
            <a:ext cx="1707204" cy="525293"/>
          </a:xfrm>
          <a:prstGeom prst="snip2Diag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US" sz="2800" b="1" dirty="0" err="1">
                <a:solidFill>
                  <a:prstClr val="white"/>
                </a:solidFill>
                <a:latin typeface="Times New Roman" panose="02020603050405020304" pitchFamily="18" charset="0"/>
                <a:cs typeface="Times New Roman" panose="02020603050405020304" pitchFamily="18" charset="0"/>
              </a:rPr>
              <a:t>BẮT</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ĐẦU</a:t>
            </a:r>
            <a:endParaRPr lang="en-US" sz="2800" b="1" dirty="0">
              <a:solidFill>
                <a:prstClr val="white"/>
              </a:solidFill>
              <a:latin typeface="Times New Roman" panose="02020603050405020304" pitchFamily="18" charset="0"/>
              <a:cs typeface="Times New Roman" panose="02020603050405020304" pitchFamily="18" charset="0"/>
            </a:endParaRPr>
          </a:p>
        </p:txBody>
      </p:sp>
      <p:pic>
        <p:nvPicPr>
          <p:cNvPr id="11" name="Picture 10" descr="OPL20U25GSXzBJYl68kk8uQGfFKzs7yb1M4KJWUiLk6ZEvGF+qCIPSnY57AbBFCvTW$21.2022.70$70+K4lPs7H94VUqPe2XwIsfPRnrXQE//QTEXxb8/8N4CNc6FpgZahzpTjFhMzSA7T/nHJa11DE8Ng2TP3iAmRczFlmslSuUNOgUeb6yRvs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7345" y="158444"/>
            <a:ext cx="2285714" cy="3047619"/>
          </a:xfrm>
          <a:prstGeom prst="rect">
            <a:avLst/>
          </a:prstGeom>
        </p:spPr>
      </p:pic>
      <p:pic>
        <p:nvPicPr>
          <p:cNvPr id="12" name="Picture 11" descr="OPL20U25GSXzBJYl68kk8uQGfFKzs7yb1M4KJWUiLk6ZEvGF+qCIPSnY57AbBFCvTW$21.2022.70$70+K4lPs7H94VUqPe2XwIsfPRnrXQE//QTEXxb8/8N4CNc6FpgZahzpTjFhMzSA7T/nHJa11DE8Ng2TP3iAmRczFlmslSuUNOgUeb6yRvs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01" y="3993941"/>
            <a:ext cx="2285714" cy="3047619"/>
          </a:xfrm>
          <a:prstGeom prst="rect">
            <a:avLst/>
          </a:prstGeom>
        </p:spPr>
      </p:pic>
      <p:pic>
        <p:nvPicPr>
          <p:cNvPr id="13" name="Picture 12" descr="OPL20U25GSXzBJYl68kk8uQGfFKzs7yb1M4KJWUiLk6ZEvGF+qCIPSnY57AbBFCvTW$21.2022.70$70+K4lPs7H94VUqPe2XwIsfPRnrXQE//QTEXxb8/8N4CNc6FpgZahzpTjFhMzSA7T/nHJa11DE8Ng2TP3iAmRczFlmslSuUNOgUeb6yRvs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57724" y="3715335"/>
            <a:ext cx="2285714" cy="3047619"/>
          </a:xfrm>
          <a:prstGeom prst="rect">
            <a:avLst/>
          </a:prstGeom>
        </p:spPr>
      </p:pic>
      <p:pic>
        <p:nvPicPr>
          <p:cNvPr id="10" name="Picture 9" descr="OPL20U25GSXzBJYl68kk8uQGfFKzs7yb1M4KJWUiLk6ZEvGF+qCIPSnY57AbBFCvTW$21.2022.70$70+K4lPs7H94VUqPe2XwIsfPRnrXQE//QTEXxb8/8N4CNc6FpgZahzpTjFhMzSA7T/nHJa11DE8Ng2TP3iAmRczFlmslSuUNOgUeb6yRvs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82286" y="-887280"/>
            <a:ext cx="2285714" cy="3047619"/>
          </a:xfrm>
          <a:prstGeom prst="rect">
            <a:avLst/>
          </a:prstGeom>
        </p:spPr>
      </p:pic>
      <p:pic>
        <p:nvPicPr>
          <p:cNvPr id="14" name="V.A – Sút Vào" descr="OPL20U25GSXzBJYl68kk8uQGfFKzs7yb1M4KJWUiLk6ZEvGF+qCIPSnY57AbBFCvTW$21.2022.70$70+K4lPs7H94VUqPe2XwIsfPRnrXQE//QTEXxb8/8N4CNc6FpgZahzpTjFhMzSA7T/nHJa11DE8Ng2TP3iAmRczFlmslSuUNOgUeb6yRvs0=">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10" cstate="print"/>
          <a:stretch>
            <a:fillRect/>
          </a:stretch>
        </p:blipFill>
        <p:spPr>
          <a:xfrm>
            <a:off x="9614838" y="-765242"/>
            <a:ext cx="457200" cy="609600"/>
          </a:xfrm>
          <a:prstGeom prst="rect">
            <a:avLst/>
          </a:prstGeom>
        </p:spPr>
      </p:pic>
    </p:spTree>
    <p:extLst>
      <p:ext uri="{BB962C8B-B14F-4D97-AF65-F5344CB8AC3E}">
        <p14:creationId xmlns:p14="http://schemas.microsoft.com/office/powerpoint/2010/main" val="29723316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repeatCount="indefinite" fill="hold" grpId="0" nodeType="withEffect">
                                  <p:stCondLst>
                                    <p:cond delay="0"/>
                                  </p:stCondLst>
                                  <p:childTnLst>
                                    <p:animClr clrSpc="hsl" dir="cw">
                                      <p:cBhvr override="childStyle">
                                        <p:cTn id="6" dur="500" fill="hold"/>
                                        <p:tgtEl>
                                          <p:spTgt spid="9">
                                            <p:bg/>
                                          </p:spTgt>
                                        </p:tgtEl>
                                        <p:attrNameLst>
                                          <p:attrName>style.color</p:attrName>
                                        </p:attrNameLst>
                                      </p:cBhvr>
                                      <p:by>
                                        <p:hsl h="0" s="-12549" l="-25098"/>
                                      </p:by>
                                    </p:animClr>
                                    <p:animClr clrSpc="hsl" dir="cw">
                                      <p:cBhvr>
                                        <p:cTn id="7" dur="500" fill="hold"/>
                                        <p:tgtEl>
                                          <p:spTgt spid="9">
                                            <p:bg/>
                                          </p:spTgt>
                                        </p:tgtEl>
                                        <p:attrNameLst>
                                          <p:attrName>fillcolor</p:attrName>
                                        </p:attrNameLst>
                                      </p:cBhvr>
                                      <p:by>
                                        <p:hsl h="0" s="-12549" l="-25098"/>
                                      </p:by>
                                    </p:animClr>
                                    <p:animClr clrSpc="hsl" dir="cw">
                                      <p:cBhvr>
                                        <p:cTn id="8" dur="500" fill="hold"/>
                                        <p:tgtEl>
                                          <p:spTgt spid="9">
                                            <p:bg/>
                                          </p:spTgt>
                                        </p:tgtEl>
                                        <p:attrNameLst>
                                          <p:attrName>stroke.color</p:attrName>
                                        </p:attrNameLst>
                                      </p:cBhvr>
                                      <p:by>
                                        <p:hsl h="0" s="-12549" l="-25098"/>
                                      </p:by>
                                    </p:animClr>
                                    <p:set>
                                      <p:cBhvr>
                                        <p:cTn id="9" dur="500" fill="hold"/>
                                        <p:tgtEl>
                                          <p:spTgt spid="9">
                                            <p:bg/>
                                          </p:spTgt>
                                        </p:tgtEl>
                                        <p:attrNameLst>
                                          <p:attrName>fill.type</p:attrName>
                                        </p:attrNameLst>
                                      </p:cBhvr>
                                      <p:to>
                                        <p:strVal val="solid"/>
                                      </p:to>
                                    </p:set>
                                  </p:childTnLst>
                                </p:cTn>
                              </p:par>
                              <p:par>
                                <p:cTn id="10" presetID="24" presetClass="emph" presetSubtype="0" repeatCount="indefinite" fill="hold" grpId="0" nodeType="withEffect">
                                  <p:stCondLst>
                                    <p:cond delay="0"/>
                                  </p:stCondLst>
                                  <p:iterate type="lt">
                                    <p:tmPct val="0"/>
                                  </p:iterate>
                                  <p:childTnLst>
                                    <p:animClr clrSpc="hsl" dir="cw">
                                      <p:cBhvr override="childStyle">
                                        <p:cTn id="11" dur="500" fill="hold"/>
                                        <p:tgtEl>
                                          <p:spTgt spid="9">
                                            <p:txEl>
                                              <p:pRg st="0" end="0"/>
                                            </p:txEl>
                                          </p:spTgt>
                                        </p:tgtEl>
                                        <p:attrNameLst>
                                          <p:attrName>style.color</p:attrName>
                                        </p:attrNameLst>
                                      </p:cBhvr>
                                      <p:by>
                                        <p:hsl h="0" s="-12549" l="-25098"/>
                                      </p:by>
                                    </p:animClr>
                                    <p:animClr clrSpc="hsl" dir="cw">
                                      <p:cBhvr>
                                        <p:cTn id="12" dur="500" fill="hold"/>
                                        <p:tgtEl>
                                          <p:spTgt spid="9">
                                            <p:txEl>
                                              <p:pRg st="0" end="0"/>
                                            </p:txEl>
                                          </p:spTgt>
                                        </p:tgtEl>
                                        <p:attrNameLst>
                                          <p:attrName>fillcolor</p:attrName>
                                        </p:attrNameLst>
                                      </p:cBhvr>
                                      <p:by>
                                        <p:hsl h="0" s="-12549" l="-25098"/>
                                      </p:by>
                                    </p:animClr>
                                    <p:animClr clrSpc="hsl" dir="cw">
                                      <p:cBhvr>
                                        <p:cTn id="13" dur="500" fill="hold"/>
                                        <p:tgtEl>
                                          <p:spTgt spid="9">
                                            <p:txEl>
                                              <p:pRg st="0" end="0"/>
                                            </p:txEl>
                                          </p:spTgt>
                                        </p:tgtEl>
                                        <p:attrNameLst>
                                          <p:attrName>stroke.color</p:attrName>
                                        </p:attrNameLst>
                                      </p:cBhvr>
                                      <p:by>
                                        <p:hsl h="0" s="-12549" l="-25098"/>
                                      </p:by>
                                    </p:animClr>
                                    <p:set>
                                      <p:cBhvr>
                                        <p:cTn id="14" dur="500" fill="hold"/>
                                        <p:tgtEl>
                                          <p:spTgt spid="9">
                                            <p:txEl>
                                              <p:pRg st="0" end="0"/>
                                            </p:txEl>
                                          </p:spTgt>
                                        </p:tgtEl>
                                        <p:attrNameLst>
                                          <p:attrName>fill.type</p:attrName>
                                        </p:attrNameLst>
                                      </p:cBhvr>
                                      <p:to>
                                        <p:strVal val="solid"/>
                                      </p:to>
                                    </p:set>
                                  </p:childTnLst>
                                </p:cTn>
                              </p:par>
                            </p:childTnLst>
                          </p:cTn>
                        </p:par>
                        <p:par>
                          <p:cTn id="15" fill="hold">
                            <p:stCondLst>
                              <p:cond delay="500"/>
                            </p:stCondLst>
                            <p:childTnLst>
                              <p:par>
                                <p:cTn id="16" presetID="1" presetClass="mediacall" presetSubtype="0" fill="hold" nodeType="afterEffect">
                                  <p:stCondLst>
                                    <p:cond delay="0"/>
                                  </p:stCondLst>
                                  <p:childTnLst>
                                    <p:cmd type="call" cmd="playFrom(0.0)">
                                      <p:cBhvr>
                                        <p:cTn id="17" dur="19879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repeatCount="indefinite" fill="hold" display="0">
                  <p:stCondLst>
                    <p:cond delay="indefinite"/>
                  </p:stCondLst>
                  <p:endCondLst>
                    <p:cond evt="onStopAudio" delay="0">
                      <p:tgtEl>
                        <p:sldTgt/>
                      </p:tgtEl>
                    </p:cond>
                  </p:endCondLst>
                </p:cTn>
                <p:tgtEl>
                  <p:spTgt spid="14"/>
                </p:tgtEl>
              </p:cMediaNode>
            </p:video>
          </p:childTnLst>
        </p:cTn>
      </p:par>
    </p:tnLst>
    <p:bldLst>
      <p:bldP spid="9" grpId="0" build="allAtOnce"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descr="OPL20U25GSXzBJYl68kk8uQGfFKzs7yb1M4KJWUiLk6ZEvGF+qCIPSnY57AbBFCvTW$21.2022.70$70+K4lPs7H94VUqPe2XwIsfPRnrXQE//QTEXxb8/8N4CNc6FpgZahzpTjFhMzSA7T/nHJa11DE8Ng2TP3iAmRczFlmslSuUNOgUeb6yRvs0="/>
          <p:cNvSpPr/>
          <p:nvPr/>
        </p:nvSpPr>
        <p:spPr>
          <a:xfrm>
            <a:off x="1524000" y="803980"/>
            <a:ext cx="9144002" cy="848672"/>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defRPr/>
            </a:pP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22" name="Rectangle 21" descr="OPL20U25GSXzBJYl68kk8uQGfFKzs7yb1M4KJWUiLk6ZEvGF+qCIPSnY57AbBFCvTW$21.2022.70$70+K4lPs7H94VUqPe2XwIsfPRnrXQE//QTEXxb8/8N4CNc6FpgZahzpTjFhMzSA7T/nHJa11DE8Ng2TP3iAmRczFlmslSuUNOgUeb6yRvs0="/>
          <p:cNvSpPr/>
          <p:nvPr/>
        </p:nvSpPr>
        <p:spPr>
          <a:xfrm>
            <a:off x="1519098" y="-27408"/>
            <a:ext cx="9144002" cy="848672"/>
          </a:xfrm>
          <a:prstGeom prst="rect">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defRPr/>
            </a:pP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13" name="Rectangle 12" descr="OPL20U25GSXzBJYl68kk8uQGfFKzs7yb1M4KJWUiLk6ZEvGF+qCIPSnY57AbBFCvTW$21.2022.70$70+K4lPs7H94VUqPe2XwIsfPRnrXQE//QTEXxb8/8N4CNc6FpgZahzpTjFhMzSA7T/nHJa11DE8Ng2TP3iAmRczFlmslSuUNOgUeb6yRvs0="/>
          <p:cNvSpPr/>
          <p:nvPr/>
        </p:nvSpPr>
        <p:spPr>
          <a:xfrm>
            <a:off x="1519099" y="1652654"/>
            <a:ext cx="9144000" cy="778933"/>
          </a:xfrm>
          <a:prstGeom prst="rect">
            <a:avLst/>
          </a:prstGeom>
          <a:solidFill>
            <a:schemeClr val="accent6">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endParaRPr lang="en-US" b="1">
              <a:solidFill>
                <a:prstClr val="white"/>
              </a:solidFill>
              <a:latin typeface="Times New Roman" panose="02020603050405020304" pitchFamily="18" charset="0"/>
              <a:cs typeface="Times New Roman" panose="02020603050405020304" pitchFamily="18" charset="0"/>
            </a:endParaRPr>
          </a:p>
        </p:txBody>
      </p:sp>
      <p:sp>
        <p:nvSpPr>
          <p:cNvPr id="4" name="Rectangle 3" descr="OPL20U25GSXzBJYl68kk8uQGfFKzs7yb1M4KJWUiLk6ZEvGF+qCIPSnY57AbBFCvTW$21.2022.70$70+K4lPs7H94VUqPe2XwIsfPRnrXQE//QTEXxb8/8N4CNc6FpgZahzpTjFhMzSA7T/nHJa11DE8Ng2TP3iAmRczFlmslSuUNOgUeb6yRvs0="/>
          <p:cNvSpPr/>
          <p:nvPr/>
        </p:nvSpPr>
        <p:spPr>
          <a:xfrm>
            <a:off x="1524000" y="2286002"/>
            <a:ext cx="9144000" cy="778933"/>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endParaRPr lang="en-US" b="1">
              <a:solidFill>
                <a:prstClr val="white"/>
              </a:solidFill>
              <a:latin typeface="Times New Roman" panose="02020603050405020304" pitchFamily="18" charset="0"/>
              <a:cs typeface="Times New Roman" panose="02020603050405020304" pitchFamily="18" charset="0"/>
            </a:endParaRPr>
          </a:p>
        </p:txBody>
      </p:sp>
      <p:sp>
        <p:nvSpPr>
          <p:cNvPr id="5" name="Rectangle 4" descr="OPL20U25GSXzBJYl68kk8uQGfFKzs7yb1M4KJWUiLk6ZEvGF+qCIPSnY57AbBFCvTW$21.2022.70$70+K4lPs7H94VUqPe2XwIsfPRnrXQE//QTEXxb8/8N4CNc6FpgZahzpTjFhMzSA7T/nHJa11DE8Ng2TP3iAmRczFlmslSuUNOgUeb6yRvs0="/>
          <p:cNvSpPr/>
          <p:nvPr/>
        </p:nvSpPr>
        <p:spPr>
          <a:xfrm>
            <a:off x="1524000" y="3005668"/>
            <a:ext cx="9144000" cy="778933"/>
          </a:xfrm>
          <a:prstGeom prst="rect">
            <a:avLst/>
          </a:prstGeom>
          <a:solidFill>
            <a:schemeClr val="accent6">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endParaRPr lang="en-US" b="1">
              <a:solidFill>
                <a:prstClr val="white"/>
              </a:solidFill>
              <a:latin typeface="Times New Roman" panose="02020603050405020304" pitchFamily="18" charset="0"/>
              <a:cs typeface="Times New Roman" panose="02020603050405020304" pitchFamily="18" charset="0"/>
            </a:endParaRPr>
          </a:p>
        </p:txBody>
      </p:sp>
      <p:sp>
        <p:nvSpPr>
          <p:cNvPr id="6" name="Rectangle 5" descr="OPL20U25GSXzBJYl68kk8uQGfFKzs7yb1M4KJWUiLk6ZEvGF+qCIPSnY57AbBFCvTW$21.2022.70$70+K4lPs7H94VUqPe2XwIsfPRnrXQE//QTEXxb8/8N4CNc6FpgZahzpTjFhMzSA7T/nHJa11DE8Ng2TP3iAmRczFlmslSuUNOgUeb6yRvs0="/>
          <p:cNvSpPr/>
          <p:nvPr/>
        </p:nvSpPr>
        <p:spPr>
          <a:xfrm>
            <a:off x="1524000" y="3784601"/>
            <a:ext cx="9144000" cy="778933"/>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endParaRPr lang="en-US" b="1">
              <a:solidFill>
                <a:prstClr val="white"/>
              </a:solidFill>
              <a:latin typeface="Times New Roman" panose="02020603050405020304" pitchFamily="18" charset="0"/>
              <a:cs typeface="Times New Roman" panose="02020603050405020304" pitchFamily="18" charset="0"/>
            </a:endParaRPr>
          </a:p>
        </p:txBody>
      </p:sp>
      <p:sp>
        <p:nvSpPr>
          <p:cNvPr id="7" name="Rectangle 6" descr="OPL20U25GSXzBJYl68kk8uQGfFKzs7yb1M4KJWUiLk6ZEvGF+qCIPSnY57AbBFCvTW$21.2022.70$70+K4lPs7H94VUqPe2XwIsfPRnrXQE//QTEXxb8/8N4CNc6FpgZahzpTjFhMzSA7T/nHJa11DE8Ng2TP3iAmRczFlmslSuUNOgUeb6yRvs0="/>
          <p:cNvSpPr/>
          <p:nvPr/>
        </p:nvSpPr>
        <p:spPr>
          <a:xfrm>
            <a:off x="1524000" y="4504267"/>
            <a:ext cx="9144000" cy="778933"/>
          </a:xfrm>
          <a:prstGeom prst="rect">
            <a:avLst/>
          </a:prstGeom>
          <a:solidFill>
            <a:schemeClr val="accent6">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endParaRPr lang="en-US" b="1">
              <a:solidFill>
                <a:prstClr val="white"/>
              </a:solidFill>
              <a:latin typeface="Times New Roman" panose="02020603050405020304" pitchFamily="18" charset="0"/>
              <a:cs typeface="Times New Roman" panose="02020603050405020304" pitchFamily="18" charset="0"/>
            </a:endParaRPr>
          </a:p>
        </p:txBody>
      </p:sp>
      <p:sp>
        <p:nvSpPr>
          <p:cNvPr id="8" name="Rectangle 7" descr="OPL20U25GSXzBJYl68kk8uQGfFKzs7yb1M4KJWUiLk6ZEvGF+qCIPSnY57AbBFCvTW$21.2022.70$70+K4lPs7H94VUqPe2XwIsfPRnrXQE//QTEXxb8/8N4CNc6FpgZahzpTjFhMzSA7T/nHJa11DE8Ng2TP3iAmRczFlmslSuUNOgUeb6yRvs0="/>
          <p:cNvSpPr/>
          <p:nvPr/>
        </p:nvSpPr>
        <p:spPr>
          <a:xfrm>
            <a:off x="1524000" y="5283200"/>
            <a:ext cx="9144000" cy="778933"/>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endParaRPr lang="en-US" b="1">
              <a:solidFill>
                <a:prstClr val="white"/>
              </a:solidFill>
              <a:latin typeface="Times New Roman" panose="02020603050405020304" pitchFamily="18" charset="0"/>
              <a:cs typeface="Times New Roman" panose="02020603050405020304" pitchFamily="18" charset="0"/>
            </a:endParaRPr>
          </a:p>
        </p:txBody>
      </p:sp>
      <p:sp>
        <p:nvSpPr>
          <p:cNvPr id="9" name="Rectangle 8" descr="OPL20U25GSXzBJYl68kk8uQGfFKzs7yb1M4KJWUiLk6ZEvGF+qCIPSnY57AbBFCvTW$21.2022.70$70+K4lPs7H94VUqPe2XwIsfPRnrXQE//QTEXxb8/8N4CNc6FpgZahzpTjFhMzSA7T/nHJa11DE8Ng2TP3iAmRczFlmslSuUNOgUeb6yRvs0="/>
          <p:cNvSpPr/>
          <p:nvPr/>
        </p:nvSpPr>
        <p:spPr>
          <a:xfrm>
            <a:off x="1524000" y="6002866"/>
            <a:ext cx="9144000" cy="778933"/>
          </a:xfrm>
          <a:prstGeom prst="rect">
            <a:avLst/>
          </a:prstGeom>
          <a:solidFill>
            <a:schemeClr val="accent6">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endParaRPr lang="en-US" b="1">
              <a:solidFill>
                <a:prstClr val="white"/>
              </a:solidFill>
              <a:latin typeface="Times New Roman" panose="02020603050405020304" pitchFamily="18" charset="0"/>
              <a:cs typeface="Times New Roman" panose="02020603050405020304" pitchFamily="18" charset="0"/>
            </a:endParaRPr>
          </a:p>
        </p:txBody>
      </p:sp>
      <p:sp>
        <p:nvSpPr>
          <p:cNvPr id="10" name="Trapezoid 9" descr="OPL20U25GSXzBJYl68kk8uQGfFKzs7yb1M4KJWUiLk6ZEvGF+qCIPSnY57AbBFCvTW$21.2022.70$70+K4lPs7H94VUqPe2XwIsfPRnrXQE//QTEXxb8/8N4CNc6FpgZahzpTjFhMzSA7T/nHJa11DE8Ng2TP3iAmRczFlmslSuUNOgUeb6yRvs0="/>
          <p:cNvSpPr/>
          <p:nvPr/>
        </p:nvSpPr>
        <p:spPr>
          <a:xfrm>
            <a:off x="2642164" y="2307065"/>
            <a:ext cx="6897872" cy="2159006"/>
          </a:xfrm>
          <a:prstGeom prst="trapezoid">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b="1">
              <a:solidFill>
                <a:prstClr val="white"/>
              </a:solidFill>
              <a:latin typeface="Times New Roman" panose="02020603050405020304" pitchFamily="18" charset="0"/>
              <a:cs typeface="Times New Roman" panose="02020603050405020304" pitchFamily="18" charset="0"/>
            </a:endParaRPr>
          </a:p>
        </p:txBody>
      </p:sp>
      <p:sp>
        <p:nvSpPr>
          <p:cNvPr id="14" name="Oval 13"/>
          <p:cNvSpPr/>
          <p:nvPr/>
        </p:nvSpPr>
        <p:spPr>
          <a:xfrm>
            <a:off x="5983975" y="4165398"/>
            <a:ext cx="276224" cy="13113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b="1">
              <a:solidFill>
                <a:prstClr val="white"/>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1523999" y="2269064"/>
            <a:ext cx="9144000" cy="101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b="1">
              <a:solidFill>
                <a:prstClr val="white"/>
              </a:solidFill>
              <a:latin typeface="Times New Roman" panose="02020603050405020304" pitchFamily="18" charset="0"/>
              <a:cs typeface="Times New Roman" panose="02020603050405020304" pitchFamily="18" charset="0"/>
            </a:endParaRP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4002" y="177794"/>
            <a:ext cx="5034197" cy="2159486"/>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08670" y="668957"/>
            <a:ext cx="1574657" cy="2099542"/>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672631">
            <a:off x="3476351" y="820670"/>
            <a:ext cx="1577340" cy="2103120"/>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9720305">
            <a:off x="6679488" y="-86703"/>
            <a:ext cx="1577340" cy="2103120"/>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74106" y="559644"/>
            <a:ext cx="1577340" cy="2103120"/>
          </a:xfrm>
          <a:prstGeom prst="rect">
            <a:avLst/>
          </a:prstGeom>
        </p:spPr>
      </p:pic>
      <p:sp>
        <p:nvSpPr>
          <p:cNvPr id="24" name="Snip and Round Single Corner Rectangle 23"/>
          <p:cNvSpPr/>
          <p:nvPr/>
        </p:nvSpPr>
        <p:spPr>
          <a:xfrm>
            <a:off x="1524001" y="3962400"/>
            <a:ext cx="9139099" cy="1728776"/>
          </a:xfrm>
          <a:prstGeom prst="snipRoundRect">
            <a:avLst/>
          </a:prstGeom>
          <a:solidFill>
            <a:schemeClr val="tx2">
              <a:lumMod val="75000"/>
            </a:schemeClr>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nSpc>
                <a:spcPts val="1755"/>
              </a:lnSpc>
            </a:pPr>
            <a:r>
              <a:rPr lang="fr-FR" sz="2000" kern="1800" spc="-25" dirty="0" err="1">
                <a:solidFill>
                  <a:schemeClr val="bg1">
                    <a:lumMod val="95000"/>
                  </a:schemeClr>
                </a:solidFill>
                <a:latin typeface="Times New Roman" panose="02020603050405020304" pitchFamily="18" charset="0"/>
                <a:ea typeface="Times New Roman" panose="02020603050405020304" pitchFamily="18" charset="0"/>
              </a:rPr>
              <a:t>Câu</a:t>
            </a:r>
            <a:r>
              <a:rPr lang="fr-FR" sz="2000" kern="1800" spc="-25" dirty="0">
                <a:solidFill>
                  <a:schemeClr val="bg1">
                    <a:lumMod val="95000"/>
                  </a:schemeClr>
                </a:solidFill>
                <a:latin typeface="Times New Roman" panose="02020603050405020304" pitchFamily="18" charset="0"/>
                <a:ea typeface="Times New Roman" panose="02020603050405020304" pitchFamily="18" charset="0"/>
              </a:rPr>
              <a:t> 1: Nguyên </a:t>
            </a:r>
            <a:r>
              <a:rPr lang="fr-FR" sz="2000" kern="1800" spc="-25" dirty="0" err="1">
                <a:solidFill>
                  <a:schemeClr val="bg1">
                    <a:lumMod val="95000"/>
                  </a:schemeClr>
                </a:solidFill>
                <a:latin typeface="Times New Roman" panose="02020603050405020304" pitchFamily="18" charset="0"/>
                <a:ea typeface="Times New Roman" panose="02020603050405020304" pitchFamily="18" charset="0"/>
              </a:rPr>
              <a:t>tắc</a:t>
            </a:r>
            <a:r>
              <a:rPr lang="fr-FR" sz="2000" kern="1800" spc="-25" dirty="0">
                <a:solidFill>
                  <a:schemeClr val="bg1">
                    <a:lumMod val="95000"/>
                  </a:schemeClr>
                </a:solidFill>
                <a:latin typeface="Times New Roman" panose="02020603050405020304" pitchFamily="18" charset="0"/>
                <a:ea typeface="Times New Roman" panose="02020603050405020304" pitchFamily="18" charset="0"/>
              </a:rPr>
              <a:t> </a:t>
            </a:r>
            <a:r>
              <a:rPr lang="fr-FR" sz="2000" kern="1800" spc="-25" dirty="0" err="1">
                <a:solidFill>
                  <a:schemeClr val="bg1">
                    <a:lumMod val="95000"/>
                  </a:schemeClr>
                </a:solidFill>
                <a:latin typeface="Times New Roman" panose="02020603050405020304" pitchFamily="18" charset="0"/>
                <a:ea typeface="Times New Roman" panose="02020603050405020304" pitchFamily="18" charset="0"/>
              </a:rPr>
              <a:t>sắp</a:t>
            </a:r>
            <a:r>
              <a:rPr lang="fr-FR" sz="2000" kern="1800" spc="-25" dirty="0">
                <a:solidFill>
                  <a:schemeClr val="bg1">
                    <a:lumMod val="95000"/>
                  </a:schemeClr>
                </a:solidFill>
                <a:latin typeface="Times New Roman" panose="02020603050405020304" pitchFamily="18" charset="0"/>
                <a:ea typeface="Times New Roman" panose="02020603050405020304" pitchFamily="18" charset="0"/>
              </a:rPr>
              <a:t> </a:t>
            </a:r>
            <a:r>
              <a:rPr lang="fr-FR" sz="2000" kern="1800" spc="-25" dirty="0" err="1">
                <a:solidFill>
                  <a:schemeClr val="bg1">
                    <a:lumMod val="95000"/>
                  </a:schemeClr>
                </a:solidFill>
                <a:latin typeface="Times New Roman" panose="02020603050405020304" pitchFamily="18" charset="0"/>
                <a:ea typeface="Times New Roman" panose="02020603050405020304" pitchFamily="18" charset="0"/>
              </a:rPr>
              <a:t>xếp</a:t>
            </a:r>
            <a:r>
              <a:rPr lang="fr-FR" sz="2000" kern="1800" spc="-25" dirty="0">
                <a:solidFill>
                  <a:schemeClr val="bg1">
                    <a:lumMod val="95000"/>
                  </a:schemeClr>
                </a:solidFill>
                <a:latin typeface="Times New Roman" panose="02020603050405020304" pitchFamily="18" charset="0"/>
                <a:ea typeface="Times New Roman" panose="02020603050405020304" pitchFamily="18" charset="0"/>
              </a:rPr>
              <a:t> </a:t>
            </a:r>
            <a:r>
              <a:rPr lang="fr-FR" sz="2000" kern="1800" spc="-25" dirty="0" err="1">
                <a:solidFill>
                  <a:schemeClr val="bg1">
                    <a:lumMod val="95000"/>
                  </a:schemeClr>
                </a:solidFill>
                <a:latin typeface="Times New Roman" panose="02020603050405020304" pitchFamily="18" charset="0"/>
                <a:ea typeface="Times New Roman" panose="02020603050405020304" pitchFamily="18" charset="0"/>
              </a:rPr>
              <a:t>các</a:t>
            </a:r>
            <a:r>
              <a:rPr lang="fr-FR" sz="2000" kern="1800" spc="-25" dirty="0">
                <a:solidFill>
                  <a:schemeClr val="bg1">
                    <a:lumMod val="95000"/>
                  </a:schemeClr>
                </a:solidFill>
                <a:latin typeface="Times New Roman" panose="02020603050405020304" pitchFamily="18" charset="0"/>
                <a:ea typeface="Times New Roman" panose="02020603050405020304" pitchFamily="18" charset="0"/>
              </a:rPr>
              <a:t> </a:t>
            </a:r>
            <a:r>
              <a:rPr lang="fr-FR" sz="2000" kern="1800" spc="-25" dirty="0" err="1">
                <a:solidFill>
                  <a:schemeClr val="bg1">
                    <a:lumMod val="95000"/>
                  </a:schemeClr>
                </a:solidFill>
                <a:latin typeface="Times New Roman" panose="02020603050405020304" pitchFamily="18" charset="0"/>
                <a:ea typeface="Times New Roman" panose="02020603050405020304" pitchFamily="18" charset="0"/>
              </a:rPr>
              <a:t>nguyên</a:t>
            </a:r>
            <a:r>
              <a:rPr lang="fr-FR" sz="2000" kern="1800" spc="-25" dirty="0">
                <a:solidFill>
                  <a:schemeClr val="bg1">
                    <a:lumMod val="95000"/>
                  </a:schemeClr>
                </a:solidFill>
                <a:latin typeface="Times New Roman" panose="02020603050405020304" pitchFamily="18" charset="0"/>
                <a:ea typeface="Times New Roman" panose="02020603050405020304" pitchFamily="18" charset="0"/>
              </a:rPr>
              <a:t> </a:t>
            </a:r>
            <a:r>
              <a:rPr lang="fr-FR" sz="2000" kern="1800" spc="-25" dirty="0" err="1">
                <a:solidFill>
                  <a:schemeClr val="bg1">
                    <a:lumMod val="95000"/>
                  </a:schemeClr>
                </a:solidFill>
                <a:latin typeface="Times New Roman" panose="02020603050405020304" pitchFamily="18" charset="0"/>
                <a:ea typeface="Times New Roman" panose="02020603050405020304" pitchFamily="18" charset="0"/>
              </a:rPr>
              <a:t>tố</a:t>
            </a:r>
            <a:r>
              <a:rPr lang="fr-FR" sz="2000" kern="1800" spc="-25" dirty="0">
                <a:solidFill>
                  <a:schemeClr val="bg1">
                    <a:lumMod val="95000"/>
                  </a:schemeClr>
                </a:solidFill>
                <a:latin typeface="Times New Roman" panose="02020603050405020304" pitchFamily="18" charset="0"/>
                <a:ea typeface="Times New Roman" panose="02020603050405020304" pitchFamily="18" charset="0"/>
              </a:rPr>
              <a:t> </a:t>
            </a:r>
            <a:r>
              <a:rPr lang="fr-FR" sz="2000" kern="1800" spc="-25" dirty="0" err="1">
                <a:solidFill>
                  <a:schemeClr val="bg1">
                    <a:lumMod val="95000"/>
                  </a:schemeClr>
                </a:solidFill>
                <a:latin typeface="Times New Roman" panose="02020603050405020304" pitchFamily="18" charset="0"/>
                <a:ea typeface="Times New Roman" panose="02020603050405020304" pitchFamily="18" charset="0"/>
              </a:rPr>
              <a:t>vào</a:t>
            </a:r>
            <a:r>
              <a:rPr lang="fr-FR" sz="2000" kern="1800" spc="-25" dirty="0">
                <a:solidFill>
                  <a:schemeClr val="bg1">
                    <a:lumMod val="95000"/>
                  </a:schemeClr>
                </a:solidFill>
                <a:latin typeface="Times New Roman" panose="02020603050405020304" pitchFamily="18" charset="0"/>
                <a:ea typeface="Times New Roman" panose="02020603050405020304" pitchFamily="18" charset="0"/>
              </a:rPr>
              <a:t> </a:t>
            </a:r>
            <a:r>
              <a:rPr lang="fr-FR" sz="2000" kern="1800" spc="-25" dirty="0" err="1">
                <a:solidFill>
                  <a:schemeClr val="bg1">
                    <a:lumMod val="95000"/>
                  </a:schemeClr>
                </a:solidFill>
                <a:latin typeface="Times New Roman" panose="02020603050405020304" pitchFamily="18" charset="0"/>
                <a:ea typeface="Times New Roman" panose="02020603050405020304" pitchFamily="18" charset="0"/>
              </a:rPr>
              <a:t>bảng</a:t>
            </a:r>
            <a:r>
              <a:rPr lang="fr-FR" sz="2000" kern="1800" spc="-25" dirty="0">
                <a:solidFill>
                  <a:schemeClr val="bg1">
                    <a:lumMod val="95000"/>
                  </a:schemeClr>
                </a:solidFill>
                <a:latin typeface="Times New Roman" panose="02020603050405020304" pitchFamily="18" charset="0"/>
                <a:ea typeface="Times New Roman" panose="02020603050405020304" pitchFamily="18" charset="0"/>
              </a:rPr>
              <a:t> </a:t>
            </a:r>
            <a:r>
              <a:rPr lang="fr-FR" sz="2000" kern="1800" spc="-25" dirty="0" err="1">
                <a:solidFill>
                  <a:schemeClr val="bg1">
                    <a:lumMod val="95000"/>
                  </a:schemeClr>
                </a:solidFill>
                <a:latin typeface="Times New Roman" panose="02020603050405020304" pitchFamily="18" charset="0"/>
                <a:ea typeface="Times New Roman" panose="02020603050405020304" pitchFamily="18" charset="0"/>
              </a:rPr>
              <a:t>tuần</a:t>
            </a:r>
            <a:r>
              <a:rPr lang="fr-FR" sz="2000" kern="1800" spc="-25" dirty="0">
                <a:solidFill>
                  <a:schemeClr val="bg1">
                    <a:lumMod val="95000"/>
                  </a:schemeClr>
                </a:solidFill>
                <a:latin typeface="Times New Roman" panose="02020603050405020304" pitchFamily="18" charset="0"/>
                <a:ea typeface="Times New Roman" panose="02020603050405020304" pitchFamily="18" charset="0"/>
              </a:rPr>
              <a:t> </a:t>
            </a:r>
            <a:r>
              <a:rPr lang="fr-FR" sz="2000" kern="1800" spc="-25" dirty="0" err="1">
                <a:solidFill>
                  <a:schemeClr val="bg1">
                    <a:lumMod val="95000"/>
                  </a:schemeClr>
                </a:solidFill>
                <a:latin typeface="Times New Roman" panose="02020603050405020304" pitchFamily="18" charset="0"/>
                <a:ea typeface="Times New Roman" panose="02020603050405020304" pitchFamily="18" charset="0"/>
              </a:rPr>
              <a:t>hoàn</a:t>
            </a:r>
            <a:r>
              <a:rPr lang="fr-FR" sz="2000" kern="1800" spc="-25" dirty="0">
                <a:solidFill>
                  <a:schemeClr val="bg1">
                    <a:lumMod val="95000"/>
                  </a:schemeClr>
                </a:solidFill>
                <a:latin typeface="Times New Roman" panose="02020603050405020304" pitchFamily="18" charset="0"/>
                <a:ea typeface="Times New Roman" panose="02020603050405020304" pitchFamily="18" charset="0"/>
              </a:rPr>
              <a:t>:</a:t>
            </a:r>
            <a:endParaRPr lang="en-US" sz="2000" dirty="0">
              <a:solidFill>
                <a:schemeClr val="bg1">
                  <a:lumMod val="95000"/>
                </a:schemeClr>
              </a:solidFill>
              <a:latin typeface="Times New Roman" panose="02020603050405020304" pitchFamily="18" charset="0"/>
              <a:ea typeface="Times New Roman" panose="02020603050405020304" pitchFamily="18" charset="0"/>
            </a:endParaRPr>
          </a:p>
          <a:p>
            <a:pPr>
              <a:lnSpc>
                <a:spcPts val="1755"/>
              </a:lnSpc>
            </a:pPr>
            <a:r>
              <a:rPr lang="fr-FR" sz="2000" kern="1800" spc="-25" dirty="0">
                <a:solidFill>
                  <a:schemeClr val="bg1">
                    <a:lumMod val="95000"/>
                  </a:schemeClr>
                </a:solidFill>
                <a:latin typeface="Times New Roman" panose="02020603050405020304" pitchFamily="18" charset="0"/>
                <a:ea typeface="Times New Roman" panose="02020603050405020304" pitchFamily="18" charset="0"/>
              </a:rPr>
              <a:t>(a) </a:t>
            </a:r>
            <a:r>
              <a:rPr lang="fr-FR" sz="2000" kern="1800" spc="-25" dirty="0" err="1">
                <a:solidFill>
                  <a:schemeClr val="bg1">
                    <a:lumMod val="95000"/>
                  </a:schemeClr>
                </a:solidFill>
                <a:latin typeface="Times New Roman" panose="02020603050405020304" pitchFamily="18" charset="0"/>
                <a:ea typeface="Times New Roman" panose="02020603050405020304" pitchFamily="18" charset="0"/>
              </a:rPr>
              <a:t>Các</a:t>
            </a:r>
            <a:r>
              <a:rPr lang="fr-FR" sz="2000" kern="1800" spc="-25" dirty="0">
                <a:solidFill>
                  <a:schemeClr val="bg1">
                    <a:lumMod val="95000"/>
                  </a:schemeClr>
                </a:solidFill>
                <a:latin typeface="Times New Roman" panose="02020603050405020304" pitchFamily="18" charset="0"/>
                <a:ea typeface="Times New Roman" panose="02020603050405020304" pitchFamily="18" charset="0"/>
              </a:rPr>
              <a:t> </a:t>
            </a:r>
            <a:r>
              <a:rPr lang="fr-FR" sz="2000" kern="1800" spc="-25" dirty="0" err="1">
                <a:solidFill>
                  <a:schemeClr val="bg1">
                    <a:lumMod val="95000"/>
                  </a:schemeClr>
                </a:solidFill>
                <a:latin typeface="Times New Roman" panose="02020603050405020304" pitchFamily="18" charset="0"/>
                <a:ea typeface="Times New Roman" panose="02020603050405020304" pitchFamily="18" charset="0"/>
              </a:rPr>
              <a:t>nguyên</a:t>
            </a:r>
            <a:r>
              <a:rPr lang="fr-FR" sz="2000" kern="1800" spc="-25" dirty="0">
                <a:solidFill>
                  <a:schemeClr val="bg1">
                    <a:lumMod val="95000"/>
                  </a:schemeClr>
                </a:solidFill>
                <a:latin typeface="Times New Roman" panose="02020603050405020304" pitchFamily="18" charset="0"/>
                <a:ea typeface="Times New Roman" panose="02020603050405020304" pitchFamily="18" charset="0"/>
              </a:rPr>
              <a:t> </a:t>
            </a:r>
            <a:r>
              <a:rPr lang="fr-FR" sz="2000" kern="1800" spc="-25" dirty="0" err="1">
                <a:solidFill>
                  <a:schemeClr val="bg1">
                    <a:lumMod val="95000"/>
                  </a:schemeClr>
                </a:solidFill>
                <a:latin typeface="Times New Roman" panose="02020603050405020304" pitchFamily="18" charset="0"/>
                <a:ea typeface="Times New Roman" panose="02020603050405020304" pitchFamily="18" charset="0"/>
              </a:rPr>
              <a:t>tố</a:t>
            </a:r>
            <a:r>
              <a:rPr lang="fr-FR" sz="2000" kern="1800" spc="-25" dirty="0">
                <a:solidFill>
                  <a:schemeClr val="bg1">
                    <a:lumMod val="95000"/>
                  </a:schemeClr>
                </a:solidFill>
                <a:latin typeface="Times New Roman" panose="02020603050405020304" pitchFamily="18" charset="0"/>
                <a:ea typeface="Times New Roman" panose="02020603050405020304" pitchFamily="18" charset="0"/>
              </a:rPr>
              <a:t> </a:t>
            </a:r>
            <a:r>
              <a:rPr lang="fr-FR" sz="2000" kern="1800" spc="-25" dirty="0" err="1">
                <a:solidFill>
                  <a:schemeClr val="bg1">
                    <a:lumMod val="95000"/>
                  </a:schemeClr>
                </a:solidFill>
                <a:latin typeface="Times New Roman" panose="02020603050405020304" pitchFamily="18" charset="0"/>
                <a:ea typeface="Times New Roman" panose="02020603050405020304" pitchFamily="18" charset="0"/>
              </a:rPr>
              <a:t>được</a:t>
            </a:r>
            <a:r>
              <a:rPr lang="fr-FR" sz="2000" kern="1800" spc="-25" dirty="0">
                <a:solidFill>
                  <a:schemeClr val="bg1">
                    <a:lumMod val="95000"/>
                  </a:schemeClr>
                </a:solidFill>
                <a:latin typeface="Times New Roman" panose="02020603050405020304" pitchFamily="18" charset="0"/>
                <a:ea typeface="Times New Roman" panose="02020603050405020304" pitchFamily="18" charset="0"/>
              </a:rPr>
              <a:t> </a:t>
            </a:r>
            <a:r>
              <a:rPr lang="fr-FR" sz="2000" kern="1800" spc="-25" dirty="0" err="1">
                <a:solidFill>
                  <a:schemeClr val="bg1">
                    <a:lumMod val="95000"/>
                  </a:schemeClr>
                </a:solidFill>
                <a:latin typeface="Times New Roman" panose="02020603050405020304" pitchFamily="18" charset="0"/>
                <a:ea typeface="Times New Roman" panose="02020603050405020304" pitchFamily="18" charset="0"/>
              </a:rPr>
              <a:t>sắp</a:t>
            </a:r>
            <a:r>
              <a:rPr lang="fr-FR" sz="2000" kern="1800" spc="-25" dirty="0">
                <a:solidFill>
                  <a:schemeClr val="bg1">
                    <a:lumMod val="95000"/>
                  </a:schemeClr>
                </a:solidFill>
                <a:latin typeface="Times New Roman" panose="02020603050405020304" pitchFamily="18" charset="0"/>
                <a:ea typeface="Times New Roman" panose="02020603050405020304" pitchFamily="18" charset="0"/>
              </a:rPr>
              <a:t> </a:t>
            </a:r>
            <a:r>
              <a:rPr lang="fr-FR" sz="2000" kern="1800" spc="-25" dirty="0" err="1">
                <a:solidFill>
                  <a:schemeClr val="bg1">
                    <a:lumMod val="95000"/>
                  </a:schemeClr>
                </a:solidFill>
                <a:latin typeface="Times New Roman" panose="02020603050405020304" pitchFamily="18" charset="0"/>
                <a:ea typeface="Times New Roman" panose="02020603050405020304" pitchFamily="18" charset="0"/>
              </a:rPr>
              <a:t>xếp</a:t>
            </a:r>
            <a:r>
              <a:rPr lang="fr-FR" sz="2000" kern="1800" spc="-25" dirty="0">
                <a:solidFill>
                  <a:schemeClr val="bg1">
                    <a:lumMod val="95000"/>
                  </a:schemeClr>
                </a:solidFill>
                <a:latin typeface="Times New Roman" panose="02020603050405020304" pitchFamily="18" charset="0"/>
                <a:ea typeface="Times New Roman" panose="02020603050405020304" pitchFamily="18" charset="0"/>
              </a:rPr>
              <a:t> </a:t>
            </a:r>
            <a:r>
              <a:rPr lang="fr-FR" sz="2000" kern="1800" spc="-25" dirty="0" err="1">
                <a:solidFill>
                  <a:schemeClr val="bg1">
                    <a:lumMod val="95000"/>
                  </a:schemeClr>
                </a:solidFill>
                <a:latin typeface="Times New Roman" panose="02020603050405020304" pitchFamily="18" charset="0"/>
                <a:ea typeface="Times New Roman" panose="02020603050405020304" pitchFamily="18" charset="0"/>
              </a:rPr>
              <a:t>theo</a:t>
            </a:r>
            <a:r>
              <a:rPr lang="fr-FR" sz="2000" kern="1800" spc="-25" dirty="0">
                <a:solidFill>
                  <a:schemeClr val="bg1">
                    <a:lumMod val="95000"/>
                  </a:schemeClr>
                </a:solidFill>
                <a:latin typeface="Times New Roman" panose="02020603050405020304" pitchFamily="18" charset="0"/>
                <a:ea typeface="Times New Roman" panose="02020603050405020304" pitchFamily="18" charset="0"/>
              </a:rPr>
              <a:t> </a:t>
            </a:r>
            <a:r>
              <a:rPr lang="fr-FR" sz="2000" kern="1800" spc="-25" dirty="0" err="1">
                <a:solidFill>
                  <a:schemeClr val="bg1">
                    <a:lumMod val="95000"/>
                  </a:schemeClr>
                </a:solidFill>
                <a:latin typeface="Times New Roman" panose="02020603050405020304" pitchFamily="18" charset="0"/>
                <a:ea typeface="Times New Roman" panose="02020603050405020304" pitchFamily="18" charset="0"/>
              </a:rPr>
              <a:t>chiều</a:t>
            </a:r>
            <a:r>
              <a:rPr lang="fr-FR" sz="2000" kern="1800" spc="-25" dirty="0">
                <a:solidFill>
                  <a:schemeClr val="bg1">
                    <a:lumMod val="95000"/>
                  </a:schemeClr>
                </a:solidFill>
                <a:latin typeface="Times New Roman" panose="02020603050405020304" pitchFamily="18" charset="0"/>
                <a:ea typeface="Times New Roman" panose="02020603050405020304" pitchFamily="18" charset="0"/>
              </a:rPr>
              <a:t> </a:t>
            </a:r>
            <a:r>
              <a:rPr lang="fr-FR" sz="2000" kern="1800" spc="-25" dirty="0" err="1">
                <a:solidFill>
                  <a:schemeClr val="bg1">
                    <a:lumMod val="95000"/>
                  </a:schemeClr>
                </a:solidFill>
                <a:latin typeface="Times New Roman" panose="02020603050405020304" pitchFamily="18" charset="0"/>
                <a:ea typeface="Times New Roman" panose="02020603050405020304" pitchFamily="18" charset="0"/>
              </a:rPr>
              <a:t>tăng</a:t>
            </a:r>
            <a:r>
              <a:rPr lang="fr-FR" sz="2000" kern="1800" spc="-25" dirty="0">
                <a:solidFill>
                  <a:schemeClr val="bg1">
                    <a:lumMod val="95000"/>
                  </a:schemeClr>
                </a:solidFill>
                <a:latin typeface="Times New Roman" panose="02020603050405020304" pitchFamily="18" charset="0"/>
                <a:ea typeface="Times New Roman" panose="02020603050405020304" pitchFamily="18" charset="0"/>
              </a:rPr>
              <a:t> </a:t>
            </a:r>
            <a:r>
              <a:rPr lang="fr-FR" sz="2000" kern="1800" spc="-25" dirty="0" err="1">
                <a:solidFill>
                  <a:schemeClr val="bg1">
                    <a:lumMod val="95000"/>
                  </a:schemeClr>
                </a:solidFill>
                <a:latin typeface="Times New Roman" panose="02020603050405020304" pitchFamily="18" charset="0"/>
                <a:ea typeface="Times New Roman" panose="02020603050405020304" pitchFamily="18" charset="0"/>
              </a:rPr>
              <a:t>dần</a:t>
            </a:r>
            <a:r>
              <a:rPr lang="fr-FR" sz="2000" kern="1800" spc="-25" dirty="0">
                <a:solidFill>
                  <a:schemeClr val="bg1">
                    <a:lumMod val="95000"/>
                  </a:schemeClr>
                </a:solidFill>
                <a:latin typeface="Times New Roman" panose="02020603050405020304" pitchFamily="18" charset="0"/>
                <a:ea typeface="Times New Roman" panose="02020603050405020304" pitchFamily="18" charset="0"/>
              </a:rPr>
              <a:t> </a:t>
            </a:r>
            <a:r>
              <a:rPr lang="fr-FR" sz="2000" kern="1800" spc="-25" dirty="0" err="1">
                <a:solidFill>
                  <a:schemeClr val="bg1">
                    <a:lumMod val="95000"/>
                  </a:schemeClr>
                </a:solidFill>
                <a:latin typeface="Times New Roman" panose="02020603050405020304" pitchFamily="18" charset="0"/>
                <a:ea typeface="Times New Roman" panose="02020603050405020304" pitchFamily="18" charset="0"/>
              </a:rPr>
              <a:t>của</a:t>
            </a:r>
            <a:r>
              <a:rPr lang="fr-FR" sz="2000" kern="1800" spc="-25" dirty="0">
                <a:solidFill>
                  <a:schemeClr val="bg1">
                    <a:lumMod val="95000"/>
                  </a:schemeClr>
                </a:solidFill>
                <a:latin typeface="Times New Roman" panose="02020603050405020304" pitchFamily="18" charset="0"/>
                <a:ea typeface="Times New Roman" panose="02020603050405020304" pitchFamily="18" charset="0"/>
              </a:rPr>
              <a:t> </a:t>
            </a:r>
            <a:r>
              <a:rPr lang="fr-FR" sz="2000" kern="1800" spc="-25" dirty="0" err="1">
                <a:solidFill>
                  <a:schemeClr val="bg1">
                    <a:lumMod val="95000"/>
                  </a:schemeClr>
                </a:solidFill>
                <a:latin typeface="Times New Roman" panose="02020603050405020304" pitchFamily="18" charset="0"/>
                <a:ea typeface="Times New Roman" panose="02020603050405020304" pitchFamily="18" charset="0"/>
              </a:rPr>
              <a:t>điện</a:t>
            </a:r>
            <a:r>
              <a:rPr lang="fr-FR" sz="2000" kern="1800" spc="-25" dirty="0">
                <a:solidFill>
                  <a:schemeClr val="bg1">
                    <a:lumMod val="95000"/>
                  </a:schemeClr>
                </a:solidFill>
                <a:latin typeface="Times New Roman" panose="02020603050405020304" pitchFamily="18" charset="0"/>
                <a:ea typeface="Times New Roman" panose="02020603050405020304" pitchFamily="18" charset="0"/>
              </a:rPr>
              <a:t> </a:t>
            </a:r>
            <a:r>
              <a:rPr lang="fr-FR" sz="2000" kern="1800" spc="-25" dirty="0" err="1">
                <a:solidFill>
                  <a:schemeClr val="bg1">
                    <a:lumMod val="95000"/>
                  </a:schemeClr>
                </a:solidFill>
                <a:latin typeface="Times New Roman" panose="02020603050405020304" pitchFamily="18" charset="0"/>
                <a:ea typeface="Times New Roman" panose="02020603050405020304" pitchFamily="18" charset="0"/>
              </a:rPr>
              <a:t>tích</a:t>
            </a:r>
            <a:r>
              <a:rPr lang="fr-FR" sz="2000" kern="1800" spc="-25" dirty="0">
                <a:solidFill>
                  <a:schemeClr val="bg1">
                    <a:lumMod val="95000"/>
                  </a:schemeClr>
                </a:solidFill>
                <a:latin typeface="Times New Roman" panose="02020603050405020304" pitchFamily="18" charset="0"/>
                <a:ea typeface="Times New Roman" panose="02020603050405020304" pitchFamily="18" charset="0"/>
              </a:rPr>
              <a:t> </a:t>
            </a:r>
            <a:r>
              <a:rPr lang="fr-FR" sz="2000" kern="1800" spc="-25" dirty="0" err="1">
                <a:solidFill>
                  <a:schemeClr val="bg1">
                    <a:lumMod val="95000"/>
                  </a:schemeClr>
                </a:solidFill>
                <a:latin typeface="Times New Roman" panose="02020603050405020304" pitchFamily="18" charset="0"/>
                <a:ea typeface="Times New Roman" panose="02020603050405020304" pitchFamily="18" charset="0"/>
              </a:rPr>
              <a:t>hạt</a:t>
            </a:r>
            <a:r>
              <a:rPr lang="fr-FR" sz="2000" kern="1800" spc="-25" dirty="0">
                <a:solidFill>
                  <a:schemeClr val="bg1">
                    <a:lumMod val="95000"/>
                  </a:schemeClr>
                </a:solidFill>
                <a:latin typeface="Times New Roman" panose="02020603050405020304" pitchFamily="18" charset="0"/>
                <a:ea typeface="Times New Roman" panose="02020603050405020304" pitchFamily="18" charset="0"/>
              </a:rPr>
              <a:t> </a:t>
            </a:r>
            <a:r>
              <a:rPr lang="fr-FR" sz="2000" kern="1800" spc="-25" dirty="0" err="1">
                <a:solidFill>
                  <a:schemeClr val="bg1">
                    <a:lumMod val="95000"/>
                  </a:schemeClr>
                </a:solidFill>
                <a:latin typeface="Times New Roman" panose="02020603050405020304" pitchFamily="18" charset="0"/>
                <a:ea typeface="Times New Roman" panose="02020603050405020304" pitchFamily="18" charset="0"/>
              </a:rPr>
              <a:t>nhân</a:t>
            </a:r>
            <a:r>
              <a:rPr lang="fr-FR" sz="2000" kern="1800" spc="-25" dirty="0">
                <a:solidFill>
                  <a:schemeClr val="bg1">
                    <a:lumMod val="95000"/>
                  </a:schemeClr>
                </a:solidFill>
                <a:latin typeface="Times New Roman" panose="02020603050405020304" pitchFamily="18" charset="0"/>
                <a:ea typeface="Times New Roman" panose="02020603050405020304" pitchFamily="18" charset="0"/>
              </a:rPr>
              <a:t> </a:t>
            </a:r>
            <a:r>
              <a:rPr lang="fr-FR" sz="2000" kern="1800" spc="-25" dirty="0" err="1">
                <a:solidFill>
                  <a:schemeClr val="bg1">
                    <a:lumMod val="95000"/>
                  </a:schemeClr>
                </a:solidFill>
                <a:latin typeface="Times New Roman" panose="02020603050405020304" pitchFamily="18" charset="0"/>
                <a:ea typeface="Times New Roman" panose="02020603050405020304" pitchFamily="18" charset="0"/>
              </a:rPr>
              <a:t>nguyên</a:t>
            </a:r>
            <a:r>
              <a:rPr lang="fr-FR" sz="2000" kern="1800" spc="-25" dirty="0">
                <a:solidFill>
                  <a:schemeClr val="bg1">
                    <a:lumMod val="95000"/>
                  </a:schemeClr>
                </a:solidFill>
                <a:latin typeface="Times New Roman" panose="02020603050405020304" pitchFamily="18" charset="0"/>
                <a:ea typeface="Times New Roman" panose="02020603050405020304" pitchFamily="18" charset="0"/>
              </a:rPr>
              <a:t> </a:t>
            </a:r>
            <a:r>
              <a:rPr lang="fr-FR" sz="2000" kern="1800" spc="-25" dirty="0" err="1">
                <a:solidFill>
                  <a:schemeClr val="bg1">
                    <a:lumMod val="95000"/>
                  </a:schemeClr>
                </a:solidFill>
                <a:latin typeface="Times New Roman" panose="02020603050405020304" pitchFamily="18" charset="0"/>
                <a:ea typeface="Times New Roman" panose="02020603050405020304" pitchFamily="18" charset="0"/>
              </a:rPr>
              <a:t>tử</a:t>
            </a:r>
            <a:r>
              <a:rPr lang="fr-FR" sz="2000" kern="1800" spc="-25" dirty="0">
                <a:solidFill>
                  <a:schemeClr val="bg1">
                    <a:lumMod val="95000"/>
                  </a:schemeClr>
                </a:solidFill>
                <a:latin typeface="Times New Roman" panose="02020603050405020304" pitchFamily="18" charset="0"/>
                <a:ea typeface="Times New Roman" panose="02020603050405020304" pitchFamily="18" charset="0"/>
              </a:rPr>
              <a:t>;</a:t>
            </a:r>
            <a:endParaRPr lang="en-US" sz="2000" dirty="0">
              <a:solidFill>
                <a:schemeClr val="bg1">
                  <a:lumMod val="95000"/>
                </a:schemeClr>
              </a:solidFill>
              <a:latin typeface="Times New Roman" panose="02020603050405020304" pitchFamily="18" charset="0"/>
              <a:ea typeface="Times New Roman" panose="02020603050405020304" pitchFamily="18" charset="0"/>
            </a:endParaRPr>
          </a:p>
          <a:p>
            <a:pPr>
              <a:lnSpc>
                <a:spcPts val="1755"/>
              </a:lnSpc>
            </a:pPr>
            <a:r>
              <a:rPr lang="fr-FR" sz="2000" kern="1800" spc="-25" dirty="0">
                <a:solidFill>
                  <a:schemeClr val="bg1">
                    <a:lumMod val="95000"/>
                  </a:schemeClr>
                </a:solidFill>
                <a:latin typeface="Times New Roman" panose="02020603050405020304" pitchFamily="18" charset="0"/>
                <a:ea typeface="Times New Roman" panose="02020603050405020304" pitchFamily="18" charset="0"/>
              </a:rPr>
              <a:t>(b) </a:t>
            </a:r>
            <a:r>
              <a:rPr lang="fr-FR" sz="2000" kern="1800" spc="-25" dirty="0" err="1">
                <a:solidFill>
                  <a:schemeClr val="bg1">
                    <a:lumMod val="95000"/>
                  </a:schemeClr>
                </a:solidFill>
                <a:latin typeface="Times New Roman" panose="02020603050405020304" pitchFamily="18" charset="0"/>
                <a:ea typeface="Times New Roman" panose="02020603050405020304" pitchFamily="18" charset="0"/>
              </a:rPr>
              <a:t>Các</a:t>
            </a:r>
            <a:r>
              <a:rPr lang="fr-FR" sz="2000" kern="1800" spc="-25" dirty="0">
                <a:solidFill>
                  <a:schemeClr val="bg1">
                    <a:lumMod val="95000"/>
                  </a:schemeClr>
                </a:solidFill>
                <a:latin typeface="Times New Roman" panose="02020603050405020304" pitchFamily="18" charset="0"/>
                <a:ea typeface="Times New Roman" panose="02020603050405020304" pitchFamily="18" charset="0"/>
              </a:rPr>
              <a:t> </a:t>
            </a:r>
            <a:r>
              <a:rPr lang="fr-FR" sz="2000" kern="1800" spc="-25" dirty="0" err="1">
                <a:solidFill>
                  <a:schemeClr val="bg1">
                    <a:lumMod val="95000"/>
                  </a:schemeClr>
                </a:solidFill>
                <a:latin typeface="Times New Roman" panose="02020603050405020304" pitchFamily="18" charset="0"/>
                <a:ea typeface="Times New Roman" panose="02020603050405020304" pitchFamily="18" charset="0"/>
              </a:rPr>
              <a:t>nguyên</a:t>
            </a:r>
            <a:r>
              <a:rPr lang="fr-FR" sz="2000" kern="1800" spc="-25" dirty="0">
                <a:solidFill>
                  <a:schemeClr val="bg1">
                    <a:lumMod val="95000"/>
                  </a:schemeClr>
                </a:solidFill>
                <a:latin typeface="Times New Roman" panose="02020603050405020304" pitchFamily="18" charset="0"/>
                <a:ea typeface="Times New Roman" panose="02020603050405020304" pitchFamily="18" charset="0"/>
              </a:rPr>
              <a:t> </a:t>
            </a:r>
            <a:r>
              <a:rPr lang="fr-FR" sz="2000" kern="1800" spc="-25" dirty="0" err="1">
                <a:solidFill>
                  <a:schemeClr val="bg1">
                    <a:lumMod val="95000"/>
                  </a:schemeClr>
                </a:solidFill>
                <a:latin typeface="Times New Roman" panose="02020603050405020304" pitchFamily="18" charset="0"/>
                <a:ea typeface="Times New Roman" panose="02020603050405020304" pitchFamily="18" charset="0"/>
              </a:rPr>
              <a:t>tố</a:t>
            </a:r>
            <a:r>
              <a:rPr lang="fr-FR" sz="2000" kern="1800" spc="-25" dirty="0">
                <a:solidFill>
                  <a:schemeClr val="bg1">
                    <a:lumMod val="95000"/>
                  </a:schemeClr>
                </a:solidFill>
                <a:latin typeface="Times New Roman" panose="02020603050405020304" pitchFamily="18" charset="0"/>
                <a:ea typeface="Times New Roman" panose="02020603050405020304" pitchFamily="18" charset="0"/>
              </a:rPr>
              <a:t> </a:t>
            </a:r>
            <a:r>
              <a:rPr lang="fr-FR" sz="2000" kern="1800" spc="-25" dirty="0" err="1">
                <a:solidFill>
                  <a:schemeClr val="bg1">
                    <a:lumMod val="95000"/>
                  </a:schemeClr>
                </a:solidFill>
                <a:latin typeface="Times New Roman" panose="02020603050405020304" pitchFamily="18" charset="0"/>
                <a:ea typeface="Times New Roman" panose="02020603050405020304" pitchFamily="18" charset="0"/>
              </a:rPr>
              <a:t>có</a:t>
            </a:r>
            <a:r>
              <a:rPr lang="fr-FR" sz="2000" kern="1800" spc="-25" dirty="0">
                <a:solidFill>
                  <a:schemeClr val="bg1">
                    <a:lumMod val="95000"/>
                  </a:schemeClr>
                </a:solidFill>
                <a:latin typeface="Times New Roman" panose="02020603050405020304" pitchFamily="18" charset="0"/>
                <a:ea typeface="Times New Roman" panose="02020603050405020304" pitchFamily="18" charset="0"/>
              </a:rPr>
              <a:t> </a:t>
            </a:r>
            <a:r>
              <a:rPr lang="fr-FR" sz="2000" kern="1800" spc="-25" dirty="0" err="1">
                <a:solidFill>
                  <a:schemeClr val="bg1">
                    <a:lumMod val="95000"/>
                  </a:schemeClr>
                </a:solidFill>
                <a:latin typeface="Times New Roman" panose="02020603050405020304" pitchFamily="18" charset="0"/>
                <a:ea typeface="Times New Roman" panose="02020603050405020304" pitchFamily="18" charset="0"/>
              </a:rPr>
              <a:t>cùng</a:t>
            </a:r>
            <a:r>
              <a:rPr lang="fr-FR" sz="2000" kern="1800" spc="-25" dirty="0">
                <a:solidFill>
                  <a:schemeClr val="bg1">
                    <a:lumMod val="95000"/>
                  </a:schemeClr>
                </a:solidFill>
                <a:latin typeface="Times New Roman" panose="02020603050405020304" pitchFamily="18" charset="0"/>
                <a:ea typeface="Times New Roman" panose="02020603050405020304" pitchFamily="18" charset="0"/>
              </a:rPr>
              <a:t> </a:t>
            </a:r>
            <a:r>
              <a:rPr lang="fr-FR" sz="2000" kern="1800" spc="-25" dirty="0" err="1">
                <a:solidFill>
                  <a:schemeClr val="bg1">
                    <a:lumMod val="95000"/>
                  </a:schemeClr>
                </a:solidFill>
                <a:latin typeface="Times New Roman" panose="02020603050405020304" pitchFamily="18" charset="0"/>
                <a:ea typeface="Times New Roman" panose="02020603050405020304" pitchFamily="18" charset="0"/>
              </a:rPr>
              <a:t>số</a:t>
            </a:r>
            <a:r>
              <a:rPr lang="fr-FR" sz="2000" kern="1800" spc="-25" dirty="0">
                <a:solidFill>
                  <a:schemeClr val="bg1">
                    <a:lumMod val="95000"/>
                  </a:schemeClr>
                </a:solidFill>
                <a:latin typeface="Times New Roman" panose="02020603050405020304" pitchFamily="18" charset="0"/>
                <a:ea typeface="Times New Roman" panose="02020603050405020304" pitchFamily="18" charset="0"/>
              </a:rPr>
              <a:t> </a:t>
            </a:r>
            <a:r>
              <a:rPr lang="fr-FR" sz="2000" kern="1800" spc="-25" dirty="0" err="1">
                <a:solidFill>
                  <a:schemeClr val="bg1">
                    <a:lumMod val="95000"/>
                  </a:schemeClr>
                </a:solidFill>
                <a:latin typeface="Times New Roman" panose="02020603050405020304" pitchFamily="18" charset="0"/>
                <a:ea typeface="Times New Roman" panose="02020603050405020304" pitchFamily="18" charset="0"/>
              </a:rPr>
              <a:t>lớp</a:t>
            </a:r>
            <a:r>
              <a:rPr lang="fr-FR" sz="2000" kern="1800" spc="-25" dirty="0">
                <a:solidFill>
                  <a:schemeClr val="bg1">
                    <a:lumMod val="95000"/>
                  </a:schemeClr>
                </a:solidFill>
                <a:latin typeface="Times New Roman" panose="02020603050405020304" pitchFamily="18" charset="0"/>
                <a:ea typeface="Times New Roman" panose="02020603050405020304" pitchFamily="18" charset="0"/>
              </a:rPr>
              <a:t> </a:t>
            </a:r>
            <a:r>
              <a:rPr lang="fr-FR" sz="2000" kern="1800" spc="-25" dirty="0" err="1">
                <a:solidFill>
                  <a:schemeClr val="bg1">
                    <a:lumMod val="95000"/>
                  </a:schemeClr>
                </a:solidFill>
                <a:latin typeface="Times New Roman" panose="02020603050405020304" pitchFamily="18" charset="0"/>
                <a:ea typeface="Times New Roman" panose="02020603050405020304" pitchFamily="18" charset="0"/>
              </a:rPr>
              <a:t>electron</a:t>
            </a:r>
            <a:r>
              <a:rPr lang="fr-FR" sz="2000" kern="1800" spc="-25" dirty="0">
                <a:solidFill>
                  <a:schemeClr val="bg1">
                    <a:lumMod val="95000"/>
                  </a:schemeClr>
                </a:solidFill>
                <a:latin typeface="Times New Roman" panose="02020603050405020304" pitchFamily="18" charset="0"/>
                <a:ea typeface="Times New Roman" panose="02020603050405020304" pitchFamily="18" charset="0"/>
              </a:rPr>
              <a:t> </a:t>
            </a:r>
            <a:r>
              <a:rPr lang="fr-FR" sz="2000" kern="1800" spc="-25" dirty="0" err="1">
                <a:solidFill>
                  <a:schemeClr val="bg1">
                    <a:lumMod val="95000"/>
                  </a:schemeClr>
                </a:solidFill>
                <a:latin typeface="Times New Roman" panose="02020603050405020304" pitchFamily="18" charset="0"/>
                <a:ea typeface="Times New Roman" panose="02020603050405020304" pitchFamily="18" charset="0"/>
              </a:rPr>
              <a:t>trong</a:t>
            </a:r>
            <a:r>
              <a:rPr lang="fr-FR" sz="2000" kern="1800" spc="-25" dirty="0">
                <a:solidFill>
                  <a:schemeClr val="bg1">
                    <a:lumMod val="95000"/>
                  </a:schemeClr>
                </a:solidFill>
                <a:latin typeface="Times New Roman" panose="02020603050405020304" pitchFamily="18" charset="0"/>
                <a:ea typeface="Times New Roman" panose="02020603050405020304" pitchFamily="18" charset="0"/>
              </a:rPr>
              <a:t> </a:t>
            </a:r>
            <a:r>
              <a:rPr lang="fr-FR" sz="2000" kern="1800" spc="-25" dirty="0" err="1">
                <a:solidFill>
                  <a:schemeClr val="bg1">
                    <a:lumMod val="95000"/>
                  </a:schemeClr>
                </a:solidFill>
                <a:latin typeface="Times New Roman" panose="02020603050405020304" pitchFamily="18" charset="0"/>
                <a:ea typeface="Times New Roman" panose="02020603050405020304" pitchFamily="18" charset="0"/>
              </a:rPr>
              <a:t>nguyên</a:t>
            </a:r>
            <a:r>
              <a:rPr lang="fr-FR" sz="2000" kern="1800" spc="-25" dirty="0">
                <a:solidFill>
                  <a:schemeClr val="bg1">
                    <a:lumMod val="95000"/>
                  </a:schemeClr>
                </a:solidFill>
                <a:latin typeface="Times New Roman" panose="02020603050405020304" pitchFamily="18" charset="0"/>
                <a:ea typeface="Times New Roman" panose="02020603050405020304" pitchFamily="18" charset="0"/>
              </a:rPr>
              <a:t> </a:t>
            </a:r>
            <a:r>
              <a:rPr lang="fr-FR" sz="2000" kern="1800" spc="-25" dirty="0" err="1">
                <a:solidFill>
                  <a:schemeClr val="bg1">
                    <a:lumMod val="95000"/>
                  </a:schemeClr>
                </a:solidFill>
                <a:latin typeface="Times New Roman" panose="02020603050405020304" pitchFamily="18" charset="0"/>
                <a:ea typeface="Times New Roman" panose="02020603050405020304" pitchFamily="18" charset="0"/>
              </a:rPr>
              <a:t>tử</a:t>
            </a:r>
            <a:r>
              <a:rPr lang="fr-FR" sz="2000" kern="1800" spc="-25" dirty="0">
                <a:solidFill>
                  <a:schemeClr val="bg1">
                    <a:lumMod val="95000"/>
                  </a:schemeClr>
                </a:solidFill>
                <a:latin typeface="Times New Roman" panose="02020603050405020304" pitchFamily="18" charset="0"/>
                <a:ea typeface="Times New Roman" panose="02020603050405020304" pitchFamily="18" charset="0"/>
              </a:rPr>
              <a:t> </a:t>
            </a:r>
            <a:r>
              <a:rPr lang="fr-FR" sz="2000" kern="1800" spc="-25" dirty="0" err="1">
                <a:solidFill>
                  <a:schemeClr val="bg1">
                    <a:lumMod val="95000"/>
                  </a:schemeClr>
                </a:solidFill>
                <a:latin typeface="Times New Roman" panose="02020603050405020304" pitchFamily="18" charset="0"/>
                <a:ea typeface="Times New Roman" panose="02020603050405020304" pitchFamily="18" charset="0"/>
              </a:rPr>
              <a:t>được</a:t>
            </a:r>
            <a:r>
              <a:rPr lang="fr-FR" sz="2000" kern="1800" spc="-25" dirty="0">
                <a:solidFill>
                  <a:schemeClr val="bg1">
                    <a:lumMod val="95000"/>
                  </a:schemeClr>
                </a:solidFill>
                <a:latin typeface="Times New Roman" panose="02020603050405020304" pitchFamily="18" charset="0"/>
                <a:ea typeface="Times New Roman" panose="02020603050405020304" pitchFamily="18" charset="0"/>
              </a:rPr>
              <a:t> </a:t>
            </a:r>
            <a:r>
              <a:rPr lang="fr-FR" sz="2000" kern="1800" spc="-25" dirty="0" err="1">
                <a:solidFill>
                  <a:schemeClr val="bg1">
                    <a:lumMod val="95000"/>
                  </a:schemeClr>
                </a:solidFill>
                <a:latin typeface="Times New Roman" panose="02020603050405020304" pitchFamily="18" charset="0"/>
                <a:ea typeface="Times New Roman" panose="02020603050405020304" pitchFamily="18" charset="0"/>
              </a:rPr>
              <a:t>xếp</a:t>
            </a:r>
            <a:r>
              <a:rPr lang="fr-FR" sz="2000" kern="1800" spc="-25" dirty="0">
                <a:solidFill>
                  <a:schemeClr val="bg1">
                    <a:lumMod val="95000"/>
                  </a:schemeClr>
                </a:solidFill>
                <a:latin typeface="Times New Roman" panose="02020603050405020304" pitchFamily="18" charset="0"/>
                <a:ea typeface="Times New Roman" panose="02020603050405020304" pitchFamily="18" charset="0"/>
              </a:rPr>
              <a:t> </a:t>
            </a:r>
            <a:r>
              <a:rPr lang="fr-FR" sz="2000" kern="1800" spc="-25" dirty="0" err="1">
                <a:solidFill>
                  <a:schemeClr val="bg1">
                    <a:lumMod val="95000"/>
                  </a:schemeClr>
                </a:solidFill>
                <a:latin typeface="Times New Roman" panose="02020603050405020304" pitchFamily="18" charset="0"/>
                <a:ea typeface="Times New Roman" panose="02020603050405020304" pitchFamily="18" charset="0"/>
              </a:rPr>
              <a:t>vào</a:t>
            </a:r>
            <a:r>
              <a:rPr lang="fr-FR" sz="2000" kern="1800" spc="-25" dirty="0">
                <a:solidFill>
                  <a:schemeClr val="bg1">
                    <a:lumMod val="95000"/>
                  </a:schemeClr>
                </a:solidFill>
                <a:latin typeface="Times New Roman" panose="02020603050405020304" pitchFamily="18" charset="0"/>
                <a:ea typeface="Times New Roman" panose="02020603050405020304" pitchFamily="18" charset="0"/>
              </a:rPr>
              <a:t> </a:t>
            </a:r>
            <a:r>
              <a:rPr lang="fr-FR" sz="2000" kern="1800" spc="-25" dirty="0" err="1">
                <a:solidFill>
                  <a:schemeClr val="bg1">
                    <a:lumMod val="95000"/>
                  </a:schemeClr>
                </a:solidFill>
                <a:latin typeface="Times New Roman" panose="02020603050405020304" pitchFamily="18" charset="0"/>
                <a:ea typeface="Times New Roman" panose="02020603050405020304" pitchFamily="18" charset="0"/>
              </a:rPr>
              <a:t>cùng</a:t>
            </a:r>
            <a:r>
              <a:rPr lang="fr-FR" sz="2000" kern="1800" spc="-25" dirty="0">
                <a:solidFill>
                  <a:schemeClr val="bg1">
                    <a:lumMod val="95000"/>
                  </a:schemeClr>
                </a:solidFill>
                <a:latin typeface="Times New Roman" panose="02020603050405020304" pitchFamily="18" charset="0"/>
                <a:ea typeface="Times New Roman" panose="02020603050405020304" pitchFamily="18" charset="0"/>
              </a:rPr>
              <a:t> </a:t>
            </a:r>
            <a:r>
              <a:rPr lang="fr-FR" sz="2000" kern="1800" spc="-25" dirty="0" err="1">
                <a:solidFill>
                  <a:schemeClr val="bg1">
                    <a:lumMod val="95000"/>
                  </a:schemeClr>
                </a:solidFill>
                <a:latin typeface="Times New Roman" panose="02020603050405020304" pitchFamily="18" charset="0"/>
                <a:ea typeface="Times New Roman" panose="02020603050405020304" pitchFamily="18" charset="0"/>
              </a:rPr>
              <a:t>một</a:t>
            </a:r>
            <a:r>
              <a:rPr lang="fr-FR" sz="2000" kern="1800" spc="-25" dirty="0">
                <a:solidFill>
                  <a:schemeClr val="bg1">
                    <a:lumMod val="95000"/>
                  </a:schemeClr>
                </a:solidFill>
                <a:latin typeface="Times New Roman" panose="02020603050405020304" pitchFamily="18" charset="0"/>
                <a:ea typeface="Times New Roman" panose="02020603050405020304" pitchFamily="18" charset="0"/>
              </a:rPr>
              <a:t> </a:t>
            </a:r>
            <a:r>
              <a:rPr lang="fr-FR" sz="2000" kern="1800" spc="-25" dirty="0" err="1">
                <a:solidFill>
                  <a:schemeClr val="bg1">
                    <a:lumMod val="95000"/>
                  </a:schemeClr>
                </a:solidFill>
                <a:latin typeface="Times New Roman" panose="02020603050405020304" pitchFamily="18" charset="0"/>
                <a:ea typeface="Times New Roman" panose="02020603050405020304" pitchFamily="18" charset="0"/>
              </a:rPr>
              <a:t>hàng</a:t>
            </a:r>
            <a:r>
              <a:rPr lang="fr-FR" sz="2000" kern="1800" spc="-25" dirty="0">
                <a:solidFill>
                  <a:schemeClr val="bg1">
                    <a:lumMod val="95000"/>
                  </a:schemeClr>
                </a:solidFill>
                <a:latin typeface="Times New Roman" panose="02020603050405020304" pitchFamily="18" charset="0"/>
                <a:ea typeface="Times New Roman" panose="02020603050405020304" pitchFamily="18" charset="0"/>
              </a:rPr>
              <a:t> ;</a:t>
            </a:r>
            <a:endParaRPr lang="en-US" sz="2000" dirty="0">
              <a:solidFill>
                <a:schemeClr val="bg1">
                  <a:lumMod val="95000"/>
                </a:schemeClr>
              </a:solidFill>
              <a:latin typeface="Times New Roman" panose="02020603050405020304" pitchFamily="18" charset="0"/>
              <a:ea typeface="Times New Roman" panose="02020603050405020304" pitchFamily="18" charset="0"/>
            </a:endParaRPr>
          </a:p>
          <a:p>
            <a:pPr>
              <a:lnSpc>
                <a:spcPts val="1755"/>
              </a:lnSpc>
            </a:pPr>
            <a:r>
              <a:rPr lang="fr-FR" sz="2000" kern="1800" spc="-25" dirty="0">
                <a:solidFill>
                  <a:schemeClr val="bg1">
                    <a:lumMod val="95000"/>
                  </a:schemeClr>
                </a:solidFill>
                <a:latin typeface="Times New Roman" panose="02020603050405020304" pitchFamily="18" charset="0"/>
                <a:ea typeface="Times New Roman" panose="02020603050405020304" pitchFamily="18" charset="0"/>
              </a:rPr>
              <a:t>(c) </a:t>
            </a:r>
            <a:r>
              <a:rPr lang="fr-FR" sz="2000" kern="1800" spc="-25" dirty="0" err="1">
                <a:solidFill>
                  <a:schemeClr val="bg1">
                    <a:lumMod val="95000"/>
                  </a:schemeClr>
                </a:solidFill>
                <a:latin typeface="Times New Roman" panose="02020603050405020304" pitchFamily="18" charset="0"/>
                <a:ea typeface="Times New Roman" panose="02020603050405020304" pitchFamily="18" charset="0"/>
              </a:rPr>
              <a:t>Các</a:t>
            </a:r>
            <a:r>
              <a:rPr lang="fr-FR" sz="2000" kern="1800" spc="-25" dirty="0">
                <a:solidFill>
                  <a:schemeClr val="bg1">
                    <a:lumMod val="95000"/>
                  </a:schemeClr>
                </a:solidFill>
                <a:latin typeface="Times New Roman" panose="02020603050405020304" pitchFamily="18" charset="0"/>
                <a:ea typeface="Times New Roman" panose="02020603050405020304" pitchFamily="18" charset="0"/>
              </a:rPr>
              <a:t> </a:t>
            </a:r>
            <a:r>
              <a:rPr lang="fr-FR" sz="2000" kern="1800" spc="-25" dirty="0" err="1">
                <a:solidFill>
                  <a:schemeClr val="bg1">
                    <a:lumMod val="95000"/>
                  </a:schemeClr>
                </a:solidFill>
                <a:latin typeface="Times New Roman" panose="02020603050405020304" pitchFamily="18" charset="0"/>
                <a:ea typeface="Times New Roman" panose="02020603050405020304" pitchFamily="18" charset="0"/>
              </a:rPr>
              <a:t>nguyên</a:t>
            </a:r>
            <a:r>
              <a:rPr lang="fr-FR" sz="2000" kern="1800" spc="-25" dirty="0">
                <a:solidFill>
                  <a:schemeClr val="bg1">
                    <a:lumMod val="95000"/>
                  </a:schemeClr>
                </a:solidFill>
                <a:latin typeface="Times New Roman" panose="02020603050405020304" pitchFamily="18" charset="0"/>
                <a:ea typeface="Times New Roman" panose="02020603050405020304" pitchFamily="18" charset="0"/>
              </a:rPr>
              <a:t> </a:t>
            </a:r>
            <a:r>
              <a:rPr lang="fr-FR" sz="2000" kern="1800" spc="-25" dirty="0" err="1">
                <a:solidFill>
                  <a:schemeClr val="bg1">
                    <a:lumMod val="95000"/>
                  </a:schemeClr>
                </a:solidFill>
                <a:latin typeface="Times New Roman" panose="02020603050405020304" pitchFamily="18" charset="0"/>
                <a:ea typeface="Times New Roman" panose="02020603050405020304" pitchFamily="18" charset="0"/>
              </a:rPr>
              <a:t>tố</a:t>
            </a:r>
            <a:r>
              <a:rPr lang="fr-FR" sz="2000" kern="1800" spc="-25" dirty="0">
                <a:solidFill>
                  <a:schemeClr val="bg1">
                    <a:lumMod val="95000"/>
                  </a:schemeClr>
                </a:solidFill>
                <a:latin typeface="Times New Roman" panose="02020603050405020304" pitchFamily="18" charset="0"/>
                <a:ea typeface="Times New Roman" panose="02020603050405020304" pitchFamily="18" charset="0"/>
              </a:rPr>
              <a:t> </a:t>
            </a:r>
            <a:r>
              <a:rPr lang="fr-FR" sz="2000" kern="1800" spc="-25" dirty="0" err="1">
                <a:solidFill>
                  <a:schemeClr val="bg1">
                    <a:lumMod val="95000"/>
                  </a:schemeClr>
                </a:solidFill>
                <a:latin typeface="Times New Roman" panose="02020603050405020304" pitchFamily="18" charset="0"/>
                <a:ea typeface="Times New Roman" panose="02020603050405020304" pitchFamily="18" charset="0"/>
              </a:rPr>
              <a:t>có</a:t>
            </a:r>
            <a:r>
              <a:rPr lang="fr-FR" sz="2000" kern="1800" spc="-25" dirty="0">
                <a:solidFill>
                  <a:schemeClr val="bg1">
                    <a:lumMod val="95000"/>
                  </a:schemeClr>
                </a:solidFill>
                <a:latin typeface="Times New Roman" panose="02020603050405020304" pitchFamily="18" charset="0"/>
                <a:ea typeface="Times New Roman" panose="02020603050405020304" pitchFamily="18" charset="0"/>
              </a:rPr>
              <a:t> </a:t>
            </a:r>
            <a:r>
              <a:rPr lang="fr-FR" sz="2000" kern="1800" spc="-25" dirty="0" err="1">
                <a:solidFill>
                  <a:schemeClr val="bg1">
                    <a:lumMod val="95000"/>
                  </a:schemeClr>
                </a:solidFill>
                <a:latin typeface="Times New Roman" panose="02020603050405020304" pitchFamily="18" charset="0"/>
                <a:ea typeface="Times New Roman" panose="02020603050405020304" pitchFamily="18" charset="0"/>
              </a:rPr>
              <a:t>cùng</a:t>
            </a:r>
            <a:r>
              <a:rPr lang="fr-FR" sz="2000" kern="1800" spc="-25" dirty="0">
                <a:solidFill>
                  <a:schemeClr val="bg1">
                    <a:lumMod val="95000"/>
                  </a:schemeClr>
                </a:solidFill>
                <a:latin typeface="Times New Roman" panose="02020603050405020304" pitchFamily="18" charset="0"/>
                <a:ea typeface="Times New Roman" panose="02020603050405020304" pitchFamily="18" charset="0"/>
              </a:rPr>
              <a:t> </a:t>
            </a:r>
            <a:r>
              <a:rPr lang="fr-FR" sz="2000" kern="1800" spc="-25" dirty="0" err="1">
                <a:solidFill>
                  <a:schemeClr val="bg1">
                    <a:lumMod val="95000"/>
                  </a:schemeClr>
                </a:solidFill>
                <a:latin typeface="Times New Roman" panose="02020603050405020304" pitchFamily="18" charset="0"/>
                <a:ea typeface="Times New Roman" panose="02020603050405020304" pitchFamily="18" charset="0"/>
              </a:rPr>
              <a:t>số</a:t>
            </a:r>
            <a:r>
              <a:rPr lang="fr-FR" sz="2000" kern="1800" spc="-25" dirty="0">
                <a:solidFill>
                  <a:schemeClr val="bg1">
                    <a:lumMod val="95000"/>
                  </a:schemeClr>
                </a:solidFill>
                <a:latin typeface="Times New Roman" panose="02020603050405020304" pitchFamily="18" charset="0"/>
                <a:ea typeface="Times New Roman" panose="02020603050405020304" pitchFamily="18" charset="0"/>
              </a:rPr>
              <a:t> </a:t>
            </a:r>
            <a:r>
              <a:rPr lang="fr-FR" sz="2000" kern="1800" spc="-25" dirty="0" err="1">
                <a:solidFill>
                  <a:schemeClr val="bg1">
                    <a:lumMod val="95000"/>
                  </a:schemeClr>
                </a:solidFill>
                <a:latin typeface="Times New Roman" panose="02020603050405020304" pitchFamily="18" charset="0"/>
                <a:ea typeface="Times New Roman" panose="02020603050405020304" pitchFamily="18" charset="0"/>
              </a:rPr>
              <a:t>electron</a:t>
            </a:r>
            <a:r>
              <a:rPr lang="fr-FR" sz="2000" kern="1800" spc="-25" dirty="0">
                <a:solidFill>
                  <a:schemeClr val="bg1">
                    <a:lumMod val="95000"/>
                  </a:schemeClr>
                </a:solidFill>
                <a:latin typeface="Times New Roman" panose="02020603050405020304" pitchFamily="18" charset="0"/>
                <a:ea typeface="Times New Roman" panose="02020603050405020304" pitchFamily="18" charset="0"/>
              </a:rPr>
              <a:t> </a:t>
            </a:r>
            <a:r>
              <a:rPr lang="fr-FR" sz="2000" kern="1800" spc="-25" dirty="0" err="1">
                <a:solidFill>
                  <a:schemeClr val="bg1">
                    <a:lumMod val="95000"/>
                  </a:schemeClr>
                </a:solidFill>
                <a:latin typeface="Times New Roman" panose="02020603050405020304" pitchFamily="18" charset="0"/>
                <a:ea typeface="Times New Roman" panose="02020603050405020304" pitchFamily="18" charset="0"/>
              </a:rPr>
              <a:t>hóa</a:t>
            </a:r>
            <a:r>
              <a:rPr lang="fr-FR" sz="2000" kern="1800" spc="-25" dirty="0">
                <a:solidFill>
                  <a:schemeClr val="bg1">
                    <a:lumMod val="95000"/>
                  </a:schemeClr>
                </a:solidFill>
                <a:latin typeface="Times New Roman" panose="02020603050405020304" pitchFamily="18" charset="0"/>
                <a:ea typeface="Times New Roman" panose="02020603050405020304" pitchFamily="18" charset="0"/>
              </a:rPr>
              <a:t> </a:t>
            </a:r>
            <a:r>
              <a:rPr lang="fr-FR" sz="2000" kern="1800" spc="-25" dirty="0" err="1">
                <a:solidFill>
                  <a:schemeClr val="bg1">
                    <a:lumMod val="95000"/>
                  </a:schemeClr>
                </a:solidFill>
                <a:latin typeface="Times New Roman" panose="02020603050405020304" pitchFamily="18" charset="0"/>
                <a:ea typeface="Times New Roman" panose="02020603050405020304" pitchFamily="18" charset="0"/>
              </a:rPr>
              <a:t>trị</a:t>
            </a:r>
            <a:r>
              <a:rPr lang="fr-FR" sz="2000" kern="1800" spc="-25" dirty="0">
                <a:solidFill>
                  <a:schemeClr val="bg1">
                    <a:lumMod val="95000"/>
                  </a:schemeClr>
                </a:solidFill>
                <a:latin typeface="Times New Roman" panose="02020603050405020304" pitchFamily="18" charset="0"/>
                <a:ea typeface="Times New Roman" panose="02020603050405020304" pitchFamily="18" charset="0"/>
              </a:rPr>
              <a:t> </a:t>
            </a:r>
            <a:r>
              <a:rPr lang="fr-FR" sz="2000" kern="1800" spc="-25" dirty="0" err="1">
                <a:solidFill>
                  <a:schemeClr val="bg1">
                    <a:lumMod val="95000"/>
                  </a:schemeClr>
                </a:solidFill>
                <a:latin typeface="Times New Roman" panose="02020603050405020304" pitchFamily="18" charset="0"/>
                <a:ea typeface="Times New Roman" panose="02020603050405020304" pitchFamily="18" charset="0"/>
              </a:rPr>
              <a:t>trong</a:t>
            </a:r>
            <a:r>
              <a:rPr lang="fr-FR" sz="2000" kern="1800" spc="-25" dirty="0">
                <a:solidFill>
                  <a:schemeClr val="bg1">
                    <a:lumMod val="95000"/>
                  </a:schemeClr>
                </a:solidFill>
                <a:latin typeface="Times New Roman" panose="02020603050405020304" pitchFamily="18" charset="0"/>
                <a:ea typeface="Times New Roman" panose="02020603050405020304" pitchFamily="18" charset="0"/>
              </a:rPr>
              <a:t> </a:t>
            </a:r>
            <a:r>
              <a:rPr lang="fr-FR" sz="2000" kern="1800" spc="-25" dirty="0" err="1">
                <a:solidFill>
                  <a:schemeClr val="bg1">
                    <a:lumMod val="95000"/>
                  </a:schemeClr>
                </a:solidFill>
                <a:latin typeface="Times New Roman" panose="02020603050405020304" pitchFamily="18" charset="0"/>
                <a:ea typeface="Times New Roman" panose="02020603050405020304" pitchFamily="18" charset="0"/>
              </a:rPr>
              <a:t>nguyên</a:t>
            </a:r>
            <a:r>
              <a:rPr lang="fr-FR" sz="2000" kern="1800" spc="-25" dirty="0">
                <a:solidFill>
                  <a:schemeClr val="bg1">
                    <a:lumMod val="95000"/>
                  </a:schemeClr>
                </a:solidFill>
                <a:latin typeface="Times New Roman" panose="02020603050405020304" pitchFamily="18" charset="0"/>
                <a:ea typeface="Times New Roman" panose="02020603050405020304" pitchFamily="18" charset="0"/>
              </a:rPr>
              <a:t> </a:t>
            </a:r>
            <a:r>
              <a:rPr lang="fr-FR" sz="2000" kern="1800" spc="-25" dirty="0" err="1">
                <a:solidFill>
                  <a:schemeClr val="bg1">
                    <a:lumMod val="95000"/>
                  </a:schemeClr>
                </a:solidFill>
                <a:latin typeface="Times New Roman" panose="02020603050405020304" pitchFamily="18" charset="0"/>
                <a:ea typeface="Times New Roman" panose="02020603050405020304" pitchFamily="18" charset="0"/>
              </a:rPr>
              <a:t>tử</a:t>
            </a:r>
            <a:r>
              <a:rPr lang="fr-FR" sz="2000" kern="1800" spc="-25" dirty="0">
                <a:solidFill>
                  <a:schemeClr val="bg1">
                    <a:lumMod val="95000"/>
                  </a:schemeClr>
                </a:solidFill>
                <a:latin typeface="Times New Roman" panose="02020603050405020304" pitchFamily="18" charset="0"/>
                <a:ea typeface="Times New Roman" panose="02020603050405020304" pitchFamily="18" charset="0"/>
              </a:rPr>
              <a:t> </a:t>
            </a:r>
            <a:r>
              <a:rPr lang="fr-FR" sz="2000" kern="1800" spc="-25" dirty="0" err="1">
                <a:solidFill>
                  <a:schemeClr val="bg1">
                    <a:lumMod val="95000"/>
                  </a:schemeClr>
                </a:solidFill>
                <a:latin typeface="Times New Roman" panose="02020603050405020304" pitchFamily="18" charset="0"/>
                <a:ea typeface="Times New Roman" panose="02020603050405020304" pitchFamily="18" charset="0"/>
              </a:rPr>
              <a:t>được</a:t>
            </a:r>
            <a:r>
              <a:rPr lang="fr-FR" sz="2000" kern="1800" spc="-25" dirty="0">
                <a:solidFill>
                  <a:schemeClr val="bg1">
                    <a:lumMod val="95000"/>
                  </a:schemeClr>
                </a:solidFill>
                <a:latin typeface="Times New Roman" panose="02020603050405020304" pitchFamily="18" charset="0"/>
                <a:ea typeface="Times New Roman" panose="02020603050405020304" pitchFamily="18" charset="0"/>
              </a:rPr>
              <a:t> </a:t>
            </a:r>
            <a:r>
              <a:rPr lang="fr-FR" sz="2000" kern="1800" spc="-25" dirty="0" err="1">
                <a:solidFill>
                  <a:schemeClr val="bg1">
                    <a:lumMod val="95000"/>
                  </a:schemeClr>
                </a:solidFill>
                <a:latin typeface="Times New Roman" panose="02020603050405020304" pitchFamily="18" charset="0"/>
                <a:ea typeface="Times New Roman" panose="02020603050405020304" pitchFamily="18" charset="0"/>
              </a:rPr>
              <a:t>xếp</a:t>
            </a:r>
            <a:r>
              <a:rPr lang="fr-FR" sz="2000" kern="1800" spc="-25" dirty="0">
                <a:solidFill>
                  <a:schemeClr val="bg1">
                    <a:lumMod val="95000"/>
                  </a:schemeClr>
                </a:solidFill>
                <a:latin typeface="Times New Roman" panose="02020603050405020304" pitchFamily="18" charset="0"/>
                <a:ea typeface="Times New Roman" panose="02020603050405020304" pitchFamily="18" charset="0"/>
              </a:rPr>
              <a:t> </a:t>
            </a:r>
            <a:r>
              <a:rPr lang="fr-FR" sz="2000" kern="1800" spc="-25" dirty="0" err="1">
                <a:solidFill>
                  <a:schemeClr val="bg1">
                    <a:lumMod val="95000"/>
                  </a:schemeClr>
                </a:solidFill>
                <a:latin typeface="Times New Roman" panose="02020603050405020304" pitchFamily="18" charset="0"/>
                <a:ea typeface="Times New Roman" panose="02020603050405020304" pitchFamily="18" charset="0"/>
              </a:rPr>
              <a:t>vào</a:t>
            </a:r>
            <a:r>
              <a:rPr lang="fr-FR" sz="2000" kern="1800" spc="-25" dirty="0">
                <a:solidFill>
                  <a:schemeClr val="bg1">
                    <a:lumMod val="95000"/>
                  </a:schemeClr>
                </a:solidFill>
                <a:latin typeface="Times New Roman" panose="02020603050405020304" pitchFamily="18" charset="0"/>
                <a:ea typeface="Times New Roman" panose="02020603050405020304" pitchFamily="18" charset="0"/>
              </a:rPr>
              <a:t> </a:t>
            </a:r>
            <a:r>
              <a:rPr lang="fr-FR" sz="2000" kern="1800" spc="-25" dirty="0" err="1">
                <a:solidFill>
                  <a:schemeClr val="bg1">
                    <a:lumMod val="95000"/>
                  </a:schemeClr>
                </a:solidFill>
                <a:latin typeface="Times New Roman" panose="02020603050405020304" pitchFamily="18" charset="0"/>
                <a:ea typeface="Times New Roman" panose="02020603050405020304" pitchFamily="18" charset="0"/>
              </a:rPr>
              <a:t>một</a:t>
            </a:r>
            <a:r>
              <a:rPr lang="fr-FR" sz="2000" kern="1800" spc="-25" dirty="0">
                <a:solidFill>
                  <a:schemeClr val="bg1">
                    <a:lumMod val="95000"/>
                  </a:schemeClr>
                </a:solidFill>
                <a:latin typeface="Times New Roman" panose="02020603050405020304" pitchFamily="18" charset="0"/>
                <a:ea typeface="Times New Roman" panose="02020603050405020304" pitchFamily="18" charset="0"/>
              </a:rPr>
              <a:t> </a:t>
            </a:r>
            <a:r>
              <a:rPr lang="fr-FR" sz="2000" kern="1800" spc="-25" dirty="0" err="1">
                <a:solidFill>
                  <a:schemeClr val="bg1">
                    <a:lumMod val="95000"/>
                  </a:schemeClr>
                </a:solidFill>
                <a:latin typeface="Times New Roman" panose="02020603050405020304" pitchFamily="18" charset="0"/>
                <a:ea typeface="Times New Roman" panose="02020603050405020304" pitchFamily="18" charset="0"/>
              </a:rPr>
              <a:t>cột</a:t>
            </a:r>
            <a:r>
              <a:rPr lang="fr-FR" sz="2000" kern="1800" spc="-25" dirty="0">
                <a:solidFill>
                  <a:schemeClr val="bg1">
                    <a:lumMod val="95000"/>
                  </a:schemeClr>
                </a:solidFill>
                <a:latin typeface="Times New Roman" panose="02020603050405020304" pitchFamily="18" charset="0"/>
                <a:ea typeface="Times New Roman" panose="02020603050405020304" pitchFamily="18" charset="0"/>
              </a:rPr>
              <a:t>;</a:t>
            </a:r>
            <a:endParaRPr lang="en-US" sz="2000" dirty="0">
              <a:solidFill>
                <a:schemeClr val="bg1">
                  <a:lumMod val="95000"/>
                </a:schemeClr>
              </a:solidFill>
              <a:latin typeface="Times New Roman" panose="02020603050405020304" pitchFamily="18" charset="0"/>
              <a:ea typeface="Times New Roman" panose="02020603050405020304" pitchFamily="18" charset="0"/>
            </a:endParaRPr>
          </a:p>
          <a:p>
            <a:pPr>
              <a:lnSpc>
                <a:spcPts val="1755"/>
              </a:lnSpc>
            </a:pPr>
            <a:r>
              <a:rPr lang="fr-FR" sz="2000" kern="1800" spc="-25" dirty="0">
                <a:solidFill>
                  <a:schemeClr val="bg1">
                    <a:lumMod val="95000"/>
                  </a:schemeClr>
                </a:solidFill>
                <a:latin typeface="Times New Roman" panose="02020603050405020304" pitchFamily="18" charset="0"/>
                <a:ea typeface="Times New Roman" panose="02020603050405020304" pitchFamily="18" charset="0"/>
              </a:rPr>
              <a:t>(d) </a:t>
            </a:r>
            <a:r>
              <a:rPr lang="fr-FR" sz="2000" kern="1800" spc="-25" dirty="0" err="1">
                <a:solidFill>
                  <a:schemeClr val="bg1">
                    <a:lumMod val="95000"/>
                  </a:schemeClr>
                </a:solidFill>
                <a:latin typeface="Times New Roman" panose="02020603050405020304" pitchFamily="18" charset="0"/>
                <a:ea typeface="Times New Roman" panose="02020603050405020304" pitchFamily="18" charset="0"/>
              </a:rPr>
              <a:t>Các</a:t>
            </a:r>
            <a:r>
              <a:rPr lang="fr-FR" sz="2000" kern="1800" spc="-25" dirty="0">
                <a:solidFill>
                  <a:schemeClr val="bg1">
                    <a:lumMod val="95000"/>
                  </a:schemeClr>
                </a:solidFill>
                <a:latin typeface="Times New Roman" panose="02020603050405020304" pitchFamily="18" charset="0"/>
                <a:ea typeface="Times New Roman" panose="02020603050405020304" pitchFamily="18" charset="0"/>
              </a:rPr>
              <a:t> </a:t>
            </a:r>
            <a:r>
              <a:rPr lang="fr-FR" sz="2000" kern="1800" spc="-25" dirty="0" err="1">
                <a:solidFill>
                  <a:schemeClr val="bg1">
                    <a:lumMod val="95000"/>
                  </a:schemeClr>
                </a:solidFill>
                <a:latin typeface="Times New Roman" panose="02020603050405020304" pitchFamily="18" charset="0"/>
                <a:ea typeface="Times New Roman" panose="02020603050405020304" pitchFamily="18" charset="0"/>
              </a:rPr>
              <a:t>nguyên</a:t>
            </a:r>
            <a:r>
              <a:rPr lang="fr-FR" sz="2000" kern="1800" spc="-25" dirty="0">
                <a:solidFill>
                  <a:schemeClr val="bg1">
                    <a:lumMod val="95000"/>
                  </a:schemeClr>
                </a:solidFill>
                <a:latin typeface="Times New Roman" panose="02020603050405020304" pitchFamily="18" charset="0"/>
                <a:ea typeface="Times New Roman" panose="02020603050405020304" pitchFamily="18" charset="0"/>
              </a:rPr>
              <a:t> </a:t>
            </a:r>
            <a:r>
              <a:rPr lang="fr-FR" sz="2000" kern="1800" spc="-25" dirty="0" err="1">
                <a:solidFill>
                  <a:schemeClr val="bg1">
                    <a:lumMod val="95000"/>
                  </a:schemeClr>
                </a:solidFill>
                <a:latin typeface="Times New Roman" panose="02020603050405020304" pitchFamily="18" charset="0"/>
                <a:ea typeface="Times New Roman" panose="02020603050405020304" pitchFamily="18" charset="0"/>
              </a:rPr>
              <a:t>tố</a:t>
            </a:r>
            <a:r>
              <a:rPr lang="fr-FR" sz="2000" kern="1800" spc="-25" dirty="0">
                <a:solidFill>
                  <a:schemeClr val="bg1">
                    <a:lumMod val="95000"/>
                  </a:schemeClr>
                </a:solidFill>
                <a:latin typeface="Times New Roman" panose="02020603050405020304" pitchFamily="18" charset="0"/>
                <a:ea typeface="Times New Roman" panose="02020603050405020304" pitchFamily="18" charset="0"/>
              </a:rPr>
              <a:t> </a:t>
            </a:r>
            <a:r>
              <a:rPr lang="fr-FR" sz="2000" kern="1800" spc="-25" dirty="0" err="1">
                <a:solidFill>
                  <a:schemeClr val="bg1">
                    <a:lumMod val="95000"/>
                  </a:schemeClr>
                </a:solidFill>
                <a:latin typeface="Times New Roman" panose="02020603050405020304" pitchFamily="18" charset="0"/>
                <a:ea typeface="Times New Roman" panose="02020603050405020304" pitchFamily="18" charset="0"/>
              </a:rPr>
              <a:t>có</a:t>
            </a:r>
            <a:r>
              <a:rPr lang="fr-FR" sz="2000" kern="1800" spc="-25" dirty="0">
                <a:solidFill>
                  <a:schemeClr val="bg1">
                    <a:lumMod val="95000"/>
                  </a:schemeClr>
                </a:solidFill>
                <a:latin typeface="Times New Roman" panose="02020603050405020304" pitchFamily="18" charset="0"/>
                <a:ea typeface="Times New Roman" panose="02020603050405020304" pitchFamily="18" charset="0"/>
              </a:rPr>
              <a:t> </a:t>
            </a:r>
            <a:r>
              <a:rPr lang="fr-FR" sz="2000" kern="1800" spc="-25" dirty="0" err="1">
                <a:solidFill>
                  <a:schemeClr val="bg1">
                    <a:lumMod val="95000"/>
                  </a:schemeClr>
                </a:solidFill>
                <a:latin typeface="Times New Roman" panose="02020603050405020304" pitchFamily="18" charset="0"/>
                <a:ea typeface="Times New Roman" panose="02020603050405020304" pitchFamily="18" charset="0"/>
              </a:rPr>
              <a:t>cùng</a:t>
            </a:r>
            <a:r>
              <a:rPr lang="fr-FR" sz="2000" kern="1800" spc="-25" dirty="0">
                <a:solidFill>
                  <a:schemeClr val="bg1">
                    <a:lumMod val="95000"/>
                  </a:schemeClr>
                </a:solidFill>
                <a:latin typeface="Times New Roman" panose="02020603050405020304" pitchFamily="18" charset="0"/>
                <a:ea typeface="Times New Roman" panose="02020603050405020304" pitchFamily="18" charset="0"/>
              </a:rPr>
              <a:t> </a:t>
            </a:r>
            <a:r>
              <a:rPr lang="fr-FR" sz="2000" kern="1800" spc="-25" dirty="0" err="1">
                <a:solidFill>
                  <a:schemeClr val="bg1">
                    <a:lumMod val="95000"/>
                  </a:schemeClr>
                </a:solidFill>
                <a:latin typeface="Times New Roman" panose="02020603050405020304" pitchFamily="18" charset="0"/>
                <a:ea typeface="Times New Roman" panose="02020603050405020304" pitchFamily="18" charset="0"/>
              </a:rPr>
              <a:t>số</a:t>
            </a:r>
            <a:r>
              <a:rPr lang="fr-FR" sz="2000" kern="1800" spc="-25" dirty="0">
                <a:solidFill>
                  <a:schemeClr val="bg1">
                    <a:lumMod val="95000"/>
                  </a:schemeClr>
                </a:solidFill>
                <a:latin typeface="Times New Roman" panose="02020603050405020304" pitchFamily="18" charset="0"/>
                <a:ea typeface="Times New Roman" panose="02020603050405020304" pitchFamily="18" charset="0"/>
              </a:rPr>
              <a:t> </a:t>
            </a:r>
            <a:r>
              <a:rPr lang="fr-FR" sz="2000" kern="1800" spc="-25" dirty="0" err="1">
                <a:solidFill>
                  <a:schemeClr val="bg1">
                    <a:lumMod val="95000"/>
                  </a:schemeClr>
                </a:solidFill>
                <a:latin typeface="Times New Roman" panose="02020603050405020304" pitchFamily="18" charset="0"/>
                <a:ea typeface="Times New Roman" panose="02020603050405020304" pitchFamily="18" charset="0"/>
              </a:rPr>
              <a:t>phân</a:t>
            </a:r>
            <a:r>
              <a:rPr lang="fr-FR" sz="2000" kern="1800" spc="-25" dirty="0">
                <a:solidFill>
                  <a:schemeClr val="bg1">
                    <a:lumMod val="95000"/>
                  </a:schemeClr>
                </a:solidFill>
                <a:latin typeface="Times New Roman" panose="02020603050405020304" pitchFamily="18" charset="0"/>
                <a:ea typeface="Times New Roman" panose="02020603050405020304" pitchFamily="18" charset="0"/>
              </a:rPr>
              <a:t> </a:t>
            </a:r>
            <a:r>
              <a:rPr lang="fr-FR" sz="2000" kern="1800" spc="-25" dirty="0" err="1">
                <a:solidFill>
                  <a:schemeClr val="bg1">
                    <a:lumMod val="95000"/>
                  </a:schemeClr>
                </a:solidFill>
                <a:latin typeface="Times New Roman" panose="02020603050405020304" pitchFamily="18" charset="0"/>
                <a:ea typeface="Times New Roman" panose="02020603050405020304" pitchFamily="18" charset="0"/>
              </a:rPr>
              <a:t>lớp</a:t>
            </a:r>
            <a:r>
              <a:rPr lang="fr-FR" sz="2000" kern="1800" spc="-25" dirty="0">
                <a:solidFill>
                  <a:schemeClr val="bg1">
                    <a:lumMod val="95000"/>
                  </a:schemeClr>
                </a:solidFill>
                <a:latin typeface="Times New Roman" panose="02020603050405020304" pitchFamily="18" charset="0"/>
                <a:ea typeface="Times New Roman" panose="02020603050405020304" pitchFamily="18" charset="0"/>
              </a:rPr>
              <a:t> </a:t>
            </a:r>
            <a:r>
              <a:rPr lang="fr-FR" sz="2000" kern="1800" spc="-25" dirty="0" err="1">
                <a:solidFill>
                  <a:schemeClr val="bg1">
                    <a:lumMod val="95000"/>
                  </a:schemeClr>
                </a:solidFill>
                <a:latin typeface="Times New Roman" panose="02020603050405020304" pitchFamily="18" charset="0"/>
                <a:ea typeface="Times New Roman" panose="02020603050405020304" pitchFamily="18" charset="0"/>
              </a:rPr>
              <a:t>electron</a:t>
            </a:r>
            <a:r>
              <a:rPr lang="fr-FR" sz="2000" kern="1800" spc="-25" dirty="0">
                <a:solidFill>
                  <a:schemeClr val="bg1">
                    <a:lumMod val="95000"/>
                  </a:schemeClr>
                </a:solidFill>
                <a:latin typeface="Times New Roman" panose="02020603050405020304" pitchFamily="18" charset="0"/>
                <a:ea typeface="Times New Roman" panose="02020603050405020304" pitchFamily="18" charset="0"/>
              </a:rPr>
              <a:t> </a:t>
            </a:r>
            <a:r>
              <a:rPr lang="fr-FR" sz="2000" kern="1800" spc="-25" dirty="0" err="1">
                <a:solidFill>
                  <a:schemeClr val="bg1">
                    <a:lumMod val="95000"/>
                  </a:schemeClr>
                </a:solidFill>
                <a:latin typeface="Times New Roman" panose="02020603050405020304" pitchFamily="18" charset="0"/>
                <a:ea typeface="Times New Roman" panose="02020603050405020304" pitchFamily="18" charset="0"/>
              </a:rPr>
              <a:t>trong</a:t>
            </a:r>
            <a:r>
              <a:rPr lang="fr-FR" sz="2000" kern="1800" spc="-25" dirty="0">
                <a:solidFill>
                  <a:schemeClr val="bg1">
                    <a:lumMod val="95000"/>
                  </a:schemeClr>
                </a:solidFill>
                <a:latin typeface="Times New Roman" panose="02020603050405020304" pitchFamily="18" charset="0"/>
                <a:ea typeface="Times New Roman" panose="02020603050405020304" pitchFamily="18" charset="0"/>
              </a:rPr>
              <a:t> </a:t>
            </a:r>
            <a:r>
              <a:rPr lang="fr-FR" sz="2000" kern="1800" spc="-25" dirty="0" err="1">
                <a:solidFill>
                  <a:schemeClr val="bg1">
                    <a:lumMod val="95000"/>
                  </a:schemeClr>
                </a:solidFill>
                <a:latin typeface="Times New Roman" panose="02020603050405020304" pitchFamily="18" charset="0"/>
                <a:ea typeface="Times New Roman" panose="02020603050405020304" pitchFamily="18" charset="0"/>
              </a:rPr>
              <a:t>nguyên</a:t>
            </a:r>
            <a:r>
              <a:rPr lang="fr-FR" sz="2000" kern="1800" spc="-25" dirty="0">
                <a:solidFill>
                  <a:schemeClr val="bg1">
                    <a:lumMod val="95000"/>
                  </a:schemeClr>
                </a:solidFill>
                <a:latin typeface="Times New Roman" panose="02020603050405020304" pitchFamily="18" charset="0"/>
                <a:ea typeface="Times New Roman" panose="02020603050405020304" pitchFamily="18" charset="0"/>
              </a:rPr>
              <a:t> </a:t>
            </a:r>
            <a:r>
              <a:rPr lang="fr-FR" sz="2000" kern="1800" spc="-25" dirty="0" err="1">
                <a:solidFill>
                  <a:schemeClr val="bg1">
                    <a:lumMod val="95000"/>
                  </a:schemeClr>
                </a:solidFill>
                <a:latin typeface="Times New Roman" panose="02020603050405020304" pitchFamily="18" charset="0"/>
                <a:ea typeface="Times New Roman" panose="02020603050405020304" pitchFamily="18" charset="0"/>
              </a:rPr>
              <a:t>tử</a:t>
            </a:r>
            <a:r>
              <a:rPr lang="fr-FR" sz="2000" kern="1800" spc="-25" dirty="0">
                <a:solidFill>
                  <a:schemeClr val="bg1">
                    <a:lumMod val="95000"/>
                  </a:schemeClr>
                </a:solidFill>
                <a:latin typeface="Times New Roman" panose="02020603050405020304" pitchFamily="18" charset="0"/>
                <a:ea typeface="Times New Roman" panose="02020603050405020304" pitchFamily="18" charset="0"/>
              </a:rPr>
              <a:t> </a:t>
            </a:r>
            <a:r>
              <a:rPr lang="fr-FR" sz="2000" kern="1800" spc="-25" dirty="0" err="1">
                <a:solidFill>
                  <a:schemeClr val="bg1">
                    <a:lumMod val="95000"/>
                  </a:schemeClr>
                </a:solidFill>
                <a:latin typeface="Times New Roman" panose="02020603050405020304" pitchFamily="18" charset="0"/>
                <a:ea typeface="Times New Roman" panose="02020603050405020304" pitchFamily="18" charset="0"/>
              </a:rPr>
              <a:t>được</a:t>
            </a:r>
            <a:r>
              <a:rPr lang="fr-FR" sz="2000" kern="1800" spc="-25" dirty="0">
                <a:solidFill>
                  <a:schemeClr val="bg1">
                    <a:lumMod val="95000"/>
                  </a:schemeClr>
                </a:solidFill>
                <a:latin typeface="Times New Roman" panose="02020603050405020304" pitchFamily="18" charset="0"/>
                <a:ea typeface="Times New Roman" panose="02020603050405020304" pitchFamily="18" charset="0"/>
              </a:rPr>
              <a:t> </a:t>
            </a:r>
            <a:r>
              <a:rPr lang="fr-FR" sz="2000" kern="1800" spc="-25" dirty="0" err="1">
                <a:solidFill>
                  <a:schemeClr val="bg1">
                    <a:lumMod val="95000"/>
                  </a:schemeClr>
                </a:solidFill>
                <a:latin typeface="Times New Roman" panose="02020603050405020304" pitchFamily="18" charset="0"/>
                <a:ea typeface="Times New Roman" panose="02020603050405020304" pitchFamily="18" charset="0"/>
              </a:rPr>
              <a:t>xếp</a:t>
            </a:r>
            <a:r>
              <a:rPr lang="fr-FR" sz="2000" kern="1800" spc="-25" dirty="0">
                <a:solidFill>
                  <a:schemeClr val="bg1">
                    <a:lumMod val="95000"/>
                  </a:schemeClr>
                </a:solidFill>
                <a:latin typeface="Times New Roman" panose="02020603050405020304" pitchFamily="18" charset="0"/>
                <a:ea typeface="Times New Roman" panose="02020603050405020304" pitchFamily="18" charset="0"/>
              </a:rPr>
              <a:t> </a:t>
            </a:r>
            <a:r>
              <a:rPr lang="fr-FR" sz="2000" kern="1800" spc="-25" dirty="0" err="1">
                <a:solidFill>
                  <a:schemeClr val="bg1">
                    <a:lumMod val="95000"/>
                  </a:schemeClr>
                </a:solidFill>
                <a:latin typeface="Times New Roman" panose="02020603050405020304" pitchFamily="18" charset="0"/>
                <a:ea typeface="Times New Roman" panose="02020603050405020304" pitchFamily="18" charset="0"/>
              </a:rPr>
              <a:t>vào</a:t>
            </a:r>
            <a:r>
              <a:rPr lang="fr-FR" sz="2000" kern="1800" spc="-25" dirty="0">
                <a:solidFill>
                  <a:schemeClr val="bg1">
                    <a:lumMod val="95000"/>
                  </a:schemeClr>
                </a:solidFill>
                <a:latin typeface="Times New Roman" panose="02020603050405020304" pitchFamily="18" charset="0"/>
                <a:ea typeface="Times New Roman" panose="02020603050405020304" pitchFamily="18" charset="0"/>
              </a:rPr>
              <a:t> </a:t>
            </a:r>
            <a:r>
              <a:rPr lang="fr-FR" sz="2000" kern="1800" spc="-25" dirty="0" err="1">
                <a:solidFill>
                  <a:schemeClr val="bg1">
                    <a:lumMod val="95000"/>
                  </a:schemeClr>
                </a:solidFill>
                <a:latin typeface="Times New Roman" panose="02020603050405020304" pitchFamily="18" charset="0"/>
                <a:ea typeface="Times New Roman" panose="02020603050405020304" pitchFamily="18" charset="0"/>
              </a:rPr>
              <a:t>cùng</a:t>
            </a:r>
            <a:r>
              <a:rPr lang="fr-FR" sz="2000" kern="1800" spc="-25" dirty="0">
                <a:solidFill>
                  <a:schemeClr val="bg1">
                    <a:lumMod val="95000"/>
                  </a:schemeClr>
                </a:solidFill>
                <a:latin typeface="Times New Roman" panose="02020603050405020304" pitchFamily="18" charset="0"/>
                <a:ea typeface="Times New Roman" panose="02020603050405020304" pitchFamily="18" charset="0"/>
              </a:rPr>
              <a:t> </a:t>
            </a:r>
            <a:r>
              <a:rPr lang="fr-FR" sz="2000" kern="1800" spc="-25" dirty="0" err="1">
                <a:solidFill>
                  <a:schemeClr val="bg1">
                    <a:lumMod val="95000"/>
                  </a:schemeClr>
                </a:solidFill>
                <a:latin typeface="Times New Roman" panose="02020603050405020304" pitchFamily="18" charset="0"/>
                <a:ea typeface="Times New Roman" panose="02020603050405020304" pitchFamily="18" charset="0"/>
              </a:rPr>
              <a:t>một</a:t>
            </a:r>
            <a:r>
              <a:rPr lang="fr-FR" sz="2000" kern="1800" spc="-25" dirty="0">
                <a:solidFill>
                  <a:schemeClr val="bg1">
                    <a:lumMod val="95000"/>
                  </a:schemeClr>
                </a:solidFill>
                <a:latin typeface="Times New Roman" panose="02020603050405020304" pitchFamily="18" charset="0"/>
                <a:ea typeface="Times New Roman" panose="02020603050405020304" pitchFamily="18" charset="0"/>
              </a:rPr>
              <a:t> </a:t>
            </a:r>
            <a:r>
              <a:rPr lang="fr-FR" sz="2000" kern="1800" spc="-25" dirty="0" err="1">
                <a:solidFill>
                  <a:schemeClr val="bg1">
                    <a:lumMod val="95000"/>
                  </a:schemeClr>
                </a:solidFill>
                <a:latin typeface="Times New Roman" panose="02020603050405020304" pitchFamily="18" charset="0"/>
                <a:ea typeface="Times New Roman" panose="02020603050405020304" pitchFamily="18" charset="0"/>
              </a:rPr>
              <a:t>hàng</a:t>
            </a:r>
            <a:r>
              <a:rPr lang="fr-FR" sz="2000" kern="1800" spc="-25" dirty="0">
                <a:solidFill>
                  <a:schemeClr val="bg1">
                    <a:lumMod val="95000"/>
                  </a:schemeClr>
                </a:solidFill>
                <a:latin typeface="Times New Roman" panose="02020603050405020304" pitchFamily="18" charset="0"/>
                <a:ea typeface="Times New Roman" panose="02020603050405020304" pitchFamily="18" charset="0"/>
              </a:rPr>
              <a:t>;</a:t>
            </a:r>
            <a:r>
              <a:rPr lang="en-US" sz="2000" dirty="0">
                <a:solidFill>
                  <a:schemeClr val="bg1">
                    <a:lumMod val="95000"/>
                  </a:schemeClr>
                </a:solidFill>
                <a:latin typeface="Times New Roman" panose="02020603050405020304" pitchFamily="18" charset="0"/>
                <a:ea typeface="Times New Roman" panose="02020603050405020304" pitchFamily="18" charset="0"/>
              </a:rPr>
              <a:t> </a:t>
            </a:r>
            <a:r>
              <a:rPr lang="fr-FR" sz="2000" kern="1800" spc="-25" dirty="0" err="1">
                <a:solidFill>
                  <a:schemeClr val="bg1">
                    <a:lumMod val="95000"/>
                  </a:schemeClr>
                </a:solidFill>
                <a:latin typeface="Times New Roman" panose="02020603050405020304" pitchFamily="18" charset="0"/>
                <a:ea typeface="Times New Roman" panose="02020603050405020304" pitchFamily="18" charset="0"/>
              </a:rPr>
              <a:t>Số</a:t>
            </a:r>
            <a:r>
              <a:rPr lang="fr-FR" sz="2000" kern="1800" spc="-25" dirty="0">
                <a:solidFill>
                  <a:schemeClr val="bg1">
                    <a:lumMod val="95000"/>
                  </a:schemeClr>
                </a:solidFill>
                <a:latin typeface="Times New Roman" panose="02020603050405020304" pitchFamily="18" charset="0"/>
                <a:ea typeface="Times New Roman" panose="02020603050405020304" pitchFamily="18" charset="0"/>
              </a:rPr>
              <a:t> </a:t>
            </a:r>
            <a:r>
              <a:rPr lang="fr-FR" sz="2000" kern="1800" spc="-25" dirty="0" err="1">
                <a:solidFill>
                  <a:schemeClr val="bg1">
                    <a:lumMod val="95000"/>
                  </a:schemeClr>
                </a:solidFill>
                <a:latin typeface="Times New Roman" panose="02020603050405020304" pitchFamily="18" charset="0"/>
                <a:ea typeface="Times New Roman" panose="02020603050405020304" pitchFamily="18" charset="0"/>
              </a:rPr>
              <a:t>nguyên</a:t>
            </a:r>
            <a:r>
              <a:rPr lang="fr-FR" sz="2000" kern="1800" spc="-25" dirty="0">
                <a:solidFill>
                  <a:schemeClr val="bg1">
                    <a:lumMod val="95000"/>
                  </a:schemeClr>
                </a:solidFill>
                <a:latin typeface="Times New Roman" panose="02020603050405020304" pitchFamily="18" charset="0"/>
                <a:ea typeface="Times New Roman" panose="02020603050405020304" pitchFamily="18" charset="0"/>
              </a:rPr>
              <a:t> </a:t>
            </a:r>
            <a:r>
              <a:rPr lang="fr-FR" sz="2000" kern="1800" spc="-25" dirty="0" err="1">
                <a:solidFill>
                  <a:schemeClr val="bg1">
                    <a:lumMod val="95000"/>
                  </a:schemeClr>
                </a:solidFill>
                <a:latin typeface="Times New Roman" panose="02020603050405020304" pitchFamily="18" charset="0"/>
                <a:ea typeface="Times New Roman" panose="02020603050405020304" pitchFamily="18" charset="0"/>
              </a:rPr>
              <a:t>tắc</a:t>
            </a:r>
            <a:r>
              <a:rPr lang="fr-FR" sz="2000" kern="1800" spc="-25" dirty="0">
                <a:solidFill>
                  <a:schemeClr val="bg1">
                    <a:lumMod val="95000"/>
                  </a:schemeClr>
                </a:solidFill>
                <a:latin typeface="Times New Roman" panose="02020603050405020304" pitchFamily="18" charset="0"/>
                <a:ea typeface="Times New Roman" panose="02020603050405020304" pitchFamily="18" charset="0"/>
              </a:rPr>
              <a:t> </a:t>
            </a:r>
            <a:r>
              <a:rPr lang="fr-FR" sz="2000" kern="1800" spc="-25" dirty="0" err="1">
                <a:solidFill>
                  <a:schemeClr val="bg1">
                    <a:lumMod val="95000"/>
                  </a:schemeClr>
                </a:solidFill>
                <a:latin typeface="Times New Roman" panose="02020603050405020304" pitchFamily="18" charset="0"/>
                <a:ea typeface="Times New Roman" panose="02020603050405020304" pitchFamily="18" charset="0"/>
              </a:rPr>
              <a:t>đúng</a:t>
            </a:r>
            <a:r>
              <a:rPr lang="fr-FR" sz="2000" kern="1800" spc="-25" dirty="0">
                <a:solidFill>
                  <a:schemeClr val="bg1">
                    <a:lumMod val="95000"/>
                  </a:schemeClr>
                </a:solidFill>
                <a:latin typeface="Times New Roman" panose="02020603050405020304" pitchFamily="18" charset="0"/>
                <a:ea typeface="Times New Roman" panose="02020603050405020304" pitchFamily="18" charset="0"/>
              </a:rPr>
              <a:t> là:</a:t>
            </a:r>
            <a:endParaRPr lang="en-US" sz="2000" dirty="0">
              <a:solidFill>
                <a:schemeClr val="bg1">
                  <a:lumMod val="95000"/>
                </a:schemeClr>
              </a:solidFill>
              <a:latin typeface="Times New Roman" panose="02020603050405020304" pitchFamily="18" charset="0"/>
              <a:ea typeface="Times New Roman" panose="02020603050405020304" pitchFamily="18" charset="0"/>
            </a:endParaRPr>
          </a:p>
        </p:txBody>
      </p:sp>
      <p:sp>
        <p:nvSpPr>
          <p:cNvPr id="25" name="Pentagon 24"/>
          <p:cNvSpPr/>
          <p:nvPr/>
        </p:nvSpPr>
        <p:spPr>
          <a:xfrm>
            <a:off x="2560675" y="5706397"/>
            <a:ext cx="2870791" cy="479359"/>
          </a:xfrm>
          <a:prstGeom prst="homePlate">
            <a:avLst/>
          </a:prstGeom>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defRPr/>
            </a:pPr>
            <a:r>
              <a:rPr lang="en-US" b="1">
                <a:solidFill>
                  <a:prstClr val="white"/>
                </a:solidFill>
                <a:latin typeface="Times New Roman" panose="02020603050405020304" pitchFamily="18" charset="0"/>
                <a:cs typeface="Times New Roman" panose="02020603050405020304" pitchFamily="18" charset="0"/>
              </a:rPr>
              <a:t>A. 3.</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26" name="Pentagon 25"/>
          <p:cNvSpPr/>
          <p:nvPr/>
        </p:nvSpPr>
        <p:spPr>
          <a:xfrm>
            <a:off x="2560674" y="6189045"/>
            <a:ext cx="2870791" cy="589465"/>
          </a:xfrm>
          <a:prstGeom prst="homePlate">
            <a:avLst/>
          </a:prstGeom>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defRPr/>
            </a:pPr>
            <a:r>
              <a:rPr lang="en-US" b="1">
                <a:solidFill>
                  <a:prstClr val="white"/>
                </a:solidFill>
                <a:latin typeface="Times New Roman" panose="02020603050405020304" pitchFamily="18" charset="0"/>
                <a:cs typeface="Times New Roman" panose="02020603050405020304" pitchFamily="18" charset="0"/>
              </a:rPr>
              <a:t>B. 2.</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27" name="Pentagon 26"/>
          <p:cNvSpPr/>
          <p:nvPr/>
        </p:nvSpPr>
        <p:spPr>
          <a:xfrm>
            <a:off x="6842939" y="5695179"/>
            <a:ext cx="2870791" cy="479359"/>
          </a:xfrm>
          <a:prstGeom prst="homePlate">
            <a:avLst/>
          </a:prstGeom>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defRPr/>
            </a:pPr>
            <a:r>
              <a:rPr lang="en-US" b="1" dirty="0">
                <a:solidFill>
                  <a:prstClr val="white"/>
                </a:solidFill>
                <a:latin typeface="Times New Roman" panose="02020603050405020304" pitchFamily="18" charset="0"/>
                <a:cs typeface="Times New Roman" panose="02020603050405020304" pitchFamily="18" charset="0"/>
              </a:rPr>
              <a:t>C</a:t>
            </a:r>
            <a:r>
              <a:rPr lang="en-US" b="1">
                <a:solidFill>
                  <a:prstClr val="white"/>
                </a:solidFill>
                <a:latin typeface="Times New Roman" panose="02020603050405020304" pitchFamily="18" charset="0"/>
                <a:cs typeface="Times New Roman" panose="02020603050405020304" pitchFamily="18" charset="0"/>
              </a:rPr>
              <a:t>. 1.</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28" name="Pentagon 27"/>
          <p:cNvSpPr/>
          <p:nvPr/>
        </p:nvSpPr>
        <p:spPr>
          <a:xfrm>
            <a:off x="6842938" y="6237334"/>
            <a:ext cx="2870791" cy="541174"/>
          </a:xfrm>
          <a:prstGeom prst="homePlate">
            <a:avLst/>
          </a:prstGeom>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defRPr/>
            </a:pPr>
            <a:r>
              <a:rPr lang="en-US" b="1" dirty="0">
                <a:solidFill>
                  <a:prstClr val="white"/>
                </a:solidFill>
                <a:latin typeface="Times New Roman" panose="02020603050405020304" pitchFamily="18" charset="0"/>
                <a:cs typeface="Times New Roman" panose="02020603050405020304" pitchFamily="18" charset="0"/>
              </a:rPr>
              <a:t>D</a:t>
            </a:r>
            <a:r>
              <a:rPr lang="en-US" b="1">
                <a:solidFill>
                  <a:prstClr val="white"/>
                </a:solidFill>
                <a:latin typeface="Times New Roman" panose="02020603050405020304" pitchFamily="18" charset="0"/>
                <a:cs typeface="Times New Roman" panose="02020603050405020304" pitchFamily="18" charset="0"/>
              </a:rPr>
              <a:t>. 4.</a:t>
            </a:r>
            <a:endParaRPr lang="en-US" b="1" dirty="0">
              <a:solidFill>
                <a:prstClr val="white"/>
              </a:solidFill>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34651" y="2607663"/>
            <a:ext cx="1974872" cy="2633162"/>
          </a:xfrm>
          <a:prstGeom prst="rect">
            <a:avLst/>
          </a:prstGeom>
        </p:spPr>
      </p:pic>
      <p:pic>
        <p:nvPicPr>
          <p:cNvPr id="2" name="Picture 1">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170961" y="12774"/>
            <a:ext cx="492139" cy="6561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75814583"/>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63" presetClass="path" presetSubtype="0" accel="50000" decel="50000" fill="hold" nodeType="clickEffect">
                                  <p:stCondLst>
                                    <p:cond delay="0"/>
                                  </p:stCondLst>
                                  <p:childTnLst>
                                    <p:animMotion origin="layout" path="M -4.58333E-6 -2.22222E-6 L 0.17696 -0.2919 " pathEditMode="relative" rAng="0" ptsTypes="AA">
                                      <p:cBhvr>
                                        <p:cTn id="6" dur="250" fill="hold"/>
                                        <p:tgtEl>
                                          <p:spTgt spid="15"/>
                                        </p:tgtEl>
                                        <p:attrNameLst>
                                          <p:attrName>ppt_x</p:attrName>
                                          <p:attrName>ppt_y</p:attrName>
                                        </p:attrNameLst>
                                      </p:cBhvr>
                                      <p:rCtr x="8841" y="-14606"/>
                                    </p:animMotion>
                                  </p:childTnLst>
                                  <p:subTnLst>
                                    <p:audio>
                                      <p:cMediaNode>
                                        <p:cTn display="0" masterRel="sameClick">
                                          <p:stCondLst>
                                            <p:cond evt="begin" delay="0">
                                              <p:tn val="5"/>
                                            </p:cond>
                                          </p:stCondLst>
                                          <p:endCondLst>
                                            <p:cond evt="onStopAudio" delay="0">
                                              <p:tgtEl>
                                                <p:sldTgt/>
                                              </p:tgtEl>
                                            </p:cond>
                                          </p:endCondLst>
                                        </p:cTn>
                                        <p:tgtEl>
                                          <p:sndTgt r:embed="rId3" name="sut truot.wav"/>
                                        </p:tgtEl>
                                      </p:cMediaNode>
                                    </p:audio>
                                  </p:subTnLst>
                                </p:cTn>
                              </p:par>
                              <p:par>
                                <p:cTn id="7" presetID="6" presetClass="emph" presetSubtype="0" fill="hold" nodeType="withEffect">
                                  <p:stCondLst>
                                    <p:cond delay="0"/>
                                  </p:stCondLst>
                                  <p:childTnLst>
                                    <p:animScale>
                                      <p:cBhvr>
                                        <p:cTn id="8" dur="250" fill="hold"/>
                                        <p:tgtEl>
                                          <p:spTgt spid="15"/>
                                        </p:tgtEl>
                                      </p:cBhvr>
                                      <p:by x="60000" y="60000"/>
                                    </p:animScale>
                                  </p:childTnLst>
                                </p:cTn>
                              </p:par>
                              <p:par>
                                <p:cTn id="9" presetID="10" presetClass="exit" presetSubtype="0" fill="hold" nodeType="withEffect">
                                  <p:stCondLst>
                                    <p:cond delay="0"/>
                                  </p:stCondLst>
                                  <p:childTnLst>
                                    <p:animEffect transition="out" filter="fade">
                                      <p:cBhvr>
                                        <p:cTn id="10" dur="250"/>
                                        <p:tgtEl>
                                          <p:spTgt spid="16"/>
                                        </p:tgtEl>
                                      </p:cBhvr>
                                    </p:animEffect>
                                    <p:set>
                                      <p:cBhvr>
                                        <p:cTn id="11" dur="1" fill="hold">
                                          <p:stCondLst>
                                            <p:cond delay="249"/>
                                          </p:stCondLst>
                                        </p:cTn>
                                        <p:tgtEl>
                                          <p:spTgt spid="16"/>
                                        </p:tgtEl>
                                        <p:attrNameLst>
                                          <p:attrName>style.visibility</p:attrName>
                                        </p:attrNameLst>
                                      </p:cBhvr>
                                      <p:to>
                                        <p:strVal val="hidden"/>
                                      </p:to>
                                    </p:set>
                                  </p:childTnLst>
                                </p:cTn>
                              </p:par>
                            </p:childTnLst>
                          </p:cTn>
                        </p:par>
                        <p:par>
                          <p:cTn id="12" fill="hold">
                            <p:stCondLst>
                              <p:cond delay="250"/>
                            </p:stCondLst>
                            <p:childTnLst>
                              <p:par>
                                <p:cTn id="13" presetID="10" presetClass="entr" presetSubtype="0"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21" presetClass="emph" presetSubtype="0" fill="hold" grpId="1" nodeType="withEffect">
                                  <p:stCondLst>
                                    <p:cond delay="0"/>
                                  </p:stCondLst>
                                  <p:childTnLst>
                                    <p:animClr clrSpc="hsl" dir="cw">
                                      <p:cBhvr override="childStyle">
                                        <p:cTn id="17" dur="500" fill="hold"/>
                                        <p:tgtEl>
                                          <p:spTgt spid="25"/>
                                        </p:tgtEl>
                                        <p:attrNameLst>
                                          <p:attrName>style.color</p:attrName>
                                        </p:attrNameLst>
                                      </p:cBhvr>
                                      <p:by>
                                        <p:hsl h="7200000" s="0" l="0"/>
                                      </p:by>
                                    </p:animClr>
                                    <p:animClr clrSpc="hsl" dir="cw">
                                      <p:cBhvr>
                                        <p:cTn id="18" dur="500" fill="hold"/>
                                        <p:tgtEl>
                                          <p:spTgt spid="25"/>
                                        </p:tgtEl>
                                        <p:attrNameLst>
                                          <p:attrName>fillcolor</p:attrName>
                                        </p:attrNameLst>
                                      </p:cBhvr>
                                      <p:by>
                                        <p:hsl h="7200000" s="0" l="0"/>
                                      </p:by>
                                    </p:animClr>
                                    <p:animClr clrSpc="hsl" dir="cw">
                                      <p:cBhvr>
                                        <p:cTn id="19" dur="500" fill="hold"/>
                                        <p:tgtEl>
                                          <p:spTgt spid="25"/>
                                        </p:tgtEl>
                                        <p:attrNameLst>
                                          <p:attrName>stroke.color</p:attrName>
                                        </p:attrNameLst>
                                      </p:cBhvr>
                                      <p:by>
                                        <p:hsl h="7200000" s="0" l="0"/>
                                      </p:by>
                                    </p:animClr>
                                    <p:set>
                                      <p:cBhvr>
                                        <p:cTn id="20" dur="500" fill="hold"/>
                                        <p:tgtEl>
                                          <p:spTgt spid="25"/>
                                        </p:tgtEl>
                                        <p:attrNameLst>
                                          <p:attrName>fill.type</p:attrName>
                                        </p:attrNameLst>
                                      </p:cBhvr>
                                      <p:to>
                                        <p:strVal val="solid"/>
                                      </p:to>
                                    </p:set>
                                  </p:childTnLst>
                                </p:cTn>
                              </p:par>
                            </p:childTnLst>
                          </p:cTn>
                        </p:par>
                      </p:childTnLst>
                    </p:cTn>
                  </p:par>
                </p:childTnLst>
              </p:cTn>
              <p:nextCondLst>
                <p:cond evt="onClick" delay="0">
                  <p:tgtEl>
                    <p:spTgt spid="26"/>
                  </p:tgtEl>
                </p:cond>
              </p:nextCondLst>
            </p:seq>
            <p:seq concurrent="1" nextAc="seek">
              <p:cTn id="21" restart="whenNotActive" fill="hold" evtFilter="cancelBubble" nodeType="interactiveSeq">
                <p:stCondLst>
                  <p:cond evt="onClick" delay="0">
                    <p:tgtEl>
                      <p:spTgt spid="27"/>
                    </p:tgtEl>
                  </p:cond>
                </p:stCondLst>
                <p:endSync evt="end" delay="0">
                  <p:rtn val="all"/>
                </p:endSync>
                <p:childTnLst>
                  <p:par>
                    <p:cTn id="22" fill="hold">
                      <p:stCondLst>
                        <p:cond delay="0"/>
                      </p:stCondLst>
                      <p:childTnLst>
                        <p:par>
                          <p:cTn id="23" fill="hold">
                            <p:stCondLst>
                              <p:cond delay="0"/>
                            </p:stCondLst>
                            <p:childTnLst>
                              <p:par>
                                <p:cTn id="24" presetID="64" presetClass="path" presetSubtype="0" accel="50000" decel="50000" fill="hold" nodeType="clickEffect">
                                  <p:stCondLst>
                                    <p:cond delay="0"/>
                                  </p:stCondLst>
                                  <p:childTnLst>
                                    <p:animMotion origin="layout" path="M -4.58333E-6 -2.22222E-6 L -0.00416 -0.29977 " pathEditMode="relative" rAng="0" ptsTypes="AA">
                                      <p:cBhvr>
                                        <p:cTn id="25" dur="250" fill="hold"/>
                                        <p:tgtEl>
                                          <p:spTgt spid="15"/>
                                        </p:tgtEl>
                                        <p:attrNameLst>
                                          <p:attrName>ppt_x</p:attrName>
                                          <p:attrName>ppt_y</p:attrName>
                                        </p:attrNameLst>
                                      </p:cBhvr>
                                      <p:rCtr x="-208" y="-15000"/>
                                    </p:animMotion>
                                  </p:childTnLst>
                                  <p:subTnLst>
                                    <p:audio>
                                      <p:cMediaNode>
                                        <p:cTn display="0" masterRel="sameClick">
                                          <p:stCondLst>
                                            <p:cond evt="begin" delay="0">
                                              <p:tn val="24"/>
                                            </p:cond>
                                          </p:stCondLst>
                                          <p:endCondLst>
                                            <p:cond evt="onStopAudio" delay="0">
                                              <p:tgtEl>
                                                <p:sldTgt/>
                                              </p:tgtEl>
                                            </p:cond>
                                          </p:endCondLst>
                                        </p:cTn>
                                        <p:tgtEl>
                                          <p:sndTgt r:embed="rId3" name="sut truot.wav"/>
                                        </p:tgtEl>
                                      </p:cMediaNode>
                                    </p:audio>
                                  </p:subTnLst>
                                </p:cTn>
                              </p:par>
                              <p:par>
                                <p:cTn id="26" presetID="6" presetClass="emph" presetSubtype="0" fill="hold" nodeType="withEffect">
                                  <p:stCondLst>
                                    <p:cond delay="0"/>
                                  </p:stCondLst>
                                  <p:childTnLst>
                                    <p:animScale>
                                      <p:cBhvr>
                                        <p:cTn id="27" dur="250" fill="hold"/>
                                        <p:tgtEl>
                                          <p:spTgt spid="15"/>
                                        </p:tgtEl>
                                      </p:cBhvr>
                                      <p:by x="60000" y="60000"/>
                                    </p:animScale>
                                  </p:childTnLst>
                                </p:cTn>
                              </p:par>
                              <p:par>
                                <p:cTn id="28" presetID="10" presetClass="exit" presetSubtype="0" fill="hold" nodeType="withEffect">
                                  <p:stCondLst>
                                    <p:cond delay="0"/>
                                  </p:stCondLst>
                                  <p:childTnLst>
                                    <p:animEffect transition="out" filter="fade">
                                      <p:cBhvr>
                                        <p:cTn id="29" dur="250"/>
                                        <p:tgtEl>
                                          <p:spTgt spid="16"/>
                                        </p:tgtEl>
                                      </p:cBhvr>
                                    </p:animEffect>
                                    <p:set>
                                      <p:cBhvr>
                                        <p:cTn id="30" dur="1" fill="hold">
                                          <p:stCondLst>
                                            <p:cond delay="249"/>
                                          </p:stCondLst>
                                        </p:cTn>
                                        <p:tgtEl>
                                          <p:spTgt spid="16"/>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250"/>
                                        <p:tgtEl>
                                          <p:spTgt spid="19"/>
                                        </p:tgtEl>
                                      </p:cBhvr>
                                    </p:animEffect>
                                  </p:childTnLst>
                                </p:cTn>
                              </p:par>
                              <p:par>
                                <p:cTn id="34" presetID="21" presetClass="emph" presetSubtype="0" fill="hold" grpId="2" nodeType="withEffect">
                                  <p:stCondLst>
                                    <p:cond delay="0"/>
                                  </p:stCondLst>
                                  <p:childTnLst>
                                    <p:animClr clrSpc="hsl" dir="cw">
                                      <p:cBhvr override="childStyle">
                                        <p:cTn id="35" dur="500" fill="hold"/>
                                        <p:tgtEl>
                                          <p:spTgt spid="25"/>
                                        </p:tgtEl>
                                        <p:attrNameLst>
                                          <p:attrName>style.color</p:attrName>
                                        </p:attrNameLst>
                                      </p:cBhvr>
                                      <p:by>
                                        <p:hsl h="7200000" s="0" l="0"/>
                                      </p:by>
                                    </p:animClr>
                                    <p:animClr clrSpc="hsl" dir="cw">
                                      <p:cBhvr>
                                        <p:cTn id="36" dur="500" fill="hold"/>
                                        <p:tgtEl>
                                          <p:spTgt spid="25"/>
                                        </p:tgtEl>
                                        <p:attrNameLst>
                                          <p:attrName>fillcolor</p:attrName>
                                        </p:attrNameLst>
                                      </p:cBhvr>
                                      <p:by>
                                        <p:hsl h="7200000" s="0" l="0"/>
                                      </p:by>
                                    </p:animClr>
                                    <p:animClr clrSpc="hsl" dir="cw">
                                      <p:cBhvr>
                                        <p:cTn id="37" dur="500" fill="hold"/>
                                        <p:tgtEl>
                                          <p:spTgt spid="25"/>
                                        </p:tgtEl>
                                        <p:attrNameLst>
                                          <p:attrName>stroke.color</p:attrName>
                                        </p:attrNameLst>
                                      </p:cBhvr>
                                      <p:by>
                                        <p:hsl h="7200000" s="0" l="0"/>
                                      </p:by>
                                    </p:animClr>
                                    <p:set>
                                      <p:cBhvr>
                                        <p:cTn id="38"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39" restart="whenNotActive" fill="hold" evtFilter="cancelBubble" nodeType="interactiveSeq">
                <p:stCondLst>
                  <p:cond evt="onClick" delay="0">
                    <p:tgtEl>
                      <p:spTgt spid="25"/>
                    </p:tgtEl>
                  </p:cond>
                </p:stCondLst>
                <p:endSync evt="end" delay="0">
                  <p:rtn val="all"/>
                </p:endSync>
                <p:childTnLst>
                  <p:par>
                    <p:cTn id="40" fill="hold">
                      <p:stCondLst>
                        <p:cond delay="0"/>
                      </p:stCondLst>
                      <p:childTnLst>
                        <p:par>
                          <p:cTn id="41" fill="hold">
                            <p:stCondLst>
                              <p:cond delay="0"/>
                            </p:stCondLst>
                            <p:childTnLst>
                              <p:par>
                                <p:cTn id="42" presetID="35" presetClass="path" presetSubtype="0" accel="50000" decel="50000" fill="hold" nodeType="clickEffect">
                                  <p:stCondLst>
                                    <p:cond delay="0"/>
                                  </p:stCondLst>
                                  <p:childTnLst>
                                    <p:animMotion origin="layout" path="M -4.58333E-6 -2.22222E-6 L 0.21797 -0.49907 " pathEditMode="relative" rAng="0" ptsTypes="AA">
                                      <p:cBhvr>
                                        <p:cTn id="43" dur="250" fill="hold"/>
                                        <p:tgtEl>
                                          <p:spTgt spid="15"/>
                                        </p:tgtEl>
                                        <p:attrNameLst>
                                          <p:attrName>ppt_x</p:attrName>
                                          <p:attrName>ppt_y</p:attrName>
                                        </p:attrNameLst>
                                      </p:cBhvr>
                                      <p:rCtr x="10898" y="-24954"/>
                                    </p:animMotion>
                                  </p:childTnLst>
                                  <p:subTnLst>
                                    <p:audio>
                                      <p:cMediaNode>
                                        <p:cTn display="0" masterRel="sameClick">
                                          <p:stCondLst>
                                            <p:cond evt="begin" delay="0">
                                              <p:tn val="42"/>
                                            </p:cond>
                                          </p:stCondLst>
                                          <p:endCondLst>
                                            <p:cond evt="onStopAudio" delay="0">
                                              <p:tgtEl>
                                                <p:sldTgt/>
                                              </p:tgtEl>
                                            </p:cond>
                                          </p:endCondLst>
                                        </p:cTn>
                                        <p:tgtEl>
                                          <p:sndTgt r:embed="rId4" name="sut vao.wav"/>
                                        </p:tgtEl>
                                      </p:cMediaNode>
                                    </p:audio>
                                  </p:subTnLst>
                                </p:cTn>
                              </p:par>
                              <p:par>
                                <p:cTn id="44" presetID="6" presetClass="emph" presetSubtype="0" fill="hold" nodeType="withEffect">
                                  <p:stCondLst>
                                    <p:cond delay="0"/>
                                  </p:stCondLst>
                                  <p:childTnLst>
                                    <p:animScale>
                                      <p:cBhvr>
                                        <p:cTn id="45" dur="250" fill="hold"/>
                                        <p:tgtEl>
                                          <p:spTgt spid="15"/>
                                        </p:tgtEl>
                                      </p:cBhvr>
                                      <p:by x="60000" y="60000"/>
                                    </p:animScale>
                                  </p:childTnLst>
                                </p:cTn>
                              </p:par>
                              <p:par>
                                <p:cTn id="46" presetID="10" presetClass="exit" presetSubtype="0" fill="hold" nodeType="withEffect">
                                  <p:stCondLst>
                                    <p:cond delay="0"/>
                                  </p:stCondLst>
                                  <p:childTnLst>
                                    <p:animEffect transition="out" filter="fade">
                                      <p:cBhvr>
                                        <p:cTn id="47" dur="250"/>
                                        <p:tgtEl>
                                          <p:spTgt spid="16"/>
                                        </p:tgtEl>
                                      </p:cBhvr>
                                    </p:animEffect>
                                    <p:set>
                                      <p:cBhvr>
                                        <p:cTn id="48" dur="1" fill="hold">
                                          <p:stCondLst>
                                            <p:cond delay="249"/>
                                          </p:stCondLst>
                                        </p:cTn>
                                        <p:tgtEl>
                                          <p:spTgt spid="16"/>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249"/>
                                          </p:stCondLst>
                                        </p:cTn>
                                        <p:tgtEl>
                                          <p:spTgt spid="17"/>
                                        </p:tgtEl>
                                        <p:attrNameLst>
                                          <p:attrName>style.visibility</p:attrName>
                                        </p:attrNameLst>
                                      </p:cBhvr>
                                      <p:to>
                                        <p:strVal val="visible"/>
                                      </p:to>
                                    </p:set>
                                  </p:childTnLst>
                                </p:cTn>
                              </p:par>
                              <p:par>
                                <p:cTn id="51" presetID="10" presetClass="exit" presetSubtype="0" fill="hold" nodeType="withEffect">
                                  <p:stCondLst>
                                    <p:cond delay="0"/>
                                  </p:stCondLst>
                                  <p:childTnLst>
                                    <p:animEffect transition="out" filter="fade">
                                      <p:cBhvr>
                                        <p:cTn id="52" dur="250"/>
                                        <p:tgtEl>
                                          <p:spTgt spid="15"/>
                                        </p:tgtEl>
                                      </p:cBhvr>
                                    </p:animEffect>
                                    <p:set>
                                      <p:cBhvr>
                                        <p:cTn id="53" dur="1" fill="hold">
                                          <p:stCondLst>
                                            <p:cond delay="249"/>
                                          </p:stCondLst>
                                        </p:cTn>
                                        <p:tgtEl>
                                          <p:spTgt spid="15"/>
                                        </p:tgtEl>
                                        <p:attrNameLst>
                                          <p:attrName>style.visibility</p:attrName>
                                        </p:attrNameLst>
                                      </p:cBhvr>
                                      <p:to>
                                        <p:strVal val="hidden"/>
                                      </p:to>
                                    </p:set>
                                  </p:childTnLst>
                                </p:cTn>
                              </p:par>
                            </p:childTnLst>
                          </p:cTn>
                        </p:par>
                        <p:par>
                          <p:cTn id="54" fill="hold">
                            <p:stCondLst>
                              <p:cond delay="250"/>
                            </p:stCondLst>
                            <p:childTnLst>
                              <p:par>
                                <p:cTn id="55" presetID="10" presetClass="exit" presetSubtype="0" fill="hold" nodeType="afterEffect">
                                  <p:stCondLst>
                                    <p:cond delay="0"/>
                                  </p:stCondLst>
                                  <p:childTnLst>
                                    <p:animEffect transition="out" filter="fade">
                                      <p:cBhvr>
                                        <p:cTn id="56" dur="1500"/>
                                        <p:tgtEl>
                                          <p:spTgt spid="17"/>
                                        </p:tgtEl>
                                      </p:cBhvr>
                                    </p:animEffect>
                                    <p:set>
                                      <p:cBhvr>
                                        <p:cTn id="57" dur="1" fill="hold">
                                          <p:stCondLst>
                                            <p:cond delay="1499"/>
                                          </p:stCondLst>
                                        </p:cTn>
                                        <p:tgtEl>
                                          <p:spTgt spid="17"/>
                                        </p:tgtEl>
                                        <p:attrNameLst>
                                          <p:attrName>style.visibility</p:attrName>
                                        </p:attrNameLst>
                                      </p:cBhvr>
                                      <p:to>
                                        <p:strVal val="hidden"/>
                                      </p:to>
                                    </p:set>
                                  </p:childTnLst>
                                </p:cTn>
                              </p:par>
                              <p:par>
                                <p:cTn id="58" presetID="1" presetClass="entr" presetSubtype="0" fill="hold" nodeType="withEffect">
                                  <p:stCondLst>
                                    <p:cond delay="0"/>
                                  </p:stCondLst>
                                  <p:childTnLst>
                                    <p:set>
                                      <p:cBhvr>
                                        <p:cTn id="59" dur="1" fill="hold">
                                          <p:stCondLst>
                                            <p:cond delay="249"/>
                                          </p:stCondLst>
                                        </p:cTn>
                                        <p:tgtEl>
                                          <p:spTgt spid="18"/>
                                        </p:tgtEl>
                                        <p:attrNameLst>
                                          <p:attrName>style.visibility</p:attrName>
                                        </p:attrNameLst>
                                      </p:cBhvr>
                                      <p:to>
                                        <p:strVal val="visible"/>
                                      </p:to>
                                    </p:set>
                                  </p:childTnLst>
                                </p:cTn>
                              </p:par>
                              <p:par>
                                <p:cTn id="60" presetID="22" presetClass="emph" presetSubtype="0" fill="hold" grpId="0" nodeType="withEffect">
                                  <p:stCondLst>
                                    <p:cond delay="0"/>
                                  </p:stCondLst>
                                  <p:childTnLst>
                                    <p:animClr clrSpc="hsl" dir="cw">
                                      <p:cBhvr override="childStyle">
                                        <p:cTn id="61" dur="500" fill="hold"/>
                                        <p:tgtEl>
                                          <p:spTgt spid="25"/>
                                        </p:tgtEl>
                                        <p:attrNameLst>
                                          <p:attrName>style.color</p:attrName>
                                        </p:attrNameLst>
                                      </p:cBhvr>
                                      <p:by>
                                        <p:hsl h="-7200000" s="0" l="0"/>
                                      </p:by>
                                    </p:animClr>
                                    <p:animClr clrSpc="hsl" dir="cw">
                                      <p:cBhvr>
                                        <p:cTn id="62" dur="500" fill="hold"/>
                                        <p:tgtEl>
                                          <p:spTgt spid="25"/>
                                        </p:tgtEl>
                                        <p:attrNameLst>
                                          <p:attrName>fillcolor</p:attrName>
                                        </p:attrNameLst>
                                      </p:cBhvr>
                                      <p:by>
                                        <p:hsl h="-7200000" s="0" l="0"/>
                                      </p:by>
                                    </p:animClr>
                                    <p:animClr clrSpc="hsl" dir="cw">
                                      <p:cBhvr>
                                        <p:cTn id="63" dur="500" fill="hold"/>
                                        <p:tgtEl>
                                          <p:spTgt spid="25"/>
                                        </p:tgtEl>
                                        <p:attrNameLst>
                                          <p:attrName>stroke.color</p:attrName>
                                        </p:attrNameLst>
                                      </p:cBhvr>
                                      <p:by>
                                        <p:hsl h="-7200000" s="0" l="0"/>
                                      </p:by>
                                    </p:animClr>
                                    <p:set>
                                      <p:cBhvr>
                                        <p:cTn id="64" dur="500" fill="hold"/>
                                        <p:tgtEl>
                                          <p:spTgt spid="25"/>
                                        </p:tgtEl>
                                        <p:attrNameLst>
                                          <p:attrName>fill.type</p:attrName>
                                        </p:attrNameLst>
                                      </p:cBhvr>
                                      <p:to>
                                        <p:strVal val="solid"/>
                                      </p:to>
                                    </p:set>
                                  </p:childTnLst>
                                </p:cTn>
                              </p:par>
                              <p:par>
                                <p:cTn id="65" presetID="1" presetClass="exit" presetSubtype="0" fill="hold" grpId="0" nodeType="withEffect">
                                  <p:stCondLst>
                                    <p:cond delay="0"/>
                                  </p:stCondLst>
                                  <p:childTnLst>
                                    <p:set>
                                      <p:cBhvr>
                                        <p:cTn id="66" dur="1" fill="hold">
                                          <p:stCondLst>
                                            <p:cond delay="0"/>
                                          </p:stCondLst>
                                        </p:cTn>
                                        <p:tgtEl>
                                          <p:spTgt spid="26"/>
                                        </p:tgtEl>
                                        <p:attrNameLst>
                                          <p:attrName>style.visibility</p:attrName>
                                        </p:attrNameLst>
                                      </p:cBhvr>
                                      <p:to>
                                        <p:strVal val="hidden"/>
                                      </p:to>
                                    </p:set>
                                  </p:childTnLst>
                                </p:cTn>
                              </p:par>
                              <p:par>
                                <p:cTn id="67" presetID="1" presetClass="exit" presetSubtype="0" fill="hold" grpId="0" nodeType="withEffect">
                                  <p:stCondLst>
                                    <p:cond delay="0"/>
                                  </p:stCondLst>
                                  <p:childTnLst>
                                    <p:set>
                                      <p:cBhvr>
                                        <p:cTn id="68" dur="1" fill="hold">
                                          <p:stCondLst>
                                            <p:cond delay="0"/>
                                          </p:stCondLst>
                                        </p:cTn>
                                        <p:tgtEl>
                                          <p:spTgt spid="28"/>
                                        </p:tgtEl>
                                        <p:attrNameLst>
                                          <p:attrName>style.visibility</p:attrName>
                                        </p:attrNameLst>
                                      </p:cBhvr>
                                      <p:to>
                                        <p:strVal val="hidden"/>
                                      </p:to>
                                    </p:set>
                                  </p:childTnLst>
                                </p:cTn>
                              </p:par>
                              <p:par>
                                <p:cTn id="69" presetID="1" presetClass="exit" presetSubtype="0" fill="hold" grpId="0" nodeType="withEffect">
                                  <p:stCondLst>
                                    <p:cond delay="0"/>
                                  </p:stCondLst>
                                  <p:childTnLst>
                                    <p:set>
                                      <p:cBhvr>
                                        <p:cTn id="70"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71" restart="whenNotActive" fill="hold" evtFilter="cancelBubble" nodeType="interactiveSeq">
                <p:stCondLst>
                  <p:cond evt="onClick" delay="0">
                    <p:tgtEl>
                      <p:spTgt spid="28"/>
                    </p:tgtEl>
                  </p:cond>
                </p:stCondLst>
                <p:endSync evt="end" delay="0">
                  <p:rtn val="all"/>
                </p:endSync>
                <p:childTnLst>
                  <p:par>
                    <p:cTn id="72" fill="hold">
                      <p:stCondLst>
                        <p:cond delay="0"/>
                      </p:stCondLst>
                      <p:childTnLst>
                        <p:par>
                          <p:cTn id="73" fill="hold">
                            <p:stCondLst>
                              <p:cond delay="0"/>
                            </p:stCondLst>
                            <p:childTnLst>
                              <p:par>
                                <p:cTn id="74" presetID="35" presetClass="path" presetSubtype="0" accel="50000" decel="50000" fill="hold" nodeType="clickEffect">
                                  <p:stCondLst>
                                    <p:cond delay="0"/>
                                  </p:stCondLst>
                                  <p:childTnLst>
                                    <p:animMotion origin="layout" path="M -4.58333E-6 -2.22222E-6 L 0.20886 -0.29028 " pathEditMode="relative" rAng="0" ptsTypes="AA">
                                      <p:cBhvr>
                                        <p:cTn id="75" dur="250" fill="hold"/>
                                        <p:tgtEl>
                                          <p:spTgt spid="15"/>
                                        </p:tgtEl>
                                        <p:attrNameLst>
                                          <p:attrName>ppt_x</p:attrName>
                                          <p:attrName>ppt_y</p:attrName>
                                        </p:attrNameLst>
                                      </p:cBhvr>
                                      <p:rCtr x="10443" y="-14514"/>
                                    </p:animMotion>
                                  </p:childTnLst>
                                  <p:subTnLst>
                                    <p:audio>
                                      <p:cMediaNode>
                                        <p:cTn display="0" masterRel="sameClick">
                                          <p:stCondLst>
                                            <p:cond evt="begin" delay="0">
                                              <p:tn val="74"/>
                                            </p:cond>
                                          </p:stCondLst>
                                          <p:endCondLst>
                                            <p:cond evt="onStopAudio" delay="0">
                                              <p:tgtEl>
                                                <p:sldTgt/>
                                              </p:tgtEl>
                                            </p:cond>
                                          </p:endCondLst>
                                        </p:cTn>
                                        <p:tgtEl>
                                          <p:sndTgt r:embed="rId3" name="sut truot.wav"/>
                                        </p:tgtEl>
                                      </p:cMediaNode>
                                    </p:audio>
                                  </p:subTnLst>
                                </p:cTn>
                              </p:par>
                              <p:par>
                                <p:cTn id="76" presetID="6" presetClass="emph" presetSubtype="0" fill="hold" nodeType="withEffect">
                                  <p:stCondLst>
                                    <p:cond delay="0"/>
                                  </p:stCondLst>
                                  <p:childTnLst>
                                    <p:animScale>
                                      <p:cBhvr>
                                        <p:cTn id="77" dur="250" fill="hold"/>
                                        <p:tgtEl>
                                          <p:spTgt spid="15"/>
                                        </p:tgtEl>
                                      </p:cBhvr>
                                      <p:by x="60000" y="60000"/>
                                    </p:animScale>
                                  </p:childTnLst>
                                </p:cTn>
                              </p:par>
                              <p:par>
                                <p:cTn id="78" presetID="10" presetClass="exit" presetSubtype="0" fill="hold" nodeType="withEffect">
                                  <p:stCondLst>
                                    <p:cond delay="0"/>
                                  </p:stCondLst>
                                  <p:childTnLst>
                                    <p:animEffect transition="out" filter="fade">
                                      <p:cBhvr>
                                        <p:cTn id="79" dur="250"/>
                                        <p:tgtEl>
                                          <p:spTgt spid="16"/>
                                        </p:tgtEl>
                                      </p:cBhvr>
                                    </p:animEffect>
                                    <p:set>
                                      <p:cBhvr>
                                        <p:cTn id="80" dur="1" fill="hold">
                                          <p:stCondLst>
                                            <p:cond delay="249"/>
                                          </p:stCondLst>
                                        </p:cTn>
                                        <p:tgtEl>
                                          <p:spTgt spid="16"/>
                                        </p:tgtEl>
                                        <p:attrNameLst>
                                          <p:attrName>style.visibility</p:attrName>
                                        </p:attrNameLst>
                                      </p:cBhvr>
                                      <p:to>
                                        <p:strVal val="hidden"/>
                                      </p:to>
                                    </p:set>
                                  </p:childTnLst>
                                </p:cTn>
                              </p:par>
                              <p:par>
                                <p:cTn id="81" presetID="10" presetClass="entr" presetSubtype="0" fill="hold" nodeType="with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fade">
                                      <p:cBhvr>
                                        <p:cTn id="83" dur="250"/>
                                        <p:tgtEl>
                                          <p:spTgt spid="19"/>
                                        </p:tgtEl>
                                      </p:cBhvr>
                                    </p:animEffect>
                                  </p:childTnLst>
                                </p:cTn>
                              </p:par>
                              <p:par>
                                <p:cTn id="84" presetID="21" presetClass="emph" presetSubtype="0" fill="hold" grpId="3" nodeType="withEffect">
                                  <p:stCondLst>
                                    <p:cond delay="0"/>
                                  </p:stCondLst>
                                  <p:childTnLst>
                                    <p:animClr clrSpc="hsl" dir="cw">
                                      <p:cBhvr override="childStyle">
                                        <p:cTn id="85" dur="500" fill="hold"/>
                                        <p:tgtEl>
                                          <p:spTgt spid="25"/>
                                        </p:tgtEl>
                                        <p:attrNameLst>
                                          <p:attrName>style.color</p:attrName>
                                        </p:attrNameLst>
                                      </p:cBhvr>
                                      <p:by>
                                        <p:hsl h="7200000" s="0" l="0"/>
                                      </p:by>
                                    </p:animClr>
                                    <p:animClr clrSpc="hsl" dir="cw">
                                      <p:cBhvr>
                                        <p:cTn id="86" dur="500" fill="hold"/>
                                        <p:tgtEl>
                                          <p:spTgt spid="25"/>
                                        </p:tgtEl>
                                        <p:attrNameLst>
                                          <p:attrName>fillcolor</p:attrName>
                                        </p:attrNameLst>
                                      </p:cBhvr>
                                      <p:by>
                                        <p:hsl h="7200000" s="0" l="0"/>
                                      </p:by>
                                    </p:animClr>
                                    <p:animClr clrSpc="hsl" dir="cw">
                                      <p:cBhvr>
                                        <p:cTn id="87" dur="500" fill="hold"/>
                                        <p:tgtEl>
                                          <p:spTgt spid="25"/>
                                        </p:tgtEl>
                                        <p:attrNameLst>
                                          <p:attrName>stroke.color</p:attrName>
                                        </p:attrNameLst>
                                      </p:cBhvr>
                                      <p:by>
                                        <p:hsl h="7200000" s="0" l="0"/>
                                      </p:by>
                                    </p:animClr>
                                    <p:set>
                                      <p:cBhvr>
                                        <p:cTn id="88" dur="500" fill="hold"/>
                                        <p:tgtEl>
                                          <p:spTgt spid="25"/>
                                        </p:tgtEl>
                                        <p:attrNameLst>
                                          <p:attrName>fill.type</p:attrName>
                                        </p:attrNameLst>
                                      </p:cBhvr>
                                      <p:to>
                                        <p:strVal val="solid"/>
                                      </p:to>
                                    </p:set>
                                  </p:childTnLst>
                                </p:cTn>
                              </p:par>
                            </p:childTnLst>
                          </p:cTn>
                        </p:par>
                      </p:childTnLst>
                    </p:cTn>
                  </p:par>
                </p:childTnLst>
              </p:cTn>
              <p:nextCondLst>
                <p:cond evt="onClick" delay="0">
                  <p:tgtEl>
                    <p:spTgt spid="28"/>
                  </p:tgtEl>
                </p:cond>
              </p:nextCondLst>
            </p:seq>
          </p:childTnLst>
        </p:cTn>
      </p:par>
    </p:tnLst>
    <p:bldLst>
      <p:bldP spid="25" grpId="0" animBg="1"/>
      <p:bldP spid="25" grpId="1" animBg="1"/>
      <p:bldP spid="25" grpId="2" animBg="1"/>
      <p:bldP spid="25" grpId="3" animBg="1"/>
      <p:bldP spid="26" grpId="0" animBg="1"/>
      <p:bldP spid="27" grpId="0" animBg="1"/>
      <p:bldP spid="2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descr="OPL20U25GSXzBJYl68kk8uQGfFKzs7yb1M4KJWUiLk6ZEvGF+qCIPSnY57AbBFCvTW$21.2022.70$70+K4lPs7H94VUqPe2XwIsfPRnrXQE//QTEXxb8/8N4CNc6FpgZahzpTjFhMzSA7T/nHJa11DE8Ng2TP3iAmRczFlmslSuUNOgUeb6yRvs0="/>
          <p:cNvSpPr/>
          <p:nvPr/>
        </p:nvSpPr>
        <p:spPr>
          <a:xfrm>
            <a:off x="1524000" y="803980"/>
            <a:ext cx="9144002" cy="848672"/>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defRPr/>
            </a:pP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22" name="Rectangle 21" descr="OPL20U25GSXzBJYl68kk8uQGfFKzs7yb1M4KJWUiLk6ZEvGF+qCIPSnY57AbBFCvTW$21.2022.70$70+K4lPs7H94VUqPe2XwIsfPRnrXQE//QTEXxb8/8N4CNc6FpgZahzpTjFhMzSA7T/nHJa11DE8Ng2TP3iAmRczFlmslSuUNOgUeb6yRvs0="/>
          <p:cNvSpPr/>
          <p:nvPr/>
        </p:nvSpPr>
        <p:spPr>
          <a:xfrm>
            <a:off x="1519098" y="-27408"/>
            <a:ext cx="9144002" cy="848672"/>
          </a:xfrm>
          <a:prstGeom prst="rect">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defRPr/>
            </a:pP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13" name="Rectangle 12" descr="OPL20U25GSXzBJYl68kk8uQGfFKzs7yb1M4KJWUiLk6ZEvGF+qCIPSnY57AbBFCvTW$21.2022.70$70+K4lPs7H94VUqPe2XwIsfPRnrXQE//QTEXxb8/8N4CNc6FpgZahzpTjFhMzSA7T/nHJa11DE8Ng2TP3iAmRczFlmslSuUNOgUeb6yRvs0="/>
          <p:cNvSpPr/>
          <p:nvPr/>
        </p:nvSpPr>
        <p:spPr>
          <a:xfrm>
            <a:off x="1519099" y="1652654"/>
            <a:ext cx="9144000" cy="778933"/>
          </a:xfrm>
          <a:prstGeom prst="rect">
            <a:avLst/>
          </a:prstGeom>
          <a:solidFill>
            <a:schemeClr val="accent6">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endParaRPr lang="en-US" b="1">
              <a:solidFill>
                <a:prstClr val="white"/>
              </a:solidFill>
              <a:latin typeface="Times New Roman" panose="02020603050405020304" pitchFamily="18" charset="0"/>
              <a:cs typeface="Times New Roman" panose="02020603050405020304" pitchFamily="18" charset="0"/>
            </a:endParaRPr>
          </a:p>
        </p:txBody>
      </p:sp>
      <p:sp>
        <p:nvSpPr>
          <p:cNvPr id="4" name="Rectangle 3" descr="OPL20U25GSXzBJYl68kk8uQGfFKzs7yb1M4KJWUiLk6ZEvGF+qCIPSnY57AbBFCvTW$21.2022.70$70+K4lPs7H94VUqPe2XwIsfPRnrXQE//QTEXxb8/8N4CNc6FpgZahzpTjFhMzSA7T/nHJa11DE8Ng2TP3iAmRczFlmslSuUNOgUeb6yRvs0="/>
          <p:cNvSpPr/>
          <p:nvPr/>
        </p:nvSpPr>
        <p:spPr>
          <a:xfrm>
            <a:off x="1524000" y="2286002"/>
            <a:ext cx="9144000" cy="778933"/>
          </a:xfrm>
          <a:prstGeom prst="rect">
            <a:avLst/>
          </a:prstGeom>
          <a:solidFill>
            <a:srgbClr val="92D05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endParaRPr lang="en-US" b="1">
              <a:solidFill>
                <a:prstClr val="white"/>
              </a:solidFill>
              <a:latin typeface="Times New Roman" panose="02020603050405020304" pitchFamily="18" charset="0"/>
              <a:cs typeface="Times New Roman" panose="02020603050405020304" pitchFamily="18" charset="0"/>
            </a:endParaRPr>
          </a:p>
        </p:txBody>
      </p:sp>
      <p:sp>
        <p:nvSpPr>
          <p:cNvPr id="5" name="Rectangle 4" descr="OPL20U25GSXzBJYl68kk8uQGfFKzs7yb1M4KJWUiLk6ZEvGF+qCIPSnY57AbBFCvTW$21.2022.70$70+K4lPs7H94VUqPe2XwIsfPRnrXQE//QTEXxb8/8N4CNc6FpgZahzpTjFhMzSA7T/nHJa11DE8Ng2TP3iAmRczFlmslSuUNOgUeb6yRvs0="/>
          <p:cNvSpPr/>
          <p:nvPr/>
        </p:nvSpPr>
        <p:spPr>
          <a:xfrm>
            <a:off x="1524000" y="3005668"/>
            <a:ext cx="9144000" cy="778933"/>
          </a:xfrm>
          <a:prstGeom prst="rect">
            <a:avLst/>
          </a:prstGeom>
          <a:solidFill>
            <a:schemeClr val="accent3">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endParaRPr lang="en-US" b="1">
              <a:solidFill>
                <a:prstClr val="white"/>
              </a:solidFill>
              <a:latin typeface="Times New Roman" panose="02020603050405020304" pitchFamily="18" charset="0"/>
              <a:cs typeface="Times New Roman" panose="02020603050405020304" pitchFamily="18" charset="0"/>
            </a:endParaRPr>
          </a:p>
        </p:txBody>
      </p:sp>
      <p:sp>
        <p:nvSpPr>
          <p:cNvPr id="6" name="Rectangle 5" descr="OPL20U25GSXzBJYl68kk8uQGfFKzs7yb1M4KJWUiLk6ZEvGF+qCIPSnY57AbBFCvTW$21.2022.70$70+K4lPs7H94VUqPe2XwIsfPRnrXQE//QTEXxb8/8N4CNc6FpgZahzpTjFhMzSA7T/nHJa11DE8Ng2TP3iAmRczFlmslSuUNOgUeb6yRvs0="/>
          <p:cNvSpPr/>
          <p:nvPr/>
        </p:nvSpPr>
        <p:spPr>
          <a:xfrm>
            <a:off x="1524000" y="3784601"/>
            <a:ext cx="9144000" cy="778933"/>
          </a:xfrm>
          <a:prstGeom prst="rect">
            <a:avLst/>
          </a:prstGeom>
          <a:solidFill>
            <a:schemeClr val="accent3"/>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endParaRPr lang="en-US" b="1">
              <a:solidFill>
                <a:prstClr val="white"/>
              </a:solidFill>
              <a:latin typeface="Times New Roman" panose="02020603050405020304" pitchFamily="18" charset="0"/>
              <a:cs typeface="Times New Roman" panose="02020603050405020304" pitchFamily="18" charset="0"/>
            </a:endParaRPr>
          </a:p>
        </p:txBody>
      </p:sp>
      <p:sp>
        <p:nvSpPr>
          <p:cNvPr id="7" name="Rectangle 6" descr="OPL20U25GSXzBJYl68kk8uQGfFKzs7yb1M4KJWUiLk6ZEvGF+qCIPSnY57AbBFCvTW$21.2022.70$70+K4lPs7H94VUqPe2XwIsfPRnrXQE//QTEXxb8/8N4CNc6FpgZahzpTjFhMzSA7T/nHJa11DE8Ng2TP3iAmRczFlmslSuUNOgUeb6yRvs0="/>
          <p:cNvSpPr/>
          <p:nvPr/>
        </p:nvSpPr>
        <p:spPr>
          <a:xfrm>
            <a:off x="1524000" y="4504267"/>
            <a:ext cx="9144000" cy="778933"/>
          </a:xfrm>
          <a:prstGeom prst="rect">
            <a:avLst/>
          </a:prstGeom>
          <a:solidFill>
            <a:schemeClr val="accent3">
              <a:lumMod val="5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endParaRPr lang="en-US" b="1">
              <a:solidFill>
                <a:prstClr val="white"/>
              </a:solidFill>
              <a:latin typeface="Times New Roman" panose="02020603050405020304" pitchFamily="18" charset="0"/>
              <a:cs typeface="Times New Roman" panose="02020603050405020304" pitchFamily="18" charset="0"/>
            </a:endParaRPr>
          </a:p>
        </p:txBody>
      </p:sp>
      <p:sp>
        <p:nvSpPr>
          <p:cNvPr id="8" name="Rectangle 7" descr="OPL20U25GSXzBJYl68kk8uQGfFKzs7yb1M4KJWUiLk6ZEvGF+qCIPSnY57AbBFCvTW$21.2022.70$70+K4lPs7H94VUqPe2XwIsfPRnrXQE//QTEXxb8/8N4CNc6FpgZahzpTjFhMzSA7T/nHJa11DE8Ng2TP3iAmRczFlmslSuUNOgUeb6yRvs0="/>
          <p:cNvSpPr/>
          <p:nvPr/>
        </p:nvSpPr>
        <p:spPr>
          <a:xfrm>
            <a:off x="1524000" y="5283200"/>
            <a:ext cx="9144000" cy="778933"/>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endParaRPr lang="en-US" b="1">
              <a:solidFill>
                <a:prstClr val="white"/>
              </a:solidFill>
              <a:latin typeface="Times New Roman" panose="02020603050405020304" pitchFamily="18" charset="0"/>
              <a:cs typeface="Times New Roman" panose="02020603050405020304" pitchFamily="18" charset="0"/>
            </a:endParaRPr>
          </a:p>
        </p:txBody>
      </p:sp>
      <p:sp>
        <p:nvSpPr>
          <p:cNvPr id="9" name="Rectangle 8" descr="OPL20U25GSXzBJYl68kk8uQGfFKzs7yb1M4KJWUiLk6ZEvGF+qCIPSnY57AbBFCvTW$21.2022.70$70+K4lPs7H94VUqPe2XwIsfPRnrXQE//QTEXxb8/8N4CNc6FpgZahzpTjFhMzSA7T/nHJa11DE8Ng2TP3iAmRczFlmslSuUNOgUeb6yRvs0="/>
          <p:cNvSpPr/>
          <p:nvPr/>
        </p:nvSpPr>
        <p:spPr>
          <a:xfrm>
            <a:off x="1524000" y="6002866"/>
            <a:ext cx="9144000" cy="778933"/>
          </a:xfrm>
          <a:prstGeom prst="rect">
            <a:avLst/>
          </a:prstGeom>
          <a:solidFill>
            <a:schemeClr val="accent6">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endParaRPr lang="en-US" b="1">
              <a:solidFill>
                <a:prstClr val="white"/>
              </a:solidFill>
              <a:latin typeface="Times New Roman" panose="02020603050405020304" pitchFamily="18" charset="0"/>
              <a:cs typeface="Times New Roman" panose="02020603050405020304" pitchFamily="18" charset="0"/>
            </a:endParaRPr>
          </a:p>
        </p:txBody>
      </p:sp>
      <p:sp>
        <p:nvSpPr>
          <p:cNvPr id="10" name="Trapezoid 9" descr="OPL20U25GSXzBJYl68kk8uQGfFKzs7yb1M4KJWUiLk6ZEvGF+qCIPSnY57AbBFCvTW$21.2022.70$70+K4lPs7H94VUqPe2XwIsfPRnrXQE//QTEXxb8/8N4CNc6FpgZahzpTjFhMzSA7T/nHJa11DE8Ng2TP3iAmRczFlmslSuUNOgUeb6yRvs0="/>
          <p:cNvSpPr/>
          <p:nvPr/>
        </p:nvSpPr>
        <p:spPr>
          <a:xfrm>
            <a:off x="2642164" y="2307065"/>
            <a:ext cx="6897872" cy="2159006"/>
          </a:xfrm>
          <a:prstGeom prst="trapezoid">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b="1">
              <a:solidFill>
                <a:prstClr val="white"/>
              </a:solidFill>
              <a:latin typeface="Times New Roman" panose="02020603050405020304" pitchFamily="18" charset="0"/>
              <a:cs typeface="Times New Roman" panose="02020603050405020304" pitchFamily="18" charset="0"/>
            </a:endParaRPr>
          </a:p>
        </p:txBody>
      </p:sp>
      <p:sp>
        <p:nvSpPr>
          <p:cNvPr id="14" name="Oval 13"/>
          <p:cNvSpPr/>
          <p:nvPr/>
        </p:nvSpPr>
        <p:spPr>
          <a:xfrm>
            <a:off x="5983975" y="4165398"/>
            <a:ext cx="276224" cy="13113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b="1">
              <a:solidFill>
                <a:prstClr val="white"/>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1523999" y="2269064"/>
            <a:ext cx="9144000" cy="101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b="1">
              <a:solidFill>
                <a:prstClr val="white"/>
              </a:solidFill>
              <a:latin typeface="Times New Roman" panose="02020603050405020304" pitchFamily="18" charset="0"/>
              <a:cs typeface="Times New Roman" panose="02020603050405020304" pitchFamily="18" charset="0"/>
            </a:endParaRP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4002" y="177794"/>
            <a:ext cx="5034197" cy="2159486"/>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08670" y="668957"/>
            <a:ext cx="1574657" cy="2099542"/>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672631">
            <a:off x="3476351" y="820670"/>
            <a:ext cx="1577340" cy="2103120"/>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9720305">
            <a:off x="6679488" y="-86703"/>
            <a:ext cx="1577340" cy="2103120"/>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74106" y="559644"/>
            <a:ext cx="1577340" cy="2103120"/>
          </a:xfrm>
          <a:prstGeom prst="rect">
            <a:avLst/>
          </a:prstGeom>
        </p:spPr>
      </p:pic>
      <p:sp>
        <p:nvSpPr>
          <p:cNvPr id="24" name="Snip and Round Single Corner Rectangle 23"/>
          <p:cNvSpPr/>
          <p:nvPr/>
        </p:nvSpPr>
        <p:spPr>
          <a:xfrm>
            <a:off x="2560674" y="4581808"/>
            <a:ext cx="7153054" cy="940978"/>
          </a:xfrm>
          <a:prstGeom prst="snipRoundRect">
            <a:avLst/>
          </a:prstGeom>
          <a:solidFill>
            <a:schemeClr val="tx2"/>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fr-FR" sz="2400" kern="1800" spc="-25" dirty="0" err="1">
                <a:solidFill>
                  <a:schemeClr val="bg1"/>
                </a:solidFill>
                <a:latin typeface="Times New Roman" panose="02020603050405020304" pitchFamily="18" charset="0"/>
                <a:ea typeface="Times New Roman" panose="02020603050405020304" pitchFamily="18" charset="0"/>
              </a:rPr>
              <a:t>Câu</a:t>
            </a:r>
            <a:r>
              <a:rPr lang="fr-FR" sz="2400" kern="1800" spc="-25" dirty="0">
                <a:solidFill>
                  <a:schemeClr val="bg1"/>
                </a:solidFill>
                <a:latin typeface="Times New Roman" panose="02020603050405020304" pitchFamily="18" charset="0"/>
                <a:ea typeface="Times New Roman" panose="02020603050405020304" pitchFamily="18" charset="0"/>
              </a:rPr>
              <a:t> 2: </a:t>
            </a:r>
            <a:r>
              <a:rPr lang="fr-FR" sz="2400" kern="1800" spc="-25" dirty="0" err="1">
                <a:solidFill>
                  <a:schemeClr val="bg1"/>
                </a:solidFill>
                <a:latin typeface="Times New Roman" panose="02020603050405020304" pitchFamily="18" charset="0"/>
                <a:ea typeface="Times New Roman" panose="02020603050405020304" pitchFamily="18" charset="0"/>
              </a:rPr>
              <a:t>Dãy</a:t>
            </a:r>
            <a:r>
              <a:rPr lang="fr-FR" sz="2400" kern="1800" spc="-25" dirty="0">
                <a:solidFill>
                  <a:schemeClr val="bg1"/>
                </a:solidFill>
                <a:latin typeface="Times New Roman" panose="02020603050405020304" pitchFamily="18" charset="0"/>
                <a:ea typeface="Times New Roman" panose="02020603050405020304" pitchFamily="18" charset="0"/>
              </a:rPr>
              <a:t> </a:t>
            </a:r>
            <a:r>
              <a:rPr lang="fr-FR" sz="2400" kern="1800" spc="-25" dirty="0" err="1">
                <a:solidFill>
                  <a:schemeClr val="bg1"/>
                </a:solidFill>
                <a:latin typeface="Times New Roman" panose="02020603050405020304" pitchFamily="18" charset="0"/>
                <a:ea typeface="Times New Roman" panose="02020603050405020304" pitchFamily="18" charset="0"/>
              </a:rPr>
              <a:t>các</a:t>
            </a:r>
            <a:r>
              <a:rPr lang="fr-FR" sz="2400" kern="1800" spc="-25" dirty="0">
                <a:solidFill>
                  <a:schemeClr val="bg1"/>
                </a:solidFill>
                <a:latin typeface="Times New Roman" panose="02020603050405020304" pitchFamily="18" charset="0"/>
                <a:ea typeface="Times New Roman" panose="02020603050405020304" pitchFamily="18" charset="0"/>
              </a:rPr>
              <a:t> </a:t>
            </a:r>
            <a:r>
              <a:rPr lang="fr-FR" sz="2400" kern="1800" spc="-25" dirty="0" err="1">
                <a:solidFill>
                  <a:schemeClr val="bg1"/>
                </a:solidFill>
                <a:latin typeface="Times New Roman" panose="02020603050405020304" pitchFamily="18" charset="0"/>
                <a:ea typeface="Times New Roman" panose="02020603050405020304" pitchFamily="18" charset="0"/>
              </a:rPr>
              <a:t>nguyên</a:t>
            </a:r>
            <a:r>
              <a:rPr lang="fr-FR" sz="2400" kern="1800" spc="-25" dirty="0">
                <a:solidFill>
                  <a:schemeClr val="bg1"/>
                </a:solidFill>
                <a:latin typeface="Times New Roman" panose="02020603050405020304" pitchFamily="18" charset="0"/>
                <a:ea typeface="Times New Roman" panose="02020603050405020304" pitchFamily="18" charset="0"/>
              </a:rPr>
              <a:t> </a:t>
            </a:r>
            <a:r>
              <a:rPr lang="fr-FR" sz="2400" kern="1800" spc="-25" dirty="0" err="1">
                <a:solidFill>
                  <a:schemeClr val="bg1"/>
                </a:solidFill>
                <a:latin typeface="Times New Roman" panose="02020603050405020304" pitchFamily="18" charset="0"/>
                <a:ea typeface="Times New Roman" panose="02020603050405020304" pitchFamily="18" charset="0"/>
              </a:rPr>
              <a:t>tố</a:t>
            </a:r>
            <a:r>
              <a:rPr lang="fr-FR" sz="2400" kern="1800" spc="-25" dirty="0">
                <a:solidFill>
                  <a:schemeClr val="bg1"/>
                </a:solidFill>
                <a:latin typeface="Times New Roman" panose="02020603050405020304" pitchFamily="18" charset="0"/>
                <a:ea typeface="Times New Roman" panose="02020603050405020304" pitchFamily="18" charset="0"/>
              </a:rPr>
              <a:t> </a:t>
            </a:r>
            <a:r>
              <a:rPr lang="fr-FR" sz="2400" kern="1800" spc="-25" dirty="0" err="1">
                <a:solidFill>
                  <a:schemeClr val="bg1"/>
                </a:solidFill>
                <a:latin typeface="Times New Roman" panose="02020603050405020304" pitchFamily="18" charset="0"/>
                <a:ea typeface="Times New Roman" panose="02020603050405020304" pitchFamily="18" charset="0"/>
              </a:rPr>
              <a:t>nào</a:t>
            </a:r>
            <a:r>
              <a:rPr lang="fr-FR" sz="2400" kern="1800" spc="-25" dirty="0">
                <a:solidFill>
                  <a:schemeClr val="bg1"/>
                </a:solidFill>
                <a:latin typeface="Times New Roman" panose="02020603050405020304" pitchFamily="18" charset="0"/>
                <a:ea typeface="Times New Roman" panose="02020603050405020304" pitchFamily="18" charset="0"/>
              </a:rPr>
              <a:t> </a:t>
            </a:r>
            <a:r>
              <a:rPr lang="fr-FR" sz="2400" kern="1800" spc="-25" dirty="0" err="1">
                <a:solidFill>
                  <a:schemeClr val="bg1"/>
                </a:solidFill>
                <a:latin typeface="Times New Roman" panose="02020603050405020304" pitchFamily="18" charset="0"/>
                <a:ea typeface="Times New Roman" panose="02020603050405020304" pitchFamily="18" charset="0"/>
              </a:rPr>
              <a:t>sau</a:t>
            </a:r>
            <a:r>
              <a:rPr lang="fr-FR" sz="2400" kern="1800" spc="-25" dirty="0">
                <a:solidFill>
                  <a:schemeClr val="bg1"/>
                </a:solidFill>
                <a:latin typeface="Times New Roman" panose="02020603050405020304" pitchFamily="18" charset="0"/>
                <a:ea typeface="Times New Roman" panose="02020603050405020304" pitchFamily="18" charset="0"/>
              </a:rPr>
              <a:t> </a:t>
            </a:r>
            <a:r>
              <a:rPr lang="fr-FR" sz="2400" kern="1800" spc="-25" dirty="0" err="1">
                <a:solidFill>
                  <a:schemeClr val="bg1"/>
                </a:solidFill>
                <a:latin typeface="Times New Roman" panose="02020603050405020304" pitchFamily="18" charset="0"/>
                <a:ea typeface="Times New Roman" panose="02020603050405020304" pitchFamily="18" charset="0"/>
              </a:rPr>
              <a:t>đây</a:t>
            </a:r>
            <a:r>
              <a:rPr lang="fr-FR" sz="2400" kern="1800" spc="-25" dirty="0">
                <a:solidFill>
                  <a:schemeClr val="bg1"/>
                </a:solidFill>
                <a:latin typeface="Times New Roman" panose="02020603050405020304" pitchFamily="18" charset="0"/>
                <a:ea typeface="Times New Roman" panose="02020603050405020304" pitchFamily="18" charset="0"/>
              </a:rPr>
              <a:t> </a:t>
            </a:r>
            <a:r>
              <a:rPr lang="fr-FR" sz="2400" kern="1800" spc="-25" dirty="0" err="1">
                <a:solidFill>
                  <a:schemeClr val="bg1"/>
                </a:solidFill>
                <a:latin typeface="Times New Roman" panose="02020603050405020304" pitchFamily="18" charset="0"/>
                <a:ea typeface="Times New Roman" panose="02020603050405020304" pitchFamily="18" charset="0"/>
              </a:rPr>
              <a:t>được</a:t>
            </a:r>
            <a:r>
              <a:rPr lang="fr-FR" sz="2400" kern="1800" spc="-25" dirty="0">
                <a:solidFill>
                  <a:schemeClr val="bg1"/>
                </a:solidFill>
                <a:latin typeface="Times New Roman" panose="02020603050405020304" pitchFamily="18" charset="0"/>
                <a:ea typeface="Times New Roman" panose="02020603050405020304" pitchFamily="18" charset="0"/>
              </a:rPr>
              <a:t> </a:t>
            </a:r>
            <a:r>
              <a:rPr lang="fr-FR" sz="2400" kern="1800" spc="-25" dirty="0" err="1">
                <a:solidFill>
                  <a:schemeClr val="bg1"/>
                </a:solidFill>
                <a:latin typeface="Times New Roman" panose="02020603050405020304" pitchFamily="18" charset="0"/>
                <a:ea typeface="Times New Roman" panose="02020603050405020304" pitchFamily="18" charset="0"/>
              </a:rPr>
              <a:t>sắp</a:t>
            </a:r>
            <a:r>
              <a:rPr lang="fr-FR" sz="2400" kern="1800" spc="-25" dirty="0">
                <a:solidFill>
                  <a:schemeClr val="bg1"/>
                </a:solidFill>
                <a:latin typeface="Times New Roman" panose="02020603050405020304" pitchFamily="18" charset="0"/>
                <a:ea typeface="Times New Roman" panose="02020603050405020304" pitchFamily="18" charset="0"/>
              </a:rPr>
              <a:t> </a:t>
            </a:r>
            <a:r>
              <a:rPr lang="fr-FR" sz="2400" kern="1800" spc="-25" dirty="0" err="1">
                <a:solidFill>
                  <a:schemeClr val="bg1"/>
                </a:solidFill>
                <a:latin typeface="Times New Roman" panose="02020603050405020304" pitchFamily="18" charset="0"/>
                <a:ea typeface="Times New Roman" panose="02020603050405020304" pitchFamily="18" charset="0"/>
              </a:rPr>
              <a:t>xếp</a:t>
            </a:r>
            <a:r>
              <a:rPr lang="fr-FR" sz="2400" kern="1800" spc="-25" dirty="0">
                <a:solidFill>
                  <a:schemeClr val="bg1"/>
                </a:solidFill>
                <a:latin typeface="Times New Roman" panose="02020603050405020304" pitchFamily="18" charset="0"/>
                <a:ea typeface="Times New Roman" panose="02020603050405020304" pitchFamily="18" charset="0"/>
              </a:rPr>
              <a:t> </a:t>
            </a:r>
            <a:r>
              <a:rPr lang="fr-FR" sz="2400" kern="1800" spc="-25" dirty="0" err="1">
                <a:solidFill>
                  <a:schemeClr val="bg1"/>
                </a:solidFill>
                <a:latin typeface="Times New Roman" panose="02020603050405020304" pitchFamily="18" charset="0"/>
                <a:ea typeface="Times New Roman" panose="02020603050405020304" pitchFamily="18" charset="0"/>
              </a:rPr>
              <a:t>theo</a:t>
            </a:r>
            <a:r>
              <a:rPr lang="fr-FR" sz="2400" kern="1800" spc="-25" dirty="0">
                <a:solidFill>
                  <a:schemeClr val="bg1"/>
                </a:solidFill>
                <a:latin typeface="Times New Roman" panose="02020603050405020304" pitchFamily="18" charset="0"/>
                <a:ea typeface="Times New Roman" panose="02020603050405020304" pitchFamily="18" charset="0"/>
              </a:rPr>
              <a:t> </a:t>
            </a:r>
            <a:r>
              <a:rPr lang="fr-FR" sz="2400" kern="1800" spc="-25" dirty="0" err="1">
                <a:solidFill>
                  <a:schemeClr val="bg1"/>
                </a:solidFill>
                <a:latin typeface="Times New Roman" panose="02020603050405020304" pitchFamily="18" charset="0"/>
                <a:ea typeface="Times New Roman" panose="02020603050405020304" pitchFamily="18" charset="0"/>
              </a:rPr>
              <a:t>trình</a:t>
            </a:r>
            <a:r>
              <a:rPr lang="fr-FR" sz="2400" kern="1800" spc="-25" dirty="0">
                <a:solidFill>
                  <a:schemeClr val="bg1"/>
                </a:solidFill>
                <a:latin typeface="Times New Roman" panose="02020603050405020304" pitchFamily="18" charset="0"/>
                <a:ea typeface="Times New Roman" panose="02020603050405020304" pitchFamily="18" charset="0"/>
              </a:rPr>
              <a:t> </a:t>
            </a:r>
            <a:r>
              <a:rPr lang="fr-FR" sz="2400" kern="1800" spc="-25" dirty="0" err="1">
                <a:solidFill>
                  <a:schemeClr val="bg1"/>
                </a:solidFill>
                <a:latin typeface="Times New Roman" panose="02020603050405020304" pitchFamily="18" charset="0"/>
                <a:ea typeface="Times New Roman" panose="02020603050405020304" pitchFamily="18" charset="0"/>
              </a:rPr>
              <a:t>tự</a:t>
            </a:r>
            <a:r>
              <a:rPr lang="fr-FR" sz="2400" kern="1800" spc="-25" dirty="0">
                <a:solidFill>
                  <a:schemeClr val="bg1"/>
                </a:solidFill>
                <a:latin typeface="Times New Roman" panose="02020603050405020304" pitchFamily="18" charset="0"/>
                <a:ea typeface="Times New Roman" panose="02020603050405020304" pitchFamily="18" charset="0"/>
              </a:rPr>
              <a:t> </a:t>
            </a:r>
            <a:r>
              <a:rPr lang="fr-FR" sz="2400" kern="1800" spc="-25" dirty="0" err="1">
                <a:solidFill>
                  <a:schemeClr val="bg1"/>
                </a:solidFill>
                <a:latin typeface="Times New Roman" panose="02020603050405020304" pitchFamily="18" charset="0"/>
                <a:ea typeface="Times New Roman" panose="02020603050405020304" pitchFamily="18" charset="0"/>
              </a:rPr>
              <a:t>tăng</a:t>
            </a:r>
            <a:r>
              <a:rPr lang="fr-FR" sz="2400" kern="1800" spc="-25" dirty="0">
                <a:solidFill>
                  <a:schemeClr val="bg1"/>
                </a:solidFill>
                <a:latin typeface="Times New Roman" panose="02020603050405020304" pitchFamily="18" charset="0"/>
                <a:ea typeface="Times New Roman" panose="02020603050405020304" pitchFamily="18" charset="0"/>
              </a:rPr>
              <a:t> </a:t>
            </a:r>
            <a:r>
              <a:rPr lang="fr-FR" sz="2400" kern="1800" spc="-25" dirty="0" err="1">
                <a:solidFill>
                  <a:schemeClr val="bg1"/>
                </a:solidFill>
                <a:latin typeface="Times New Roman" panose="02020603050405020304" pitchFamily="18" charset="0"/>
                <a:ea typeface="Times New Roman" panose="02020603050405020304" pitchFamily="18" charset="0"/>
              </a:rPr>
              <a:t>dần</a:t>
            </a:r>
            <a:r>
              <a:rPr lang="fr-FR" sz="2400" kern="1800" spc="-25" dirty="0">
                <a:solidFill>
                  <a:schemeClr val="bg1"/>
                </a:solidFill>
                <a:latin typeface="Times New Roman" panose="02020603050405020304" pitchFamily="18" charset="0"/>
                <a:ea typeface="Times New Roman" panose="02020603050405020304" pitchFamily="18" charset="0"/>
              </a:rPr>
              <a:t> </a:t>
            </a:r>
            <a:r>
              <a:rPr lang="fr-FR" sz="2400" kern="1800" spc="-25" dirty="0" err="1">
                <a:solidFill>
                  <a:schemeClr val="bg1"/>
                </a:solidFill>
                <a:latin typeface="Times New Roman" panose="02020603050405020304" pitchFamily="18" charset="0"/>
                <a:ea typeface="Times New Roman" panose="02020603050405020304" pitchFamily="18" charset="0"/>
              </a:rPr>
              <a:t>số</a:t>
            </a:r>
            <a:r>
              <a:rPr lang="fr-FR" sz="2400" kern="1800" spc="-25" dirty="0">
                <a:solidFill>
                  <a:schemeClr val="bg1"/>
                </a:solidFill>
                <a:latin typeface="Times New Roman" panose="02020603050405020304" pitchFamily="18" charset="0"/>
                <a:ea typeface="Times New Roman" panose="02020603050405020304" pitchFamily="18" charset="0"/>
              </a:rPr>
              <a:t> </a:t>
            </a:r>
            <a:r>
              <a:rPr lang="fr-FR" sz="2400" kern="1800" spc="-25" dirty="0" err="1">
                <a:solidFill>
                  <a:schemeClr val="bg1"/>
                </a:solidFill>
                <a:latin typeface="Times New Roman" panose="02020603050405020304" pitchFamily="18" charset="0"/>
                <a:ea typeface="Times New Roman" panose="02020603050405020304" pitchFamily="18" charset="0"/>
              </a:rPr>
              <a:t>đơn</a:t>
            </a:r>
            <a:r>
              <a:rPr lang="fr-FR" sz="2400" kern="1800" spc="-25" dirty="0">
                <a:solidFill>
                  <a:schemeClr val="bg1"/>
                </a:solidFill>
                <a:latin typeface="Times New Roman" panose="02020603050405020304" pitchFamily="18" charset="0"/>
                <a:ea typeface="Times New Roman" panose="02020603050405020304" pitchFamily="18" charset="0"/>
              </a:rPr>
              <a:t> </a:t>
            </a:r>
            <a:r>
              <a:rPr lang="fr-FR" sz="2400" kern="1800" spc="-25" dirty="0" err="1">
                <a:solidFill>
                  <a:schemeClr val="bg1"/>
                </a:solidFill>
                <a:latin typeface="Times New Roman" panose="02020603050405020304" pitchFamily="18" charset="0"/>
                <a:ea typeface="Times New Roman" panose="02020603050405020304" pitchFamily="18" charset="0"/>
              </a:rPr>
              <a:t>vị</a:t>
            </a:r>
            <a:r>
              <a:rPr lang="fr-FR" sz="2400" kern="1800" spc="-25" dirty="0">
                <a:solidFill>
                  <a:schemeClr val="bg1"/>
                </a:solidFill>
                <a:latin typeface="Times New Roman" panose="02020603050405020304" pitchFamily="18" charset="0"/>
                <a:ea typeface="Times New Roman" panose="02020603050405020304" pitchFamily="18" charset="0"/>
              </a:rPr>
              <a:t> </a:t>
            </a:r>
            <a:r>
              <a:rPr lang="fr-FR" sz="2400" kern="1800" spc="-25" dirty="0" err="1">
                <a:solidFill>
                  <a:schemeClr val="bg1"/>
                </a:solidFill>
                <a:latin typeface="Times New Roman" panose="02020603050405020304" pitchFamily="18" charset="0"/>
                <a:ea typeface="Times New Roman" panose="02020603050405020304" pitchFamily="18" charset="0"/>
              </a:rPr>
              <a:t>điện</a:t>
            </a:r>
            <a:r>
              <a:rPr lang="fr-FR" sz="2400" kern="1800" spc="-25" dirty="0">
                <a:solidFill>
                  <a:schemeClr val="bg1"/>
                </a:solidFill>
                <a:latin typeface="Times New Roman" panose="02020603050405020304" pitchFamily="18" charset="0"/>
                <a:ea typeface="Times New Roman" panose="02020603050405020304" pitchFamily="18" charset="0"/>
              </a:rPr>
              <a:t> </a:t>
            </a:r>
            <a:r>
              <a:rPr lang="fr-FR" sz="2400" kern="1800" spc="-25" dirty="0" err="1">
                <a:solidFill>
                  <a:schemeClr val="bg1"/>
                </a:solidFill>
                <a:latin typeface="Times New Roman" panose="02020603050405020304" pitchFamily="18" charset="0"/>
                <a:ea typeface="Times New Roman" panose="02020603050405020304" pitchFamily="18" charset="0"/>
              </a:rPr>
              <a:t>tích</a:t>
            </a:r>
            <a:r>
              <a:rPr lang="fr-FR" sz="2400" kern="1800" spc="-25" dirty="0">
                <a:solidFill>
                  <a:schemeClr val="bg1"/>
                </a:solidFill>
                <a:latin typeface="Times New Roman" panose="02020603050405020304" pitchFamily="18" charset="0"/>
                <a:ea typeface="Times New Roman" panose="02020603050405020304" pitchFamily="18" charset="0"/>
              </a:rPr>
              <a:t> </a:t>
            </a:r>
            <a:r>
              <a:rPr lang="fr-FR" sz="2400" kern="1800" spc="-25" dirty="0" err="1">
                <a:solidFill>
                  <a:schemeClr val="bg1"/>
                </a:solidFill>
                <a:latin typeface="Times New Roman" panose="02020603050405020304" pitchFamily="18" charset="0"/>
                <a:ea typeface="Times New Roman" panose="02020603050405020304" pitchFamily="18" charset="0"/>
              </a:rPr>
              <a:t>hạt</a:t>
            </a:r>
            <a:r>
              <a:rPr lang="fr-FR" sz="2400" kern="1800" spc="-25" dirty="0">
                <a:solidFill>
                  <a:schemeClr val="bg1"/>
                </a:solidFill>
                <a:latin typeface="Times New Roman" panose="02020603050405020304" pitchFamily="18" charset="0"/>
                <a:ea typeface="Times New Roman" panose="02020603050405020304" pitchFamily="18" charset="0"/>
              </a:rPr>
              <a:t> </a:t>
            </a:r>
            <a:r>
              <a:rPr lang="fr-FR" sz="2400" kern="1800" spc="-25" dirty="0" err="1">
                <a:solidFill>
                  <a:schemeClr val="bg1"/>
                </a:solidFill>
                <a:latin typeface="Times New Roman" panose="02020603050405020304" pitchFamily="18" charset="0"/>
                <a:ea typeface="Times New Roman" panose="02020603050405020304" pitchFamily="18" charset="0"/>
              </a:rPr>
              <a:t>nhân</a:t>
            </a:r>
            <a:r>
              <a:rPr lang="fr-FR" sz="2400" kern="1800" spc="-25" dirty="0">
                <a:solidFill>
                  <a:schemeClr val="bg1"/>
                </a:solidFill>
                <a:latin typeface="Times New Roman" panose="02020603050405020304" pitchFamily="18" charset="0"/>
                <a:ea typeface="Times New Roman" panose="02020603050405020304" pitchFamily="18" charset="0"/>
              </a:rPr>
              <a:t> :</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25" name="Pentagon 24"/>
          <p:cNvSpPr/>
          <p:nvPr/>
        </p:nvSpPr>
        <p:spPr>
          <a:xfrm>
            <a:off x="6842938" y="5645320"/>
            <a:ext cx="2870791" cy="352447"/>
          </a:xfrm>
          <a:prstGeom prst="homePlate">
            <a:avLst/>
          </a:prstGeom>
          <a:solidFill>
            <a:schemeClr val="tx2"/>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defRPr/>
            </a:pPr>
            <a:r>
              <a:rPr lang="en-US" sz="2800" b="1" dirty="0">
                <a:solidFill>
                  <a:prstClr val="white"/>
                </a:solidFill>
                <a:latin typeface="Times New Roman" panose="02020603050405020304" pitchFamily="18" charset="0"/>
                <a:cs typeface="Times New Roman" panose="02020603050405020304" pitchFamily="18" charset="0"/>
              </a:rPr>
              <a:t>C. Li, Be, B, C.</a:t>
            </a:r>
          </a:p>
        </p:txBody>
      </p:sp>
      <p:sp>
        <p:nvSpPr>
          <p:cNvPr id="26" name="Pentagon 25"/>
          <p:cNvSpPr/>
          <p:nvPr/>
        </p:nvSpPr>
        <p:spPr>
          <a:xfrm>
            <a:off x="2560674" y="6248554"/>
            <a:ext cx="2870791" cy="352447"/>
          </a:xfrm>
          <a:prstGeom prst="homePlate">
            <a:avLst/>
          </a:prstGeom>
          <a:solidFill>
            <a:schemeClr val="tx2"/>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defRPr/>
            </a:pPr>
            <a:r>
              <a:rPr lang="en-US" sz="2800" b="1" dirty="0">
                <a:solidFill>
                  <a:prstClr val="white"/>
                </a:solidFill>
                <a:latin typeface="Times New Roman" panose="02020603050405020304" pitchFamily="18" charset="0"/>
                <a:cs typeface="Times New Roman" panose="02020603050405020304" pitchFamily="18" charset="0"/>
              </a:rPr>
              <a:t>B</a:t>
            </a:r>
            <a:r>
              <a:rPr lang="en-US" sz="2800" b="1">
                <a:solidFill>
                  <a:prstClr val="white"/>
                </a:solidFill>
                <a:latin typeface="Times New Roman" panose="02020603050405020304" pitchFamily="18" charset="0"/>
                <a:cs typeface="Times New Roman" panose="02020603050405020304" pitchFamily="18" charset="0"/>
              </a:rPr>
              <a:t>. Li, Be, B, He.</a:t>
            </a:r>
            <a:endParaRPr lang="en-US" sz="2800" b="1" dirty="0">
              <a:solidFill>
                <a:prstClr val="white"/>
              </a:solidFill>
              <a:latin typeface="Times New Roman" panose="02020603050405020304" pitchFamily="18" charset="0"/>
              <a:cs typeface="Times New Roman" panose="02020603050405020304" pitchFamily="18" charset="0"/>
            </a:endParaRPr>
          </a:p>
        </p:txBody>
      </p:sp>
      <p:sp>
        <p:nvSpPr>
          <p:cNvPr id="27" name="Pentagon 26"/>
          <p:cNvSpPr/>
          <p:nvPr/>
        </p:nvSpPr>
        <p:spPr>
          <a:xfrm>
            <a:off x="2560673" y="5640221"/>
            <a:ext cx="2870791" cy="352447"/>
          </a:xfrm>
          <a:prstGeom prst="homePlate">
            <a:avLst/>
          </a:prstGeom>
          <a:solidFill>
            <a:schemeClr val="tx2"/>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defRPr/>
            </a:pPr>
            <a:r>
              <a:rPr lang="en-US" sz="2800" b="1" dirty="0">
                <a:solidFill>
                  <a:prstClr val="white"/>
                </a:solidFill>
                <a:latin typeface="Times New Roman" panose="02020603050405020304" pitchFamily="18" charset="0"/>
                <a:cs typeface="Times New Roman" panose="02020603050405020304" pitchFamily="18" charset="0"/>
              </a:rPr>
              <a:t>A. C, O, N, H.</a:t>
            </a:r>
          </a:p>
        </p:txBody>
      </p:sp>
      <p:sp>
        <p:nvSpPr>
          <p:cNvPr id="28" name="Pentagon 27"/>
          <p:cNvSpPr/>
          <p:nvPr/>
        </p:nvSpPr>
        <p:spPr>
          <a:xfrm>
            <a:off x="6842938" y="6237336"/>
            <a:ext cx="2870791" cy="352447"/>
          </a:xfrm>
          <a:prstGeom prst="homePlate">
            <a:avLst/>
          </a:prstGeom>
          <a:solidFill>
            <a:schemeClr val="tx2"/>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defRPr/>
            </a:pPr>
            <a:r>
              <a:rPr lang="en-US" sz="2800" b="1" dirty="0">
                <a:solidFill>
                  <a:prstClr val="white"/>
                </a:solidFill>
                <a:latin typeface="Times New Roman" panose="02020603050405020304" pitchFamily="18" charset="0"/>
                <a:cs typeface="Times New Roman" panose="02020603050405020304" pitchFamily="18" charset="0"/>
              </a:rPr>
              <a:t>D. C, O, N, F.</a:t>
            </a:r>
          </a:p>
        </p:txBody>
      </p:sp>
      <p:pic>
        <p:nvPicPr>
          <p:cNvPr id="15" name="Picture 14"/>
          <p:cNvPicPr>
            <a:picLocks noChangeAspect="1"/>
          </p:cNvPicPr>
          <p:nvPr/>
        </p:nvPicPr>
        <p:blipFill rotWithShape="1">
          <a:blip r:embed="rId10">
            <a:extLst>
              <a:ext uri="{28A0092B-C50C-407E-A947-70E740481C1C}">
                <a14:useLocalDpi xmlns:a14="http://schemas.microsoft.com/office/drawing/2010/main" val="0"/>
              </a:ext>
            </a:extLst>
          </a:blip>
          <a:srcRect t="40320" b="34928"/>
          <a:stretch/>
        </p:blipFill>
        <p:spPr>
          <a:xfrm>
            <a:off x="5134651" y="3696513"/>
            <a:ext cx="1974872" cy="651753"/>
          </a:xfrm>
          <a:prstGeom prst="rect">
            <a:avLst/>
          </a:prstGeom>
        </p:spPr>
      </p:pic>
      <p:pic>
        <p:nvPicPr>
          <p:cNvPr id="30" name="Picture 29">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170961" y="12774"/>
            <a:ext cx="492139" cy="6561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0393983"/>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63" presetClass="path" presetSubtype="0" accel="50000" decel="50000" fill="hold" nodeType="clickEffect">
                                  <p:stCondLst>
                                    <p:cond delay="0"/>
                                  </p:stCondLst>
                                  <p:childTnLst>
                                    <p:animMotion origin="layout" path="M -4.58333E-6 -4.07407E-6 L 0.17696 -0.29189 " pathEditMode="relative" rAng="0" ptsTypes="AA">
                                      <p:cBhvr>
                                        <p:cTn id="6" dur="250" fill="hold"/>
                                        <p:tgtEl>
                                          <p:spTgt spid="15"/>
                                        </p:tgtEl>
                                        <p:attrNameLst>
                                          <p:attrName>ppt_x</p:attrName>
                                          <p:attrName>ppt_y</p:attrName>
                                        </p:attrNameLst>
                                      </p:cBhvr>
                                      <p:rCtr x="8841" y="-14606"/>
                                    </p:animMotion>
                                  </p:childTnLst>
                                  <p:subTnLst>
                                    <p:audio>
                                      <p:cMediaNode>
                                        <p:cTn display="0" masterRel="sameClick">
                                          <p:stCondLst>
                                            <p:cond evt="begin" delay="0">
                                              <p:tn val="5"/>
                                            </p:cond>
                                          </p:stCondLst>
                                          <p:endCondLst>
                                            <p:cond evt="onStopAudio" delay="0">
                                              <p:tgtEl>
                                                <p:sldTgt/>
                                              </p:tgtEl>
                                            </p:cond>
                                          </p:endCondLst>
                                        </p:cTn>
                                        <p:tgtEl>
                                          <p:sndTgt r:embed="rId3" name="sut truot.wav"/>
                                        </p:tgtEl>
                                      </p:cMediaNode>
                                    </p:audio>
                                  </p:subTnLst>
                                </p:cTn>
                              </p:par>
                              <p:par>
                                <p:cTn id="7" presetID="6" presetClass="emph" presetSubtype="0" fill="hold" nodeType="withEffect">
                                  <p:stCondLst>
                                    <p:cond delay="0"/>
                                  </p:stCondLst>
                                  <p:childTnLst>
                                    <p:animScale>
                                      <p:cBhvr>
                                        <p:cTn id="8" dur="250" fill="hold"/>
                                        <p:tgtEl>
                                          <p:spTgt spid="15"/>
                                        </p:tgtEl>
                                      </p:cBhvr>
                                      <p:by x="60000" y="60000"/>
                                    </p:animScale>
                                  </p:childTnLst>
                                </p:cTn>
                              </p:par>
                              <p:par>
                                <p:cTn id="9" presetID="10" presetClass="exit" presetSubtype="0" fill="hold" nodeType="withEffect">
                                  <p:stCondLst>
                                    <p:cond delay="0"/>
                                  </p:stCondLst>
                                  <p:childTnLst>
                                    <p:animEffect transition="out" filter="fade">
                                      <p:cBhvr>
                                        <p:cTn id="10" dur="250"/>
                                        <p:tgtEl>
                                          <p:spTgt spid="16"/>
                                        </p:tgtEl>
                                      </p:cBhvr>
                                    </p:animEffect>
                                    <p:set>
                                      <p:cBhvr>
                                        <p:cTn id="11" dur="1" fill="hold">
                                          <p:stCondLst>
                                            <p:cond delay="249"/>
                                          </p:stCondLst>
                                        </p:cTn>
                                        <p:tgtEl>
                                          <p:spTgt spid="16"/>
                                        </p:tgtEl>
                                        <p:attrNameLst>
                                          <p:attrName>style.visibility</p:attrName>
                                        </p:attrNameLst>
                                      </p:cBhvr>
                                      <p:to>
                                        <p:strVal val="hidden"/>
                                      </p:to>
                                    </p:set>
                                  </p:childTnLst>
                                </p:cTn>
                              </p:par>
                            </p:childTnLst>
                          </p:cTn>
                        </p:par>
                        <p:par>
                          <p:cTn id="12" fill="hold">
                            <p:stCondLst>
                              <p:cond delay="250"/>
                            </p:stCondLst>
                            <p:childTnLst>
                              <p:par>
                                <p:cTn id="13" presetID="10" presetClass="entr" presetSubtype="0"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21" presetClass="emph" presetSubtype="0" fill="hold" grpId="1" nodeType="withEffect">
                                  <p:stCondLst>
                                    <p:cond delay="0"/>
                                  </p:stCondLst>
                                  <p:childTnLst>
                                    <p:animClr clrSpc="hsl" dir="cw">
                                      <p:cBhvr override="childStyle">
                                        <p:cTn id="17" dur="500" fill="hold"/>
                                        <p:tgtEl>
                                          <p:spTgt spid="25"/>
                                        </p:tgtEl>
                                        <p:attrNameLst>
                                          <p:attrName>style.color</p:attrName>
                                        </p:attrNameLst>
                                      </p:cBhvr>
                                      <p:by>
                                        <p:hsl h="7200000" s="0" l="0"/>
                                      </p:by>
                                    </p:animClr>
                                    <p:animClr clrSpc="hsl" dir="cw">
                                      <p:cBhvr>
                                        <p:cTn id="18" dur="500" fill="hold"/>
                                        <p:tgtEl>
                                          <p:spTgt spid="25"/>
                                        </p:tgtEl>
                                        <p:attrNameLst>
                                          <p:attrName>fillcolor</p:attrName>
                                        </p:attrNameLst>
                                      </p:cBhvr>
                                      <p:by>
                                        <p:hsl h="7200000" s="0" l="0"/>
                                      </p:by>
                                    </p:animClr>
                                    <p:animClr clrSpc="hsl" dir="cw">
                                      <p:cBhvr>
                                        <p:cTn id="19" dur="500" fill="hold"/>
                                        <p:tgtEl>
                                          <p:spTgt spid="25"/>
                                        </p:tgtEl>
                                        <p:attrNameLst>
                                          <p:attrName>stroke.color</p:attrName>
                                        </p:attrNameLst>
                                      </p:cBhvr>
                                      <p:by>
                                        <p:hsl h="7200000" s="0" l="0"/>
                                      </p:by>
                                    </p:animClr>
                                    <p:set>
                                      <p:cBhvr>
                                        <p:cTn id="20" dur="500" fill="hold"/>
                                        <p:tgtEl>
                                          <p:spTgt spid="25"/>
                                        </p:tgtEl>
                                        <p:attrNameLst>
                                          <p:attrName>fill.type</p:attrName>
                                        </p:attrNameLst>
                                      </p:cBhvr>
                                      <p:to>
                                        <p:strVal val="solid"/>
                                      </p:to>
                                    </p:set>
                                  </p:childTnLst>
                                </p:cTn>
                              </p:par>
                            </p:childTnLst>
                          </p:cTn>
                        </p:par>
                      </p:childTnLst>
                    </p:cTn>
                  </p:par>
                </p:childTnLst>
              </p:cTn>
              <p:nextCondLst>
                <p:cond evt="onClick" delay="0">
                  <p:tgtEl>
                    <p:spTgt spid="26"/>
                  </p:tgtEl>
                </p:cond>
              </p:nextCondLst>
            </p:seq>
            <p:seq concurrent="1" nextAc="seek">
              <p:cTn id="21" restart="whenNotActive" fill="hold" evtFilter="cancelBubble" nodeType="interactiveSeq">
                <p:stCondLst>
                  <p:cond evt="onClick" delay="0">
                    <p:tgtEl>
                      <p:spTgt spid="27"/>
                    </p:tgtEl>
                  </p:cond>
                </p:stCondLst>
                <p:endSync evt="end" delay="0">
                  <p:rtn val="all"/>
                </p:endSync>
                <p:childTnLst>
                  <p:par>
                    <p:cTn id="22" fill="hold">
                      <p:stCondLst>
                        <p:cond delay="0"/>
                      </p:stCondLst>
                      <p:childTnLst>
                        <p:par>
                          <p:cTn id="23" fill="hold">
                            <p:stCondLst>
                              <p:cond delay="0"/>
                            </p:stCondLst>
                            <p:childTnLst>
                              <p:par>
                                <p:cTn id="24" presetID="64" presetClass="path" presetSubtype="0" accel="50000" decel="50000" fill="hold" nodeType="clickEffect">
                                  <p:stCondLst>
                                    <p:cond delay="0"/>
                                  </p:stCondLst>
                                  <p:childTnLst>
                                    <p:animMotion origin="layout" path="M -4.58333E-6 -4.07407E-6 L -0.00416 -0.29976 " pathEditMode="relative" rAng="0" ptsTypes="AA">
                                      <p:cBhvr>
                                        <p:cTn id="25" dur="250" fill="hold"/>
                                        <p:tgtEl>
                                          <p:spTgt spid="15"/>
                                        </p:tgtEl>
                                        <p:attrNameLst>
                                          <p:attrName>ppt_x</p:attrName>
                                          <p:attrName>ppt_y</p:attrName>
                                        </p:attrNameLst>
                                      </p:cBhvr>
                                      <p:rCtr x="-208" y="-15000"/>
                                    </p:animMotion>
                                  </p:childTnLst>
                                  <p:subTnLst>
                                    <p:audio>
                                      <p:cMediaNode>
                                        <p:cTn display="0" masterRel="sameClick">
                                          <p:stCondLst>
                                            <p:cond evt="begin" delay="0">
                                              <p:tn val="24"/>
                                            </p:cond>
                                          </p:stCondLst>
                                          <p:endCondLst>
                                            <p:cond evt="onStopAudio" delay="0">
                                              <p:tgtEl>
                                                <p:sldTgt/>
                                              </p:tgtEl>
                                            </p:cond>
                                          </p:endCondLst>
                                        </p:cTn>
                                        <p:tgtEl>
                                          <p:sndTgt r:embed="rId3" name="sut truot.wav"/>
                                        </p:tgtEl>
                                      </p:cMediaNode>
                                    </p:audio>
                                  </p:subTnLst>
                                </p:cTn>
                              </p:par>
                              <p:par>
                                <p:cTn id="26" presetID="6" presetClass="emph" presetSubtype="0" fill="hold" nodeType="withEffect">
                                  <p:stCondLst>
                                    <p:cond delay="0"/>
                                  </p:stCondLst>
                                  <p:childTnLst>
                                    <p:animScale>
                                      <p:cBhvr>
                                        <p:cTn id="27" dur="250" fill="hold"/>
                                        <p:tgtEl>
                                          <p:spTgt spid="15"/>
                                        </p:tgtEl>
                                      </p:cBhvr>
                                      <p:by x="60000" y="60000"/>
                                    </p:animScale>
                                  </p:childTnLst>
                                </p:cTn>
                              </p:par>
                              <p:par>
                                <p:cTn id="28" presetID="10" presetClass="exit" presetSubtype="0" fill="hold" nodeType="withEffect">
                                  <p:stCondLst>
                                    <p:cond delay="0"/>
                                  </p:stCondLst>
                                  <p:childTnLst>
                                    <p:animEffect transition="out" filter="fade">
                                      <p:cBhvr>
                                        <p:cTn id="29" dur="250"/>
                                        <p:tgtEl>
                                          <p:spTgt spid="16"/>
                                        </p:tgtEl>
                                      </p:cBhvr>
                                    </p:animEffect>
                                    <p:set>
                                      <p:cBhvr>
                                        <p:cTn id="30" dur="1" fill="hold">
                                          <p:stCondLst>
                                            <p:cond delay="249"/>
                                          </p:stCondLst>
                                        </p:cTn>
                                        <p:tgtEl>
                                          <p:spTgt spid="16"/>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250"/>
                                        <p:tgtEl>
                                          <p:spTgt spid="19"/>
                                        </p:tgtEl>
                                      </p:cBhvr>
                                    </p:animEffect>
                                  </p:childTnLst>
                                </p:cTn>
                              </p:par>
                              <p:par>
                                <p:cTn id="34" presetID="21" presetClass="emph" presetSubtype="0" fill="hold" grpId="2" nodeType="withEffect">
                                  <p:stCondLst>
                                    <p:cond delay="0"/>
                                  </p:stCondLst>
                                  <p:childTnLst>
                                    <p:animClr clrSpc="hsl" dir="cw">
                                      <p:cBhvr override="childStyle">
                                        <p:cTn id="35" dur="500" fill="hold"/>
                                        <p:tgtEl>
                                          <p:spTgt spid="25"/>
                                        </p:tgtEl>
                                        <p:attrNameLst>
                                          <p:attrName>style.color</p:attrName>
                                        </p:attrNameLst>
                                      </p:cBhvr>
                                      <p:by>
                                        <p:hsl h="7200000" s="0" l="0"/>
                                      </p:by>
                                    </p:animClr>
                                    <p:animClr clrSpc="hsl" dir="cw">
                                      <p:cBhvr>
                                        <p:cTn id="36" dur="500" fill="hold"/>
                                        <p:tgtEl>
                                          <p:spTgt spid="25"/>
                                        </p:tgtEl>
                                        <p:attrNameLst>
                                          <p:attrName>fillcolor</p:attrName>
                                        </p:attrNameLst>
                                      </p:cBhvr>
                                      <p:by>
                                        <p:hsl h="7200000" s="0" l="0"/>
                                      </p:by>
                                    </p:animClr>
                                    <p:animClr clrSpc="hsl" dir="cw">
                                      <p:cBhvr>
                                        <p:cTn id="37" dur="500" fill="hold"/>
                                        <p:tgtEl>
                                          <p:spTgt spid="25"/>
                                        </p:tgtEl>
                                        <p:attrNameLst>
                                          <p:attrName>stroke.color</p:attrName>
                                        </p:attrNameLst>
                                      </p:cBhvr>
                                      <p:by>
                                        <p:hsl h="7200000" s="0" l="0"/>
                                      </p:by>
                                    </p:animClr>
                                    <p:set>
                                      <p:cBhvr>
                                        <p:cTn id="38"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39" restart="whenNotActive" fill="hold" evtFilter="cancelBubble" nodeType="interactiveSeq">
                <p:stCondLst>
                  <p:cond evt="onClick" delay="0">
                    <p:tgtEl>
                      <p:spTgt spid="25"/>
                    </p:tgtEl>
                  </p:cond>
                </p:stCondLst>
                <p:endSync evt="end" delay="0">
                  <p:rtn val="all"/>
                </p:endSync>
                <p:childTnLst>
                  <p:par>
                    <p:cTn id="40" fill="hold">
                      <p:stCondLst>
                        <p:cond delay="0"/>
                      </p:stCondLst>
                      <p:childTnLst>
                        <p:par>
                          <p:cTn id="41" fill="hold">
                            <p:stCondLst>
                              <p:cond delay="0"/>
                            </p:stCondLst>
                            <p:childTnLst>
                              <p:par>
                                <p:cTn id="42" presetID="35" presetClass="path" presetSubtype="0" accel="50000" decel="50000" fill="hold" nodeType="clickEffect">
                                  <p:stCondLst>
                                    <p:cond delay="0"/>
                                  </p:stCondLst>
                                  <p:childTnLst>
                                    <p:animMotion origin="layout" path="M -4.58333E-6 -4.07407E-6 L 0.21797 -0.49907 " pathEditMode="relative" rAng="0" ptsTypes="AA">
                                      <p:cBhvr>
                                        <p:cTn id="43" dur="250" fill="hold"/>
                                        <p:tgtEl>
                                          <p:spTgt spid="15"/>
                                        </p:tgtEl>
                                        <p:attrNameLst>
                                          <p:attrName>ppt_x</p:attrName>
                                          <p:attrName>ppt_y</p:attrName>
                                        </p:attrNameLst>
                                      </p:cBhvr>
                                      <p:rCtr x="10898" y="-24954"/>
                                    </p:animMotion>
                                  </p:childTnLst>
                                  <p:subTnLst>
                                    <p:audio>
                                      <p:cMediaNode>
                                        <p:cTn display="0" masterRel="sameClick">
                                          <p:stCondLst>
                                            <p:cond evt="begin" delay="0">
                                              <p:tn val="42"/>
                                            </p:cond>
                                          </p:stCondLst>
                                          <p:endCondLst>
                                            <p:cond evt="onStopAudio" delay="0">
                                              <p:tgtEl>
                                                <p:sldTgt/>
                                              </p:tgtEl>
                                            </p:cond>
                                          </p:endCondLst>
                                        </p:cTn>
                                        <p:tgtEl>
                                          <p:sndTgt r:embed="rId4" name="sut vao.wav"/>
                                        </p:tgtEl>
                                      </p:cMediaNode>
                                    </p:audio>
                                  </p:subTnLst>
                                </p:cTn>
                              </p:par>
                              <p:par>
                                <p:cTn id="44" presetID="6" presetClass="emph" presetSubtype="0" fill="hold" nodeType="withEffect">
                                  <p:stCondLst>
                                    <p:cond delay="0"/>
                                  </p:stCondLst>
                                  <p:childTnLst>
                                    <p:animScale>
                                      <p:cBhvr>
                                        <p:cTn id="45" dur="250" fill="hold"/>
                                        <p:tgtEl>
                                          <p:spTgt spid="15"/>
                                        </p:tgtEl>
                                      </p:cBhvr>
                                      <p:by x="60000" y="60000"/>
                                    </p:animScale>
                                  </p:childTnLst>
                                </p:cTn>
                              </p:par>
                              <p:par>
                                <p:cTn id="46" presetID="10" presetClass="exit" presetSubtype="0" fill="hold" nodeType="withEffect">
                                  <p:stCondLst>
                                    <p:cond delay="0"/>
                                  </p:stCondLst>
                                  <p:childTnLst>
                                    <p:animEffect transition="out" filter="fade">
                                      <p:cBhvr>
                                        <p:cTn id="47" dur="250"/>
                                        <p:tgtEl>
                                          <p:spTgt spid="16"/>
                                        </p:tgtEl>
                                      </p:cBhvr>
                                    </p:animEffect>
                                    <p:set>
                                      <p:cBhvr>
                                        <p:cTn id="48" dur="1" fill="hold">
                                          <p:stCondLst>
                                            <p:cond delay="249"/>
                                          </p:stCondLst>
                                        </p:cTn>
                                        <p:tgtEl>
                                          <p:spTgt spid="16"/>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249"/>
                                          </p:stCondLst>
                                        </p:cTn>
                                        <p:tgtEl>
                                          <p:spTgt spid="17"/>
                                        </p:tgtEl>
                                        <p:attrNameLst>
                                          <p:attrName>style.visibility</p:attrName>
                                        </p:attrNameLst>
                                      </p:cBhvr>
                                      <p:to>
                                        <p:strVal val="visible"/>
                                      </p:to>
                                    </p:set>
                                  </p:childTnLst>
                                </p:cTn>
                              </p:par>
                              <p:par>
                                <p:cTn id="51" presetID="10" presetClass="exit" presetSubtype="0" fill="hold" nodeType="withEffect">
                                  <p:stCondLst>
                                    <p:cond delay="0"/>
                                  </p:stCondLst>
                                  <p:childTnLst>
                                    <p:animEffect transition="out" filter="fade">
                                      <p:cBhvr>
                                        <p:cTn id="52" dur="250"/>
                                        <p:tgtEl>
                                          <p:spTgt spid="15"/>
                                        </p:tgtEl>
                                      </p:cBhvr>
                                    </p:animEffect>
                                    <p:set>
                                      <p:cBhvr>
                                        <p:cTn id="53" dur="1" fill="hold">
                                          <p:stCondLst>
                                            <p:cond delay="249"/>
                                          </p:stCondLst>
                                        </p:cTn>
                                        <p:tgtEl>
                                          <p:spTgt spid="15"/>
                                        </p:tgtEl>
                                        <p:attrNameLst>
                                          <p:attrName>style.visibility</p:attrName>
                                        </p:attrNameLst>
                                      </p:cBhvr>
                                      <p:to>
                                        <p:strVal val="hidden"/>
                                      </p:to>
                                    </p:set>
                                  </p:childTnLst>
                                </p:cTn>
                              </p:par>
                            </p:childTnLst>
                          </p:cTn>
                        </p:par>
                        <p:par>
                          <p:cTn id="54" fill="hold">
                            <p:stCondLst>
                              <p:cond delay="250"/>
                            </p:stCondLst>
                            <p:childTnLst>
                              <p:par>
                                <p:cTn id="55" presetID="10" presetClass="exit" presetSubtype="0" fill="hold" nodeType="afterEffect">
                                  <p:stCondLst>
                                    <p:cond delay="0"/>
                                  </p:stCondLst>
                                  <p:childTnLst>
                                    <p:animEffect transition="out" filter="fade">
                                      <p:cBhvr>
                                        <p:cTn id="56" dur="1500"/>
                                        <p:tgtEl>
                                          <p:spTgt spid="17"/>
                                        </p:tgtEl>
                                      </p:cBhvr>
                                    </p:animEffect>
                                    <p:set>
                                      <p:cBhvr>
                                        <p:cTn id="57" dur="1" fill="hold">
                                          <p:stCondLst>
                                            <p:cond delay="1499"/>
                                          </p:stCondLst>
                                        </p:cTn>
                                        <p:tgtEl>
                                          <p:spTgt spid="17"/>
                                        </p:tgtEl>
                                        <p:attrNameLst>
                                          <p:attrName>style.visibility</p:attrName>
                                        </p:attrNameLst>
                                      </p:cBhvr>
                                      <p:to>
                                        <p:strVal val="hidden"/>
                                      </p:to>
                                    </p:set>
                                  </p:childTnLst>
                                </p:cTn>
                              </p:par>
                              <p:par>
                                <p:cTn id="58" presetID="1" presetClass="entr" presetSubtype="0" fill="hold" nodeType="withEffect">
                                  <p:stCondLst>
                                    <p:cond delay="0"/>
                                  </p:stCondLst>
                                  <p:childTnLst>
                                    <p:set>
                                      <p:cBhvr>
                                        <p:cTn id="59" dur="1" fill="hold">
                                          <p:stCondLst>
                                            <p:cond delay="249"/>
                                          </p:stCondLst>
                                        </p:cTn>
                                        <p:tgtEl>
                                          <p:spTgt spid="18"/>
                                        </p:tgtEl>
                                        <p:attrNameLst>
                                          <p:attrName>style.visibility</p:attrName>
                                        </p:attrNameLst>
                                      </p:cBhvr>
                                      <p:to>
                                        <p:strVal val="visible"/>
                                      </p:to>
                                    </p:set>
                                  </p:childTnLst>
                                </p:cTn>
                              </p:par>
                              <p:par>
                                <p:cTn id="60" presetID="22" presetClass="emph" presetSubtype="0" fill="hold" grpId="0" nodeType="withEffect">
                                  <p:stCondLst>
                                    <p:cond delay="0"/>
                                  </p:stCondLst>
                                  <p:childTnLst>
                                    <p:animClr clrSpc="hsl" dir="cw">
                                      <p:cBhvr override="childStyle">
                                        <p:cTn id="61" dur="500" fill="hold"/>
                                        <p:tgtEl>
                                          <p:spTgt spid="25"/>
                                        </p:tgtEl>
                                        <p:attrNameLst>
                                          <p:attrName>style.color</p:attrName>
                                        </p:attrNameLst>
                                      </p:cBhvr>
                                      <p:by>
                                        <p:hsl h="-7200000" s="0" l="0"/>
                                      </p:by>
                                    </p:animClr>
                                    <p:animClr clrSpc="hsl" dir="cw">
                                      <p:cBhvr>
                                        <p:cTn id="62" dur="500" fill="hold"/>
                                        <p:tgtEl>
                                          <p:spTgt spid="25"/>
                                        </p:tgtEl>
                                        <p:attrNameLst>
                                          <p:attrName>fillcolor</p:attrName>
                                        </p:attrNameLst>
                                      </p:cBhvr>
                                      <p:by>
                                        <p:hsl h="-7200000" s="0" l="0"/>
                                      </p:by>
                                    </p:animClr>
                                    <p:animClr clrSpc="hsl" dir="cw">
                                      <p:cBhvr>
                                        <p:cTn id="63" dur="500" fill="hold"/>
                                        <p:tgtEl>
                                          <p:spTgt spid="25"/>
                                        </p:tgtEl>
                                        <p:attrNameLst>
                                          <p:attrName>stroke.color</p:attrName>
                                        </p:attrNameLst>
                                      </p:cBhvr>
                                      <p:by>
                                        <p:hsl h="-7200000" s="0" l="0"/>
                                      </p:by>
                                    </p:animClr>
                                    <p:set>
                                      <p:cBhvr>
                                        <p:cTn id="64" dur="500" fill="hold"/>
                                        <p:tgtEl>
                                          <p:spTgt spid="25"/>
                                        </p:tgtEl>
                                        <p:attrNameLst>
                                          <p:attrName>fill.type</p:attrName>
                                        </p:attrNameLst>
                                      </p:cBhvr>
                                      <p:to>
                                        <p:strVal val="solid"/>
                                      </p:to>
                                    </p:set>
                                  </p:childTnLst>
                                </p:cTn>
                              </p:par>
                              <p:par>
                                <p:cTn id="65" presetID="1" presetClass="exit" presetSubtype="0" fill="hold" grpId="0" nodeType="withEffect">
                                  <p:stCondLst>
                                    <p:cond delay="0"/>
                                  </p:stCondLst>
                                  <p:childTnLst>
                                    <p:set>
                                      <p:cBhvr>
                                        <p:cTn id="66" dur="1" fill="hold">
                                          <p:stCondLst>
                                            <p:cond delay="0"/>
                                          </p:stCondLst>
                                        </p:cTn>
                                        <p:tgtEl>
                                          <p:spTgt spid="26"/>
                                        </p:tgtEl>
                                        <p:attrNameLst>
                                          <p:attrName>style.visibility</p:attrName>
                                        </p:attrNameLst>
                                      </p:cBhvr>
                                      <p:to>
                                        <p:strVal val="hidden"/>
                                      </p:to>
                                    </p:set>
                                  </p:childTnLst>
                                </p:cTn>
                              </p:par>
                              <p:par>
                                <p:cTn id="67" presetID="1" presetClass="exit" presetSubtype="0" fill="hold" grpId="0" nodeType="withEffect">
                                  <p:stCondLst>
                                    <p:cond delay="0"/>
                                  </p:stCondLst>
                                  <p:childTnLst>
                                    <p:set>
                                      <p:cBhvr>
                                        <p:cTn id="68" dur="1" fill="hold">
                                          <p:stCondLst>
                                            <p:cond delay="0"/>
                                          </p:stCondLst>
                                        </p:cTn>
                                        <p:tgtEl>
                                          <p:spTgt spid="28"/>
                                        </p:tgtEl>
                                        <p:attrNameLst>
                                          <p:attrName>style.visibility</p:attrName>
                                        </p:attrNameLst>
                                      </p:cBhvr>
                                      <p:to>
                                        <p:strVal val="hidden"/>
                                      </p:to>
                                    </p:set>
                                  </p:childTnLst>
                                </p:cTn>
                              </p:par>
                              <p:par>
                                <p:cTn id="69" presetID="1" presetClass="exit" presetSubtype="0" fill="hold" grpId="0" nodeType="withEffect">
                                  <p:stCondLst>
                                    <p:cond delay="0"/>
                                  </p:stCondLst>
                                  <p:childTnLst>
                                    <p:set>
                                      <p:cBhvr>
                                        <p:cTn id="70"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71" restart="whenNotActive" fill="hold" evtFilter="cancelBubble" nodeType="interactiveSeq">
                <p:stCondLst>
                  <p:cond evt="onClick" delay="0">
                    <p:tgtEl>
                      <p:spTgt spid="28"/>
                    </p:tgtEl>
                  </p:cond>
                </p:stCondLst>
                <p:endSync evt="end" delay="0">
                  <p:rtn val="all"/>
                </p:endSync>
                <p:childTnLst>
                  <p:par>
                    <p:cTn id="72" fill="hold">
                      <p:stCondLst>
                        <p:cond delay="0"/>
                      </p:stCondLst>
                      <p:childTnLst>
                        <p:par>
                          <p:cTn id="73" fill="hold">
                            <p:stCondLst>
                              <p:cond delay="0"/>
                            </p:stCondLst>
                            <p:childTnLst>
                              <p:par>
                                <p:cTn id="74" presetID="35" presetClass="path" presetSubtype="0" accel="50000" decel="50000" fill="hold" nodeType="clickEffect">
                                  <p:stCondLst>
                                    <p:cond delay="0"/>
                                  </p:stCondLst>
                                  <p:childTnLst>
                                    <p:animMotion origin="layout" path="M -4.58333E-6 -4.07407E-6 L 0.20886 -0.29027 " pathEditMode="relative" rAng="0" ptsTypes="AA">
                                      <p:cBhvr>
                                        <p:cTn id="75" dur="250" fill="hold"/>
                                        <p:tgtEl>
                                          <p:spTgt spid="15"/>
                                        </p:tgtEl>
                                        <p:attrNameLst>
                                          <p:attrName>ppt_x</p:attrName>
                                          <p:attrName>ppt_y</p:attrName>
                                        </p:attrNameLst>
                                      </p:cBhvr>
                                      <p:rCtr x="10443" y="-14514"/>
                                    </p:animMotion>
                                  </p:childTnLst>
                                  <p:subTnLst>
                                    <p:audio>
                                      <p:cMediaNode>
                                        <p:cTn display="0" masterRel="sameClick">
                                          <p:stCondLst>
                                            <p:cond evt="begin" delay="0">
                                              <p:tn val="74"/>
                                            </p:cond>
                                          </p:stCondLst>
                                          <p:endCondLst>
                                            <p:cond evt="onStopAudio" delay="0">
                                              <p:tgtEl>
                                                <p:sldTgt/>
                                              </p:tgtEl>
                                            </p:cond>
                                          </p:endCondLst>
                                        </p:cTn>
                                        <p:tgtEl>
                                          <p:sndTgt r:embed="rId3" name="sut truot.wav"/>
                                        </p:tgtEl>
                                      </p:cMediaNode>
                                    </p:audio>
                                  </p:subTnLst>
                                </p:cTn>
                              </p:par>
                              <p:par>
                                <p:cTn id="76" presetID="6" presetClass="emph" presetSubtype="0" fill="hold" nodeType="withEffect">
                                  <p:stCondLst>
                                    <p:cond delay="0"/>
                                  </p:stCondLst>
                                  <p:childTnLst>
                                    <p:animScale>
                                      <p:cBhvr>
                                        <p:cTn id="77" dur="250" fill="hold"/>
                                        <p:tgtEl>
                                          <p:spTgt spid="15"/>
                                        </p:tgtEl>
                                      </p:cBhvr>
                                      <p:by x="60000" y="60000"/>
                                    </p:animScale>
                                  </p:childTnLst>
                                </p:cTn>
                              </p:par>
                              <p:par>
                                <p:cTn id="78" presetID="10" presetClass="exit" presetSubtype="0" fill="hold" nodeType="withEffect">
                                  <p:stCondLst>
                                    <p:cond delay="0"/>
                                  </p:stCondLst>
                                  <p:childTnLst>
                                    <p:animEffect transition="out" filter="fade">
                                      <p:cBhvr>
                                        <p:cTn id="79" dur="250"/>
                                        <p:tgtEl>
                                          <p:spTgt spid="16"/>
                                        </p:tgtEl>
                                      </p:cBhvr>
                                    </p:animEffect>
                                    <p:set>
                                      <p:cBhvr>
                                        <p:cTn id="80" dur="1" fill="hold">
                                          <p:stCondLst>
                                            <p:cond delay="249"/>
                                          </p:stCondLst>
                                        </p:cTn>
                                        <p:tgtEl>
                                          <p:spTgt spid="16"/>
                                        </p:tgtEl>
                                        <p:attrNameLst>
                                          <p:attrName>style.visibility</p:attrName>
                                        </p:attrNameLst>
                                      </p:cBhvr>
                                      <p:to>
                                        <p:strVal val="hidden"/>
                                      </p:to>
                                    </p:set>
                                  </p:childTnLst>
                                </p:cTn>
                              </p:par>
                              <p:par>
                                <p:cTn id="81" presetID="10" presetClass="entr" presetSubtype="0" fill="hold" nodeType="with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fade">
                                      <p:cBhvr>
                                        <p:cTn id="83" dur="250"/>
                                        <p:tgtEl>
                                          <p:spTgt spid="19"/>
                                        </p:tgtEl>
                                      </p:cBhvr>
                                    </p:animEffect>
                                  </p:childTnLst>
                                </p:cTn>
                              </p:par>
                              <p:par>
                                <p:cTn id="84" presetID="21" presetClass="emph" presetSubtype="0" fill="hold" grpId="3" nodeType="withEffect">
                                  <p:stCondLst>
                                    <p:cond delay="0"/>
                                  </p:stCondLst>
                                  <p:childTnLst>
                                    <p:animClr clrSpc="hsl" dir="cw">
                                      <p:cBhvr override="childStyle">
                                        <p:cTn id="85" dur="500" fill="hold"/>
                                        <p:tgtEl>
                                          <p:spTgt spid="25"/>
                                        </p:tgtEl>
                                        <p:attrNameLst>
                                          <p:attrName>style.color</p:attrName>
                                        </p:attrNameLst>
                                      </p:cBhvr>
                                      <p:by>
                                        <p:hsl h="7200000" s="0" l="0"/>
                                      </p:by>
                                    </p:animClr>
                                    <p:animClr clrSpc="hsl" dir="cw">
                                      <p:cBhvr>
                                        <p:cTn id="86" dur="500" fill="hold"/>
                                        <p:tgtEl>
                                          <p:spTgt spid="25"/>
                                        </p:tgtEl>
                                        <p:attrNameLst>
                                          <p:attrName>fillcolor</p:attrName>
                                        </p:attrNameLst>
                                      </p:cBhvr>
                                      <p:by>
                                        <p:hsl h="7200000" s="0" l="0"/>
                                      </p:by>
                                    </p:animClr>
                                    <p:animClr clrSpc="hsl" dir="cw">
                                      <p:cBhvr>
                                        <p:cTn id="87" dur="500" fill="hold"/>
                                        <p:tgtEl>
                                          <p:spTgt spid="25"/>
                                        </p:tgtEl>
                                        <p:attrNameLst>
                                          <p:attrName>stroke.color</p:attrName>
                                        </p:attrNameLst>
                                      </p:cBhvr>
                                      <p:by>
                                        <p:hsl h="7200000" s="0" l="0"/>
                                      </p:by>
                                    </p:animClr>
                                    <p:set>
                                      <p:cBhvr>
                                        <p:cTn id="88" dur="500" fill="hold"/>
                                        <p:tgtEl>
                                          <p:spTgt spid="25"/>
                                        </p:tgtEl>
                                        <p:attrNameLst>
                                          <p:attrName>fill.type</p:attrName>
                                        </p:attrNameLst>
                                      </p:cBhvr>
                                      <p:to>
                                        <p:strVal val="solid"/>
                                      </p:to>
                                    </p:set>
                                  </p:childTnLst>
                                </p:cTn>
                              </p:par>
                            </p:childTnLst>
                          </p:cTn>
                        </p:par>
                      </p:childTnLst>
                    </p:cTn>
                  </p:par>
                </p:childTnLst>
              </p:cTn>
              <p:nextCondLst>
                <p:cond evt="onClick" delay="0">
                  <p:tgtEl>
                    <p:spTgt spid="28"/>
                  </p:tgtEl>
                </p:cond>
              </p:nextCondLst>
            </p:seq>
          </p:childTnLst>
        </p:cTn>
      </p:par>
    </p:tnLst>
    <p:bldLst>
      <p:bldP spid="25" grpId="0" animBg="1"/>
      <p:bldP spid="25" grpId="1" animBg="1"/>
      <p:bldP spid="25" grpId="2" animBg="1"/>
      <p:bldP spid="25" grpId="3" animBg="1"/>
      <p:bldP spid="26" grpId="0" animBg="1"/>
      <p:bldP spid="27" grpId="0" animBg="1"/>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121C2948-B939-4293-AC9E-A2AD1495FD16}"/>
              </a:ext>
            </a:extLst>
          </p:cNvPr>
          <p:cNvSpPr>
            <a:spLocks noGrp="1"/>
          </p:cNvSpPr>
          <p:nvPr>
            <p:ph type="title"/>
          </p:nvPr>
        </p:nvSpPr>
        <p:spPr/>
        <p:txBody>
          <a:bodyPr/>
          <a:lstStyle/>
          <a:p>
            <a:pPr algn="ctr">
              <a:defRPr/>
            </a:pPr>
            <a:r>
              <a:rPr lang="en-US" altLang="zh-CN" sz="3600" b="1">
                <a:solidFill>
                  <a:srgbClr val="C00000"/>
                </a:solidFill>
                <a:latin typeface="Arial" panose="020B0604020202020204" pitchFamily="34" charset="0"/>
                <a:cs typeface="Arial" panose="020B0604020202020204" pitchFamily="34" charset="0"/>
                <a:sym typeface="+mn-lt"/>
              </a:rPr>
              <a:t>NỘI DUNG BÀI HỌC</a:t>
            </a:r>
            <a:endParaRPr lang="zh-CN" altLang="en-US" sz="3600" b="1" dirty="0">
              <a:solidFill>
                <a:srgbClr val="C00000"/>
              </a:solidFill>
              <a:latin typeface="Arial" panose="020B0604020202020204" pitchFamily="34" charset="0"/>
              <a:cs typeface="Arial" panose="020B0604020202020204" pitchFamily="34" charset="0"/>
              <a:sym typeface="+mn-lt"/>
            </a:endParaRPr>
          </a:p>
        </p:txBody>
      </p:sp>
      <p:pic>
        <p:nvPicPr>
          <p:cNvPr id="3" name="Picture 2">
            <a:extLst>
              <a:ext uri="{FF2B5EF4-FFF2-40B4-BE49-F238E27FC236}">
                <a16:creationId xmlns:a16="http://schemas.microsoft.com/office/drawing/2014/main" id="{79266B3A-D753-4571-9534-57C12F591F42}"/>
              </a:ext>
            </a:extLst>
          </p:cNvPr>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6177426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descr="OPL20U25GSXzBJYl68kk8uQGfFKzs7yb1M4KJWUiLk6ZEvGF+qCIPSnY57AbBFCvTW$21.2022.70$70+K4lPs7H94VUqPe2XwIsfPRnrXQE//QTEXxb8/8N4CNc6FpgZahzpTjFhMzSA7T/nHJa11DE8Ng2TP3iAmRczFlmslSuUNOgUeb6yRvs0="/>
          <p:cNvSpPr/>
          <p:nvPr/>
        </p:nvSpPr>
        <p:spPr>
          <a:xfrm>
            <a:off x="1524000" y="803980"/>
            <a:ext cx="9144002" cy="848672"/>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defRPr/>
            </a:pP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22" name="Rectangle 21" descr="OPL20U25GSXzBJYl68kk8uQGfFKzs7yb1M4KJWUiLk6ZEvGF+qCIPSnY57AbBFCvTW$21.2022.70$70+K4lPs7H94VUqPe2XwIsfPRnrXQE//QTEXxb8/8N4CNc6FpgZahzpTjFhMzSA7T/nHJa11DE8Ng2TP3iAmRczFlmslSuUNOgUeb6yRvs0="/>
          <p:cNvSpPr/>
          <p:nvPr/>
        </p:nvSpPr>
        <p:spPr>
          <a:xfrm>
            <a:off x="1519098" y="-27408"/>
            <a:ext cx="9144002" cy="848672"/>
          </a:xfrm>
          <a:prstGeom prst="rect">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defRPr/>
            </a:pP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13" name="Rectangle 12" descr="OPL20U25GSXzBJYl68kk8uQGfFKzs7yb1M4KJWUiLk6ZEvGF+qCIPSnY57AbBFCvTW$21.2022.70$70+K4lPs7H94VUqPe2XwIsfPRnrXQE//QTEXxb8/8N4CNc6FpgZahzpTjFhMzSA7T/nHJa11DE8Ng2TP3iAmRczFlmslSuUNOgUeb6yRvs0="/>
          <p:cNvSpPr/>
          <p:nvPr/>
        </p:nvSpPr>
        <p:spPr>
          <a:xfrm>
            <a:off x="1519099" y="1652654"/>
            <a:ext cx="9144000" cy="778933"/>
          </a:xfrm>
          <a:prstGeom prst="rect">
            <a:avLst/>
          </a:prstGeom>
          <a:solidFill>
            <a:schemeClr val="accent6">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endParaRPr lang="en-US" b="1">
              <a:solidFill>
                <a:prstClr val="white"/>
              </a:solidFill>
              <a:latin typeface="Times New Roman" panose="02020603050405020304" pitchFamily="18" charset="0"/>
              <a:cs typeface="Times New Roman" panose="02020603050405020304" pitchFamily="18" charset="0"/>
            </a:endParaRPr>
          </a:p>
        </p:txBody>
      </p:sp>
      <p:sp>
        <p:nvSpPr>
          <p:cNvPr id="4" name="Rectangle 3" descr="OPL20U25GSXzBJYl68kk8uQGfFKzs7yb1M4KJWUiLk6ZEvGF+qCIPSnY57AbBFCvTW$21.2022.70$70+K4lPs7H94VUqPe2XwIsfPRnrXQE//QTEXxb8/8N4CNc6FpgZahzpTjFhMzSA7T/nHJa11DE8Ng2TP3iAmRczFlmslSuUNOgUeb6yRvs0="/>
          <p:cNvSpPr/>
          <p:nvPr/>
        </p:nvSpPr>
        <p:spPr>
          <a:xfrm>
            <a:off x="1524000" y="2286002"/>
            <a:ext cx="9144000" cy="778933"/>
          </a:xfrm>
          <a:prstGeom prst="rect">
            <a:avLst/>
          </a:prstGeom>
          <a:solidFill>
            <a:schemeClr val="accent3"/>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endParaRPr lang="en-US" b="1">
              <a:solidFill>
                <a:prstClr val="white"/>
              </a:solidFill>
              <a:latin typeface="Times New Roman" panose="02020603050405020304" pitchFamily="18" charset="0"/>
              <a:cs typeface="Times New Roman" panose="02020603050405020304" pitchFamily="18" charset="0"/>
            </a:endParaRPr>
          </a:p>
        </p:txBody>
      </p:sp>
      <p:sp>
        <p:nvSpPr>
          <p:cNvPr id="5" name="Rectangle 4" descr="OPL20U25GSXzBJYl68kk8uQGfFKzs7yb1M4KJWUiLk6ZEvGF+qCIPSnY57AbBFCvTW$21.2022.70$70+K4lPs7H94VUqPe2XwIsfPRnrXQE//QTEXxb8/8N4CNc6FpgZahzpTjFhMzSA7T/nHJa11DE8Ng2TP3iAmRczFlmslSuUNOgUeb6yRvs0="/>
          <p:cNvSpPr/>
          <p:nvPr/>
        </p:nvSpPr>
        <p:spPr>
          <a:xfrm>
            <a:off x="1524000" y="3005668"/>
            <a:ext cx="9144000" cy="778933"/>
          </a:xfrm>
          <a:prstGeom prst="rect">
            <a:avLst/>
          </a:prstGeom>
          <a:solidFill>
            <a:schemeClr val="accent3">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endParaRPr lang="en-US" b="1">
              <a:solidFill>
                <a:prstClr val="white"/>
              </a:solidFill>
              <a:latin typeface="Times New Roman" panose="02020603050405020304" pitchFamily="18" charset="0"/>
              <a:cs typeface="Times New Roman" panose="02020603050405020304" pitchFamily="18" charset="0"/>
            </a:endParaRPr>
          </a:p>
        </p:txBody>
      </p:sp>
      <p:sp>
        <p:nvSpPr>
          <p:cNvPr id="6" name="Rectangle 5" descr="OPL20U25GSXzBJYl68kk8uQGfFKzs7yb1M4KJWUiLk6ZEvGF+qCIPSnY57AbBFCvTW$21.2022.70$70+K4lPs7H94VUqPe2XwIsfPRnrXQE//QTEXxb8/8N4CNc6FpgZahzpTjFhMzSA7T/nHJa11DE8Ng2TP3iAmRczFlmslSuUNOgUeb6yRvs0="/>
          <p:cNvSpPr/>
          <p:nvPr/>
        </p:nvSpPr>
        <p:spPr>
          <a:xfrm>
            <a:off x="1524000" y="3784601"/>
            <a:ext cx="9144000" cy="778933"/>
          </a:xfrm>
          <a:prstGeom prst="rect">
            <a:avLst/>
          </a:prstGeom>
          <a:solidFill>
            <a:srgbClr val="92D05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endParaRPr lang="en-US" b="1">
              <a:solidFill>
                <a:prstClr val="white"/>
              </a:solidFill>
              <a:latin typeface="Times New Roman" panose="02020603050405020304" pitchFamily="18" charset="0"/>
              <a:cs typeface="Times New Roman" panose="02020603050405020304" pitchFamily="18" charset="0"/>
            </a:endParaRPr>
          </a:p>
        </p:txBody>
      </p:sp>
      <p:sp>
        <p:nvSpPr>
          <p:cNvPr id="7" name="Rectangle 6" descr="OPL20U25GSXzBJYl68kk8uQGfFKzs7yb1M4KJWUiLk6ZEvGF+qCIPSnY57AbBFCvTW$21.2022.70$70+K4lPs7H94VUqPe2XwIsfPRnrXQE//QTEXxb8/8N4CNc6FpgZahzpTjFhMzSA7T/nHJa11DE8Ng2TP3iAmRczFlmslSuUNOgUeb6yRvs0="/>
          <p:cNvSpPr/>
          <p:nvPr/>
        </p:nvSpPr>
        <p:spPr>
          <a:xfrm>
            <a:off x="1524000" y="4504267"/>
            <a:ext cx="9144000" cy="778933"/>
          </a:xfrm>
          <a:prstGeom prst="rect">
            <a:avLst/>
          </a:prstGeom>
          <a:solidFill>
            <a:schemeClr val="accent6">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endParaRPr lang="en-US" b="1">
              <a:solidFill>
                <a:prstClr val="white"/>
              </a:solidFill>
              <a:latin typeface="Times New Roman" panose="02020603050405020304" pitchFamily="18" charset="0"/>
              <a:cs typeface="Times New Roman" panose="02020603050405020304" pitchFamily="18" charset="0"/>
            </a:endParaRPr>
          </a:p>
        </p:txBody>
      </p:sp>
      <p:sp>
        <p:nvSpPr>
          <p:cNvPr id="8" name="Rectangle 7" descr="OPL20U25GSXzBJYl68kk8uQGfFKzs7yb1M4KJWUiLk6ZEvGF+qCIPSnY57AbBFCvTW$21.2022.70$70+K4lPs7H94VUqPe2XwIsfPRnrXQE//QTEXxb8/8N4CNc6FpgZahzpTjFhMzSA7T/nHJa11DE8Ng2TP3iAmRczFlmslSuUNOgUeb6yRvs0="/>
          <p:cNvSpPr/>
          <p:nvPr/>
        </p:nvSpPr>
        <p:spPr>
          <a:xfrm>
            <a:off x="1524000" y="5283200"/>
            <a:ext cx="9144000" cy="778933"/>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endParaRPr lang="en-US" b="1">
              <a:solidFill>
                <a:prstClr val="white"/>
              </a:solidFill>
              <a:latin typeface="Times New Roman" panose="02020603050405020304" pitchFamily="18" charset="0"/>
              <a:cs typeface="Times New Roman" panose="02020603050405020304" pitchFamily="18" charset="0"/>
            </a:endParaRPr>
          </a:p>
        </p:txBody>
      </p:sp>
      <p:sp>
        <p:nvSpPr>
          <p:cNvPr id="9" name="Rectangle 8" descr="OPL20U25GSXzBJYl68kk8uQGfFKzs7yb1M4KJWUiLk6ZEvGF+qCIPSnY57AbBFCvTW$21.2022.70$70+K4lPs7H94VUqPe2XwIsfPRnrXQE//QTEXxb8/8N4CNc6FpgZahzpTjFhMzSA7T/nHJa11DE8Ng2TP3iAmRczFlmslSuUNOgUeb6yRvs0="/>
          <p:cNvSpPr/>
          <p:nvPr/>
        </p:nvSpPr>
        <p:spPr>
          <a:xfrm>
            <a:off x="1524000" y="6002866"/>
            <a:ext cx="9144000" cy="778933"/>
          </a:xfrm>
          <a:prstGeom prst="rect">
            <a:avLst/>
          </a:prstGeom>
          <a:solidFill>
            <a:schemeClr val="accent6">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endParaRPr lang="en-US" b="1">
              <a:solidFill>
                <a:prstClr val="white"/>
              </a:solidFill>
              <a:latin typeface="Times New Roman" panose="02020603050405020304" pitchFamily="18" charset="0"/>
              <a:cs typeface="Times New Roman" panose="02020603050405020304" pitchFamily="18" charset="0"/>
            </a:endParaRPr>
          </a:p>
        </p:txBody>
      </p:sp>
      <p:sp>
        <p:nvSpPr>
          <p:cNvPr id="10" name="Trapezoid 9" descr="OPL20U25GSXzBJYl68kk8uQGfFKzs7yb1M4KJWUiLk6ZEvGF+qCIPSnY57AbBFCvTW$21.2022.70$70+K4lPs7H94VUqPe2XwIsfPRnrXQE//QTEXxb8/8N4CNc6FpgZahzpTjFhMzSA7T/nHJa11DE8Ng2TP3iAmRczFlmslSuUNOgUeb6yRvs0="/>
          <p:cNvSpPr/>
          <p:nvPr/>
        </p:nvSpPr>
        <p:spPr>
          <a:xfrm>
            <a:off x="2642164" y="2307065"/>
            <a:ext cx="6897872" cy="2159006"/>
          </a:xfrm>
          <a:prstGeom prst="trapezoid">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b="1">
              <a:solidFill>
                <a:prstClr val="white"/>
              </a:solidFill>
              <a:latin typeface="Times New Roman" panose="02020603050405020304" pitchFamily="18" charset="0"/>
              <a:cs typeface="Times New Roman" panose="02020603050405020304" pitchFamily="18" charset="0"/>
            </a:endParaRPr>
          </a:p>
        </p:txBody>
      </p:sp>
      <p:sp>
        <p:nvSpPr>
          <p:cNvPr id="14" name="Oval 13"/>
          <p:cNvSpPr/>
          <p:nvPr/>
        </p:nvSpPr>
        <p:spPr>
          <a:xfrm>
            <a:off x="5983975" y="4165398"/>
            <a:ext cx="276224" cy="13113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b="1">
              <a:solidFill>
                <a:prstClr val="white"/>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1523999" y="2269064"/>
            <a:ext cx="9144000" cy="101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b="1">
              <a:solidFill>
                <a:prstClr val="white"/>
              </a:solidFill>
              <a:latin typeface="Times New Roman" panose="02020603050405020304" pitchFamily="18" charset="0"/>
              <a:cs typeface="Times New Roman" panose="02020603050405020304" pitchFamily="18" charset="0"/>
            </a:endParaRP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4002" y="177794"/>
            <a:ext cx="5034197" cy="2159486"/>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08670" y="668957"/>
            <a:ext cx="1574657" cy="2099542"/>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672631">
            <a:off x="3476351" y="820670"/>
            <a:ext cx="1577340" cy="2103120"/>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9720305">
            <a:off x="6679488" y="-86703"/>
            <a:ext cx="1577340" cy="2103120"/>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74106" y="559644"/>
            <a:ext cx="1577340" cy="2103120"/>
          </a:xfrm>
          <a:prstGeom prst="rect">
            <a:avLst/>
          </a:prstGeom>
        </p:spPr>
      </p:pic>
      <p:sp>
        <p:nvSpPr>
          <p:cNvPr id="24" name="Snip and Round Single Corner Rectangle 23"/>
          <p:cNvSpPr/>
          <p:nvPr/>
        </p:nvSpPr>
        <p:spPr>
          <a:xfrm>
            <a:off x="2560674" y="4581808"/>
            <a:ext cx="7153054" cy="940978"/>
          </a:xfrm>
          <a:prstGeom prst="snipRoundRect">
            <a:avLst/>
          </a:prstGeom>
          <a:solidFill>
            <a:schemeClr val="tx2">
              <a:lumMod val="75000"/>
            </a:schemeClr>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fr-FR" sz="2800" kern="1800" spc="-25" dirty="0" err="1">
                <a:solidFill>
                  <a:schemeClr val="bg1"/>
                </a:solidFill>
                <a:latin typeface="Times New Roman" panose="02020603050405020304" pitchFamily="18" charset="0"/>
                <a:ea typeface="Times New Roman" panose="02020603050405020304" pitchFamily="18" charset="0"/>
              </a:rPr>
              <a:t>Câu</a:t>
            </a:r>
            <a:r>
              <a:rPr lang="fr-FR" sz="2800" kern="1800" spc="-25" dirty="0">
                <a:solidFill>
                  <a:schemeClr val="bg1"/>
                </a:solidFill>
                <a:latin typeface="Times New Roman" panose="02020603050405020304" pitchFamily="18" charset="0"/>
                <a:ea typeface="Times New Roman" panose="02020603050405020304" pitchFamily="18" charset="0"/>
              </a:rPr>
              <a:t> 3: </a:t>
            </a:r>
            <a:r>
              <a:rPr lang="fr-FR" sz="2800" kern="1800" spc="-25" dirty="0" err="1">
                <a:solidFill>
                  <a:schemeClr val="bg1"/>
                </a:solidFill>
                <a:latin typeface="Times New Roman" panose="02020603050405020304" pitchFamily="18" charset="0"/>
                <a:ea typeface="Times New Roman" panose="02020603050405020304" pitchFamily="18" charset="0"/>
              </a:rPr>
              <a:t>Dãy</a:t>
            </a:r>
            <a:r>
              <a:rPr lang="fr-FR" sz="2800" kern="1800" spc="-25" dirty="0">
                <a:solidFill>
                  <a:schemeClr val="bg1"/>
                </a:solidFill>
                <a:latin typeface="Times New Roman" panose="02020603050405020304" pitchFamily="18" charset="0"/>
                <a:ea typeface="Times New Roman" panose="02020603050405020304" pitchFamily="18" charset="0"/>
              </a:rPr>
              <a:t> </a:t>
            </a:r>
            <a:r>
              <a:rPr lang="fr-FR" sz="2800" kern="1800" spc="-25" dirty="0" err="1">
                <a:solidFill>
                  <a:schemeClr val="bg1"/>
                </a:solidFill>
                <a:latin typeface="Times New Roman" panose="02020603050405020304" pitchFamily="18" charset="0"/>
                <a:ea typeface="Times New Roman" panose="02020603050405020304" pitchFamily="18" charset="0"/>
              </a:rPr>
              <a:t>các</a:t>
            </a:r>
            <a:r>
              <a:rPr lang="fr-FR" sz="2800" kern="1800" spc="-25" dirty="0">
                <a:solidFill>
                  <a:schemeClr val="bg1"/>
                </a:solidFill>
                <a:latin typeface="Times New Roman" panose="02020603050405020304" pitchFamily="18" charset="0"/>
                <a:ea typeface="Times New Roman" panose="02020603050405020304" pitchFamily="18" charset="0"/>
              </a:rPr>
              <a:t> </a:t>
            </a:r>
            <a:r>
              <a:rPr lang="fr-FR" sz="2800" kern="1800" spc="-25" dirty="0" err="1">
                <a:solidFill>
                  <a:schemeClr val="bg1"/>
                </a:solidFill>
                <a:latin typeface="Times New Roman" panose="02020603050405020304" pitchFamily="18" charset="0"/>
                <a:ea typeface="Times New Roman" panose="02020603050405020304" pitchFamily="18" charset="0"/>
              </a:rPr>
              <a:t>nguyên</a:t>
            </a:r>
            <a:r>
              <a:rPr lang="fr-FR" sz="2800" kern="1800" spc="-25" dirty="0">
                <a:solidFill>
                  <a:schemeClr val="bg1"/>
                </a:solidFill>
                <a:latin typeface="Times New Roman" panose="02020603050405020304" pitchFamily="18" charset="0"/>
                <a:ea typeface="Times New Roman" panose="02020603050405020304" pitchFamily="18" charset="0"/>
              </a:rPr>
              <a:t> </a:t>
            </a:r>
            <a:r>
              <a:rPr lang="fr-FR" sz="2800" kern="1800" spc="-25" dirty="0" err="1">
                <a:solidFill>
                  <a:schemeClr val="bg1"/>
                </a:solidFill>
                <a:latin typeface="Times New Roman" panose="02020603050405020304" pitchFamily="18" charset="0"/>
                <a:ea typeface="Times New Roman" panose="02020603050405020304" pitchFamily="18" charset="0"/>
              </a:rPr>
              <a:t>tố</a:t>
            </a:r>
            <a:r>
              <a:rPr lang="fr-FR" sz="2800" kern="1800" spc="-25" dirty="0">
                <a:solidFill>
                  <a:schemeClr val="bg1"/>
                </a:solidFill>
                <a:latin typeface="Times New Roman" panose="02020603050405020304" pitchFamily="18" charset="0"/>
                <a:ea typeface="Times New Roman" panose="02020603050405020304" pitchFamily="18" charset="0"/>
              </a:rPr>
              <a:t> </a:t>
            </a:r>
            <a:r>
              <a:rPr lang="fr-FR" sz="2800" kern="1800" spc="-25" dirty="0" err="1">
                <a:solidFill>
                  <a:schemeClr val="bg1"/>
                </a:solidFill>
                <a:latin typeface="Times New Roman" panose="02020603050405020304" pitchFamily="18" charset="0"/>
                <a:ea typeface="Times New Roman" panose="02020603050405020304" pitchFamily="18" charset="0"/>
              </a:rPr>
              <a:t>nào</a:t>
            </a:r>
            <a:r>
              <a:rPr lang="fr-FR" sz="2800" kern="1800" spc="-25" dirty="0">
                <a:solidFill>
                  <a:schemeClr val="bg1"/>
                </a:solidFill>
                <a:latin typeface="Times New Roman" panose="02020603050405020304" pitchFamily="18" charset="0"/>
                <a:ea typeface="Times New Roman" panose="02020603050405020304" pitchFamily="18" charset="0"/>
              </a:rPr>
              <a:t> </a:t>
            </a:r>
            <a:r>
              <a:rPr lang="fr-FR" sz="2800" kern="1800" spc="-25" dirty="0" err="1">
                <a:solidFill>
                  <a:schemeClr val="bg1"/>
                </a:solidFill>
                <a:latin typeface="Times New Roman" panose="02020603050405020304" pitchFamily="18" charset="0"/>
                <a:ea typeface="Times New Roman" panose="02020603050405020304" pitchFamily="18" charset="0"/>
              </a:rPr>
              <a:t>sau</a:t>
            </a:r>
            <a:r>
              <a:rPr lang="fr-FR" sz="2800" kern="1800" spc="-25" dirty="0">
                <a:solidFill>
                  <a:schemeClr val="bg1"/>
                </a:solidFill>
                <a:latin typeface="Times New Roman" panose="02020603050405020304" pitchFamily="18" charset="0"/>
                <a:ea typeface="Times New Roman" panose="02020603050405020304" pitchFamily="18" charset="0"/>
              </a:rPr>
              <a:t> </a:t>
            </a:r>
            <a:r>
              <a:rPr lang="fr-FR" sz="2800" kern="1800" spc="-25" dirty="0" err="1">
                <a:solidFill>
                  <a:schemeClr val="bg1"/>
                </a:solidFill>
                <a:latin typeface="Times New Roman" panose="02020603050405020304" pitchFamily="18" charset="0"/>
                <a:ea typeface="Times New Roman" panose="02020603050405020304" pitchFamily="18" charset="0"/>
              </a:rPr>
              <a:t>đây</a:t>
            </a:r>
            <a:r>
              <a:rPr lang="fr-FR" sz="2800" kern="1800" spc="-25" dirty="0">
                <a:solidFill>
                  <a:schemeClr val="bg1"/>
                </a:solidFill>
                <a:latin typeface="Times New Roman" panose="02020603050405020304" pitchFamily="18" charset="0"/>
                <a:ea typeface="Times New Roman" panose="02020603050405020304" pitchFamily="18" charset="0"/>
              </a:rPr>
              <a:t> </a:t>
            </a:r>
          </a:p>
          <a:p>
            <a:pPr algn="ctr">
              <a:defRPr/>
            </a:pPr>
            <a:r>
              <a:rPr lang="fr-FR" sz="2800" kern="1800" spc="-25" dirty="0" err="1">
                <a:solidFill>
                  <a:schemeClr val="bg1"/>
                </a:solidFill>
                <a:latin typeface="Times New Roman" panose="02020603050405020304" pitchFamily="18" charset="0"/>
                <a:ea typeface="Times New Roman" panose="02020603050405020304" pitchFamily="18" charset="0"/>
              </a:rPr>
              <a:t>được</a:t>
            </a:r>
            <a:r>
              <a:rPr lang="fr-FR" sz="2800" kern="1800" spc="-25" dirty="0">
                <a:solidFill>
                  <a:schemeClr val="bg1"/>
                </a:solidFill>
                <a:latin typeface="Times New Roman" panose="02020603050405020304" pitchFamily="18" charset="0"/>
                <a:ea typeface="Times New Roman" panose="02020603050405020304" pitchFamily="18" charset="0"/>
              </a:rPr>
              <a:t> </a:t>
            </a:r>
            <a:r>
              <a:rPr lang="fr-FR" sz="2800" kern="1800" spc="-25" dirty="0" err="1">
                <a:solidFill>
                  <a:schemeClr val="bg1"/>
                </a:solidFill>
                <a:latin typeface="Times New Roman" panose="02020603050405020304" pitchFamily="18" charset="0"/>
                <a:ea typeface="Times New Roman" panose="02020603050405020304" pitchFamily="18" charset="0"/>
              </a:rPr>
              <a:t>xếp</a:t>
            </a:r>
            <a:r>
              <a:rPr lang="fr-FR" sz="2800" kern="1800" spc="-25" dirty="0">
                <a:solidFill>
                  <a:schemeClr val="bg1"/>
                </a:solidFill>
                <a:latin typeface="Times New Roman" panose="02020603050405020304" pitchFamily="18" charset="0"/>
                <a:ea typeface="Times New Roman" panose="02020603050405020304" pitchFamily="18" charset="0"/>
              </a:rPr>
              <a:t> </a:t>
            </a:r>
            <a:r>
              <a:rPr lang="fr-FR" sz="2800" kern="1800" spc="-25" dirty="0" err="1">
                <a:solidFill>
                  <a:schemeClr val="bg1"/>
                </a:solidFill>
                <a:latin typeface="Times New Roman" panose="02020603050405020304" pitchFamily="18" charset="0"/>
                <a:ea typeface="Times New Roman" panose="02020603050405020304" pitchFamily="18" charset="0"/>
              </a:rPr>
              <a:t>vào</a:t>
            </a:r>
            <a:r>
              <a:rPr lang="fr-FR" sz="2800" kern="1800" spc="-25" dirty="0">
                <a:solidFill>
                  <a:schemeClr val="bg1"/>
                </a:solidFill>
                <a:latin typeface="Times New Roman" panose="02020603050405020304" pitchFamily="18" charset="0"/>
                <a:ea typeface="Times New Roman" panose="02020603050405020304" pitchFamily="18" charset="0"/>
              </a:rPr>
              <a:t> </a:t>
            </a:r>
            <a:r>
              <a:rPr lang="fr-FR" sz="2800" kern="1800" spc="-25" dirty="0" err="1">
                <a:solidFill>
                  <a:schemeClr val="bg1"/>
                </a:solidFill>
                <a:latin typeface="Times New Roman" panose="02020603050405020304" pitchFamily="18" charset="0"/>
                <a:ea typeface="Times New Roman" panose="02020603050405020304" pitchFamily="18" charset="0"/>
              </a:rPr>
              <a:t>cùng</a:t>
            </a:r>
            <a:r>
              <a:rPr lang="fr-FR" sz="2800" kern="1800" spc="-25" dirty="0">
                <a:solidFill>
                  <a:schemeClr val="bg1"/>
                </a:solidFill>
                <a:latin typeface="Times New Roman" panose="02020603050405020304" pitchFamily="18" charset="0"/>
                <a:ea typeface="Times New Roman" panose="02020603050405020304" pitchFamily="18" charset="0"/>
              </a:rPr>
              <a:t> </a:t>
            </a:r>
            <a:r>
              <a:rPr lang="fr-FR" sz="2800" kern="1800" spc="-25" dirty="0" err="1">
                <a:solidFill>
                  <a:schemeClr val="bg1"/>
                </a:solidFill>
                <a:latin typeface="Times New Roman" panose="02020603050405020304" pitchFamily="18" charset="0"/>
                <a:ea typeface="Times New Roman" panose="02020603050405020304" pitchFamily="18" charset="0"/>
              </a:rPr>
              <a:t>một</a:t>
            </a:r>
            <a:r>
              <a:rPr lang="fr-FR" sz="2800" kern="1800" spc="-25" dirty="0">
                <a:solidFill>
                  <a:schemeClr val="bg1"/>
                </a:solidFill>
                <a:latin typeface="Times New Roman" panose="02020603050405020304" pitchFamily="18" charset="0"/>
                <a:ea typeface="Times New Roman" panose="02020603050405020304" pitchFamily="18" charset="0"/>
              </a:rPr>
              <a:t> </a:t>
            </a:r>
            <a:r>
              <a:rPr lang="fr-FR" sz="2800" kern="1800" spc="-25" dirty="0" err="1">
                <a:solidFill>
                  <a:schemeClr val="bg1"/>
                </a:solidFill>
                <a:latin typeface="Times New Roman" panose="02020603050405020304" pitchFamily="18" charset="0"/>
                <a:ea typeface="Times New Roman" panose="02020603050405020304" pitchFamily="18" charset="0"/>
              </a:rPr>
              <a:t>hàng</a:t>
            </a:r>
            <a:r>
              <a:rPr lang="fr-FR" sz="2800" kern="1800" spc="-25" dirty="0">
                <a:solidFill>
                  <a:schemeClr val="bg1"/>
                </a:solidFill>
                <a:latin typeface="Times New Roman" panose="02020603050405020304" pitchFamily="18" charset="0"/>
                <a:ea typeface="Times New Roman" panose="02020603050405020304" pitchFamily="18" charset="0"/>
              </a:rPr>
              <a:t>:</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25" name="Pentagon 24"/>
          <p:cNvSpPr/>
          <p:nvPr/>
        </p:nvSpPr>
        <p:spPr>
          <a:xfrm>
            <a:off x="2560672" y="6235586"/>
            <a:ext cx="2870791" cy="352447"/>
          </a:xfrm>
          <a:prstGeom prst="homePlate">
            <a:avLst/>
          </a:prstGeom>
          <a:solidFill>
            <a:schemeClr val="tx2">
              <a:lumMod val="75000"/>
            </a:schemeClr>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defRPr/>
            </a:pPr>
            <a:r>
              <a:rPr lang="en-US" sz="2800" b="1" dirty="0">
                <a:solidFill>
                  <a:prstClr val="white"/>
                </a:solidFill>
                <a:latin typeface="Times New Roman" panose="02020603050405020304" pitchFamily="18" charset="0"/>
                <a:cs typeface="Times New Roman" panose="02020603050405020304" pitchFamily="18" charset="0"/>
              </a:rPr>
              <a:t>C. C, O, N, F.</a:t>
            </a:r>
          </a:p>
        </p:txBody>
      </p:sp>
      <p:sp>
        <p:nvSpPr>
          <p:cNvPr id="26" name="Pentagon 25"/>
          <p:cNvSpPr/>
          <p:nvPr/>
        </p:nvSpPr>
        <p:spPr>
          <a:xfrm>
            <a:off x="6842938" y="5645320"/>
            <a:ext cx="2870791" cy="352447"/>
          </a:xfrm>
          <a:prstGeom prst="homePlate">
            <a:avLst/>
          </a:prstGeom>
          <a:solidFill>
            <a:schemeClr val="tx2">
              <a:lumMod val="75000"/>
            </a:schemeClr>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defRPr/>
            </a:pPr>
            <a:r>
              <a:rPr lang="en-US" sz="2800" b="1" dirty="0">
                <a:solidFill>
                  <a:prstClr val="white"/>
                </a:solidFill>
                <a:latin typeface="Times New Roman" panose="02020603050405020304" pitchFamily="18" charset="0"/>
                <a:cs typeface="Times New Roman" panose="02020603050405020304" pitchFamily="18" charset="0"/>
              </a:rPr>
              <a:t>B. C, Na, K, Ca.</a:t>
            </a:r>
          </a:p>
        </p:txBody>
      </p:sp>
      <p:sp>
        <p:nvSpPr>
          <p:cNvPr id="27" name="Pentagon 26"/>
          <p:cNvSpPr/>
          <p:nvPr/>
        </p:nvSpPr>
        <p:spPr>
          <a:xfrm>
            <a:off x="2560673" y="5640221"/>
            <a:ext cx="2870791" cy="352447"/>
          </a:xfrm>
          <a:prstGeom prst="homePlate">
            <a:avLst/>
          </a:prstGeom>
          <a:solidFill>
            <a:schemeClr val="tx2">
              <a:lumMod val="75000"/>
            </a:schemeClr>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defRPr/>
            </a:pPr>
            <a:r>
              <a:rPr lang="en-US" sz="2400" b="1" dirty="0">
                <a:solidFill>
                  <a:prstClr val="white"/>
                </a:solidFill>
                <a:latin typeface="Times New Roman" panose="02020603050405020304" pitchFamily="18" charset="0"/>
                <a:cs typeface="Times New Roman" panose="02020603050405020304" pitchFamily="18" charset="0"/>
              </a:rPr>
              <a:t>A. K, Mg, Na, Al.</a:t>
            </a:r>
          </a:p>
        </p:txBody>
      </p:sp>
      <p:sp>
        <p:nvSpPr>
          <p:cNvPr id="28" name="Pentagon 27"/>
          <p:cNvSpPr/>
          <p:nvPr/>
        </p:nvSpPr>
        <p:spPr>
          <a:xfrm>
            <a:off x="6842938" y="6237336"/>
            <a:ext cx="2870791" cy="352447"/>
          </a:xfrm>
          <a:prstGeom prst="homePlate">
            <a:avLst/>
          </a:prstGeom>
          <a:solidFill>
            <a:schemeClr val="tx2">
              <a:lumMod val="75000"/>
            </a:schemeClr>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defRPr/>
            </a:pPr>
            <a:r>
              <a:rPr lang="en-US" sz="2800" b="1" dirty="0">
                <a:solidFill>
                  <a:prstClr val="white"/>
                </a:solidFill>
                <a:latin typeface="Times New Roman" panose="02020603050405020304" pitchFamily="18" charset="0"/>
                <a:cs typeface="Times New Roman" panose="02020603050405020304" pitchFamily="18" charset="0"/>
              </a:rPr>
              <a:t>D. Li, Na, K, </a:t>
            </a:r>
            <a:r>
              <a:rPr lang="en-US" sz="2800" b="1" dirty="0" err="1">
                <a:solidFill>
                  <a:prstClr val="white"/>
                </a:solidFill>
                <a:latin typeface="Times New Roman" panose="02020603050405020304" pitchFamily="18" charset="0"/>
                <a:cs typeface="Times New Roman" panose="02020603050405020304" pitchFamily="18" charset="0"/>
              </a:rPr>
              <a:t>Rb</a:t>
            </a:r>
            <a:r>
              <a:rPr lang="en-US" sz="2800" b="1" dirty="0">
                <a:solidFill>
                  <a:prstClr val="white"/>
                </a:solidFill>
                <a:latin typeface="Times New Roman" panose="02020603050405020304" pitchFamily="18" charset="0"/>
                <a:cs typeface="Times New Roman" panose="02020603050405020304" pitchFamily="18" charset="0"/>
              </a:rPr>
              <a:t>.</a:t>
            </a:r>
          </a:p>
        </p:txBody>
      </p:sp>
      <p:pic>
        <p:nvPicPr>
          <p:cNvPr id="15" name="Picture 14"/>
          <p:cNvPicPr>
            <a:picLocks noChangeAspect="1"/>
          </p:cNvPicPr>
          <p:nvPr/>
        </p:nvPicPr>
        <p:blipFill rotWithShape="1">
          <a:blip r:embed="rId10">
            <a:extLst>
              <a:ext uri="{28A0092B-C50C-407E-A947-70E740481C1C}">
                <a14:useLocalDpi xmlns:a14="http://schemas.microsoft.com/office/drawing/2010/main" val="0"/>
              </a:ext>
            </a:extLst>
          </a:blip>
          <a:srcRect t="40320" b="34928"/>
          <a:stretch/>
        </p:blipFill>
        <p:spPr>
          <a:xfrm>
            <a:off x="5134651" y="3696513"/>
            <a:ext cx="1974872" cy="651753"/>
          </a:xfrm>
          <a:prstGeom prst="rect">
            <a:avLst/>
          </a:prstGeom>
        </p:spPr>
      </p:pic>
      <p:pic>
        <p:nvPicPr>
          <p:cNvPr id="30" name="Picture 29">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170961" y="12774"/>
            <a:ext cx="492139" cy="6561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54806964"/>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63" presetClass="path" presetSubtype="0" accel="50000" decel="50000" fill="hold" nodeType="clickEffect">
                                  <p:stCondLst>
                                    <p:cond delay="0"/>
                                  </p:stCondLst>
                                  <p:childTnLst>
                                    <p:animMotion origin="layout" path="M -4.58333E-6 -4.07407E-6 L 0.17696 -0.29189 " pathEditMode="relative" rAng="0" ptsTypes="AA">
                                      <p:cBhvr>
                                        <p:cTn id="6" dur="250" fill="hold"/>
                                        <p:tgtEl>
                                          <p:spTgt spid="15"/>
                                        </p:tgtEl>
                                        <p:attrNameLst>
                                          <p:attrName>ppt_x</p:attrName>
                                          <p:attrName>ppt_y</p:attrName>
                                        </p:attrNameLst>
                                      </p:cBhvr>
                                      <p:rCtr x="8841" y="-14606"/>
                                    </p:animMotion>
                                  </p:childTnLst>
                                  <p:subTnLst>
                                    <p:audio>
                                      <p:cMediaNode>
                                        <p:cTn display="0" masterRel="sameClick">
                                          <p:stCondLst>
                                            <p:cond evt="begin" delay="0">
                                              <p:tn val="5"/>
                                            </p:cond>
                                          </p:stCondLst>
                                          <p:endCondLst>
                                            <p:cond evt="onStopAudio" delay="0">
                                              <p:tgtEl>
                                                <p:sldTgt/>
                                              </p:tgtEl>
                                            </p:cond>
                                          </p:endCondLst>
                                        </p:cTn>
                                        <p:tgtEl>
                                          <p:sndTgt r:embed="rId3" name="sut truot.wav"/>
                                        </p:tgtEl>
                                      </p:cMediaNode>
                                    </p:audio>
                                  </p:subTnLst>
                                </p:cTn>
                              </p:par>
                              <p:par>
                                <p:cTn id="7" presetID="6" presetClass="emph" presetSubtype="0" fill="hold" nodeType="withEffect">
                                  <p:stCondLst>
                                    <p:cond delay="0"/>
                                  </p:stCondLst>
                                  <p:childTnLst>
                                    <p:animScale>
                                      <p:cBhvr>
                                        <p:cTn id="8" dur="250" fill="hold"/>
                                        <p:tgtEl>
                                          <p:spTgt spid="15"/>
                                        </p:tgtEl>
                                      </p:cBhvr>
                                      <p:by x="60000" y="60000"/>
                                    </p:animScale>
                                  </p:childTnLst>
                                </p:cTn>
                              </p:par>
                              <p:par>
                                <p:cTn id="9" presetID="10" presetClass="exit" presetSubtype="0" fill="hold" nodeType="withEffect">
                                  <p:stCondLst>
                                    <p:cond delay="0"/>
                                  </p:stCondLst>
                                  <p:childTnLst>
                                    <p:animEffect transition="out" filter="fade">
                                      <p:cBhvr>
                                        <p:cTn id="10" dur="250"/>
                                        <p:tgtEl>
                                          <p:spTgt spid="16"/>
                                        </p:tgtEl>
                                      </p:cBhvr>
                                    </p:animEffect>
                                    <p:set>
                                      <p:cBhvr>
                                        <p:cTn id="11" dur="1" fill="hold">
                                          <p:stCondLst>
                                            <p:cond delay="249"/>
                                          </p:stCondLst>
                                        </p:cTn>
                                        <p:tgtEl>
                                          <p:spTgt spid="16"/>
                                        </p:tgtEl>
                                        <p:attrNameLst>
                                          <p:attrName>style.visibility</p:attrName>
                                        </p:attrNameLst>
                                      </p:cBhvr>
                                      <p:to>
                                        <p:strVal val="hidden"/>
                                      </p:to>
                                    </p:set>
                                  </p:childTnLst>
                                </p:cTn>
                              </p:par>
                            </p:childTnLst>
                          </p:cTn>
                        </p:par>
                        <p:par>
                          <p:cTn id="12" fill="hold">
                            <p:stCondLst>
                              <p:cond delay="250"/>
                            </p:stCondLst>
                            <p:childTnLst>
                              <p:par>
                                <p:cTn id="13" presetID="10" presetClass="entr" presetSubtype="0"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21" presetClass="emph" presetSubtype="0" fill="hold" grpId="1" nodeType="withEffect">
                                  <p:stCondLst>
                                    <p:cond delay="0"/>
                                  </p:stCondLst>
                                  <p:childTnLst>
                                    <p:animClr clrSpc="hsl" dir="cw">
                                      <p:cBhvr override="childStyle">
                                        <p:cTn id="17" dur="500" fill="hold"/>
                                        <p:tgtEl>
                                          <p:spTgt spid="25"/>
                                        </p:tgtEl>
                                        <p:attrNameLst>
                                          <p:attrName>style.color</p:attrName>
                                        </p:attrNameLst>
                                      </p:cBhvr>
                                      <p:by>
                                        <p:hsl h="7200000" s="0" l="0"/>
                                      </p:by>
                                    </p:animClr>
                                    <p:animClr clrSpc="hsl" dir="cw">
                                      <p:cBhvr>
                                        <p:cTn id="18" dur="500" fill="hold"/>
                                        <p:tgtEl>
                                          <p:spTgt spid="25"/>
                                        </p:tgtEl>
                                        <p:attrNameLst>
                                          <p:attrName>fillcolor</p:attrName>
                                        </p:attrNameLst>
                                      </p:cBhvr>
                                      <p:by>
                                        <p:hsl h="7200000" s="0" l="0"/>
                                      </p:by>
                                    </p:animClr>
                                    <p:animClr clrSpc="hsl" dir="cw">
                                      <p:cBhvr>
                                        <p:cTn id="19" dur="500" fill="hold"/>
                                        <p:tgtEl>
                                          <p:spTgt spid="25"/>
                                        </p:tgtEl>
                                        <p:attrNameLst>
                                          <p:attrName>stroke.color</p:attrName>
                                        </p:attrNameLst>
                                      </p:cBhvr>
                                      <p:by>
                                        <p:hsl h="7200000" s="0" l="0"/>
                                      </p:by>
                                    </p:animClr>
                                    <p:set>
                                      <p:cBhvr>
                                        <p:cTn id="20" dur="500" fill="hold"/>
                                        <p:tgtEl>
                                          <p:spTgt spid="25"/>
                                        </p:tgtEl>
                                        <p:attrNameLst>
                                          <p:attrName>fill.type</p:attrName>
                                        </p:attrNameLst>
                                      </p:cBhvr>
                                      <p:to>
                                        <p:strVal val="solid"/>
                                      </p:to>
                                    </p:set>
                                  </p:childTnLst>
                                </p:cTn>
                              </p:par>
                            </p:childTnLst>
                          </p:cTn>
                        </p:par>
                      </p:childTnLst>
                    </p:cTn>
                  </p:par>
                </p:childTnLst>
              </p:cTn>
              <p:nextCondLst>
                <p:cond evt="onClick" delay="0">
                  <p:tgtEl>
                    <p:spTgt spid="26"/>
                  </p:tgtEl>
                </p:cond>
              </p:nextCondLst>
            </p:seq>
            <p:seq concurrent="1" nextAc="seek">
              <p:cTn id="21" restart="whenNotActive" fill="hold" evtFilter="cancelBubble" nodeType="interactiveSeq">
                <p:stCondLst>
                  <p:cond evt="onClick" delay="0">
                    <p:tgtEl>
                      <p:spTgt spid="27"/>
                    </p:tgtEl>
                  </p:cond>
                </p:stCondLst>
                <p:endSync evt="end" delay="0">
                  <p:rtn val="all"/>
                </p:endSync>
                <p:childTnLst>
                  <p:par>
                    <p:cTn id="22" fill="hold">
                      <p:stCondLst>
                        <p:cond delay="0"/>
                      </p:stCondLst>
                      <p:childTnLst>
                        <p:par>
                          <p:cTn id="23" fill="hold">
                            <p:stCondLst>
                              <p:cond delay="0"/>
                            </p:stCondLst>
                            <p:childTnLst>
                              <p:par>
                                <p:cTn id="24" presetID="64" presetClass="path" presetSubtype="0" accel="50000" decel="50000" fill="hold" nodeType="clickEffect">
                                  <p:stCondLst>
                                    <p:cond delay="0"/>
                                  </p:stCondLst>
                                  <p:childTnLst>
                                    <p:animMotion origin="layout" path="M -4.58333E-6 -4.07407E-6 L -0.00416 -0.29976 " pathEditMode="relative" rAng="0" ptsTypes="AA">
                                      <p:cBhvr>
                                        <p:cTn id="25" dur="250" fill="hold"/>
                                        <p:tgtEl>
                                          <p:spTgt spid="15"/>
                                        </p:tgtEl>
                                        <p:attrNameLst>
                                          <p:attrName>ppt_x</p:attrName>
                                          <p:attrName>ppt_y</p:attrName>
                                        </p:attrNameLst>
                                      </p:cBhvr>
                                      <p:rCtr x="-208" y="-15000"/>
                                    </p:animMotion>
                                  </p:childTnLst>
                                  <p:subTnLst>
                                    <p:audio>
                                      <p:cMediaNode>
                                        <p:cTn display="0" masterRel="sameClick">
                                          <p:stCondLst>
                                            <p:cond evt="begin" delay="0">
                                              <p:tn val="24"/>
                                            </p:cond>
                                          </p:stCondLst>
                                          <p:endCondLst>
                                            <p:cond evt="onStopAudio" delay="0">
                                              <p:tgtEl>
                                                <p:sldTgt/>
                                              </p:tgtEl>
                                            </p:cond>
                                          </p:endCondLst>
                                        </p:cTn>
                                        <p:tgtEl>
                                          <p:sndTgt r:embed="rId3" name="sut truot.wav"/>
                                        </p:tgtEl>
                                      </p:cMediaNode>
                                    </p:audio>
                                  </p:subTnLst>
                                </p:cTn>
                              </p:par>
                              <p:par>
                                <p:cTn id="26" presetID="6" presetClass="emph" presetSubtype="0" fill="hold" nodeType="withEffect">
                                  <p:stCondLst>
                                    <p:cond delay="0"/>
                                  </p:stCondLst>
                                  <p:childTnLst>
                                    <p:animScale>
                                      <p:cBhvr>
                                        <p:cTn id="27" dur="250" fill="hold"/>
                                        <p:tgtEl>
                                          <p:spTgt spid="15"/>
                                        </p:tgtEl>
                                      </p:cBhvr>
                                      <p:by x="60000" y="60000"/>
                                    </p:animScale>
                                  </p:childTnLst>
                                </p:cTn>
                              </p:par>
                              <p:par>
                                <p:cTn id="28" presetID="10" presetClass="exit" presetSubtype="0" fill="hold" nodeType="withEffect">
                                  <p:stCondLst>
                                    <p:cond delay="0"/>
                                  </p:stCondLst>
                                  <p:childTnLst>
                                    <p:animEffect transition="out" filter="fade">
                                      <p:cBhvr>
                                        <p:cTn id="29" dur="250"/>
                                        <p:tgtEl>
                                          <p:spTgt spid="16"/>
                                        </p:tgtEl>
                                      </p:cBhvr>
                                    </p:animEffect>
                                    <p:set>
                                      <p:cBhvr>
                                        <p:cTn id="30" dur="1" fill="hold">
                                          <p:stCondLst>
                                            <p:cond delay="249"/>
                                          </p:stCondLst>
                                        </p:cTn>
                                        <p:tgtEl>
                                          <p:spTgt spid="16"/>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250"/>
                                        <p:tgtEl>
                                          <p:spTgt spid="19"/>
                                        </p:tgtEl>
                                      </p:cBhvr>
                                    </p:animEffect>
                                  </p:childTnLst>
                                </p:cTn>
                              </p:par>
                              <p:par>
                                <p:cTn id="34" presetID="21" presetClass="emph" presetSubtype="0" fill="hold" grpId="2" nodeType="withEffect">
                                  <p:stCondLst>
                                    <p:cond delay="0"/>
                                  </p:stCondLst>
                                  <p:childTnLst>
                                    <p:animClr clrSpc="hsl" dir="cw">
                                      <p:cBhvr override="childStyle">
                                        <p:cTn id="35" dur="500" fill="hold"/>
                                        <p:tgtEl>
                                          <p:spTgt spid="25"/>
                                        </p:tgtEl>
                                        <p:attrNameLst>
                                          <p:attrName>style.color</p:attrName>
                                        </p:attrNameLst>
                                      </p:cBhvr>
                                      <p:by>
                                        <p:hsl h="7200000" s="0" l="0"/>
                                      </p:by>
                                    </p:animClr>
                                    <p:animClr clrSpc="hsl" dir="cw">
                                      <p:cBhvr>
                                        <p:cTn id="36" dur="500" fill="hold"/>
                                        <p:tgtEl>
                                          <p:spTgt spid="25"/>
                                        </p:tgtEl>
                                        <p:attrNameLst>
                                          <p:attrName>fillcolor</p:attrName>
                                        </p:attrNameLst>
                                      </p:cBhvr>
                                      <p:by>
                                        <p:hsl h="7200000" s="0" l="0"/>
                                      </p:by>
                                    </p:animClr>
                                    <p:animClr clrSpc="hsl" dir="cw">
                                      <p:cBhvr>
                                        <p:cTn id="37" dur="500" fill="hold"/>
                                        <p:tgtEl>
                                          <p:spTgt spid="25"/>
                                        </p:tgtEl>
                                        <p:attrNameLst>
                                          <p:attrName>stroke.color</p:attrName>
                                        </p:attrNameLst>
                                      </p:cBhvr>
                                      <p:by>
                                        <p:hsl h="7200000" s="0" l="0"/>
                                      </p:by>
                                    </p:animClr>
                                    <p:set>
                                      <p:cBhvr>
                                        <p:cTn id="38"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39" restart="whenNotActive" fill="hold" evtFilter="cancelBubble" nodeType="interactiveSeq">
                <p:stCondLst>
                  <p:cond evt="onClick" delay="0">
                    <p:tgtEl>
                      <p:spTgt spid="25"/>
                    </p:tgtEl>
                  </p:cond>
                </p:stCondLst>
                <p:endSync evt="end" delay="0">
                  <p:rtn val="all"/>
                </p:endSync>
                <p:childTnLst>
                  <p:par>
                    <p:cTn id="40" fill="hold">
                      <p:stCondLst>
                        <p:cond delay="0"/>
                      </p:stCondLst>
                      <p:childTnLst>
                        <p:par>
                          <p:cTn id="41" fill="hold">
                            <p:stCondLst>
                              <p:cond delay="0"/>
                            </p:stCondLst>
                            <p:childTnLst>
                              <p:par>
                                <p:cTn id="42" presetID="35" presetClass="path" presetSubtype="0" accel="50000" decel="50000" fill="hold" nodeType="clickEffect">
                                  <p:stCondLst>
                                    <p:cond delay="0"/>
                                  </p:stCondLst>
                                  <p:childTnLst>
                                    <p:animMotion origin="layout" path="M -4.58333E-6 -4.07407E-6 L 0.21797 -0.49907 " pathEditMode="relative" rAng="0" ptsTypes="AA">
                                      <p:cBhvr>
                                        <p:cTn id="43" dur="250" fill="hold"/>
                                        <p:tgtEl>
                                          <p:spTgt spid="15"/>
                                        </p:tgtEl>
                                        <p:attrNameLst>
                                          <p:attrName>ppt_x</p:attrName>
                                          <p:attrName>ppt_y</p:attrName>
                                        </p:attrNameLst>
                                      </p:cBhvr>
                                      <p:rCtr x="10898" y="-24954"/>
                                    </p:animMotion>
                                  </p:childTnLst>
                                  <p:subTnLst>
                                    <p:audio>
                                      <p:cMediaNode>
                                        <p:cTn display="0" masterRel="sameClick">
                                          <p:stCondLst>
                                            <p:cond evt="begin" delay="0">
                                              <p:tn val="42"/>
                                            </p:cond>
                                          </p:stCondLst>
                                          <p:endCondLst>
                                            <p:cond evt="onStopAudio" delay="0">
                                              <p:tgtEl>
                                                <p:sldTgt/>
                                              </p:tgtEl>
                                            </p:cond>
                                          </p:endCondLst>
                                        </p:cTn>
                                        <p:tgtEl>
                                          <p:sndTgt r:embed="rId4" name="sut vao.wav"/>
                                        </p:tgtEl>
                                      </p:cMediaNode>
                                    </p:audio>
                                  </p:subTnLst>
                                </p:cTn>
                              </p:par>
                              <p:par>
                                <p:cTn id="44" presetID="6" presetClass="emph" presetSubtype="0" fill="hold" nodeType="withEffect">
                                  <p:stCondLst>
                                    <p:cond delay="0"/>
                                  </p:stCondLst>
                                  <p:childTnLst>
                                    <p:animScale>
                                      <p:cBhvr>
                                        <p:cTn id="45" dur="250" fill="hold"/>
                                        <p:tgtEl>
                                          <p:spTgt spid="15"/>
                                        </p:tgtEl>
                                      </p:cBhvr>
                                      <p:by x="60000" y="60000"/>
                                    </p:animScale>
                                  </p:childTnLst>
                                </p:cTn>
                              </p:par>
                              <p:par>
                                <p:cTn id="46" presetID="10" presetClass="exit" presetSubtype="0" fill="hold" nodeType="withEffect">
                                  <p:stCondLst>
                                    <p:cond delay="0"/>
                                  </p:stCondLst>
                                  <p:childTnLst>
                                    <p:animEffect transition="out" filter="fade">
                                      <p:cBhvr>
                                        <p:cTn id="47" dur="250"/>
                                        <p:tgtEl>
                                          <p:spTgt spid="16"/>
                                        </p:tgtEl>
                                      </p:cBhvr>
                                    </p:animEffect>
                                    <p:set>
                                      <p:cBhvr>
                                        <p:cTn id="48" dur="1" fill="hold">
                                          <p:stCondLst>
                                            <p:cond delay="249"/>
                                          </p:stCondLst>
                                        </p:cTn>
                                        <p:tgtEl>
                                          <p:spTgt spid="16"/>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249"/>
                                          </p:stCondLst>
                                        </p:cTn>
                                        <p:tgtEl>
                                          <p:spTgt spid="17"/>
                                        </p:tgtEl>
                                        <p:attrNameLst>
                                          <p:attrName>style.visibility</p:attrName>
                                        </p:attrNameLst>
                                      </p:cBhvr>
                                      <p:to>
                                        <p:strVal val="visible"/>
                                      </p:to>
                                    </p:set>
                                  </p:childTnLst>
                                </p:cTn>
                              </p:par>
                              <p:par>
                                <p:cTn id="51" presetID="10" presetClass="exit" presetSubtype="0" fill="hold" nodeType="withEffect">
                                  <p:stCondLst>
                                    <p:cond delay="0"/>
                                  </p:stCondLst>
                                  <p:childTnLst>
                                    <p:animEffect transition="out" filter="fade">
                                      <p:cBhvr>
                                        <p:cTn id="52" dur="250"/>
                                        <p:tgtEl>
                                          <p:spTgt spid="15"/>
                                        </p:tgtEl>
                                      </p:cBhvr>
                                    </p:animEffect>
                                    <p:set>
                                      <p:cBhvr>
                                        <p:cTn id="53" dur="1" fill="hold">
                                          <p:stCondLst>
                                            <p:cond delay="249"/>
                                          </p:stCondLst>
                                        </p:cTn>
                                        <p:tgtEl>
                                          <p:spTgt spid="15"/>
                                        </p:tgtEl>
                                        <p:attrNameLst>
                                          <p:attrName>style.visibility</p:attrName>
                                        </p:attrNameLst>
                                      </p:cBhvr>
                                      <p:to>
                                        <p:strVal val="hidden"/>
                                      </p:to>
                                    </p:set>
                                  </p:childTnLst>
                                </p:cTn>
                              </p:par>
                            </p:childTnLst>
                          </p:cTn>
                        </p:par>
                        <p:par>
                          <p:cTn id="54" fill="hold">
                            <p:stCondLst>
                              <p:cond delay="250"/>
                            </p:stCondLst>
                            <p:childTnLst>
                              <p:par>
                                <p:cTn id="55" presetID="10" presetClass="exit" presetSubtype="0" fill="hold" nodeType="afterEffect">
                                  <p:stCondLst>
                                    <p:cond delay="0"/>
                                  </p:stCondLst>
                                  <p:childTnLst>
                                    <p:animEffect transition="out" filter="fade">
                                      <p:cBhvr>
                                        <p:cTn id="56" dur="1500"/>
                                        <p:tgtEl>
                                          <p:spTgt spid="17"/>
                                        </p:tgtEl>
                                      </p:cBhvr>
                                    </p:animEffect>
                                    <p:set>
                                      <p:cBhvr>
                                        <p:cTn id="57" dur="1" fill="hold">
                                          <p:stCondLst>
                                            <p:cond delay="1499"/>
                                          </p:stCondLst>
                                        </p:cTn>
                                        <p:tgtEl>
                                          <p:spTgt spid="17"/>
                                        </p:tgtEl>
                                        <p:attrNameLst>
                                          <p:attrName>style.visibility</p:attrName>
                                        </p:attrNameLst>
                                      </p:cBhvr>
                                      <p:to>
                                        <p:strVal val="hidden"/>
                                      </p:to>
                                    </p:set>
                                  </p:childTnLst>
                                </p:cTn>
                              </p:par>
                              <p:par>
                                <p:cTn id="58" presetID="1" presetClass="entr" presetSubtype="0" fill="hold" nodeType="withEffect">
                                  <p:stCondLst>
                                    <p:cond delay="0"/>
                                  </p:stCondLst>
                                  <p:childTnLst>
                                    <p:set>
                                      <p:cBhvr>
                                        <p:cTn id="59" dur="1" fill="hold">
                                          <p:stCondLst>
                                            <p:cond delay="249"/>
                                          </p:stCondLst>
                                        </p:cTn>
                                        <p:tgtEl>
                                          <p:spTgt spid="18"/>
                                        </p:tgtEl>
                                        <p:attrNameLst>
                                          <p:attrName>style.visibility</p:attrName>
                                        </p:attrNameLst>
                                      </p:cBhvr>
                                      <p:to>
                                        <p:strVal val="visible"/>
                                      </p:to>
                                    </p:set>
                                  </p:childTnLst>
                                </p:cTn>
                              </p:par>
                              <p:par>
                                <p:cTn id="60" presetID="22" presetClass="emph" presetSubtype="0" fill="hold" grpId="0" nodeType="withEffect">
                                  <p:stCondLst>
                                    <p:cond delay="0"/>
                                  </p:stCondLst>
                                  <p:childTnLst>
                                    <p:animClr clrSpc="hsl" dir="cw">
                                      <p:cBhvr override="childStyle">
                                        <p:cTn id="61" dur="500" fill="hold"/>
                                        <p:tgtEl>
                                          <p:spTgt spid="25"/>
                                        </p:tgtEl>
                                        <p:attrNameLst>
                                          <p:attrName>style.color</p:attrName>
                                        </p:attrNameLst>
                                      </p:cBhvr>
                                      <p:by>
                                        <p:hsl h="-7200000" s="0" l="0"/>
                                      </p:by>
                                    </p:animClr>
                                    <p:animClr clrSpc="hsl" dir="cw">
                                      <p:cBhvr>
                                        <p:cTn id="62" dur="500" fill="hold"/>
                                        <p:tgtEl>
                                          <p:spTgt spid="25"/>
                                        </p:tgtEl>
                                        <p:attrNameLst>
                                          <p:attrName>fillcolor</p:attrName>
                                        </p:attrNameLst>
                                      </p:cBhvr>
                                      <p:by>
                                        <p:hsl h="-7200000" s="0" l="0"/>
                                      </p:by>
                                    </p:animClr>
                                    <p:animClr clrSpc="hsl" dir="cw">
                                      <p:cBhvr>
                                        <p:cTn id="63" dur="500" fill="hold"/>
                                        <p:tgtEl>
                                          <p:spTgt spid="25"/>
                                        </p:tgtEl>
                                        <p:attrNameLst>
                                          <p:attrName>stroke.color</p:attrName>
                                        </p:attrNameLst>
                                      </p:cBhvr>
                                      <p:by>
                                        <p:hsl h="-7200000" s="0" l="0"/>
                                      </p:by>
                                    </p:animClr>
                                    <p:set>
                                      <p:cBhvr>
                                        <p:cTn id="64" dur="500" fill="hold"/>
                                        <p:tgtEl>
                                          <p:spTgt spid="25"/>
                                        </p:tgtEl>
                                        <p:attrNameLst>
                                          <p:attrName>fill.type</p:attrName>
                                        </p:attrNameLst>
                                      </p:cBhvr>
                                      <p:to>
                                        <p:strVal val="solid"/>
                                      </p:to>
                                    </p:set>
                                  </p:childTnLst>
                                </p:cTn>
                              </p:par>
                              <p:par>
                                <p:cTn id="65" presetID="1" presetClass="exit" presetSubtype="0" fill="hold" grpId="0" nodeType="withEffect">
                                  <p:stCondLst>
                                    <p:cond delay="0"/>
                                  </p:stCondLst>
                                  <p:childTnLst>
                                    <p:set>
                                      <p:cBhvr>
                                        <p:cTn id="66" dur="1" fill="hold">
                                          <p:stCondLst>
                                            <p:cond delay="0"/>
                                          </p:stCondLst>
                                        </p:cTn>
                                        <p:tgtEl>
                                          <p:spTgt spid="26"/>
                                        </p:tgtEl>
                                        <p:attrNameLst>
                                          <p:attrName>style.visibility</p:attrName>
                                        </p:attrNameLst>
                                      </p:cBhvr>
                                      <p:to>
                                        <p:strVal val="hidden"/>
                                      </p:to>
                                    </p:set>
                                  </p:childTnLst>
                                </p:cTn>
                              </p:par>
                              <p:par>
                                <p:cTn id="67" presetID="1" presetClass="exit" presetSubtype="0" fill="hold" grpId="0" nodeType="withEffect">
                                  <p:stCondLst>
                                    <p:cond delay="0"/>
                                  </p:stCondLst>
                                  <p:childTnLst>
                                    <p:set>
                                      <p:cBhvr>
                                        <p:cTn id="68" dur="1" fill="hold">
                                          <p:stCondLst>
                                            <p:cond delay="0"/>
                                          </p:stCondLst>
                                        </p:cTn>
                                        <p:tgtEl>
                                          <p:spTgt spid="28"/>
                                        </p:tgtEl>
                                        <p:attrNameLst>
                                          <p:attrName>style.visibility</p:attrName>
                                        </p:attrNameLst>
                                      </p:cBhvr>
                                      <p:to>
                                        <p:strVal val="hidden"/>
                                      </p:to>
                                    </p:set>
                                  </p:childTnLst>
                                </p:cTn>
                              </p:par>
                              <p:par>
                                <p:cTn id="69" presetID="1" presetClass="exit" presetSubtype="0" fill="hold" grpId="0" nodeType="withEffect">
                                  <p:stCondLst>
                                    <p:cond delay="0"/>
                                  </p:stCondLst>
                                  <p:childTnLst>
                                    <p:set>
                                      <p:cBhvr>
                                        <p:cTn id="70"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71" restart="whenNotActive" fill="hold" evtFilter="cancelBubble" nodeType="interactiveSeq">
                <p:stCondLst>
                  <p:cond evt="onClick" delay="0">
                    <p:tgtEl>
                      <p:spTgt spid="28"/>
                    </p:tgtEl>
                  </p:cond>
                </p:stCondLst>
                <p:endSync evt="end" delay="0">
                  <p:rtn val="all"/>
                </p:endSync>
                <p:childTnLst>
                  <p:par>
                    <p:cTn id="72" fill="hold">
                      <p:stCondLst>
                        <p:cond delay="0"/>
                      </p:stCondLst>
                      <p:childTnLst>
                        <p:par>
                          <p:cTn id="73" fill="hold">
                            <p:stCondLst>
                              <p:cond delay="0"/>
                            </p:stCondLst>
                            <p:childTnLst>
                              <p:par>
                                <p:cTn id="74" presetID="35" presetClass="path" presetSubtype="0" accel="50000" decel="50000" fill="hold" nodeType="clickEffect">
                                  <p:stCondLst>
                                    <p:cond delay="0"/>
                                  </p:stCondLst>
                                  <p:childTnLst>
                                    <p:animMotion origin="layout" path="M -4.58333E-6 -4.07407E-6 L 0.20886 -0.29027 " pathEditMode="relative" rAng="0" ptsTypes="AA">
                                      <p:cBhvr>
                                        <p:cTn id="75" dur="250" fill="hold"/>
                                        <p:tgtEl>
                                          <p:spTgt spid="15"/>
                                        </p:tgtEl>
                                        <p:attrNameLst>
                                          <p:attrName>ppt_x</p:attrName>
                                          <p:attrName>ppt_y</p:attrName>
                                        </p:attrNameLst>
                                      </p:cBhvr>
                                      <p:rCtr x="10443" y="-14514"/>
                                    </p:animMotion>
                                  </p:childTnLst>
                                  <p:subTnLst>
                                    <p:audio>
                                      <p:cMediaNode>
                                        <p:cTn display="0" masterRel="sameClick">
                                          <p:stCondLst>
                                            <p:cond evt="begin" delay="0">
                                              <p:tn val="74"/>
                                            </p:cond>
                                          </p:stCondLst>
                                          <p:endCondLst>
                                            <p:cond evt="onStopAudio" delay="0">
                                              <p:tgtEl>
                                                <p:sldTgt/>
                                              </p:tgtEl>
                                            </p:cond>
                                          </p:endCondLst>
                                        </p:cTn>
                                        <p:tgtEl>
                                          <p:sndTgt r:embed="rId3" name="sut truot.wav"/>
                                        </p:tgtEl>
                                      </p:cMediaNode>
                                    </p:audio>
                                  </p:subTnLst>
                                </p:cTn>
                              </p:par>
                              <p:par>
                                <p:cTn id="76" presetID="6" presetClass="emph" presetSubtype="0" fill="hold" nodeType="withEffect">
                                  <p:stCondLst>
                                    <p:cond delay="0"/>
                                  </p:stCondLst>
                                  <p:childTnLst>
                                    <p:animScale>
                                      <p:cBhvr>
                                        <p:cTn id="77" dur="250" fill="hold"/>
                                        <p:tgtEl>
                                          <p:spTgt spid="15"/>
                                        </p:tgtEl>
                                      </p:cBhvr>
                                      <p:by x="60000" y="60000"/>
                                    </p:animScale>
                                  </p:childTnLst>
                                </p:cTn>
                              </p:par>
                              <p:par>
                                <p:cTn id="78" presetID="10" presetClass="exit" presetSubtype="0" fill="hold" nodeType="withEffect">
                                  <p:stCondLst>
                                    <p:cond delay="0"/>
                                  </p:stCondLst>
                                  <p:childTnLst>
                                    <p:animEffect transition="out" filter="fade">
                                      <p:cBhvr>
                                        <p:cTn id="79" dur="250"/>
                                        <p:tgtEl>
                                          <p:spTgt spid="16"/>
                                        </p:tgtEl>
                                      </p:cBhvr>
                                    </p:animEffect>
                                    <p:set>
                                      <p:cBhvr>
                                        <p:cTn id="80" dur="1" fill="hold">
                                          <p:stCondLst>
                                            <p:cond delay="249"/>
                                          </p:stCondLst>
                                        </p:cTn>
                                        <p:tgtEl>
                                          <p:spTgt spid="16"/>
                                        </p:tgtEl>
                                        <p:attrNameLst>
                                          <p:attrName>style.visibility</p:attrName>
                                        </p:attrNameLst>
                                      </p:cBhvr>
                                      <p:to>
                                        <p:strVal val="hidden"/>
                                      </p:to>
                                    </p:set>
                                  </p:childTnLst>
                                </p:cTn>
                              </p:par>
                              <p:par>
                                <p:cTn id="81" presetID="10" presetClass="entr" presetSubtype="0" fill="hold" nodeType="with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fade">
                                      <p:cBhvr>
                                        <p:cTn id="83" dur="250"/>
                                        <p:tgtEl>
                                          <p:spTgt spid="19"/>
                                        </p:tgtEl>
                                      </p:cBhvr>
                                    </p:animEffect>
                                  </p:childTnLst>
                                </p:cTn>
                              </p:par>
                              <p:par>
                                <p:cTn id="84" presetID="21" presetClass="emph" presetSubtype="0" fill="hold" grpId="3" nodeType="withEffect">
                                  <p:stCondLst>
                                    <p:cond delay="0"/>
                                  </p:stCondLst>
                                  <p:childTnLst>
                                    <p:animClr clrSpc="hsl" dir="cw">
                                      <p:cBhvr override="childStyle">
                                        <p:cTn id="85" dur="500" fill="hold"/>
                                        <p:tgtEl>
                                          <p:spTgt spid="25"/>
                                        </p:tgtEl>
                                        <p:attrNameLst>
                                          <p:attrName>style.color</p:attrName>
                                        </p:attrNameLst>
                                      </p:cBhvr>
                                      <p:by>
                                        <p:hsl h="7200000" s="0" l="0"/>
                                      </p:by>
                                    </p:animClr>
                                    <p:animClr clrSpc="hsl" dir="cw">
                                      <p:cBhvr>
                                        <p:cTn id="86" dur="500" fill="hold"/>
                                        <p:tgtEl>
                                          <p:spTgt spid="25"/>
                                        </p:tgtEl>
                                        <p:attrNameLst>
                                          <p:attrName>fillcolor</p:attrName>
                                        </p:attrNameLst>
                                      </p:cBhvr>
                                      <p:by>
                                        <p:hsl h="7200000" s="0" l="0"/>
                                      </p:by>
                                    </p:animClr>
                                    <p:animClr clrSpc="hsl" dir="cw">
                                      <p:cBhvr>
                                        <p:cTn id="87" dur="500" fill="hold"/>
                                        <p:tgtEl>
                                          <p:spTgt spid="25"/>
                                        </p:tgtEl>
                                        <p:attrNameLst>
                                          <p:attrName>stroke.color</p:attrName>
                                        </p:attrNameLst>
                                      </p:cBhvr>
                                      <p:by>
                                        <p:hsl h="7200000" s="0" l="0"/>
                                      </p:by>
                                    </p:animClr>
                                    <p:set>
                                      <p:cBhvr>
                                        <p:cTn id="88" dur="500" fill="hold"/>
                                        <p:tgtEl>
                                          <p:spTgt spid="25"/>
                                        </p:tgtEl>
                                        <p:attrNameLst>
                                          <p:attrName>fill.type</p:attrName>
                                        </p:attrNameLst>
                                      </p:cBhvr>
                                      <p:to>
                                        <p:strVal val="solid"/>
                                      </p:to>
                                    </p:set>
                                  </p:childTnLst>
                                </p:cTn>
                              </p:par>
                            </p:childTnLst>
                          </p:cTn>
                        </p:par>
                      </p:childTnLst>
                    </p:cTn>
                  </p:par>
                </p:childTnLst>
              </p:cTn>
              <p:nextCondLst>
                <p:cond evt="onClick" delay="0">
                  <p:tgtEl>
                    <p:spTgt spid="28"/>
                  </p:tgtEl>
                </p:cond>
              </p:nextCondLst>
            </p:seq>
          </p:childTnLst>
        </p:cTn>
      </p:par>
    </p:tnLst>
    <p:bldLst>
      <p:bldP spid="25" grpId="0" animBg="1"/>
      <p:bldP spid="25" grpId="1" animBg="1"/>
      <p:bldP spid="25" grpId="2" animBg="1"/>
      <p:bldP spid="25" grpId="3" animBg="1"/>
      <p:bldP spid="26" grpId="0" animBg="1"/>
      <p:bldP spid="27" grpId="0" animBg="1"/>
      <p:bldP spid="2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descr="OPL20U25GSXzBJYl68kk8uQGfFKzs7yb1M4KJWUiLk6ZEvGF+qCIPSnY57AbBFCvTW$21.2022.70$70+K4lPs7H94VUqPe2XwIsfPRnrXQE//QTEXxb8/8N4CNc6FpgZahzpTjFhMzSA7T/nHJa11DE8Ng2TP3iAmRczFlmslSuUNOgUeb6yRvs0="/>
          <p:cNvSpPr/>
          <p:nvPr/>
        </p:nvSpPr>
        <p:spPr>
          <a:xfrm>
            <a:off x="1524000" y="803980"/>
            <a:ext cx="9144002" cy="848672"/>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defRPr/>
            </a:pP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22" name="Rectangle 21" descr="OPL20U25GSXzBJYl68kk8uQGfFKzs7yb1M4KJWUiLk6ZEvGF+qCIPSnY57AbBFCvTW$21.2022.70$70+K4lPs7H94VUqPe2XwIsfPRnrXQE//QTEXxb8/8N4CNc6FpgZahzpTjFhMzSA7T/nHJa11DE8Ng2TP3iAmRczFlmslSuUNOgUeb6yRvs0="/>
          <p:cNvSpPr/>
          <p:nvPr/>
        </p:nvSpPr>
        <p:spPr>
          <a:xfrm>
            <a:off x="1519098" y="-27408"/>
            <a:ext cx="9144002" cy="848672"/>
          </a:xfrm>
          <a:prstGeom prst="rect">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defRPr/>
            </a:pP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13" name="Rectangle 12" descr="OPL20U25GSXzBJYl68kk8uQGfFKzs7yb1M4KJWUiLk6ZEvGF+qCIPSnY57AbBFCvTW$21.2022.70$70+K4lPs7H94VUqPe2XwIsfPRnrXQE//QTEXxb8/8N4CNc6FpgZahzpTjFhMzSA7T/nHJa11DE8Ng2TP3iAmRczFlmslSuUNOgUeb6yRvs0="/>
          <p:cNvSpPr/>
          <p:nvPr/>
        </p:nvSpPr>
        <p:spPr>
          <a:xfrm>
            <a:off x="1519099" y="1652654"/>
            <a:ext cx="9144000" cy="778933"/>
          </a:xfrm>
          <a:prstGeom prst="rect">
            <a:avLst/>
          </a:prstGeom>
          <a:solidFill>
            <a:schemeClr val="accent6">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endParaRPr lang="en-US" b="1">
              <a:solidFill>
                <a:prstClr val="white"/>
              </a:solidFill>
              <a:latin typeface="Times New Roman" panose="02020603050405020304" pitchFamily="18" charset="0"/>
              <a:cs typeface="Times New Roman" panose="02020603050405020304" pitchFamily="18" charset="0"/>
            </a:endParaRPr>
          </a:p>
        </p:txBody>
      </p:sp>
      <p:sp>
        <p:nvSpPr>
          <p:cNvPr id="4" name="Rectangle 3" descr="OPL20U25GSXzBJYl68kk8uQGfFKzs7yb1M4KJWUiLk6ZEvGF+qCIPSnY57AbBFCvTW$21.2022.70$70+K4lPs7H94VUqPe2XwIsfPRnrXQE//QTEXxb8/8N4CNc6FpgZahzpTjFhMzSA7T/nHJa11DE8Ng2TP3iAmRczFlmslSuUNOgUeb6yRvs0="/>
          <p:cNvSpPr/>
          <p:nvPr/>
        </p:nvSpPr>
        <p:spPr>
          <a:xfrm>
            <a:off x="1524000" y="2286002"/>
            <a:ext cx="9144000" cy="778933"/>
          </a:xfrm>
          <a:prstGeom prst="rect">
            <a:avLst/>
          </a:prstGeom>
          <a:solidFill>
            <a:schemeClr val="accent3"/>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endParaRPr lang="en-US" b="1">
              <a:solidFill>
                <a:prstClr val="white"/>
              </a:solidFill>
              <a:latin typeface="Times New Roman" panose="02020603050405020304" pitchFamily="18" charset="0"/>
              <a:cs typeface="Times New Roman" panose="02020603050405020304" pitchFamily="18" charset="0"/>
            </a:endParaRPr>
          </a:p>
        </p:txBody>
      </p:sp>
      <p:sp>
        <p:nvSpPr>
          <p:cNvPr id="5" name="Rectangle 4" descr="OPL20U25GSXzBJYl68kk8uQGfFKzs7yb1M4KJWUiLk6ZEvGF+qCIPSnY57AbBFCvTW$21.2022.70$70+K4lPs7H94VUqPe2XwIsfPRnrXQE//QTEXxb8/8N4CNc6FpgZahzpTjFhMzSA7T/nHJa11DE8Ng2TP3iAmRczFlmslSuUNOgUeb6yRvs0="/>
          <p:cNvSpPr/>
          <p:nvPr/>
        </p:nvSpPr>
        <p:spPr>
          <a:xfrm>
            <a:off x="1524000" y="3005668"/>
            <a:ext cx="9144000" cy="778933"/>
          </a:xfrm>
          <a:prstGeom prst="rect">
            <a:avLst/>
          </a:prstGeom>
          <a:solidFill>
            <a:schemeClr val="accent3">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endParaRPr lang="en-US" b="1">
              <a:solidFill>
                <a:prstClr val="white"/>
              </a:solidFill>
              <a:latin typeface="Times New Roman" panose="02020603050405020304" pitchFamily="18" charset="0"/>
              <a:cs typeface="Times New Roman" panose="02020603050405020304" pitchFamily="18" charset="0"/>
            </a:endParaRPr>
          </a:p>
        </p:txBody>
      </p:sp>
      <p:sp>
        <p:nvSpPr>
          <p:cNvPr id="6" name="Rectangle 5" descr="OPL20U25GSXzBJYl68kk8uQGfFKzs7yb1M4KJWUiLk6ZEvGF+qCIPSnY57AbBFCvTW$21.2022.70$70+K4lPs7H94VUqPe2XwIsfPRnrXQE//QTEXxb8/8N4CNc6FpgZahzpTjFhMzSA7T/nHJa11DE8Ng2TP3iAmRczFlmslSuUNOgUeb6yRvs0="/>
          <p:cNvSpPr/>
          <p:nvPr/>
        </p:nvSpPr>
        <p:spPr>
          <a:xfrm>
            <a:off x="1524000" y="3784601"/>
            <a:ext cx="9144000" cy="778933"/>
          </a:xfrm>
          <a:prstGeom prst="rect">
            <a:avLst/>
          </a:prstGeom>
          <a:solidFill>
            <a:srgbClr val="92D05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endParaRPr lang="en-US" b="1">
              <a:solidFill>
                <a:prstClr val="white"/>
              </a:solidFill>
              <a:latin typeface="Times New Roman" panose="02020603050405020304" pitchFamily="18" charset="0"/>
              <a:cs typeface="Times New Roman" panose="02020603050405020304" pitchFamily="18" charset="0"/>
            </a:endParaRPr>
          </a:p>
        </p:txBody>
      </p:sp>
      <p:sp>
        <p:nvSpPr>
          <p:cNvPr id="7" name="Rectangle 6" descr="OPL20U25GSXzBJYl68kk8uQGfFKzs7yb1M4KJWUiLk6ZEvGF+qCIPSnY57AbBFCvTW$21.2022.70$70+K4lPs7H94VUqPe2XwIsfPRnrXQE//QTEXxb8/8N4CNc6FpgZahzpTjFhMzSA7T/nHJa11DE8Ng2TP3iAmRczFlmslSuUNOgUeb6yRvs0="/>
          <p:cNvSpPr/>
          <p:nvPr/>
        </p:nvSpPr>
        <p:spPr>
          <a:xfrm>
            <a:off x="1524000" y="4504267"/>
            <a:ext cx="9144000" cy="778933"/>
          </a:xfrm>
          <a:prstGeom prst="rect">
            <a:avLst/>
          </a:prstGeom>
          <a:solidFill>
            <a:schemeClr val="accent3">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endParaRPr lang="en-US" b="1">
              <a:solidFill>
                <a:prstClr val="white"/>
              </a:solidFill>
              <a:latin typeface="Times New Roman" panose="02020603050405020304" pitchFamily="18" charset="0"/>
              <a:cs typeface="Times New Roman" panose="02020603050405020304" pitchFamily="18" charset="0"/>
            </a:endParaRPr>
          </a:p>
        </p:txBody>
      </p:sp>
      <p:sp>
        <p:nvSpPr>
          <p:cNvPr id="8" name="Rectangle 7" descr="OPL20U25GSXzBJYl68kk8uQGfFKzs7yb1M4KJWUiLk6ZEvGF+qCIPSnY57AbBFCvTW$21.2022.70$70+K4lPs7H94VUqPe2XwIsfPRnrXQE//QTEXxb8/8N4CNc6FpgZahzpTjFhMzSA7T/nHJa11DE8Ng2TP3iAmRczFlmslSuUNOgUeb6yRvs0="/>
          <p:cNvSpPr/>
          <p:nvPr/>
        </p:nvSpPr>
        <p:spPr>
          <a:xfrm>
            <a:off x="1524000" y="5283200"/>
            <a:ext cx="9144000" cy="778933"/>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endParaRPr lang="en-US" b="1">
              <a:solidFill>
                <a:prstClr val="white"/>
              </a:solidFill>
              <a:latin typeface="Times New Roman" panose="02020603050405020304" pitchFamily="18" charset="0"/>
              <a:cs typeface="Times New Roman" panose="02020603050405020304" pitchFamily="18" charset="0"/>
            </a:endParaRPr>
          </a:p>
        </p:txBody>
      </p:sp>
      <p:sp>
        <p:nvSpPr>
          <p:cNvPr id="9" name="Rectangle 8" descr="OPL20U25GSXzBJYl68kk8uQGfFKzs7yb1M4KJWUiLk6ZEvGF+qCIPSnY57AbBFCvTW$21.2022.70$70+K4lPs7H94VUqPe2XwIsfPRnrXQE//QTEXxb8/8N4CNc6FpgZahzpTjFhMzSA7T/nHJa11DE8Ng2TP3iAmRczFlmslSuUNOgUeb6yRvs0="/>
          <p:cNvSpPr/>
          <p:nvPr/>
        </p:nvSpPr>
        <p:spPr>
          <a:xfrm>
            <a:off x="1524000" y="6002866"/>
            <a:ext cx="9144000" cy="778933"/>
          </a:xfrm>
          <a:prstGeom prst="rect">
            <a:avLst/>
          </a:prstGeom>
          <a:solidFill>
            <a:schemeClr val="accent6">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endParaRPr lang="en-US" b="1">
              <a:solidFill>
                <a:prstClr val="white"/>
              </a:solidFill>
              <a:latin typeface="Times New Roman" panose="02020603050405020304" pitchFamily="18" charset="0"/>
              <a:cs typeface="Times New Roman" panose="02020603050405020304" pitchFamily="18" charset="0"/>
            </a:endParaRPr>
          </a:p>
        </p:txBody>
      </p:sp>
      <p:sp>
        <p:nvSpPr>
          <p:cNvPr id="10" name="Trapezoid 9" descr="OPL20U25GSXzBJYl68kk8uQGfFKzs7yb1M4KJWUiLk6ZEvGF+qCIPSnY57AbBFCvTW$21.2022.70$70+K4lPs7H94VUqPe2XwIsfPRnrXQE//QTEXxb8/8N4CNc6FpgZahzpTjFhMzSA7T/nHJa11DE8Ng2TP3iAmRczFlmslSuUNOgUeb6yRvs0="/>
          <p:cNvSpPr/>
          <p:nvPr/>
        </p:nvSpPr>
        <p:spPr>
          <a:xfrm>
            <a:off x="2642164" y="2307065"/>
            <a:ext cx="6897872" cy="2159006"/>
          </a:xfrm>
          <a:prstGeom prst="trapezoid">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b="1">
              <a:solidFill>
                <a:prstClr val="white"/>
              </a:solidFill>
              <a:latin typeface="Times New Roman" panose="02020603050405020304" pitchFamily="18" charset="0"/>
              <a:cs typeface="Times New Roman" panose="02020603050405020304" pitchFamily="18" charset="0"/>
            </a:endParaRPr>
          </a:p>
        </p:txBody>
      </p:sp>
      <p:sp>
        <p:nvSpPr>
          <p:cNvPr id="14" name="Oval 13"/>
          <p:cNvSpPr/>
          <p:nvPr/>
        </p:nvSpPr>
        <p:spPr>
          <a:xfrm>
            <a:off x="5983975" y="4165398"/>
            <a:ext cx="276224" cy="13113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b="1">
              <a:solidFill>
                <a:prstClr val="white"/>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1523999" y="2269064"/>
            <a:ext cx="9144000" cy="101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b="1">
              <a:solidFill>
                <a:prstClr val="white"/>
              </a:solidFill>
              <a:latin typeface="Times New Roman" panose="02020603050405020304" pitchFamily="18" charset="0"/>
              <a:cs typeface="Times New Roman" panose="02020603050405020304" pitchFamily="18" charset="0"/>
            </a:endParaRP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4002" y="177794"/>
            <a:ext cx="5034197" cy="2159486"/>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08670" y="668957"/>
            <a:ext cx="1574657" cy="2099542"/>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672631">
            <a:off x="3476351" y="820670"/>
            <a:ext cx="1577340" cy="2103120"/>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9720305">
            <a:off x="6679488" y="-86703"/>
            <a:ext cx="1577340" cy="2103120"/>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74106" y="559644"/>
            <a:ext cx="1577340" cy="2103120"/>
          </a:xfrm>
          <a:prstGeom prst="rect">
            <a:avLst/>
          </a:prstGeom>
        </p:spPr>
      </p:pic>
      <p:sp>
        <p:nvSpPr>
          <p:cNvPr id="24" name="Snip and Round Single Corner Rectangle 23"/>
          <p:cNvSpPr/>
          <p:nvPr/>
        </p:nvSpPr>
        <p:spPr>
          <a:xfrm>
            <a:off x="2560674" y="4581808"/>
            <a:ext cx="7153054" cy="940978"/>
          </a:xfrm>
          <a:prstGeom prst="snipRoundRect">
            <a:avLst/>
          </a:prstGeom>
          <a:solidFill>
            <a:schemeClr val="tx2"/>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fr-FR" sz="2800" kern="1800" spc="-25" dirty="0" err="1">
                <a:solidFill>
                  <a:schemeClr val="bg1"/>
                </a:solidFill>
                <a:latin typeface="Times New Roman" panose="02020603050405020304" pitchFamily="18" charset="0"/>
                <a:ea typeface="Times New Roman" panose="02020603050405020304" pitchFamily="18" charset="0"/>
              </a:rPr>
              <a:t>Câu</a:t>
            </a:r>
            <a:r>
              <a:rPr lang="fr-FR" sz="2800" kern="1800" spc="-25" dirty="0">
                <a:solidFill>
                  <a:schemeClr val="bg1"/>
                </a:solidFill>
                <a:latin typeface="Times New Roman" panose="02020603050405020304" pitchFamily="18" charset="0"/>
                <a:ea typeface="Times New Roman" panose="02020603050405020304" pitchFamily="18" charset="0"/>
              </a:rPr>
              <a:t> 4: </a:t>
            </a:r>
            <a:r>
              <a:rPr lang="fr-FR" sz="2800" kern="1800" spc="-25" dirty="0" err="1">
                <a:solidFill>
                  <a:schemeClr val="bg1"/>
                </a:solidFill>
                <a:latin typeface="Times New Roman" panose="02020603050405020304" pitchFamily="18" charset="0"/>
                <a:ea typeface="Times New Roman" panose="02020603050405020304" pitchFamily="18" charset="0"/>
              </a:rPr>
              <a:t>Dãy</a:t>
            </a:r>
            <a:r>
              <a:rPr lang="fr-FR" sz="2800" kern="1800" spc="-25" dirty="0">
                <a:solidFill>
                  <a:schemeClr val="bg1"/>
                </a:solidFill>
                <a:latin typeface="Times New Roman" panose="02020603050405020304" pitchFamily="18" charset="0"/>
                <a:ea typeface="Times New Roman" panose="02020603050405020304" pitchFamily="18" charset="0"/>
              </a:rPr>
              <a:t> </a:t>
            </a:r>
            <a:r>
              <a:rPr lang="fr-FR" sz="2800" kern="1800" spc="-25" dirty="0" err="1">
                <a:solidFill>
                  <a:schemeClr val="bg1"/>
                </a:solidFill>
                <a:latin typeface="Times New Roman" panose="02020603050405020304" pitchFamily="18" charset="0"/>
                <a:ea typeface="Times New Roman" panose="02020603050405020304" pitchFamily="18" charset="0"/>
              </a:rPr>
              <a:t>các</a:t>
            </a:r>
            <a:r>
              <a:rPr lang="fr-FR" sz="2800" kern="1800" spc="-25" dirty="0">
                <a:solidFill>
                  <a:schemeClr val="bg1"/>
                </a:solidFill>
                <a:latin typeface="Times New Roman" panose="02020603050405020304" pitchFamily="18" charset="0"/>
                <a:ea typeface="Times New Roman" panose="02020603050405020304" pitchFamily="18" charset="0"/>
              </a:rPr>
              <a:t> </a:t>
            </a:r>
            <a:r>
              <a:rPr lang="fr-FR" sz="2800" kern="1800" spc="-25" dirty="0" err="1">
                <a:solidFill>
                  <a:schemeClr val="bg1"/>
                </a:solidFill>
                <a:latin typeface="Times New Roman" panose="02020603050405020304" pitchFamily="18" charset="0"/>
                <a:ea typeface="Times New Roman" panose="02020603050405020304" pitchFamily="18" charset="0"/>
              </a:rPr>
              <a:t>nguyên</a:t>
            </a:r>
            <a:r>
              <a:rPr lang="fr-FR" sz="2800" kern="1800" spc="-25" dirty="0">
                <a:solidFill>
                  <a:schemeClr val="bg1"/>
                </a:solidFill>
                <a:latin typeface="Times New Roman" panose="02020603050405020304" pitchFamily="18" charset="0"/>
                <a:ea typeface="Times New Roman" panose="02020603050405020304" pitchFamily="18" charset="0"/>
              </a:rPr>
              <a:t> </a:t>
            </a:r>
            <a:r>
              <a:rPr lang="fr-FR" sz="2800" kern="1800" spc="-25" dirty="0" err="1">
                <a:solidFill>
                  <a:schemeClr val="bg1"/>
                </a:solidFill>
                <a:latin typeface="Times New Roman" panose="02020603050405020304" pitchFamily="18" charset="0"/>
                <a:ea typeface="Times New Roman" panose="02020603050405020304" pitchFamily="18" charset="0"/>
              </a:rPr>
              <a:t>tố</a:t>
            </a:r>
            <a:r>
              <a:rPr lang="fr-FR" sz="2800" kern="1800" spc="-25" dirty="0">
                <a:solidFill>
                  <a:schemeClr val="bg1"/>
                </a:solidFill>
                <a:latin typeface="Times New Roman" panose="02020603050405020304" pitchFamily="18" charset="0"/>
                <a:ea typeface="Times New Roman" panose="02020603050405020304" pitchFamily="18" charset="0"/>
              </a:rPr>
              <a:t> </a:t>
            </a:r>
            <a:r>
              <a:rPr lang="fr-FR" sz="2800" kern="1800" spc="-25" dirty="0" err="1">
                <a:solidFill>
                  <a:schemeClr val="bg1"/>
                </a:solidFill>
                <a:latin typeface="Times New Roman" panose="02020603050405020304" pitchFamily="18" charset="0"/>
                <a:ea typeface="Times New Roman" panose="02020603050405020304" pitchFamily="18" charset="0"/>
              </a:rPr>
              <a:t>nào</a:t>
            </a:r>
            <a:r>
              <a:rPr lang="fr-FR" sz="2800" kern="1800" spc="-25" dirty="0">
                <a:solidFill>
                  <a:schemeClr val="bg1"/>
                </a:solidFill>
                <a:latin typeface="Times New Roman" panose="02020603050405020304" pitchFamily="18" charset="0"/>
                <a:ea typeface="Times New Roman" panose="02020603050405020304" pitchFamily="18" charset="0"/>
              </a:rPr>
              <a:t> </a:t>
            </a:r>
            <a:r>
              <a:rPr lang="fr-FR" sz="2800" kern="1800" spc="-25" dirty="0" err="1">
                <a:solidFill>
                  <a:schemeClr val="bg1"/>
                </a:solidFill>
                <a:latin typeface="Times New Roman" panose="02020603050405020304" pitchFamily="18" charset="0"/>
                <a:ea typeface="Times New Roman" panose="02020603050405020304" pitchFamily="18" charset="0"/>
              </a:rPr>
              <a:t>sau</a:t>
            </a:r>
            <a:r>
              <a:rPr lang="fr-FR" sz="2800" kern="1800" spc="-25" dirty="0">
                <a:solidFill>
                  <a:schemeClr val="bg1"/>
                </a:solidFill>
                <a:latin typeface="Times New Roman" panose="02020603050405020304" pitchFamily="18" charset="0"/>
                <a:ea typeface="Times New Roman" panose="02020603050405020304" pitchFamily="18" charset="0"/>
              </a:rPr>
              <a:t> </a:t>
            </a:r>
            <a:r>
              <a:rPr lang="fr-FR" sz="2800" kern="1800" spc="-25" dirty="0" err="1">
                <a:solidFill>
                  <a:schemeClr val="bg1"/>
                </a:solidFill>
                <a:latin typeface="Times New Roman" panose="02020603050405020304" pitchFamily="18" charset="0"/>
                <a:ea typeface="Times New Roman" panose="02020603050405020304" pitchFamily="18" charset="0"/>
              </a:rPr>
              <a:t>đây</a:t>
            </a:r>
            <a:r>
              <a:rPr lang="fr-FR" sz="2800" kern="1800" spc="-25" dirty="0">
                <a:solidFill>
                  <a:schemeClr val="bg1"/>
                </a:solidFill>
                <a:latin typeface="Times New Roman" panose="02020603050405020304" pitchFamily="18" charset="0"/>
                <a:ea typeface="Times New Roman" panose="02020603050405020304" pitchFamily="18" charset="0"/>
              </a:rPr>
              <a:t> </a:t>
            </a:r>
          </a:p>
          <a:p>
            <a:pPr algn="ctr">
              <a:defRPr/>
            </a:pPr>
            <a:r>
              <a:rPr lang="fr-FR" sz="2800" kern="1800" spc="-25" dirty="0" err="1">
                <a:solidFill>
                  <a:schemeClr val="bg1"/>
                </a:solidFill>
                <a:latin typeface="Times New Roman" panose="02020603050405020304" pitchFamily="18" charset="0"/>
                <a:ea typeface="Times New Roman" panose="02020603050405020304" pitchFamily="18" charset="0"/>
              </a:rPr>
              <a:t>được</a:t>
            </a:r>
            <a:r>
              <a:rPr lang="fr-FR" sz="2800" kern="1800" spc="-25" dirty="0">
                <a:solidFill>
                  <a:schemeClr val="bg1"/>
                </a:solidFill>
                <a:latin typeface="Times New Roman" panose="02020603050405020304" pitchFamily="18" charset="0"/>
                <a:ea typeface="Times New Roman" panose="02020603050405020304" pitchFamily="18" charset="0"/>
              </a:rPr>
              <a:t> </a:t>
            </a:r>
            <a:r>
              <a:rPr lang="fr-FR" sz="2800" kern="1800" spc="-25" dirty="0" err="1">
                <a:solidFill>
                  <a:schemeClr val="bg1"/>
                </a:solidFill>
                <a:latin typeface="Times New Roman" panose="02020603050405020304" pitchFamily="18" charset="0"/>
                <a:ea typeface="Times New Roman" panose="02020603050405020304" pitchFamily="18" charset="0"/>
              </a:rPr>
              <a:t>xếp</a:t>
            </a:r>
            <a:r>
              <a:rPr lang="fr-FR" sz="2800" kern="1800" spc="-25" dirty="0">
                <a:solidFill>
                  <a:schemeClr val="bg1"/>
                </a:solidFill>
                <a:latin typeface="Times New Roman" panose="02020603050405020304" pitchFamily="18" charset="0"/>
                <a:ea typeface="Times New Roman" panose="02020603050405020304" pitchFamily="18" charset="0"/>
              </a:rPr>
              <a:t> </a:t>
            </a:r>
            <a:r>
              <a:rPr lang="fr-FR" sz="2800" kern="1800" spc="-25" dirty="0" err="1">
                <a:solidFill>
                  <a:schemeClr val="bg1"/>
                </a:solidFill>
                <a:latin typeface="Times New Roman" panose="02020603050405020304" pitchFamily="18" charset="0"/>
                <a:ea typeface="Times New Roman" panose="02020603050405020304" pitchFamily="18" charset="0"/>
              </a:rPr>
              <a:t>vào</a:t>
            </a:r>
            <a:r>
              <a:rPr lang="fr-FR" sz="2800" kern="1800" spc="-25" dirty="0">
                <a:solidFill>
                  <a:schemeClr val="bg1"/>
                </a:solidFill>
                <a:latin typeface="Times New Roman" panose="02020603050405020304" pitchFamily="18" charset="0"/>
                <a:ea typeface="Times New Roman" panose="02020603050405020304" pitchFamily="18" charset="0"/>
              </a:rPr>
              <a:t> </a:t>
            </a:r>
            <a:r>
              <a:rPr lang="fr-FR" sz="2800" kern="1800" spc="-25" dirty="0" err="1">
                <a:solidFill>
                  <a:schemeClr val="bg1"/>
                </a:solidFill>
                <a:latin typeface="Times New Roman" panose="02020603050405020304" pitchFamily="18" charset="0"/>
                <a:ea typeface="Times New Roman" panose="02020603050405020304" pitchFamily="18" charset="0"/>
              </a:rPr>
              <a:t>cùng</a:t>
            </a:r>
            <a:r>
              <a:rPr lang="fr-FR" sz="2800" kern="1800" spc="-25" dirty="0">
                <a:solidFill>
                  <a:schemeClr val="bg1"/>
                </a:solidFill>
                <a:latin typeface="Times New Roman" panose="02020603050405020304" pitchFamily="18" charset="0"/>
                <a:ea typeface="Times New Roman" panose="02020603050405020304" pitchFamily="18" charset="0"/>
              </a:rPr>
              <a:t> </a:t>
            </a:r>
            <a:r>
              <a:rPr lang="fr-FR" sz="2800" kern="1800" spc="-25" dirty="0" err="1">
                <a:solidFill>
                  <a:schemeClr val="bg1"/>
                </a:solidFill>
                <a:latin typeface="Times New Roman" panose="02020603050405020304" pitchFamily="18" charset="0"/>
                <a:ea typeface="Times New Roman" panose="02020603050405020304" pitchFamily="18" charset="0"/>
              </a:rPr>
              <a:t>một</a:t>
            </a:r>
            <a:r>
              <a:rPr lang="fr-FR" sz="2800" kern="1800" spc="-25" dirty="0">
                <a:solidFill>
                  <a:schemeClr val="bg1"/>
                </a:solidFill>
                <a:latin typeface="Times New Roman" panose="02020603050405020304" pitchFamily="18" charset="0"/>
                <a:ea typeface="Times New Roman" panose="02020603050405020304" pitchFamily="18" charset="0"/>
              </a:rPr>
              <a:t> </a:t>
            </a:r>
            <a:r>
              <a:rPr lang="fr-FR" sz="2800" kern="1800" spc="-25" dirty="0" err="1">
                <a:solidFill>
                  <a:schemeClr val="bg1"/>
                </a:solidFill>
                <a:latin typeface="Times New Roman" panose="02020603050405020304" pitchFamily="18" charset="0"/>
                <a:ea typeface="Times New Roman" panose="02020603050405020304" pitchFamily="18" charset="0"/>
              </a:rPr>
              <a:t>cột</a:t>
            </a:r>
            <a:r>
              <a:rPr lang="fr-FR" sz="2800" kern="1800" spc="-25" dirty="0">
                <a:solidFill>
                  <a:schemeClr val="bg1"/>
                </a:solidFill>
                <a:latin typeface="Times New Roman" panose="02020603050405020304" pitchFamily="18" charset="0"/>
                <a:ea typeface="Times New Roman" panose="02020603050405020304" pitchFamily="18" charset="0"/>
              </a:rPr>
              <a:t>:</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25" name="Pentagon 24"/>
          <p:cNvSpPr/>
          <p:nvPr/>
        </p:nvSpPr>
        <p:spPr>
          <a:xfrm>
            <a:off x="6842937" y="6248855"/>
            <a:ext cx="2870791" cy="352447"/>
          </a:xfrm>
          <a:prstGeom prst="homePlate">
            <a:avLst/>
          </a:prstGeom>
          <a:solidFill>
            <a:schemeClr val="tx2"/>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defRPr/>
            </a:pPr>
            <a:r>
              <a:rPr lang="en-US" sz="2800" b="1" dirty="0">
                <a:solidFill>
                  <a:prstClr val="white"/>
                </a:solidFill>
                <a:latin typeface="Times New Roman" panose="02020603050405020304" pitchFamily="18" charset="0"/>
                <a:cs typeface="Times New Roman" panose="02020603050405020304" pitchFamily="18" charset="0"/>
              </a:rPr>
              <a:t>D. Li, Na, K, </a:t>
            </a:r>
            <a:r>
              <a:rPr lang="en-US" sz="2800" b="1" dirty="0" err="1">
                <a:solidFill>
                  <a:prstClr val="white"/>
                </a:solidFill>
                <a:latin typeface="Times New Roman" panose="02020603050405020304" pitchFamily="18" charset="0"/>
                <a:cs typeface="Times New Roman" panose="02020603050405020304" pitchFamily="18" charset="0"/>
              </a:rPr>
              <a:t>Rb</a:t>
            </a:r>
            <a:r>
              <a:rPr lang="en-US" sz="2800" b="1" dirty="0">
                <a:solidFill>
                  <a:prstClr val="white"/>
                </a:solidFill>
                <a:latin typeface="Times New Roman" panose="02020603050405020304" pitchFamily="18" charset="0"/>
                <a:cs typeface="Times New Roman" panose="02020603050405020304" pitchFamily="18" charset="0"/>
              </a:rPr>
              <a:t>.</a:t>
            </a:r>
          </a:p>
        </p:txBody>
      </p:sp>
      <p:sp>
        <p:nvSpPr>
          <p:cNvPr id="26" name="Pentagon 25"/>
          <p:cNvSpPr/>
          <p:nvPr/>
        </p:nvSpPr>
        <p:spPr>
          <a:xfrm>
            <a:off x="6842938" y="5645320"/>
            <a:ext cx="2870791" cy="352447"/>
          </a:xfrm>
          <a:prstGeom prst="homePlate">
            <a:avLst/>
          </a:prstGeom>
          <a:solidFill>
            <a:schemeClr val="tx2"/>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defRPr/>
            </a:pPr>
            <a:r>
              <a:rPr lang="en-US" sz="2400" b="1" dirty="0">
                <a:solidFill>
                  <a:prstClr val="white"/>
                </a:solidFill>
                <a:latin typeface="Times New Roman" panose="02020603050405020304" pitchFamily="18" charset="0"/>
                <a:cs typeface="Times New Roman" panose="02020603050405020304" pitchFamily="18" charset="0"/>
              </a:rPr>
              <a:t>C. Ca, Mg, Na, Al.</a:t>
            </a:r>
          </a:p>
        </p:txBody>
      </p:sp>
      <p:sp>
        <p:nvSpPr>
          <p:cNvPr id="27" name="Pentagon 26"/>
          <p:cNvSpPr/>
          <p:nvPr/>
        </p:nvSpPr>
        <p:spPr>
          <a:xfrm>
            <a:off x="2560673" y="5640221"/>
            <a:ext cx="2870791" cy="352447"/>
          </a:xfrm>
          <a:prstGeom prst="homePlate">
            <a:avLst/>
          </a:prstGeom>
          <a:solidFill>
            <a:schemeClr val="tx2"/>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defRPr/>
            </a:pPr>
            <a:r>
              <a:rPr lang="en-US" sz="2800" b="1" dirty="0">
                <a:solidFill>
                  <a:prstClr val="white"/>
                </a:solidFill>
                <a:latin typeface="Times New Roman" panose="02020603050405020304" pitchFamily="18" charset="0"/>
                <a:cs typeface="Times New Roman" panose="02020603050405020304" pitchFamily="18" charset="0"/>
              </a:rPr>
              <a:t>A. C, O, N, F.</a:t>
            </a:r>
          </a:p>
        </p:txBody>
      </p:sp>
      <p:sp>
        <p:nvSpPr>
          <p:cNvPr id="28" name="Pentagon 27"/>
          <p:cNvSpPr/>
          <p:nvPr/>
        </p:nvSpPr>
        <p:spPr>
          <a:xfrm>
            <a:off x="2560672" y="6248855"/>
            <a:ext cx="2870791" cy="352447"/>
          </a:xfrm>
          <a:prstGeom prst="homePlate">
            <a:avLst/>
          </a:prstGeom>
          <a:solidFill>
            <a:schemeClr val="tx2"/>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defRPr/>
            </a:pPr>
            <a:r>
              <a:rPr lang="en-US" sz="2400" b="1" dirty="0">
                <a:solidFill>
                  <a:prstClr val="white"/>
                </a:solidFill>
                <a:latin typeface="Times New Roman" panose="02020603050405020304" pitchFamily="18" charset="0"/>
                <a:cs typeface="Times New Roman" panose="02020603050405020304" pitchFamily="18" charset="0"/>
              </a:rPr>
              <a:t>B. Mg, Na, K, Ca.</a:t>
            </a:r>
          </a:p>
        </p:txBody>
      </p:sp>
      <p:pic>
        <p:nvPicPr>
          <p:cNvPr id="15" name="Picture 14"/>
          <p:cNvPicPr>
            <a:picLocks noChangeAspect="1"/>
          </p:cNvPicPr>
          <p:nvPr/>
        </p:nvPicPr>
        <p:blipFill rotWithShape="1">
          <a:blip r:embed="rId10">
            <a:extLst>
              <a:ext uri="{28A0092B-C50C-407E-A947-70E740481C1C}">
                <a14:useLocalDpi xmlns:a14="http://schemas.microsoft.com/office/drawing/2010/main" val="0"/>
              </a:ext>
            </a:extLst>
          </a:blip>
          <a:srcRect t="40320" b="34928"/>
          <a:stretch/>
        </p:blipFill>
        <p:spPr>
          <a:xfrm>
            <a:off x="5134651" y="3696513"/>
            <a:ext cx="1974872" cy="651753"/>
          </a:xfrm>
          <a:prstGeom prst="rect">
            <a:avLst/>
          </a:prstGeom>
        </p:spPr>
      </p:pic>
      <p:pic>
        <p:nvPicPr>
          <p:cNvPr id="30" name="Picture 29">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170961" y="12774"/>
            <a:ext cx="492139" cy="6561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10893076"/>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63" presetClass="path" presetSubtype="0" accel="50000" decel="50000" fill="hold" nodeType="clickEffect">
                                  <p:stCondLst>
                                    <p:cond delay="0"/>
                                  </p:stCondLst>
                                  <p:childTnLst>
                                    <p:animMotion origin="layout" path="M -4.58333E-6 -4.07407E-6 L 0.17696 -0.29189 " pathEditMode="relative" rAng="0" ptsTypes="AA">
                                      <p:cBhvr>
                                        <p:cTn id="6" dur="250" fill="hold"/>
                                        <p:tgtEl>
                                          <p:spTgt spid="15"/>
                                        </p:tgtEl>
                                        <p:attrNameLst>
                                          <p:attrName>ppt_x</p:attrName>
                                          <p:attrName>ppt_y</p:attrName>
                                        </p:attrNameLst>
                                      </p:cBhvr>
                                      <p:rCtr x="8841" y="-14606"/>
                                    </p:animMotion>
                                  </p:childTnLst>
                                  <p:subTnLst>
                                    <p:audio>
                                      <p:cMediaNode>
                                        <p:cTn display="0" masterRel="sameClick">
                                          <p:stCondLst>
                                            <p:cond evt="begin" delay="0">
                                              <p:tn val="5"/>
                                            </p:cond>
                                          </p:stCondLst>
                                          <p:endCondLst>
                                            <p:cond evt="onStopAudio" delay="0">
                                              <p:tgtEl>
                                                <p:sldTgt/>
                                              </p:tgtEl>
                                            </p:cond>
                                          </p:endCondLst>
                                        </p:cTn>
                                        <p:tgtEl>
                                          <p:sndTgt r:embed="rId3" name="sut truot.wav"/>
                                        </p:tgtEl>
                                      </p:cMediaNode>
                                    </p:audio>
                                  </p:subTnLst>
                                </p:cTn>
                              </p:par>
                              <p:par>
                                <p:cTn id="7" presetID="6" presetClass="emph" presetSubtype="0" fill="hold" nodeType="withEffect">
                                  <p:stCondLst>
                                    <p:cond delay="0"/>
                                  </p:stCondLst>
                                  <p:childTnLst>
                                    <p:animScale>
                                      <p:cBhvr>
                                        <p:cTn id="8" dur="250" fill="hold"/>
                                        <p:tgtEl>
                                          <p:spTgt spid="15"/>
                                        </p:tgtEl>
                                      </p:cBhvr>
                                      <p:by x="60000" y="60000"/>
                                    </p:animScale>
                                  </p:childTnLst>
                                </p:cTn>
                              </p:par>
                              <p:par>
                                <p:cTn id="9" presetID="10" presetClass="exit" presetSubtype="0" fill="hold" nodeType="withEffect">
                                  <p:stCondLst>
                                    <p:cond delay="0"/>
                                  </p:stCondLst>
                                  <p:childTnLst>
                                    <p:animEffect transition="out" filter="fade">
                                      <p:cBhvr>
                                        <p:cTn id="10" dur="250"/>
                                        <p:tgtEl>
                                          <p:spTgt spid="16"/>
                                        </p:tgtEl>
                                      </p:cBhvr>
                                    </p:animEffect>
                                    <p:set>
                                      <p:cBhvr>
                                        <p:cTn id="11" dur="1" fill="hold">
                                          <p:stCondLst>
                                            <p:cond delay="249"/>
                                          </p:stCondLst>
                                        </p:cTn>
                                        <p:tgtEl>
                                          <p:spTgt spid="16"/>
                                        </p:tgtEl>
                                        <p:attrNameLst>
                                          <p:attrName>style.visibility</p:attrName>
                                        </p:attrNameLst>
                                      </p:cBhvr>
                                      <p:to>
                                        <p:strVal val="hidden"/>
                                      </p:to>
                                    </p:set>
                                  </p:childTnLst>
                                </p:cTn>
                              </p:par>
                            </p:childTnLst>
                          </p:cTn>
                        </p:par>
                        <p:par>
                          <p:cTn id="12" fill="hold">
                            <p:stCondLst>
                              <p:cond delay="250"/>
                            </p:stCondLst>
                            <p:childTnLst>
                              <p:par>
                                <p:cTn id="13" presetID="10" presetClass="entr" presetSubtype="0"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21" presetClass="emph" presetSubtype="0" fill="hold" grpId="1" nodeType="withEffect">
                                  <p:stCondLst>
                                    <p:cond delay="0"/>
                                  </p:stCondLst>
                                  <p:childTnLst>
                                    <p:animClr clrSpc="hsl" dir="cw">
                                      <p:cBhvr override="childStyle">
                                        <p:cTn id="17" dur="500" fill="hold"/>
                                        <p:tgtEl>
                                          <p:spTgt spid="25"/>
                                        </p:tgtEl>
                                        <p:attrNameLst>
                                          <p:attrName>style.color</p:attrName>
                                        </p:attrNameLst>
                                      </p:cBhvr>
                                      <p:by>
                                        <p:hsl h="7200000" s="0" l="0"/>
                                      </p:by>
                                    </p:animClr>
                                    <p:animClr clrSpc="hsl" dir="cw">
                                      <p:cBhvr>
                                        <p:cTn id="18" dur="500" fill="hold"/>
                                        <p:tgtEl>
                                          <p:spTgt spid="25"/>
                                        </p:tgtEl>
                                        <p:attrNameLst>
                                          <p:attrName>fillcolor</p:attrName>
                                        </p:attrNameLst>
                                      </p:cBhvr>
                                      <p:by>
                                        <p:hsl h="7200000" s="0" l="0"/>
                                      </p:by>
                                    </p:animClr>
                                    <p:animClr clrSpc="hsl" dir="cw">
                                      <p:cBhvr>
                                        <p:cTn id="19" dur="500" fill="hold"/>
                                        <p:tgtEl>
                                          <p:spTgt spid="25"/>
                                        </p:tgtEl>
                                        <p:attrNameLst>
                                          <p:attrName>stroke.color</p:attrName>
                                        </p:attrNameLst>
                                      </p:cBhvr>
                                      <p:by>
                                        <p:hsl h="7200000" s="0" l="0"/>
                                      </p:by>
                                    </p:animClr>
                                    <p:set>
                                      <p:cBhvr>
                                        <p:cTn id="20" dur="500" fill="hold"/>
                                        <p:tgtEl>
                                          <p:spTgt spid="25"/>
                                        </p:tgtEl>
                                        <p:attrNameLst>
                                          <p:attrName>fill.type</p:attrName>
                                        </p:attrNameLst>
                                      </p:cBhvr>
                                      <p:to>
                                        <p:strVal val="solid"/>
                                      </p:to>
                                    </p:set>
                                  </p:childTnLst>
                                </p:cTn>
                              </p:par>
                            </p:childTnLst>
                          </p:cTn>
                        </p:par>
                      </p:childTnLst>
                    </p:cTn>
                  </p:par>
                </p:childTnLst>
              </p:cTn>
              <p:nextCondLst>
                <p:cond evt="onClick" delay="0">
                  <p:tgtEl>
                    <p:spTgt spid="26"/>
                  </p:tgtEl>
                </p:cond>
              </p:nextCondLst>
            </p:seq>
            <p:seq concurrent="1" nextAc="seek">
              <p:cTn id="21" restart="whenNotActive" fill="hold" evtFilter="cancelBubble" nodeType="interactiveSeq">
                <p:stCondLst>
                  <p:cond evt="onClick" delay="0">
                    <p:tgtEl>
                      <p:spTgt spid="27"/>
                    </p:tgtEl>
                  </p:cond>
                </p:stCondLst>
                <p:endSync evt="end" delay="0">
                  <p:rtn val="all"/>
                </p:endSync>
                <p:childTnLst>
                  <p:par>
                    <p:cTn id="22" fill="hold">
                      <p:stCondLst>
                        <p:cond delay="0"/>
                      </p:stCondLst>
                      <p:childTnLst>
                        <p:par>
                          <p:cTn id="23" fill="hold">
                            <p:stCondLst>
                              <p:cond delay="0"/>
                            </p:stCondLst>
                            <p:childTnLst>
                              <p:par>
                                <p:cTn id="24" presetID="64" presetClass="path" presetSubtype="0" accel="50000" decel="50000" fill="hold" nodeType="clickEffect">
                                  <p:stCondLst>
                                    <p:cond delay="0"/>
                                  </p:stCondLst>
                                  <p:childTnLst>
                                    <p:animMotion origin="layout" path="M -4.58333E-6 -4.07407E-6 L -0.00416 -0.29976 " pathEditMode="relative" rAng="0" ptsTypes="AA">
                                      <p:cBhvr>
                                        <p:cTn id="25" dur="250" fill="hold"/>
                                        <p:tgtEl>
                                          <p:spTgt spid="15"/>
                                        </p:tgtEl>
                                        <p:attrNameLst>
                                          <p:attrName>ppt_x</p:attrName>
                                          <p:attrName>ppt_y</p:attrName>
                                        </p:attrNameLst>
                                      </p:cBhvr>
                                      <p:rCtr x="-208" y="-15000"/>
                                    </p:animMotion>
                                  </p:childTnLst>
                                  <p:subTnLst>
                                    <p:audio>
                                      <p:cMediaNode>
                                        <p:cTn display="0" masterRel="sameClick">
                                          <p:stCondLst>
                                            <p:cond evt="begin" delay="0">
                                              <p:tn val="24"/>
                                            </p:cond>
                                          </p:stCondLst>
                                          <p:endCondLst>
                                            <p:cond evt="onStopAudio" delay="0">
                                              <p:tgtEl>
                                                <p:sldTgt/>
                                              </p:tgtEl>
                                            </p:cond>
                                          </p:endCondLst>
                                        </p:cTn>
                                        <p:tgtEl>
                                          <p:sndTgt r:embed="rId3" name="sut truot.wav"/>
                                        </p:tgtEl>
                                      </p:cMediaNode>
                                    </p:audio>
                                  </p:subTnLst>
                                </p:cTn>
                              </p:par>
                              <p:par>
                                <p:cTn id="26" presetID="6" presetClass="emph" presetSubtype="0" fill="hold" nodeType="withEffect">
                                  <p:stCondLst>
                                    <p:cond delay="0"/>
                                  </p:stCondLst>
                                  <p:childTnLst>
                                    <p:animScale>
                                      <p:cBhvr>
                                        <p:cTn id="27" dur="250" fill="hold"/>
                                        <p:tgtEl>
                                          <p:spTgt spid="15"/>
                                        </p:tgtEl>
                                      </p:cBhvr>
                                      <p:by x="60000" y="60000"/>
                                    </p:animScale>
                                  </p:childTnLst>
                                </p:cTn>
                              </p:par>
                              <p:par>
                                <p:cTn id="28" presetID="10" presetClass="exit" presetSubtype="0" fill="hold" nodeType="withEffect">
                                  <p:stCondLst>
                                    <p:cond delay="0"/>
                                  </p:stCondLst>
                                  <p:childTnLst>
                                    <p:animEffect transition="out" filter="fade">
                                      <p:cBhvr>
                                        <p:cTn id="29" dur="250"/>
                                        <p:tgtEl>
                                          <p:spTgt spid="16"/>
                                        </p:tgtEl>
                                      </p:cBhvr>
                                    </p:animEffect>
                                    <p:set>
                                      <p:cBhvr>
                                        <p:cTn id="30" dur="1" fill="hold">
                                          <p:stCondLst>
                                            <p:cond delay="249"/>
                                          </p:stCondLst>
                                        </p:cTn>
                                        <p:tgtEl>
                                          <p:spTgt spid="16"/>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250"/>
                                        <p:tgtEl>
                                          <p:spTgt spid="19"/>
                                        </p:tgtEl>
                                      </p:cBhvr>
                                    </p:animEffect>
                                  </p:childTnLst>
                                </p:cTn>
                              </p:par>
                              <p:par>
                                <p:cTn id="34" presetID="21" presetClass="emph" presetSubtype="0" fill="hold" grpId="2" nodeType="withEffect">
                                  <p:stCondLst>
                                    <p:cond delay="0"/>
                                  </p:stCondLst>
                                  <p:childTnLst>
                                    <p:animClr clrSpc="hsl" dir="cw">
                                      <p:cBhvr override="childStyle">
                                        <p:cTn id="35" dur="500" fill="hold"/>
                                        <p:tgtEl>
                                          <p:spTgt spid="25"/>
                                        </p:tgtEl>
                                        <p:attrNameLst>
                                          <p:attrName>style.color</p:attrName>
                                        </p:attrNameLst>
                                      </p:cBhvr>
                                      <p:by>
                                        <p:hsl h="7200000" s="0" l="0"/>
                                      </p:by>
                                    </p:animClr>
                                    <p:animClr clrSpc="hsl" dir="cw">
                                      <p:cBhvr>
                                        <p:cTn id="36" dur="500" fill="hold"/>
                                        <p:tgtEl>
                                          <p:spTgt spid="25"/>
                                        </p:tgtEl>
                                        <p:attrNameLst>
                                          <p:attrName>fillcolor</p:attrName>
                                        </p:attrNameLst>
                                      </p:cBhvr>
                                      <p:by>
                                        <p:hsl h="7200000" s="0" l="0"/>
                                      </p:by>
                                    </p:animClr>
                                    <p:animClr clrSpc="hsl" dir="cw">
                                      <p:cBhvr>
                                        <p:cTn id="37" dur="500" fill="hold"/>
                                        <p:tgtEl>
                                          <p:spTgt spid="25"/>
                                        </p:tgtEl>
                                        <p:attrNameLst>
                                          <p:attrName>stroke.color</p:attrName>
                                        </p:attrNameLst>
                                      </p:cBhvr>
                                      <p:by>
                                        <p:hsl h="7200000" s="0" l="0"/>
                                      </p:by>
                                    </p:animClr>
                                    <p:set>
                                      <p:cBhvr>
                                        <p:cTn id="38"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39" restart="whenNotActive" fill="hold" evtFilter="cancelBubble" nodeType="interactiveSeq">
                <p:stCondLst>
                  <p:cond evt="onClick" delay="0">
                    <p:tgtEl>
                      <p:spTgt spid="25"/>
                    </p:tgtEl>
                  </p:cond>
                </p:stCondLst>
                <p:endSync evt="end" delay="0">
                  <p:rtn val="all"/>
                </p:endSync>
                <p:childTnLst>
                  <p:par>
                    <p:cTn id="40" fill="hold">
                      <p:stCondLst>
                        <p:cond delay="0"/>
                      </p:stCondLst>
                      <p:childTnLst>
                        <p:par>
                          <p:cTn id="41" fill="hold">
                            <p:stCondLst>
                              <p:cond delay="0"/>
                            </p:stCondLst>
                            <p:childTnLst>
                              <p:par>
                                <p:cTn id="42" presetID="35" presetClass="path" presetSubtype="0" accel="50000" decel="50000" fill="hold" nodeType="clickEffect">
                                  <p:stCondLst>
                                    <p:cond delay="0"/>
                                  </p:stCondLst>
                                  <p:childTnLst>
                                    <p:animMotion origin="layout" path="M -4.58333E-6 -4.07407E-6 L 0.21797 -0.49907 " pathEditMode="relative" rAng="0" ptsTypes="AA">
                                      <p:cBhvr>
                                        <p:cTn id="43" dur="250" fill="hold"/>
                                        <p:tgtEl>
                                          <p:spTgt spid="15"/>
                                        </p:tgtEl>
                                        <p:attrNameLst>
                                          <p:attrName>ppt_x</p:attrName>
                                          <p:attrName>ppt_y</p:attrName>
                                        </p:attrNameLst>
                                      </p:cBhvr>
                                      <p:rCtr x="10898" y="-24954"/>
                                    </p:animMotion>
                                  </p:childTnLst>
                                  <p:subTnLst>
                                    <p:audio>
                                      <p:cMediaNode>
                                        <p:cTn display="0" masterRel="sameClick">
                                          <p:stCondLst>
                                            <p:cond evt="begin" delay="0">
                                              <p:tn val="42"/>
                                            </p:cond>
                                          </p:stCondLst>
                                          <p:endCondLst>
                                            <p:cond evt="onStopAudio" delay="0">
                                              <p:tgtEl>
                                                <p:sldTgt/>
                                              </p:tgtEl>
                                            </p:cond>
                                          </p:endCondLst>
                                        </p:cTn>
                                        <p:tgtEl>
                                          <p:sndTgt r:embed="rId4" name="sut vao.wav"/>
                                        </p:tgtEl>
                                      </p:cMediaNode>
                                    </p:audio>
                                  </p:subTnLst>
                                </p:cTn>
                              </p:par>
                              <p:par>
                                <p:cTn id="44" presetID="6" presetClass="emph" presetSubtype="0" fill="hold" nodeType="withEffect">
                                  <p:stCondLst>
                                    <p:cond delay="0"/>
                                  </p:stCondLst>
                                  <p:childTnLst>
                                    <p:animScale>
                                      <p:cBhvr>
                                        <p:cTn id="45" dur="250" fill="hold"/>
                                        <p:tgtEl>
                                          <p:spTgt spid="15"/>
                                        </p:tgtEl>
                                      </p:cBhvr>
                                      <p:by x="60000" y="60000"/>
                                    </p:animScale>
                                  </p:childTnLst>
                                </p:cTn>
                              </p:par>
                              <p:par>
                                <p:cTn id="46" presetID="10" presetClass="exit" presetSubtype="0" fill="hold" nodeType="withEffect">
                                  <p:stCondLst>
                                    <p:cond delay="0"/>
                                  </p:stCondLst>
                                  <p:childTnLst>
                                    <p:animEffect transition="out" filter="fade">
                                      <p:cBhvr>
                                        <p:cTn id="47" dur="250"/>
                                        <p:tgtEl>
                                          <p:spTgt spid="16"/>
                                        </p:tgtEl>
                                      </p:cBhvr>
                                    </p:animEffect>
                                    <p:set>
                                      <p:cBhvr>
                                        <p:cTn id="48" dur="1" fill="hold">
                                          <p:stCondLst>
                                            <p:cond delay="249"/>
                                          </p:stCondLst>
                                        </p:cTn>
                                        <p:tgtEl>
                                          <p:spTgt spid="16"/>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249"/>
                                          </p:stCondLst>
                                        </p:cTn>
                                        <p:tgtEl>
                                          <p:spTgt spid="17"/>
                                        </p:tgtEl>
                                        <p:attrNameLst>
                                          <p:attrName>style.visibility</p:attrName>
                                        </p:attrNameLst>
                                      </p:cBhvr>
                                      <p:to>
                                        <p:strVal val="visible"/>
                                      </p:to>
                                    </p:set>
                                  </p:childTnLst>
                                </p:cTn>
                              </p:par>
                              <p:par>
                                <p:cTn id="51" presetID="10" presetClass="exit" presetSubtype="0" fill="hold" nodeType="withEffect">
                                  <p:stCondLst>
                                    <p:cond delay="0"/>
                                  </p:stCondLst>
                                  <p:childTnLst>
                                    <p:animEffect transition="out" filter="fade">
                                      <p:cBhvr>
                                        <p:cTn id="52" dur="250"/>
                                        <p:tgtEl>
                                          <p:spTgt spid="15"/>
                                        </p:tgtEl>
                                      </p:cBhvr>
                                    </p:animEffect>
                                    <p:set>
                                      <p:cBhvr>
                                        <p:cTn id="53" dur="1" fill="hold">
                                          <p:stCondLst>
                                            <p:cond delay="249"/>
                                          </p:stCondLst>
                                        </p:cTn>
                                        <p:tgtEl>
                                          <p:spTgt spid="15"/>
                                        </p:tgtEl>
                                        <p:attrNameLst>
                                          <p:attrName>style.visibility</p:attrName>
                                        </p:attrNameLst>
                                      </p:cBhvr>
                                      <p:to>
                                        <p:strVal val="hidden"/>
                                      </p:to>
                                    </p:set>
                                  </p:childTnLst>
                                </p:cTn>
                              </p:par>
                            </p:childTnLst>
                          </p:cTn>
                        </p:par>
                        <p:par>
                          <p:cTn id="54" fill="hold">
                            <p:stCondLst>
                              <p:cond delay="250"/>
                            </p:stCondLst>
                            <p:childTnLst>
                              <p:par>
                                <p:cTn id="55" presetID="10" presetClass="exit" presetSubtype="0" fill="hold" nodeType="afterEffect">
                                  <p:stCondLst>
                                    <p:cond delay="0"/>
                                  </p:stCondLst>
                                  <p:childTnLst>
                                    <p:animEffect transition="out" filter="fade">
                                      <p:cBhvr>
                                        <p:cTn id="56" dur="1500"/>
                                        <p:tgtEl>
                                          <p:spTgt spid="17"/>
                                        </p:tgtEl>
                                      </p:cBhvr>
                                    </p:animEffect>
                                    <p:set>
                                      <p:cBhvr>
                                        <p:cTn id="57" dur="1" fill="hold">
                                          <p:stCondLst>
                                            <p:cond delay="1499"/>
                                          </p:stCondLst>
                                        </p:cTn>
                                        <p:tgtEl>
                                          <p:spTgt spid="17"/>
                                        </p:tgtEl>
                                        <p:attrNameLst>
                                          <p:attrName>style.visibility</p:attrName>
                                        </p:attrNameLst>
                                      </p:cBhvr>
                                      <p:to>
                                        <p:strVal val="hidden"/>
                                      </p:to>
                                    </p:set>
                                  </p:childTnLst>
                                </p:cTn>
                              </p:par>
                              <p:par>
                                <p:cTn id="58" presetID="1" presetClass="entr" presetSubtype="0" fill="hold" nodeType="withEffect">
                                  <p:stCondLst>
                                    <p:cond delay="0"/>
                                  </p:stCondLst>
                                  <p:childTnLst>
                                    <p:set>
                                      <p:cBhvr>
                                        <p:cTn id="59" dur="1" fill="hold">
                                          <p:stCondLst>
                                            <p:cond delay="249"/>
                                          </p:stCondLst>
                                        </p:cTn>
                                        <p:tgtEl>
                                          <p:spTgt spid="18"/>
                                        </p:tgtEl>
                                        <p:attrNameLst>
                                          <p:attrName>style.visibility</p:attrName>
                                        </p:attrNameLst>
                                      </p:cBhvr>
                                      <p:to>
                                        <p:strVal val="visible"/>
                                      </p:to>
                                    </p:set>
                                  </p:childTnLst>
                                </p:cTn>
                              </p:par>
                              <p:par>
                                <p:cTn id="60" presetID="22" presetClass="emph" presetSubtype="0" fill="hold" grpId="0" nodeType="withEffect">
                                  <p:stCondLst>
                                    <p:cond delay="0"/>
                                  </p:stCondLst>
                                  <p:childTnLst>
                                    <p:animClr clrSpc="hsl" dir="cw">
                                      <p:cBhvr override="childStyle">
                                        <p:cTn id="61" dur="500" fill="hold"/>
                                        <p:tgtEl>
                                          <p:spTgt spid="25"/>
                                        </p:tgtEl>
                                        <p:attrNameLst>
                                          <p:attrName>style.color</p:attrName>
                                        </p:attrNameLst>
                                      </p:cBhvr>
                                      <p:by>
                                        <p:hsl h="-7200000" s="0" l="0"/>
                                      </p:by>
                                    </p:animClr>
                                    <p:animClr clrSpc="hsl" dir="cw">
                                      <p:cBhvr>
                                        <p:cTn id="62" dur="500" fill="hold"/>
                                        <p:tgtEl>
                                          <p:spTgt spid="25"/>
                                        </p:tgtEl>
                                        <p:attrNameLst>
                                          <p:attrName>fillcolor</p:attrName>
                                        </p:attrNameLst>
                                      </p:cBhvr>
                                      <p:by>
                                        <p:hsl h="-7200000" s="0" l="0"/>
                                      </p:by>
                                    </p:animClr>
                                    <p:animClr clrSpc="hsl" dir="cw">
                                      <p:cBhvr>
                                        <p:cTn id="63" dur="500" fill="hold"/>
                                        <p:tgtEl>
                                          <p:spTgt spid="25"/>
                                        </p:tgtEl>
                                        <p:attrNameLst>
                                          <p:attrName>stroke.color</p:attrName>
                                        </p:attrNameLst>
                                      </p:cBhvr>
                                      <p:by>
                                        <p:hsl h="-7200000" s="0" l="0"/>
                                      </p:by>
                                    </p:animClr>
                                    <p:set>
                                      <p:cBhvr>
                                        <p:cTn id="64" dur="500" fill="hold"/>
                                        <p:tgtEl>
                                          <p:spTgt spid="25"/>
                                        </p:tgtEl>
                                        <p:attrNameLst>
                                          <p:attrName>fill.type</p:attrName>
                                        </p:attrNameLst>
                                      </p:cBhvr>
                                      <p:to>
                                        <p:strVal val="solid"/>
                                      </p:to>
                                    </p:set>
                                  </p:childTnLst>
                                </p:cTn>
                              </p:par>
                              <p:par>
                                <p:cTn id="65" presetID="1" presetClass="exit" presetSubtype="0" fill="hold" grpId="0" nodeType="withEffect">
                                  <p:stCondLst>
                                    <p:cond delay="0"/>
                                  </p:stCondLst>
                                  <p:childTnLst>
                                    <p:set>
                                      <p:cBhvr>
                                        <p:cTn id="66" dur="1" fill="hold">
                                          <p:stCondLst>
                                            <p:cond delay="0"/>
                                          </p:stCondLst>
                                        </p:cTn>
                                        <p:tgtEl>
                                          <p:spTgt spid="26"/>
                                        </p:tgtEl>
                                        <p:attrNameLst>
                                          <p:attrName>style.visibility</p:attrName>
                                        </p:attrNameLst>
                                      </p:cBhvr>
                                      <p:to>
                                        <p:strVal val="hidden"/>
                                      </p:to>
                                    </p:set>
                                  </p:childTnLst>
                                </p:cTn>
                              </p:par>
                              <p:par>
                                <p:cTn id="67" presetID="1" presetClass="exit" presetSubtype="0" fill="hold" grpId="0" nodeType="withEffect">
                                  <p:stCondLst>
                                    <p:cond delay="0"/>
                                  </p:stCondLst>
                                  <p:childTnLst>
                                    <p:set>
                                      <p:cBhvr>
                                        <p:cTn id="68" dur="1" fill="hold">
                                          <p:stCondLst>
                                            <p:cond delay="0"/>
                                          </p:stCondLst>
                                        </p:cTn>
                                        <p:tgtEl>
                                          <p:spTgt spid="28"/>
                                        </p:tgtEl>
                                        <p:attrNameLst>
                                          <p:attrName>style.visibility</p:attrName>
                                        </p:attrNameLst>
                                      </p:cBhvr>
                                      <p:to>
                                        <p:strVal val="hidden"/>
                                      </p:to>
                                    </p:set>
                                  </p:childTnLst>
                                </p:cTn>
                              </p:par>
                              <p:par>
                                <p:cTn id="69" presetID="1" presetClass="exit" presetSubtype="0" fill="hold" grpId="0" nodeType="withEffect">
                                  <p:stCondLst>
                                    <p:cond delay="0"/>
                                  </p:stCondLst>
                                  <p:childTnLst>
                                    <p:set>
                                      <p:cBhvr>
                                        <p:cTn id="70"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71" restart="whenNotActive" fill="hold" evtFilter="cancelBubble" nodeType="interactiveSeq">
                <p:stCondLst>
                  <p:cond evt="onClick" delay="0">
                    <p:tgtEl>
                      <p:spTgt spid="28"/>
                    </p:tgtEl>
                  </p:cond>
                </p:stCondLst>
                <p:endSync evt="end" delay="0">
                  <p:rtn val="all"/>
                </p:endSync>
                <p:childTnLst>
                  <p:par>
                    <p:cTn id="72" fill="hold">
                      <p:stCondLst>
                        <p:cond delay="0"/>
                      </p:stCondLst>
                      <p:childTnLst>
                        <p:par>
                          <p:cTn id="73" fill="hold">
                            <p:stCondLst>
                              <p:cond delay="0"/>
                            </p:stCondLst>
                            <p:childTnLst>
                              <p:par>
                                <p:cTn id="74" presetID="35" presetClass="path" presetSubtype="0" accel="50000" decel="50000" fill="hold" nodeType="clickEffect">
                                  <p:stCondLst>
                                    <p:cond delay="0"/>
                                  </p:stCondLst>
                                  <p:childTnLst>
                                    <p:animMotion origin="layout" path="M -4.58333E-6 -4.07407E-6 L 0.20886 -0.29027 " pathEditMode="relative" rAng="0" ptsTypes="AA">
                                      <p:cBhvr>
                                        <p:cTn id="75" dur="250" fill="hold"/>
                                        <p:tgtEl>
                                          <p:spTgt spid="15"/>
                                        </p:tgtEl>
                                        <p:attrNameLst>
                                          <p:attrName>ppt_x</p:attrName>
                                          <p:attrName>ppt_y</p:attrName>
                                        </p:attrNameLst>
                                      </p:cBhvr>
                                      <p:rCtr x="10443" y="-14514"/>
                                    </p:animMotion>
                                  </p:childTnLst>
                                  <p:subTnLst>
                                    <p:audio>
                                      <p:cMediaNode>
                                        <p:cTn display="0" masterRel="sameClick">
                                          <p:stCondLst>
                                            <p:cond evt="begin" delay="0">
                                              <p:tn val="74"/>
                                            </p:cond>
                                          </p:stCondLst>
                                          <p:endCondLst>
                                            <p:cond evt="onStopAudio" delay="0">
                                              <p:tgtEl>
                                                <p:sldTgt/>
                                              </p:tgtEl>
                                            </p:cond>
                                          </p:endCondLst>
                                        </p:cTn>
                                        <p:tgtEl>
                                          <p:sndTgt r:embed="rId3" name="sut truot.wav"/>
                                        </p:tgtEl>
                                      </p:cMediaNode>
                                    </p:audio>
                                  </p:subTnLst>
                                </p:cTn>
                              </p:par>
                              <p:par>
                                <p:cTn id="76" presetID="6" presetClass="emph" presetSubtype="0" fill="hold" nodeType="withEffect">
                                  <p:stCondLst>
                                    <p:cond delay="0"/>
                                  </p:stCondLst>
                                  <p:childTnLst>
                                    <p:animScale>
                                      <p:cBhvr>
                                        <p:cTn id="77" dur="250" fill="hold"/>
                                        <p:tgtEl>
                                          <p:spTgt spid="15"/>
                                        </p:tgtEl>
                                      </p:cBhvr>
                                      <p:by x="60000" y="60000"/>
                                    </p:animScale>
                                  </p:childTnLst>
                                </p:cTn>
                              </p:par>
                              <p:par>
                                <p:cTn id="78" presetID="10" presetClass="exit" presetSubtype="0" fill="hold" nodeType="withEffect">
                                  <p:stCondLst>
                                    <p:cond delay="0"/>
                                  </p:stCondLst>
                                  <p:childTnLst>
                                    <p:animEffect transition="out" filter="fade">
                                      <p:cBhvr>
                                        <p:cTn id="79" dur="250"/>
                                        <p:tgtEl>
                                          <p:spTgt spid="16"/>
                                        </p:tgtEl>
                                      </p:cBhvr>
                                    </p:animEffect>
                                    <p:set>
                                      <p:cBhvr>
                                        <p:cTn id="80" dur="1" fill="hold">
                                          <p:stCondLst>
                                            <p:cond delay="249"/>
                                          </p:stCondLst>
                                        </p:cTn>
                                        <p:tgtEl>
                                          <p:spTgt spid="16"/>
                                        </p:tgtEl>
                                        <p:attrNameLst>
                                          <p:attrName>style.visibility</p:attrName>
                                        </p:attrNameLst>
                                      </p:cBhvr>
                                      <p:to>
                                        <p:strVal val="hidden"/>
                                      </p:to>
                                    </p:set>
                                  </p:childTnLst>
                                </p:cTn>
                              </p:par>
                              <p:par>
                                <p:cTn id="81" presetID="10" presetClass="entr" presetSubtype="0" fill="hold" nodeType="with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fade">
                                      <p:cBhvr>
                                        <p:cTn id="83" dur="250"/>
                                        <p:tgtEl>
                                          <p:spTgt spid="19"/>
                                        </p:tgtEl>
                                      </p:cBhvr>
                                    </p:animEffect>
                                  </p:childTnLst>
                                </p:cTn>
                              </p:par>
                              <p:par>
                                <p:cTn id="84" presetID="21" presetClass="emph" presetSubtype="0" fill="hold" grpId="3" nodeType="withEffect">
                                  <p:stCondLst>
                                    <p:cond delay="0"/>
                                  </p:stCondLst>
                                  <p:childTnLst>
                                    <p:animClr clrSpc="hsl" dir="cw">
                                      <p:cBhvr override="childStyle">
                                        <p:cTn id="85" dur="500" fill="hold"/>
                                        <p:tgtEl>
                                          <p:spTgt spid="25"/>
                                        </p:tgtEl>
                                        <p:attrNameLst>
                                          <p:attrName>style.color</p:attrName>
                                        </p:attrNameLst>
                                      </p:cBhvr>
                                      <p:by>
                                        <p:hsl h="7200000" s="0" l="0"/>
                                      </p:by>
                                    </p:animClr>
                                    <p:animClr clrSpc="hsl" dir="cw">
                                      <p:cBhvr>
                                        <p:cTn id="86" dur="500" fill="hold"/>
                                        <p:tgtEl>
                                          <p:spTgt spid="25"/>
                                        </p:tgtEl>
                                        <p:attrNameLst>
                                          <p:attrName>fillcolor</p:attrName>
                                        </p:attrNameLst>
                                      </p:cBhvr>
                                      <p:by>
                                        <p:hsl h="7200000" s="0" l="0"/>
                                      </p:by>
                                    </p:animClr>
                                    <p:animClr clrSpc="hsl" dir="cw">
                                      <p:cBhvr>
                                        <p:cTn id="87" dur="500" fill="hold"/>
                                        <p:tgtEl>
                                          <p:spTgt spid="25"/>
                                        </p:tgtEl>
                                        <p:attrNameLst>
                                          <p:attrName>stroke.color</p:attrName>
                                        </p:attrNameLst>
                                      </p:cBhvr>
                                      <p:by>
                                        <p:hsl h="7200000" s="0" l="0"/>
                                      </p:by>
                                    </p:animClr>
                                    <p:set>
                                      <p:cBhvr>
                                        <p:cTn id="88" dur="500" fill="hold"/>
                                        <p:tgtEl>
                                          <p:spTgt spid="25"/>
                                        </p:tgtEl>
                                        <p:attrNameLst>
                                          <p:attrName>fill.type</p:attrName>
                                        </p:attrNameLst>
                                      </p:cBhvr>
                                      <p:to>
                                        <p:strVal val="solid"/>
                                      </p:to>
                                    </p:set>
                                  </p:childTnLst>
                                </p:cTn>
                              </p:par>
                            </p:childTnLst>
                          </p:cTn>
                        </p:par>
                      </p:childTnLst>
                    </p:cTn>
                  </p:par>
                </p:childTnLst>
              </p:cTn>
              <p:nextCondLst>
                <p:cond evt="onClick" delay="0">
                  <p:tgtEl>
                    <p:spTgt spid="28"/>
                  </p:tgtEl>
                </p:cond>
              </p:nextCondLst>
            </p:seq>
          </p:childTnLst>
        </p:cTn>
      </p:par>
    </p:tnLst>
    <p:bldLst>
      <p:bldP spid="25" grpId="0" animBg="1"/>
      <p:bldP spid="25" grpId="1" animBg="1"/>
      <p:bldP spid="25" grpId="2" animBg="1"/>
      <p:bldP spid="25" grpId="3" animBg="1"/>
      <p:bldP spid="26" grpId="0" animBg="1"/>
      <p:bldP spid="27" grpId="0" animBg="1"/>
      <p:bldP spid="2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huẩn bị: 6 mô hình sắp xếp electron ở vỏ nguyên tử của sáu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8697" y="2194560"/>
            <a:ext cx="7458891" cy="432380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99011" y="352062"/>
            <a:ext cx="10515600" cy="1325563"/>
          </a:xfrm>
        </p:spPr>
        <p:txBody>
          <a:bodyPr/>
          <a:lstStyle/>
          <a:p>
            <a:pPr algn="ctr"/>
            <a:r>
              <a:rPr lang="en-US" dirty="0" err="1">
                <a:solidFill>
                  <a:srgbClr val="C00000"/>
                </a:solidFill>
                <a:latin typeface="Times New Roman" panose="02020603050405020304" pitchFamily="18" charset="0"/>
                <a:cs typeface="Times New Roman" panose="02020603050405020304" pitchFamily="18" charset="0"/>
              </a:rPr>
              <a:t>Chuẩn</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bị</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tiết</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học</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sau</a:t>
            </a:r>
            <a:r>
              <a:rPr lang="en-US" dirty="0">
                <a:solidFill>
                  <a:srgbClr val="C00000"/>
                </a:solidFill>
                <a:latin typeface="Times New Roman" panose="02020603050405020304" pitchFamily="18" charset="0"/>
                <a:cs typeface="Times New Roman" panose="02020603050405020304" pitchFamily="18" charset="0"/>
              </a:rPr>
              <a:t>: </a:t>
            </a:r>
          </a:p>
        </p:txBody>
      </p:sp>
      <p:sp>
        <p:nvSpPr>
          <p:cNvPr id="3" name="Content Placeholder 2"/>
          <p:cNvSpPr>
            <a:spLocks noGrp="1"/>
          </p:cNvSpPr>
          <p:nvPr>
            <p:ph idx="1"/>
          </p:nvPr>
        </p:nvSpPr>
        <p:spPr>
          <a:xfrm>
            <a:off x="1854926" y="1387655"/>
            <a:ext cx="9851572" cy="4351338"/>
          </a:xfrm>
        </p:spPr>
        <p:txBody>
          <a:bodyPr/>
          <a:lstStyle/>
          <a:p>
            <a:pPr marL="0" indent="0" algn="just">
              <a:buNone/>
            </a:pPr>
            <a:r>
              <a:rPr lang="en-US" dirty="0">
                <a:latin typeface="Times New Roman" panose="02020603050405020304" pitchFamily="18" charset="0"/>
                <a:cs typeface="Times New Roman" panose="02020603050405020304" pitchFamily="18" charset="0"/>
              </a:rPr>
              <a:t>- 6 </a:t>
            </a:r>
            <a:r>
              <a:rPr lang="en-US" dirty="0" err="1">
                <a:latin typeface="Times New Roman" panose="02020603050405020304" pitchFamily="18" charset="0"/>
                <a:cs typeface="Times New Roman" panose="02020603050405020304" pitchFamily="18" charset="0"/>
              </a:rPr>
              <a:t>mô</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sắp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xếp</a:t>
            </a:r>
            <a:r>
              <a:rPr lang="en-US" dirty="0">
                <a:latin typeface="Times New Roman" panose="02020603050405020304" pitchFamily="18" charset="0"/>
                <a:cs typeface="Times New Roman" panose="02020603050405020304" pitchFamily="18" charset="0"/>
              </a:rPr>
              <a:t> electron ở </a:t>
            </a:r>
            <a:r>
              <a:rPr lang="en-US" dirty="0" err="1">
                <a:latin typeface="Times New Roman" panose="02020603050405020304" pitchFamily="18" charset="0"/>
                <a:cs typeface="Times New Roman" panose="02020603050405020304" pitchFamily="18" charset="0"/>
              </a:rPr>
              <a:t>vỏ</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nguyên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6 </a:t>
            </a:r>
            <a:r>
              <a:rPr lang="en-US" dirty="0" err="1">
                <a:latin typeface="Times New Roman" panose="02020603050405020304" pitchFamily="18" charset="0"/>
                <a:cs typeface="Times New Roman" panose="02020603050405020304" pitchFamily="18" charset="0"/>
              </a:rPr>
              <a:t>nguyên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tố</a:t>
            </a:r>
            <a:endParaRPr lang="en-US" dirty="0">
              <a:latin typeface="Times New Roman" panose="02020603050405020304" pitchFamily="18" charset="0"/>
              <a:cs typeface="Times New Roman" panose="02020603050405020304" pitchFamily="18" charset="0"/>
            </a:endParaRPr>
          </a:p>
          <a:p>
            <a:pPr marL="0" indent="0" algn="just">
              <a:buNone/>
            </a:pPr>
            <a:r>
              <a:rPr lang="en-US" dirty="0">
                <a:latin typeface="Times New Roman" panose="02020603050405020304" pitchFamily="18" charset="0"/>
                <a:cs typeface="Times New Roman" panose="02020603050405020304" pitchFamily="18" charset="0"/>
              </a:rPr>
              <a:t>H, He, Li, Be, C, N </a:t>
            </a:r>
            <a:r>
              <a:rPr lang="en-US" dirty="0" err="1">
                <a:latin typeface="Times New Roman" panose="02020603050405020304" pitchFamily="18" charset="0"/>
                <a:cs typeface="Times New Roman" panose="02020603050405020304" pitchFamily="18" charset="0"/>
              </a:rPr>
              <a:t>theo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mẫu</a:t>
            </a:r>
            <a:r>
              <a:rPr lang="en-US" dirty="0">
                <a:latin typeface="Times New Roman" panose="02020603050405020304" pitchFamily="18" charset="0"/>
                <a:cs typeface="Times New Roman" panose="02020603050405020304" pitchFamily="18" charset="0"/>
              </a:rPr>
              <a:t>.</a:t>
            </a:r>
          </a:p>
        </p:txBody>
      </p:sp>
      <p:sp>
        <p:nvSpPr>
          <p:cNvPr id="5" name="Rectangle 4"/>
          <p:cNvSpPr/>
          <p:nvPr/>
        </p:nvSpPr>
        <p:spPr>
          <a:xfrm>
            <a:off x="10937965" y="5995850"/>
            <a:ext cx="914400" cy="4933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Times New Roman" panose="02020603050405020304" pitchFamily="18" charset="0"/>
                <a:cs typeface="Times New Roman" panose="02020603050405020304" pitchFamily="18" charset="0"/>
              </a:rPr>
              <a:t>Tiết</a:t>
            </a:r>
            <a:r>
              <a:rPr lang="en-US" sz="2000" dirty="0">
                <a:solidFill>
                  <a:schemeClr val="tx1"/>
                </a:solidFill>
                <a:latin typeface="Times New Roman" panose="02020603050405020304" pitchFamily="18" charset="0"/>
                <a:cs typeface="Times New Roman" panose="02020603050405020304" pitchFamily="18" charset="0"/>
              </a:rPr>
              <a:t> 2</a:t>
            </a:r>
          </a:p>
        </p:txBody>
      </p:sp>
    </p:spTree>
    <p:extLst>
      <p:ext uri="{BB962C8B-B14F-4D97-AF65-F5344CB8AC3E}">
        <p14:creationId xmlns:p14="http://schemas.microsoft.com/office/powerpoint/2010/main" val="39922677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5137" y="207123"/>
            <a:ext cx="10515600" cy="1325563"/>
          </a:xfrm>
        </p:spPr>
        <p:txBody>
          <a:bodyPr>
            <a:normAutofit/>
          </a:bodyPr>
          <a:lstStyle/>
          <a:p>
            <a:r>
              <a:rPr lang="en-US" sz="2800" dirty="0">
                <a:latin typeface="Times New Roman" panose="02020603050405020304" pitchFamily="18" charset="0"/>
                <a:cs typeface="Times New Roman" panose="02020603050405020304" pitchFamily="18" charset="0"/>
              </a:rPr>
              <a:t>II. </a:t>
            </a:r>
            <a:r>
              <a:rPr lang="en-US" sz="2800" dirty="0" err="1">
                <a:latin typeface="Times New Roman" panose="02020603050405020304" pitchFamily="18" charset="0"/>
                <a:cs typeface="Times New Roman" panose="02020603050405020304" pitchFamily="18" charset="0"/>
              </a:rPr>
              <a:t>Cấu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endParaRPr lang="en-US" sz="2800" dirty="0">
              <a:latin typeface="Times New Roman" panose="02020603050405020304" pitchFamily="18" charset="0"/>
              <a:cs typeface="Times New Roman" panose="02020603050405020304" pitchFamily="18" charset="0"/>
            </a:endParaRPr>
          </a:p>
        </p:txBody>
      </p:sp>
      <p:sp>
        <p:nvSpPr>
          <p:cNvPr id="4" name="Title 1"/>
          <p:cNvSpPr txBox="1">
            <a:spLocks/>
          </p:cNvSpPr>
          <p:nvPr/>
        </p:nvSpPr>
        <p:spPr>
          <a:xfrm>
            <a:off x="825137" y="71405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Times New Roman" panose="02020603050405020304" pitchFamily="18" charset="0"/>
                <a:cs typeface="Times New Roman" panose="02020603050405020304" pitchFamily="18" charset="0"/>
              </a:rPr>
              <a:t>1. Ô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a:t>
            </a:r>
            <a:r>
              <a:rPr lang="en-US" sz="2800" dirty="0">
                <a:latin typeface="Times New Roman" panose="02020603050405020304" pitchFamily="18" charset="0"/>
                <a:cs typeface="Times New Roman" panose="02020603050405020304" pitchFamily="18" charset="0"/>
              </a:rPr>
              <a:t>.</a:t>
            </a:r>
          </a:p>
        </p:txBody>
      </p:sp>
      <p:sp>
        <p:nvSpPr>
          <p:cNvPr id="5" name="Title 1"/>
          <p:cNvSpPr txBox="1">
            <a:spLocks/>
          </p:cNvSpPr>
          <p:nvPr/>
        </p:nvSpPr>
        <p:spPr>
          <a:xfrm>
            <a:off x="1079959" y="1960107"/>
            <a:ext cx="10515600" cy="25456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err="1">
                <a:solidFill>
                  <a:srgbClr val="002060"/>
                </a:solidFill>
                <a:latin typeface="Times New Roman" panose="02020603050405020304" pitchFamily="18" charset="0"/>
                <a:cs typeface="Times New Roman" panose="02020603050405020304" pitchFamily="18" charset="0"/>
              </a:rPr>
              <a:t>Nghiên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cứu</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thông</a:t>
            </a:r>
            <a:r>
              <a:rPr lang="en-US" sz="3200" dirty="0">
                <a:solidFill>
                  <a:srgbClr val="002060"/>
                </a:solidFill>
                <a:latin typeface="Times New Roman" panose="02020603050405020304" pitchFamily="18" charset="0"/>
                <a:cs typeface="Times New Roman" panose="02020603050405020304" pitchFamily="18" charset="0"/>
              </a:rPr>
              <a:t> tin SGK – 3P</a:t>
            </a:r>
          </a:p>
          <a:p>
            <a:endParaRPr lang="en-US" sz="3200" dirty="0">
              <a:solidFill>
                <a:srgbClr val="C00000"/>
              </a:solidFill>
              <a:latin typeface="Times New Roman" panose="02020603050405020304" pitchFamily="18" charset="0"/>
              <a:cs typeface="Times New Roman" panose="02020603050405020304" pitchFamily="18" charset="0"/>
            </a:endParaRPr>
          </a:p>
          <a:p>
            <a:pPr>
              <a:lnSpc>
                <a:spcPct val="150000"/>
              </a:lnSpc>
            </a:pPr>
            <a:r>
              <a:rPr lang="en-US" sz="3200" dirty="0">
                <a:solidFill>
                  <a:srgbClr val="C00000"/>
                </a:solidFill>
                <a:latin typeface="Times New Roman" panose="02020603050405020304" pitchFamily="18" charset="0"/>
                <a:cs typeface="Times New Roman" panose="02020603050405020304" pitchFamily="18" charset="0"/>
              </a:rPr>
              <a:t>Ô </a:t>
            </a:r>
            <a:r>
              <a:rPr lang="en-US" sz="3200" dirty="0" err="1">
                <a:solidFill>
                  <a:srgbClr val="C00000"/>
                </a:solidFill>
                <a:latin typeface="Times New Roman" panose="02020603050405020304" pitchFamily="18" charset="0"/>
                <a:cs typeface="Times New Roman" panose="02020603050405020304" pitchFamily="18" charset="0"/>
              </a:rPr>
              <a:t>nguyên</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tố</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là</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gì</a:t>
            </a:r>
            <a:r>
              <a:rPr lang="en-US" sz="3200" dirty="0">
                <a:solidFill>
                  <a:srgbClr val="C00000"/>
                </a:solidFill>
                <a:latin typeface="Times New Roman" panose="02020603050405020304" pitchFamily="18" charset="0"/>
                <a:cs typeface="Times New Roman" panose="02020603050405020304" pitchFamily="18" charset="0"/>
              </a:rPr>
              <a:t>? </a:t>
            </a:r>
          </a:p>
          <a:p>
            <a:pPr>
              <a:lnSpc>
                <a:spcPct val="150000"/>
              </a:lnSpc>
            </a:pPr>
            <a:r>
              <a:rPr lang="en-US" sz="3200" dirty="0">
                <a:solidFill>
                  <a:srgbClr val="C00000"/>
                </a:solidFill>
                <a:latin typeface="Times New Roman" panose="02020603050405020304" pitchFamily="18" charset="0"/>
                <a:cs typeface="Times New Roman" panose="02020603050405020304" pitchFamily="18" charset="0"/>
              </a:rPr>
              <a:t>Ô </a:t>
            </a:r>
            <a:r>
              <a:rPr lang="en-US" sz="3200" dirty="0" err="1">
                <a:solidFill>
                  <a:srgbClr val="C00000"/>
                </a:solidFill>
                <a:latin typeface="Times New Roman" panose="02020603050405020304" pitchFamily="18" charset="0"/>
                <a:cs typeface="Times New Roman" panose="02020603050405020304" pitchFamily="18" charset="0"/>
              </a:rPr>
              <a:t>nguyên</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tố</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cho</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biết</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những</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gì</a:t>
            </a:r>
            <a:r>
              <a:rPr lang="en-US" sz="3200" dirty="0">
                <a:solidFill>
                  <a:srgbClr val="C00000"/>
                </a:solidFill>
                <a:latin typeface="Times New Roman" panose="02020603050405020304" pitchFamily="18" charset="0"/>
                <a:cs typeface="Times New Roman" panose="02020603050405020304" pitchFamily="18" charset="0"/>
              </a:rPr>
              <a:t>? </a:t>
            </a:r>
          </a:p>
          <a:p>
            <a:endParaRPr lang="en-US" sz="3200" dirty="0">
              <a:solidFill>
                <a:srgbClr val="C00000"/>
              </a:solidFill>
              <a:latin typeface="Times New Roman" panose="02020603050405020304" pitchFamily="18" charset="0"/>
              <a:cs typeface="Times New Roman" panose="02020603050405020304" pitchFamily="18" charset="0"/>
            </a:endParaRPr>
          </a:p>
        </p:txBody>
      </p:sp>
      <p:sp>
        <p:nvSpPr>
          <p:cNvPr id="6" name="Title 1"/>
          <p:cNvSpPr txBox="1">
            <a:spLocks/>
          </p:cNvSpPr>
          <p:nvPr/>
        </p:nvSpPr>
        <p:spPr>
          <a:xfrm>
            <a:off x="1102392" y="287627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200" dirty="0">
              <a:solidFill>
                <a:srgbClr val="C00000"/>
              </a:solidFill>
              <a:latin typeface="Times New Roman" panose="02020603050405020304" pitchFamily="18" charset="0"/>
              <a:cs typeface="Times New Roman" panose="02020603050405020304" pitchFamily="18" charset="0"/>
            </a:endParaRPr>
          </a:p>
        </p:txBody>
      </p:sp>
      <p:pic>
        <p:nvPicPr>
          <p:cNvPr id="9" name="Đồng hồ đếm ngược 3 phút gây sốc  3 Minut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557029" y="282222"/>
            <a:ext cx="1261867" cy="736993"/>
          </a:xfrm>
          <a:prstGeom prst="rect">
            <a:avLst/>
          </a:prstGeom>
        </p:spPr>
      </p:pic>
    </p:spTree>
    <p:extLst>
      <p:ext uri="{BB962C8B-B14F-4D97-AF65-F5344CB8AC3E}">
        <p14:creationId xmlns:p14="http://schemas.microsoft.com/office/powerpoint/2010/main" val="106739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nodePh="1">
                                  <p:stCondLst>
                                    <p:cond delay="0"/>
                                  </p:stCondLst>
                                  <p:endCondLst>
                                    <p:cond evt="begin" delay="0">
                                      <p:tn val="13"/>
                                    </p:cond>
                                  </p:end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9"/>
                </p:tgtEl>
              </p:cMediaNode>
            </p:video>
          </p:childTnLst>
        </p:cTn>
      </p:par>
    </p:tnLst>
    <p:bldLst>
      <p:bldP spid="4" grpId="0"/>
      <p:bldP spid="5"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Quan sát Hình 4.2, cho biết số proton, electron trong nguyên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184" y="2690192"/>
            <a:ext cx="3964790" cy="385638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59290" y="371284"/>
            <a:ext cx="11214657" cy="2185214"/>
          </a:xfrm>
          <a:prstGeom prst="rect">
            <a:avLst/>
          </a:prstGeom>
        </p:spPr>
        <p:txBody>
          <a:bodyPr wrap="square">
            <a:spAutoFit/>
          </a:bodyPr>
          <a:lstStyle/>
          <a:p>
            <a:pPr algn="ctr"/>
            <a:r>
              <a:rPr lang="en-US" sz="2800" dirty="0">
                <a:solidFill>
                  <a:srgbClr val="FF0000"/>
                </a:solidFill>
                <a:latin typeface="Times New Roman" panose="02020603050405020304" pitchFamily="18" charset="0"/>
                <a:cs typeface="Times New Roman" panose="02020603050405020304" pitchFamily="18" charset="0"/>
              </a:rPr>
              <a:t> </a:t>
            </a:r>
            <a:r>
              <a:rPr lang="vi-VN" sz="2800" dirty="0">
                <a:solidFill>
                  <a:srgbClr val="002060"/>
                </a:solidFill>
                <a:latin typeface="Times New Roman" panose="02020603050405020304" pitchFamily="18" charset="0"/>
                <a:cs typeface="Times New Roman" panose="02020603050405020304" pitchFamily="18" charset="0"/>
              </a:rPr>
              <a:t>Quan sát Hình 4.2, </a:t>
            </a:r>
            <a:r>
              <a:rPr lang="en-US" sz="2800" dirty="0" err="1">
                <a:solidFill>
                  <a:srgbClr val="002060"/>
                </a:solidFill>
                <a:latin typeface="Times New Roman" panose="02020603050405020304" pitchFamily="18" charset="0"/>
                <a:cs typeface="Times New Roman" panose="02020603050405020304" pitchFamily="18" charset="0"/>
              </a:rPr>
              <a:t>sử</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dụng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bảng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tuần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hoàn</a:t>
            </a:r>
            <a:r>
              <a:rPr lang="en-US" sz="2800" dirty="0">
                <a:solidFill>
                  <a:srgbClr val="002060"/>
                </a:solidFill>
                <a:latin typeface="Times New Roman" panose="02020603050405020304" pitchFamily="18" charset="0"/>
                <a:cs typeface="Times New Roman" panose="02020603050405020304" pitchFamily="18" charset="0"/>
              </a:rPr>
              <a:t>:</a:t>
            </a:r>
          </a:p>
          <a:p>
            <a:pPr>
              <a:lnSpc>
                <a:spcPct val="150000"/>
              </a:lnSpc>
            </a:pPr>
            <a:r>
              <a:rPr lang="en-US" sz="2400" dirty="0">
                <a:solidFill>
                  <a:srgbClr val="FF0000"/>
                </a:solidFill>
                <a:latin typeface="Times New Roman" panose="02020603050405020304" pitchFamily="18" charset="0"/>
                <a:cs typeface="Times New Roman" panose="02020603050405020304" pitchFamily="18" charset="0"/>
              </a:rPr>
              <a:t>1. C</a:t>
            </a:r>
            <a:r>
              <a:rPr lang="vi-VN" sz="2400" dirty="0">
                <a:solidFill>
                  <a:srgbClr val="FF0000"/>
                </a:solidFill>
                <a:latin typeface="Times New Roman" panose="02020603050405020304" pitchFamily="18" charset="0"/>
                <a:cs typeface="Times New Roman" panose="02020603050405020304" pitchFamily="18" charset="0"/>
              </a:rPr>
              <a:t>ho biết số proton, electron trong nguyên tử oxygen</a:t>
            </a:r>
            <a:r>
              <a:rPr lang="en-US" sz="2400" dirty="0">
                <a:solidFill>
                  <a:srgbClr val="FF0000"/>
                </a:solidFill>
                <a:latin typeface="Times New Roman" panose="02020603050405020304" pitchFamily="18" charset="0"/>
                <a:cs typeface="Times New Roman" panose="02020603050405020304" pitchFamily="18" charset="0"/>
              </a:rPr>
              <a:t>?</a:t>
            </a:r>
          </a:p>
          <a:p>
            <a:pPr>
              <a:lnSpc>
                <a:spcPct val="150000"/>
              </a:lnSpc>
            </a:pPr>
            <a:r>
              <a:rPr lang="en-US" sz="2400" dirty="0">
                <a:solidFill>
                  <a:srgbClr val="FF0000"/>
                </a:solidFill>
                <a:latin typeface="Times New Roman" panose="02020603050405020304" pitchFamily="18" charset="0"/>
                <a:cs typeface="Times New Roman" panose="02020603050405020304" pitchFamily="18" charset="0"/>
              </a:rPr>
              <a:t>2. Cho </a:t>
            </a:r>
            <a:r>
              <a:rPr lang="en-US" sz="2400" dirty="0" err="1">
                <a:solidFill>
                  <a:srgbClr val="FF0000"/>
                </a:solidFill>
                <a:latin typeface="Times New Roman" panose="02020603050405020304" pitchFamily="18" charset="0"/>
                <a:cs typeface="Times New Roman" panose="02020603050405020304" pitchFamily="18" charset="0"/>
              </a:rPr>
              <a:t>biết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kí</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hiệu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hoá</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học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tên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nguyên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tố</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số</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hiệu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nguyên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tử</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khối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lượng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nguyên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tử</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số</a:t>
            </a:r>
            <a:r>
              <a:rPr lang="en-US" sz="2400" dirty="0">
                <a:solidFill>
                  <a:srgbClr val="FF0000"/>
                </a:solidFill>
                <a:latin typeface="Times New Roman" panose="02020603050405020304" pitchFamily="18" charset="0"/>
                <a:cs typeface="Times New Roman" panose="02020603050405020304" pitchFamily="18" charset="0"/>
              </a:rPr>
              <a:t> electron </a:t>
            </a:r>
            <a:r>
              <a:rPr lang="en-US" sz="2400" dirty="0" err="1">
                <a:solidFill>
                  <a:srgbClr val="FF0000"/>
                </a:solidFill>
                <a:latin typeface="Times New Roman" panose="02020603050405020304" pitchFamily="18" charset="0"/>
                <a:cs typeface="Times New Roman" panose="02020603050405020304" pitchFamily="18" charset="0"/>
              </a:rPr>
              <a:t>trong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các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nguyên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tử</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các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nguyên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tố</a:t>
            </a:r>
            <a:r>
              <a:rPr lang="en-US" sz="2400" dirty="0">
                <a:solidFill>
                  <a:srgbClr val="FF0000"/>
                </a:solidFill>
                <a:latin typeface="Times New Roman" panose="02020603050405020304" pitchFamily="18" charset="0"/>
                <a:cs typeface="Times New Roman" panose="02020603050405020304" pitchFamily="18" charset="0"/>
              </a:rPr>
              <a:t> ở ô </a:t>
            </a:r>
            <a:r>
              <a:rPr lang="en-US" sz="2400" dirty="0" err="1">
                <a:solidFill>
                  <a:srgbClr val="FF0000"/>
                </a:solidFill>
                <a:latin typeface="Times New Roman" panose="02020603050405020304" pitchFamily="18" charset="0"/>
                <a:cs typeface="Times New Roman" panose="02020603050405020304" pitchFamily="18" charset="0"/>
              </a:rPr>
              <a:t>số</a:t>
            </a:r>
            <a:r>
              <a:rPr lang="en-US" sz="2400" dirty="0">
                <a:solidFill>
                  <a:srgbClr val="FF0000"/>
                </a:solidFill>
                <a:latin typeface="Times New Roman" panose="02020603050405020304" pitchFamily="18" charset="0"/>
                <a:cs typeface="Times New Roman" panose="02020603050405020304" pitchFamily="18" charset="0"/>
              </a:rPr>
              <a:t> 6,11?</a:t>
            </a:r>
          </a:p>
        </p:txBody>
      </p:sp>
      <p:pic>
        <p:nvPicPr>
          <p:cNvPr id="6" name="Picture 4" descr="Tập tin:Discovery of chemical elements.svg – Wikipedia tiếng Việ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6470" y="2557669"/>
            <a:ext cx="7606747" cy="3931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31379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5137" y="207123"/>
            <a:ext cx="10515600" cy="1325563"/>
          </a:xfrm>
        </p:spPr>
        <p:txBody>
          <a:bodyPr>
            <a:normAutofit/>
          </a:bodyPr>
          <a:lstStyle/>
          <a:p>
            <a:r>
              <a:rPr lang="en-US" sz="2800" dirty="0">
                <a:latin typeface="Times New Roman" panose="02020603050405020304" pitchFamily="18" charset="0"/>
                <a:cs typeface="Times New Roman" panose="02020603050405020304" pitchFamily="18" charset="0"/>
              </a:rPr>
              <a:t>II. </a:t>
            </a:r>
            <a:r>
              <a:rPr lang="en-US" sz="2800" dirty="0" err="1">
                <a:latin typeface="Times New Roman" panose="02020603050405020304" pitchFamily="18" charset="0"/>
                <a:cs typeface="Times New Roman" panose="02020603050405020304" pitchFamily="18" charset="0"/>
              </a:rPr>
              <a:t>Cấu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endParaRPr lang="en-US" sz="2800" dirty="0">
              <a:latin typeface="Times New Roman" panose="02020603050405020304" pitchFamily="18" charset="0"/>
              <a:cs typeface="Times New Roman" panose="02020603050405020304" pitchFamily="18" charset="0"/>
            </a:endParaRPr>
          </a:p>
        </p:txBody>
      </p:sp>
      <p:sp>
        <p:nvSpPr>
          <p:cNvPr id="4" name="Title 1"/>
          <p:cNvSpPr txBox="1">
            <a:spLocks/>
          </p:cNvSpPr>
          <p:nvPr/>
        </p:nvSpPr>
        <p:spPr>
          <a:xfrm>
            <a:off x="825137" y="71405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Times New Roman" panose="02020603050405020304" pitchFamily="18" charset="0"/>
                <a:cs typeface="Times New Roman" panose="02020603050405020304" pitchFamily="18" charset="0"/>
              </a:rPr>
              <a:t>1. Ô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a:t>
            </a:r>
            <a:r>
              <a:rPr lang="en-US" sz="2800" dirty="0">
                <a:latin typeface="Times New Roman" panose="02020603050405020304" pitchFamily="18" charset="0"/>
                <a:cs typeface="Times New Roman" panose="02020603050405020304" pitchFamily="18" charset="0"/>
              </a:rPr>
              <a:t>.</a:t>
            </a:r>
          </a:p>
        </p:txBody>
      </p:sp>
      <p:sp>
        <p:nvSpPr>
          <p:cNvPr id="7" name="Title 1"/>
          <p:cNvSpPr txBox="1">
            <a:spLocks/>
          </p:cNvSpPr>
          <p:nvPr/>
        </p:nvSpPr>
        <p:spPr>
          <a:xfrm>
            <a:off x="1164582" y="140652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ô ở </a:t>
            </a: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a:t>
            </a:r>
          </a:p>
        </p:txBody>
      </p:sp>
      <p:sp>
        <p:nvSpPr>
          <p:cNvPr id="8" name="Title 1"/>
          <p:cNvSpPr txBox="1">
            <a:spLocks/>
          </p:cNvSpPr>
          <p:nvPr/>
        </p:nvSpPr>
        <p:spPr>
          <a:xfrm>
            <a:off x="1164582" y="3551282"/>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Tx/>
              <a:buChar char="-"/>
            </a:pPr>
            <a:r>
              <a:rPr lang="en-US" sz="2800" dirty="0">
                <a:latin typeface="Times New Roman" panose="02020603050405020304" pitchFamily="18" charset="0"/>
                <a:cs typeface="Times New Roman" panose="02020603050405020304" pitchFamily="18" charset="0"/>
              </a:rPr>
              <a:t>Ô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a:t>
            </a:r>
            <a:r>
              <a:rPr lang="en-US" sz="2800" dirty="0">
                <a:latin typeface="Times New Roman" panose="02020603050405020304" pitchFamily="18" charset="0"/>
                <a:cs typeface="Times New Roman" panose="02020603050405020304" pitchFamily="18" charset="0"/>
              </a:rPr>
              <a:t> </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a:t>
            </a:r>
          </a:p>
          <a:p>
            <a:pPr>
              <a:lnSpc>
                <a:spcPct val="150000"/>
              </a:lnSpc>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(p) =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electron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endParaRPr lang="en-US" sz="2800" dirty="0">
              <a:latin typeface="Times New Roman" panose="02020603050405020304" pitchFamily="18" charset="0"/>
              <a:cs typeface="Times New Roman" panose="02020603050405020304" pitchFamily="18" charset="0"/>
            </a:endParaRPr>
          </a:p>
        </p:txBody>
      </p:sp>
      <p:pic>
        <p:nvPicPr>
          <p:cNvPr id="6" name="Picture 2" descr="Tay Cầm Bút Hình ảnh PNG | Vector Và Các Tập Tin PSD | Tải Về Miễn Phí Trên  Pngtre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0988" y="1613972"/>
            <a:ext cx="677333" cy="699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61245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93929" y="291139"/>
            <a:ext cx="10326957" cy="830997"/>
          </a:xfrm>
          <a:prstGeom prst="rect">
            <a:avLst/>
          </a:prstGeom>
        </p:spPr>
        <p:txBody>
          <a:bodyPr wrap="square">
            <a:spAutoFit/>
          </a:bodyPr>
          <a:lstStyle/>
          <a:p>
            <a:r>
              <a:rPr lang="en-US" sz="2400" b="1" dirty="0">
                <a:solidFill>
                  <a:srgbClr val="FF0000"/>
                </a:solidFill>
                <a:latin typeface="Times New Roman" panose="02020603050405020304" pitchFamily="18" charset="0"/>
                <a:cs typeface="Times New Roman" panose="02020603050405020304" pitchFamily="18" charset="0"/>
              </a:rPr>
              <a:t>2. Chu </a:t>
            </a:r>
            <a:r>
              <a:rPr lang="en-US" sz="2400" b="1" dirty="0" err="1">
                <a:solidFill>
                  <a:srgbClr val="FF0000"/>
                </a:solidFill>
                <a:latin typeface="Times New Roman" panose="02020603050405020304" pitchFamily="18" charset="0"/>
                <a:cs typeface="Times New Roman" panose="02020603050405020304" pitchFamily="18" charset="0"/>
              </a:rPr>
              <a:t>kì</a:t>
            </a:r>
            <a:r>
              <a:rPr lang="en-US" sz="2400" b="1" dirty="0">
                <a:solidFill>
                  <a:srgbClr val="FF0000"/>
                </a:solidFill>
                <a:latin typeface="Times New Roman" panose="02020603050405020304" pitchFamily="18" charset="0"/>
                <a:cs typeface="Times New Roman" panose="02020603050405020304" pitchFamily="18" charset="0"/>
              </a:rPr>
              <a:t>.</a:t>
            </a:r>
          </a:p>
          <a:p>
            <a:endParaRPr lang="en-US" sz="2400" dirty="0">
              <a:latin typeface="Times New Roman" panose="02020603050405020304" pitchFamily="18" charset="0"/>
              <a:cs typeface="Times New Roman" panose="02020603050405020304" pitchFamily="18" charset="0"/>
            </a:endParaRPr>
          </a:p>
        </p:txBody>
      </p:sp>
      <p:sp>
        <p:nvSpPr>
          <p:cNvPr id="4" name="Rectangle 3"/>
          <p:cNvSpPr/>
          <p:nvPr/>
        </p:nvSpPr>
        <p:spPr>
          <a:xfrm>
            <a:off x="1520541" y="821593"/>
            <a:ext cx="10326957" cy="1754326"/>
          </a:xfrm>
          <a:prstGeom prst="rect">
            <a:avLst/>
          </a:prstGeom>
        </p:spPr>
        <p:txBody>
          <a:bodyPr wrap="square">
            <a:spAutoFit/>
          </a:bodyPr>
          <a:lstStyle/>
          <a:p>
            <a:pPr algn="ctr">
              <a:lnSpc>
                <a:spcPct val="150000"/>
              </a:lnSpc>
            </a:pPr>
            <a:r>
              <a:rPr lang="en-US" sz="2400" dirty="0" err="1">
                <a:solidFill>
                  <a:srgbClr val="C00000"/>
                </a:solidFill>
                <a:latin typeface="Times New Roman" panose="02020603050405020304" pitchFamily="18" charset="0"/>
                <a:cs typeface="Times New Roman" panose="02020603050405020304" pitchFamily="18" charset="0"/>
              </a:rPr>
              <a:t>Nghiên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cứu</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thông</a:t>
            </a:r>
            <a:r>
              <a:rPr lang="en-US" sz="2400" dirty="0">
                <a:solidFill>
                  <a:srgbClr val="C00000"/>
                </a:solidFill>
                <a:latin typeface="Times New Roman" panose="02020603050405020304" pitchFamily="18" charset="0"/>
                <a:cs typeface="Times New Roman" panose="02020603050405020304" pitchFamily="18" charset="0"/>
              </a:rPr>
              <a:t> tin SGK – 3P </a:t>
            </a:r>
          </a:p>
          <a:p>
            <a:pPr marL="457200" indent="-457200">
              <a:lnSpc>
                <a:spcPct val="150000"/>
              </a:lnSpc>
              <a:buAutoNum type="arabicPeriod"/>
            </a:pPr>
            <a:r>
              <a:rPr lang="en-US" sz="2400" dirty="0">
                <a:solidFill>
                  <a:srgbClr val="C00000"/>
                </a:solidFill>
                <a:latin typeface="Times New Roman" panose="02020603050405020304" pitchFamily="18" charset="0"/>
                <a:cs typeface="Times New Roman" panose="02020603050405020304" pitchFamily="18" charset="0"/>
              </a:rPr>
              <a:t>Chu </a:t>
            </a:r>
            <a:r>
              <a:rPr lang="en-US" sz="2400" dirty="0" err="1">
                <a:solidFill>
                  <a:srgbClr val="C00000"/>
                </a:solidFill>
                <a:latin typeface="Times New Roman" panose="02020603050405020304" pitchFamily="18" charset="0"/>
                <a:cs typeface="Times New Roman" panose="02020603050405020304" pitchFamily="18" charset="0"/>
              </a:rPr>
              <a:t>kì</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là</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gì</a:t>
            </a:r>
            <a:r>
              <a:rPr lang="en-US" sz="2400" dirty="0">
                <a:solidFill>
                  <a:srgbClr val="C00000"/>
                </a:solidFill>
                <a:latin typeface="Times New Roman" panose="02020603050405020304" pitchFamily="18" charset="0"/>
                <a:cs typeface="Times New Roman" panose="02020603050405020304" pitchFamily="18" charset="0"/>
              </a:rPr>
              <a:t>? </a:t>
            </a:r>
          </a:p>
          <a:p>
            <a:pPr>
              <a:lnSpc>
                <a:spcPct val="150000"/>
              </a:lnSpc>
            </a:pPr>
            <a:r>
              <a:rPr lang="en-US" sz="2400" dirty="0">
                <a:solidFill>
                  <a:srgbClr val="C00000"/>
                </a:solidFill>
                <a:latin typeface="Times New Roman" panose="02020603050405020304" pitchFamily="18" charset="0"/>
                <a:cs typeface="Times New Roman" panose="02020603050405020304" pitchFamily="18" charset="0"/>
              </a:rPr>
              <a:t>2. </a:t>
            </a:r>
            <a:r>
              <a:rPr lang="en-US" sz="2400" dirty="0" err="1">
                <a:solidFill>
                  <a:srgbClr val="C00000"/>
                </a:solidFill>
                <a:latin typeface="Times New Roman" panose="02020603050405020304" pitchFamily="18" charset="0"/>
                <a:cs typeface="Times New Roman" panose="02020603050405020304" pitchFamily="18" charset="0"/>
              </a:rPr>
              <a:t>Bảng</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tuần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hoàn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gồm</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mấy</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chu</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kì</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và</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được</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đánh</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số</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như</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thế</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nào</a:t>
            </a:r>
            <a:r>
              <a:rPr lang="en-US" sz="2400" dirty="0">
                <a:solidFill>
                  <a:srgbClr val="C00000"/>
                </a:solidFill>
                <a:latin typeface="Times New Roman" panose="02020603050405020304" pitchFamily="18" charset="0"/>
                <a:cs typeface="Times New Roman" panose="02020603050405020304" pitchFamily="18" charset="0"/>
              </a:rPr>
              <a:t>?</a:t>
            </a:r>
          </a:p>
        </p:txBody>
      </p:sp>
      <p:sp>
        <p:nvSpPr>
          <p:cNvPr id="5" name="Rectangle 4"/>
          <p:cNvSpPr/>
          <p:nvPr/>
        </p:nvSpPr>
        <p:spPr>
          <a:xfrm>
            <a:off x="1631199" y="2375947"/>
            <a:ext cx="9708778" cy="1687963"/>
          </a:xfrm>
          <a:prstGeom prst="rect">
            <a:avLst/>
          </a:prstGeom>
        </p:spPr>
        <p:txBody>
          <a:bodyPr wrap="square">
            <a:spAutoFit/>
          </a:bodyPr>
          <a:lstStyle/>
          <a:p>
            <a:pPr algn="just">
              <a:lnSpc>
                <a:spcPct val="150000"/>
              </a:lnSpc>
            </a:pPr>
            <a:r>
              <a:rPr lang="en-US" sz="2400" dirty="0">
                <a:latin typeface="Times New Roman" panose="02020603050405020304" pitchFamily="18" charset="0"/>
                <a:cs typeface="Times New Roman" panose="02020603050405020304" pitchFamily="18" charset="0"/>
              </a:rPr>
              <a:t>- Chu </a:t>
            </a:r>
            <a:r>
              <a:rPr lang="en-US" sz="2400" dirty="0" err="1">
                <a:latin typeface="Times New Roman" panose="02020603050405020304" pitchFamily="18" charset="0"/>
                <a:cs typeface="Times New Roman" panose="02020603050405020304" pitchFamily="18" charset="0"/>
              </a:rPr>
              <a:t>kì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cs typeface="Times New Roman" panose="02020603050405020304" pitchFamily="18" charset="0"/>
              </a:rPr>
              <a:t> electron,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sang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còn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gọi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hàng</a:t>
            </a:r>
            <a:r>
              <a:rPr lang="en-US" sz="2400" dirty="0">
                <a:latin typeface="Times New Roman" panose="02020603050405020304" pitchFamily="18" charset="0"/>
                <a:cs typeface="Times New Roman" panose="02020603050405020304" pitchFamily="18" charset="0"/>
              </a:rPr>
              <a:t>)</a:t>
            </a:r>
          </a:p>
        </p:txBody>
      </p:sp>
      <p:pic>
        <p:nvPicPr>
          <p:cNvPr id="6" name="Đồng hồ đếm ngược 3 phút gây sốc  3 Minut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557029" y="2292"/>
            <a:ext cx="1261867" cy="736993"/>
          </a:xfrm>
          <a:prstGeom prst="rect">
            <a:avLst/>
          </a:prstGeom>
        </p:spPr>
      </p:pic>
      <p:sp>
        <p:nvSpPr>
          <p:cNvPr id="2" name="Rectangle 1"/>
          <p:cNvSpPr/>
          <p:nvPr/>
        </p:nvSpPr>
        <p:spPr>
          <a:xfrm>
            <a:off x="1498275" y="4207181"/>
            <a:ext cx="9689687" cy="978729"/>
          </a:xfrm>
          <a:prstGeom prst="rect">
            <a:avLst/>
          </a:prstGeom>
        </p:spPr>
        <p:txBody>
          <a:bodyPr wrap="square">
            <a:spAutoFit/>
          </a:bodyPr>
          <a:lstStyle/>
          <a:p>
            <a:pPr>
              <a:lnSpc>
                <a:spcPct val="120000"/>
              </a:lnSpc>
            </a:pPr>
            <a:r>
              <a:rPr lang="vi-VN"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B</a:t>
            </a:r>
            <a:r>
              <a:rPr lang="vi-VN" sz="2400" dirty="0">
                <a:latin typeface="Times New Roman" panose="02020603050405020304" pitchFamily="18" charset="0"/>
                <a:cs typeface="Times New Roman" panose="02020603050405020304" pitchFamily="18" charset="0"/>
              </a:rPr>
              <a:t>ảng tuần hoàn được đánh số thứ tự tăng lên của điện tích hạt nhân của nguyên tử các nguyên tố trong mỗi chu kì</a:t>
            </a:r>
            <a:endParaRPr lang="en-US" sz="2400" dirty="0">
              <a:latin typeface="Times New Roman" panose="02020603050405020304" pitchFamily="18" charset="0"/>
              <a:cs typeface="Times New Roman" panose="02020603050405020304" pitchFamily="18" charset="0"/>
            </a:endParaRPr>
          </a:p>
        </p:txBody>
      </p:sp>
      <p:pic>
        <p:nvPicPr>
          <p:cNvPr id="7" name="Picture 2" descr="Tay Cầm Bút Hình ảnh PNG | Vector Và Các Tập Tin PSD | Tải Về Miễn Phí Trên  Pngtre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1431" y="3040456"/>
            <a:ext cx="677333" cy="69902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94D20E53-D2EA-4447-877F-6C1B033D476E}"/>
              </a:ext>
            </a:extLst>
          </p:cNvPr>
          <p:cNvSpPr/>
          <p:nvPr/>
        </p:nvSpPr>
        <p:spPr>
          <a:xfrm>
            <a:off x="1750799" y="5401249"/>
            <a:ext cx="4592319" cy="940066"/>
          </a:xfrm>
          <a:prstGeom prst="rect">
            <a:avLst/>
          </a:prstGeom>
        </p:spPr>
        <p:txBody>
          <a:bodyPr wrap="square">
            <a:spAutoFit/>
          </a:bodyPr>
          <a:lstStyle/>
          <a:p>
            <a:pPr>
              <a:lnSpc>
                <a:spcPct val="120000"/>
              </a:lnSpc>
            </a:pPr>
            <a:r>
              <a:rPr lang="en-US" sz="2400" dirty="0">
                <a:latin typeface="Times New Roman" panose="02020603050405020304" pitchFamily="18" charset="0"/>
                <a:cs typeface="Times New Roman" panose="02020603050405020304" pitchFamily="18" charset="0"/>
              </a:rPr>
              <a:t>+ Chu </a:t>
            </a:r>
            <a:r>
              <a:rPr lang="en-US" sz="2400" dirty="0" err="1">
                <a:latin typeface="Times New Roman" panose="02020603050405020304" pitchFamily="18" charset="0"/>
                <a:cs typeface="Times New Roman" panose="02020603050405020304" pitchFamily="18" charset="0"/>
              </a:rPr>
              <a:t>kì</a:t>
            </a:r>
            <a:r>
              <a:rPr lang="en-US" sz="2400" dirty="0">
                <a:latin typeface="Times New Roman" panose="02020603050405020304" pitchFamily="18" charset="0"/>
                <a:cs typeface="Times New Roman" panose="02020603050405020304" pitchFamily="18" charset="0"/>
              </a:rPr>
              <a:t> 1,2,3 </a:t>
            </a:r>
            <a:r>
              <a:rPr lang="en-US" sz="2400" dirty="0" err="1">
                <a:latin typeface="Times New Roman" panose="02020603050405020304" pitchFamily="18" charset="0"/>
                <a:cs typeface="Times New Roman" panose="02020603050405020304" pitchFamily="18" charset="0"/>
              </a:rPr>
              <a:t>gọi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chu </a:t>
            </a:r>
            <a:r>
              <a:rPr lang="en-US" sz="2400" dirty="0" err="1">
                <a:latin typeface="Times New Roman" panose="02020603050405020304" pitchFamily="18" charset="0"/>
                <a:cs typeface="Times New Roman" panose="02020603050405020304" pitchFamily="18" charset="0"/>
              </a:rPr>
              <a:t>kì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nhỏ</a:t>
            </a:r>
            <a:endParaRPr lang="en-US" sz="2400" dirty="0">
              <a:latin typeface="Times New Roman" panose="02020603050405020304" pitchFamily="18" charset="0"/>
              <a:cs typeface="Times New Roman" panose="02020603050405020304" pitchFamily="18" charset="0"/>
            </a:endParaRPr>
          </a:p>
          <a:p>
            <a:pPr>
              <a:lnSpc>
                <a:spcPct val="120000"/>
              </a:lnSpc>
            </a:pPr>
            <a:r>
              <a:rPr lang="en-US" sz="2400" dirty="0">
                <a:latin typeface="Times New Roman" panose="02020603050405020304" pitchFamily="18" charset="0"/>
                <a:cs typeface="Times New Roman" panose="02020603050405020304" pitchFamily="18" charset="0"/>
              </a:rPr>
              <a:t>+ chu </a:t>
            </a:r>
            <a:r>
              <a:rPr lang="en-US" sz="2400" dirty="0" err="1">
                <a:latin typeface="Times New Roman" panose="02020603050405020304" pitchFamily="18" charset="0"/>
                <a:cs typeface="Times New Roman" panose="02020603050405020304" pitchFamily="18" charset="0"/>
              </a:rPr>
              <a:t>kì</a:t>
            </a:r>
            <a:r>
              <a:rPr lang="en-US" sz="2400" dirty="0">
                <a:latin typeface="Times New Roman" panose="02020603050405020304" pitchFamily="18" charset="0"/>
                <a:cs typeface="Times New Roman" panose="02020603050405020304" pitchFamily="18" charset="0"/>
              </a:rPr>
              <a:t> 4-7 </a:t>
            </a:r>
            <a:r>
              <a:rPr lang="en-US" sz="2400" dirty="0" err="1">
                <a:latin typeface="Times New Roman" panose="02020603050405020304" pitchFamily="18" charset="0"/>
                <a:cs typeface="Times New Roman" panose="02020603050405020304" pitchFamily="18" charset="0"/>
              </a:rPr>
              <a:t>gọi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chu </a:t>
            </a:r>
            <a:r>
              <a:rPr lang="en-US" sz="2400" dirty="0" err="1">
                <a:latin typeface="Times New Roman" panose="02020603050405020304" pitchFamily="18" charset="0"/>
                <a:cs typeface="Times New Roman" panose="02020603050405020304" pitchFamily="18" charset="0"/>
              </a:rPr>
              <a:t>kì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lớn</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7999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ppt_x"/>
                                          </p:val>
                                        </p:tav>
                                        <p:tav tm="100000">
                                          <p:val>
                                            <p:strVal val="#ppt_x"/>
                                          </p:val>
                                        </p:tav>
                                      </p:tavLst>
                                    </p:anim>
                                    <p:anim calcmode="lin" valueType="num">
                                      <p:cBhvr additive="base">
                                        <p:cTn id="2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6" fill="hold" display="0">
                  <p:stCondLst>
                    <p:cond delay="indefinite"/>
                  </p:stCondLst>
                </p:cTn>
                <p:tgtEl>
                  <p:spTgt spid="6"/>
                </p:tgtEl>
              </p:cMediaNode>
            </p:video>
          </p:childTnLst>
        </p:cTn>
      </p:par>
    </p:tnLst>
    <p:bldLst>
      <p:bldP spid="4" grpId="0"/>
      <p:bldP spid="5" grpId="0"/>
      <p:bldP spid="2"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Quan sát Hình 4.3 và cho biết tên, kí hiệu hóa học và điện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628" y="2397859"/>
            <a:ext cx="9976659" cy="44432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084345" y="237780"/>
            <a:ext cx="9955690" cy="1791260"/>
          </a:xfrm>
          <a:prstGeom prst="rect">
            <a:avLst/>
          </a:prstGeom>
        </p:spPr>
        <p:txBody>
          <a:bodyPr wrap="square">
            <a:spAutoFit/>
          </a:bodyPr>
          <a:lstStyle/>
          <a:p>
            <a:r>
              <a:rPr lang="vi-VN" sz="2400" dirty="0">
                <a:solidFill>
                  <a:srgbClr val="002060"/>
                </a:solidFill>
                <a:latin typeface="Times New Roman" panose="02020603050405020304" pitchFamily="18" charset="0"/>
                <a:cs typeface="Times New Roman" panose="02020603050405020304" pitchFamily="18" charset="0"/>
              </a:rPr>
              <a:t>Quan sát Hình 4.3 và cho biết</a:t>
            </a:r>
            <a:r>
              <a:rPr lang="en-US" sz="2400" dirty="0">
                <a:solidFill>
                  <a:srgbClr val="002060"/>
                </a:solidFill>
                <a:latin typeface="Times New Roman" panose="02020603050405020304" pitchFamily="18" charset="0"/>
                <a:cs typeface="Times New Roman" panose="02020603050405020304" pitchFamily="18" charset="0"/>
              </a:rPr>
              <a:t>:</a:t>
            </a:r>
          </a:p>
          <a:p>
            <a:pPr>
              <a:lnSpc>
                <a:spcPct val="120000"/>
              </a:lnSpc>
            </a:pP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Số</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lớp</a:t>
            </a:r>
            <a:r>
              <a:rPr lang="en-US" sz="2400" dirty="0">
                <a:solidFill>
                  <a:srgbClr val="FF0000"/>
                </a:solidFill>
                <a:latin typeface="Times New Roman" panose="02020603050405020304" pitchFamily="18" charset="0"/>
                <a:cs typeface="Times New Roman" panose="02020603050405020304" pitchFamily="18" charset="0"/>
              </a:rPr>
              <a:t> electron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nguyên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tử</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các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nguyên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tố</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thuộc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kì</a:t>
            </a:r>
            <a:r>
              <a:rPr lang="en-US" sz="2400" dirty="0">
                <a:solidFill>
                  <a:srgbClr val="FF0000"/>
                </a:solidFill>
                <a:latin typeface="Times New Roman" panose="02020603050405020304" pitchFamily="18" charset="0"/>
                <a:cs typeface="Times New Roman" panose="02020603050405020304" pitchFamily="18" charset="0"/>
              </a:rPr>
              <a:t> 3 </a:t>
            </a:r>
            <a:r>
              <a:rPr lang="en-US" sz="2400" dirty="0" err="1">
                <a:solidFill>
                  <a:srgbClr val="FF0000"/>
                </a:solidFill>
                <a:latin typeface="Times New Roman" panose="02020603050405020304" pitchFamily="18" charset="0"/>
                <a:cs typeface="Times New Roman" panose="02020603050405020304" pitchFamily="18" charset="0"/>
              </a:rPr>
              <a:t>là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bao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nhiêu</a:t>
            </a:r>
            <a:r>
              <a:rPr lang="en-US" sz="2400" dirty="0">
                <a:solidFill>
                  <a:srgbClr val="FF0000"/>
                </a:solidFill>
                <a:latin typeface="Times New Roman" panose="02020603050405020304" pitchFamily="18" charset="0"/>
                <a:cs typeface="Times New Roman" panose="02020603050405020304" pitchFamily="18" charset="0"/>
              </a:rPr>
              <a:t>?</a:t>
            </a:r>
          </a:p>
          <a:p>
            <a:pPr>
              <a:lnSpc>
                <a:spcPct val="120000"/>
              </a:lnSpc>
            </a:pP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Giải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thích</a:t>
            </a:r>
            <a:r>
              <a:rPr lang="en-US" sz="2400" dirty="0">
                <a:solidFill>
                  <a:srgbClr val="FF0000"/>
                </a:solidFill>
                <a:latin typeface="Times New Roman" panose="02020603050405020304" pitchFamily="18" charset="0"/>
                <a:cs typeface="Times New Roman" panose="02020603050405020304" pitchFamily="18" charset="0"/>
              </a:rPr>
              <a:t>?</a:t>
            </a:r>
            <a:br>
              <a:rPr lang="en-US" sz="2400" dirty="0">
                <a:solidFill>
                  <a:srgbClr val="FF0000"/>
                </a:solidFill>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sp>
        <p:nvSpPr>
          <p:cNvPr id="5" name="Rectangle 4"/>
          <p:cNvSpPr/>
          <p:nvPr/>
        </p:nvSpPr>
        <p:spPr>
          <a:xfrm>
            <a:off x="1761678" y="1647052"/>
            <a:ext cx="8781914" cy="461665"/>
          </a:xfrm>
          <a:prstGeom prst="rect">
            <a:avLst/>
          </a:prstGeom>
          <a:solidFill>
            <a:schemeClr val="bg1"/>
          </a:solidFill>
        </p:spPr>
        <p:txBody>
          <a:bodyPr wrap="square">
            <a:spAutoFit/>
          </a:bodyPr>
          <a:lstStyle/>
          <a:p>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nguyên</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tố</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một</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chu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kì</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có</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Số</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lớp</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e =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Số</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thứ</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tự</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chu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kì</a:t>
            </a:r>
            <a:endParaRPr lang="en-US" sz="2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6" name="Picture 2" descr="Tay Cầm Bút Hình ảnh PNG | Vector Và Các Tập Tin PSD | Tải Về Miễn Phí Trên  Pngtr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5628" y="1489366"/>
            <a:ext cx="677333" cy="699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5571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huẩn bị: 6 mô hình sắp xếp electron ở vỏ nguyên tử của sáu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3108" y="2035500"/>
            <a:ext cx="7252960" cy="4378363"/>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466232" y="390834"/>
            <a:ext cx="836210" cy="82401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ranh tô màu bàn tay đầy dễ thương dành riêng cho các bé"/>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898" y="466558"/>
            <a:ext cx="564877" cy="604596"/>
          </a:xfrm>
          <a:prstGeom prst="rect">
            <a:avLst/>
          </a:prstGeom>
          <a:solidFill>
            <a:schemeClr val="accent2"/>
          </a:solidFill>
        </p:spPr>
      </p:pic>
      <p:sp>
        <p:nvSpPr>
          <p:cNvPr id="4" name="Content Placeholder 2"/>
          <p:cNvSpPr txBox="1">
            <a:spLocks/>
          </p:cNvSpPr>
          <p:nvPr/>
        </p:nvSpPr>
        <p:spPr>
          <a:xfrm>
            <a:off x="1424620" y="426216"/>
            <a:ext cx="9851572" cy="21287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dirty="0" err="1">
                <a:solidFill>
                  <a:srgbClr val="002060"/>
                </a:solidFill>
                <a:latin typeface="Times New Roman" panose="02020603050405020304" pitchFamily="18" charset="0"/>
                <a:cs typeface="Times New Roman" panose="02020603050405020304" pitchFamily="18" charset="0"/>
              </a:rPr>
              <a:t>Tìm</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hiểu</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mối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quan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hệ</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giữa</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số</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lớp</a:t>
            </a:r>
            <a:r>
              <a:rPr lang="en-US" dirty="0">
                <a:solidFill>
                  <a:srgbClr val="002060"/>
                </a:solidFill>
                <a:latin typeface="Times New Roman" panose="02020603050405020304" pitchFamily="18" charset="0"/>
                <a:cs typeface="Times New Roman" panose="02020603050405020304" pitchFamily="18" charset="0"/>
              </a:rPr>
              <a:t> electron </a:t>
            </a:r>
            <a:r>
              <a:rPr lang="en-US" dirty="0" err="1">
                <a:solidFill>
                  <a:srgbClr val="002060"/>
                </a:solidFill>
                <a:latin typeface="Times New Roman" panose="02020603050405020304" pitchFamily="18" charset="0"/>
                <a:cs typeface="Times New Roman" panose="02020603050405020304" pitchFamily="18" charset="0"/>
              </a:rPr>
              <a:t>của</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nguyên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tử</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các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nguyên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tố</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với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số</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thứ</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tự</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của</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chu</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kì</a:t>
            </a:r>
            <a:r>
              <a:rPr lang="en-US" dirty="0">
                <a:solidFill>
                  <a:srgbClr val="002060"/>
                </a:solidFill>
                <a:latin typeface="Times New Roman" panose="02020603050405020304" pitchFamily="18" charset="0"/>
                <a:cs typeface="Times New Roman" panose="02020603050405020304" pitchFamily="18" charset="0"/>
              </a:rPr>
              <a:t>.</a:t>
            </a:r>
          </a:p>
          <a:p>
            <a:pPr marL="0" indent="0" algn="just">
              <a:buFont typeface="Arial" panose="020B0604020202020204" pitchFamily="34" charset="0"/>
              <a:buNone/>
            </a:pP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Hãy</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sắp</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xếp</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các</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nguyên</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tố</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trên</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vào</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các</a:t>
            </a:r>
            <a:r>
              <a:rPr lang="en-US" dirty="0">
                <a:solidFill>
                  <a:srgbClr val="C00000"/>
                </a:solidFill>
                <a:latin typeface="Times New Roman" panose="02020603050405020304" pitchFamily="18" charset="0"/>
                <a:cs typeface="Times New Roman" panose="02020603050405020304" pitchFamily="18" charset="0"/>
              </a:rPr>
              <a:t> chu </a:t>
            </a:r>
            <a:r>
              <a:rPr lang="en-US" dirty="0" err="1">
                <a:solidFill>
                  <a:srgbClr val="C00000"/>
                </a:solidFill>
                <a:latin typeface="Times New Roman" panose="02020603050405020304" pitchFamily="18" charset="0"/>
                <a:cs typeface="Times New Roman" panose="02020603050405020304" pitchFamily="18" charset="0"/>
              </a:rPr>
              <a:t>kì</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cho</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phù</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hợp</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theo</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bảng</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tuần</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hoàn</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Vì</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sao</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lại</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xếp</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chúng</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nh</a:t>
            </a:r>
            <a:r>
              <a:rPr lang="vi-VN" dirty="0">
                <a:solidFill>
                  <a:srgbClr val="C00000"/>
                </a:solidFill>
                <a:latin typeface="Times New Roman" panose="02020603050405020304" pitchFamily="18" charset="0"/>
                <a:cs typeface="Times New Roman" panose="02020603050405020304" pitchFamily="18" charset="0"/>
              </a:rPr>
              <a:t>ư</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vậy</a:t>
            </a:r>
            <a:r>
              <a:rPr lang="en-US" dirty="0">
                <a:solidFill>
                  <a:srgbClr val="C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752650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huẩn bị: 6 mô hình sắp xếp electron ở vỏ nguyên tử của sáu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120" y="2662517"/>
            <a:ext cx="4488245" cy="384585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424620" y="426216"/>
            <a:ext cx="9851572" cy="2128725"/>
          </a:xfrm>
        </p:spPr>
        <p:txBody>
          <a:bodyPr/>
          <a:lstStyle/>
          <a:p>
            <a:pPr marL="0" indent="0" algn="ctr">
              <a:buNone/>
            </a:pPr>
            <a:r>
              <a:rPr lang="en-US" dirty="0" err="1">
                <a:solidFill>
                  <a:srgbClr val="002060"/>
                </a:solidFill>
                <a:latin typeface="Times New Roman" panose="02020603050405020304" pitchFamily="18" charset="0"/>
                <a:cs typeface="Times New Roman" panose="02020603050405020304" pitchFamily="18" charset="0"/>
              </a:rPr>
              <a:t>Quan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sát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mô</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hình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thảo</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luận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trả</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lời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câu</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hỏi</a:t>
            </a:r>
            <a:r>
              <a:rPr lang="en-US" dirty="0">
                <a:solidFill>
                  <a:srgbClr val="002060"/>
                </a:solidFill>
                <a:latin typeface="Times New Roman" panose="02020603050405020304" pitchFamily="18" charset="0"/>
                <a:cs typeface="Times New Roman" panose="02020603050405020304" pitchFamily="18" charset="0"/>
              </a:rPr>
              <a:t>: 3P</a:t>
            </a:r>
          </a:p>
          <a:p>
            <a:pPr marL="0" indent="0" algn="just">
              <a:buNone/>
            </a:pPr>
            <a:r>
              <a:rPr lang="en-US" dirty="0">
                <a:solidFill>
                  <a:srgbClr val="C00000"/>
                </a:solidFill>
                <a:latin typeface="Times New Roman" panose="02020603050405020304" pitchFamily="18" charset="0"/>
                <a:cs typeface="Times New Roman" panose="02020603050405020304" pitchFamily="18" charset="0"/>
              </a:rPr>
              <a:t>1. </a:t>
            </a:r>
            <a:r>
              <a:rPr lang="en-US" dirty="0" err="1">
                <a:solidFill>
                  <a:srgbClr val="C00000"/>
                </a:solidFill>
                <a:latin typeface="Times New Roman" panose="02020603050405020304" pitchFamily="18" charset="0"/>
                <a:cs typeface="Times New Roman" panose="02020603050405020304" pitchFamily="18" charset="0"/>
              </a:rPr>
              <a:t>Hãy</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cho</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biết</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số</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lớp</a:t>
            </a:r>
            <a:r>
              <a:rPr lang="en-US" dirty="0">
                <a:solidFill>
                  <a:srgbClr val="C00000"/>
                </a:solidFill>
                <a:latin typeface="Times New Roman" panose="02020603050405020304" pitchFamily="18" charset="0"/>
                <a:cs typeface="Times New Roman" panose="02020603050405020304" pitchFamily="18" charset="0"/>
              </a:rPr>
              <a:t> electron </a:t>
            </a:r>
            <a:r>
              <a:rPr lang="en-US" dirty="0" err="1">
                <a:solidFill>
                  <a:srgbClr val="C00000"/>
                </a:solidFill>
                <a:latin typeface="Times New Roman" panose="02020603050405020304" pitchFamily="18" charset="0"/>
                <a:cs typeface="Times New Roman" panose="02020603050405020304" pitchFamily="18" charset="0"/>
              </a:rPr>
              <a:t>của</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nguyên</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tử</a:t>
            </a:r>
            <a:r>
              <a:rPr lang="en-US" dirty="0">
                <a:solidFill>
                  <a:srgbClr val="C00000"/>
                </a:solidFill>
                <a:latin typeface="Times New Roman" panose="02020603050405020304" pitchFamily="18" charset="0"/>
                <a:cs typeface="Times New Roman" panose="02020603050405020304" pitchFamily="18" charset="0"/>
              </a:rPr>
              <a:t> 6 </a:t>
            </a:r>
            <a:r>
              <a:rPr lang="en-US" dirty="0" err="1">
                <a:solidFill>
                  <a:srgbClr val="C00000"/>
                </a:solidFill>
                <a:latin typeface="Times New Roman" panose="02020603050405020304" pitchFamily="18" charset="0"/>
                <a:cs typeface="Times New Roman" panose="02020603050405020304" pitchFamily="18" charset="0"/>
              </a:rPr>
              <a:t>nguyên</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tố</a:t>
            </a:r>
            <a:r>
              <a:rPr lang="en-US" dirty="0">
                <a:solidFill>
                  <a:srgbClr val="C00000"/>
                </a:solidFill>
                <a:latin typeface="Times New Roman" panose="02020603050405020304" pitchFamily="18" charset="0"/>
                <a:cs typeface="Times New Roman" panose="02020603050405020304" pitchFamily="18" charset="0"/>
              </a:rPr>
              <a:t>?</a:t>
            </a:r>
          </a:p>
          <a:p>
            <a:pPr marL="0" indent="0" algn="just">
              <a:buNone/>
            </a:pPr>
            <a:r>
              <a:rPr lang="en-US" dirty="0">
                <a:solidFill>
                  <a:srgbClr val="C00000"/>
                </a:solidFill>
                <a:latin typeface="Times New Roman" panose="02020603050405020304" pitchFamily="18" charset="0"/>
                <a:cs typeface="Times New Roman" panose="02020603050405020304" pitchFamily="18" charset="0"/>
              </a:rPr>
              <a:t>2. So </a:t>
            </a:r>
            <a:r>
              <a:rPr lang="en-US" dirty="0" err="1">
                <a:solidFill>
                  <a:srgbClr val="C00000"/>
                </a:solidFill>
                <a:latin typeface="Times New Roman" panose="02020603050405020304" pitchFamily="18" charset="0"/>
                <a:cs typeface="Times New Roman" panose="02020603050405020304" pitchFamily="18" charset="0"/>
              </a:rPr>
              <a:t>sánh</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số</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lớp</a:t>
            </a:r>
            <a:r>
              <a:rPr lang="en-US" dirty="0">
                <a:solidFill>
                  <a:srgbClr val="C00000"/>
                </a:solidFill>
                <a:latin typeface="Times New Roman" panose="02020603050405020304" pitchFamily="18" charset="0"/>
                <a:cs typeface="Times New Roman" panose="02020603050405020304" pitchFamily="18" charset="0"/>
              </a:rPr>
              <a:t> electron </a:t>
            </a:r>
            <a:r>
              <a:rPr lang="en-US" dirty="0" err="1">
                <a:solidFill>
                  <a:srgbClr val="C00000"/>
                </a:solidFill>
                <a:latin typeface="Times New Roman" panose="02020603050405020304" pitchFamily="18" charset="0"/>
                <a:cs typeface="Times New Roman" panose="02020603050405020304" pitchFamily="18" charset="0"/>
              </a:rPr>
              <a:t>của</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nguyên</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tử</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các</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nguyên</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tố</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trên</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với</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số</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thứ</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tự</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của</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chu</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kì</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của</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các</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nguyên</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tố</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đó</a:t>
            </a:r>
            <a:r>
              <a:rPr lang="en-US" dirty="0">
                <a:solidFill>
                  <a:srgbClr val="C00000"/>
                </a:solidFill>
                <a:latin typeface="Times New Roman" panose="02020603050405020304" pitchFamily="18" charset="0"/>
                <a:cs typeface="Times New Roman" panose="02020603050405020304" pitchFamily="18" charset="0"/>
              </a:rPr>
              <a:t>?</a:t>
            </a:r>
          </a:p>
        </p:txBody>
      </p:sp>
      <p:sp>
        <p:nvSpPr>
          <p:cNvPr id="5" name="Oval 4"/>
          <p:cNvSpPr/>
          <p:nvPr/>
        </p:nvSpPr>
        <p:spPr>
          <a:xfrm>
            <a:off x="466232" y="390834"/>
            <a:ext cx="836210" cy="82401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Tranh tô màu bàn tay đầy dễ thương dành riêng cho các bé"/>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898" y="466558"/>
            <a:ext cx="564877" cy="604596"/>
          </a:xfrm>
          <a:prstGeom prst="rect">
            <a:avLst/>
          </a:prstGeom>
          <a:solidFill>
            <a:schemeClr val="accent2"/>
          </a:solidFill>
        </p:spPr>
      </p:pic>
      <p:pic>
        <p:nvPicPr>
          <p:cNvPr id="7" name="Đồng hồ đếm ngược 3 phút gây sốc  3 Minut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1053482" y="255494"/>
            <a:ext cx="846096" cy="457200"/>
          </a:xfrm>
          <a:prstGeom prst="rect">
            <a:avLst/>
          </a:prstGeom>
        </p:spPr>
      </p:pic>
      <p:pic>
        <p:nvPicPr>
          <p:cNvPr id="8" name="Picture 2" descr="Quan sát Hình 4.3 và cho biết tên, kí hiệu hóa học và điện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33365" y="2253360"/>
            <a:ext cx="7167282" cy="4443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470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7"/>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21.2022.70$70+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2952750" y="838200"/>
            <a:ext cx="314325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descr="OPL20U25GSXzBJYl68kk8uQGfFKzs7yb1M4KJWUiLk6ZEvGF+qCIPSnY57AbBFCvTW$21.2022.70$70+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6267450" y="2541660"/>
            <a:ext cx="3371850" cy="830997"/>
          </a:xfrm>
          <a:prstGeom prst="rect">
            <a:avLst/>
          </a:prstGeom>
          <a:solidFill>
            <a:srgbClr val="FFFF00"/>
          </a:solidFill>
        </p:spPr>
        <p:txBody>
          <a:bodyPr wrap="square">
            <a:spAutoFit/>
          </a:bodyPr>
          <a:lstStyle/>
          <a:p>
            <a:r>
              <a:rPr lang="en-US" sz="4800" b="1" dirty="0">
                <a:solidFill>
                  <a:srgbClr val="FF0000"/>
                </a:solidFill>
                <a:latin typeface="Times New Roman" panose="02020603050405020304" pitchFamily="18" charset="0"/>
              </a:rPr>
              <a:t>MỞ ĐẦU</a:t>
            </a:r>
            <a:endParaRPr lang="en-US" sz="4800" dirty="0"/>
          </a:p>
        </p:txBody>
      </p:sp>
      <p:pic>
        <p:nvPicPr>
          <p:cNvPr id="6" name="Hình ảnh 5" descr="OPL20U25GSXzBJYl68kk8uQGfFKzs7yb1M4KJWUiLk6ZEvGF+qCIPSnY57AbBFCvTW$21.2022.70$70+K4lPs7H94VUqPe2XwIsfPRnrXQE//QTEXxb8/8N4CNc6FpgZahzpTjFhMzSA7T/nHJa11DE8Ng2TP3iAmRczFlmslSuUNOgUeb6yRvs0=">
            <a:extLst>
              <a:ext uri="{FF2B5EF4-FFF2-40B4-BE49-F238E27FC236}">
                <a16:creationId xmlns:a16="http://schemas.microsoft.com/office/drawing/2014/main" id="{C4143E7E-651B-40FB-A4A2-3F088BFE4B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11" t="12222" r="20015" b="20370"/>
          <a:stretch/>
        </p:blipFill>
        <p:spPr>
          <a:xfrm>
            <a:off x="6800852" y="3511716"/>
            <a:ext cx="2305049" cy="2975312"/>
          </a:xfrm>
          <a:prstGeom prst="ellipse">
            <a:avLst/>
          </a:prstGeom>
        </p:spPr>
      </p:pic>
    </p:spTree>
    <p:extLst>
      <p:ext uri="{BB962C8B-B14F-4D97-AF65-F5344CB8AC3E}">
        <p14:creationId xmlns:p14="http://schemas.microsoft.com/office/powerpoint/2010/main" val="10922756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2" descr="OPL20U25GSXzBJYl68kk8uQGfFKzs7yb1M4KJWUiLk6ZEvGF+qCIPSnY57AbBFCvTW$21.2022.70$70+K4lPs7H94VUqPe2XwIsfPRnrXQE//QTEXxb8/8N4CNc6FpgZahzpTjFhMzSA7T/nHJa11DE8Ng2TP3iAmRczFlmslSuUNOgUeb6yRvs0="/>
          <p:cNvSpPr txBox="1">
            <a:spLocks noChangeArrowheads="1"/>
          </p:cNvSpPr>
          <p:nvPr/>
        </p:nvSpPr>
        <p:spPr bwMode="auto">
          <a:xfrm>
            <a:off x="3867213" y="232613"/>
            <a:ext cx="47434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fontAlgn="base" hangingPunct="1">
              <a:spcBef>
                <a:spcPct val="50000"/>
              </a:spcBef>
              <a:spcAft>
                <a:spcPct val="0"/>
              </a:spcAft>
              <a:defRPr/>
            </a:pPr>
            <a:r>
              <a:rPr lang="en-US" altLang="en-US" sz="3200" b="1" dirty="0">
                <a:solidFill>
                  <a:srgbClr val="FF0000"/>
                </a:solidFill>
                <a:latin typeface="Times New Roman" panose="02020603050405020304" pitchFamily="18" charset="0"/>
                <a:cs typeface="Times New Roman" panose="02020603050405020304" pitchFamily="18" charset="0"/>
              </a:rPr>
              <a:t>VẬN DỤNG</a:t>
            </a:r>
          </a:p>
        </p:txBody>
      </p:sp>
      <p:sp>
        <p:nvSpPr>
          <p:cNvPr id="51204" name="AutoShape 4" descr="OPL20U25GSXzBJYl68kk8uQGfFKzs7yb1M4KJWUiLk6ZEvGF+qCIPSnY57AbBFCvTW$21.2022.70$70+K4lPs7H94VUqPe2XwIsfPRnrXQE//QTEXxb8/8N4CNc6FpgZahzpTjFhMzSA7T/nHJa11DE8Ng2TP3iAmRczFlmslSuUNOgUeb6yRvs0=">
            <a:hlinkClick r:id="rId4" action="ppaction://hlinksldjump"/>
          </p:cNvPr>
          <p:cNvSpPr>
            <a:spLocks noChangeArrowheads="1"/>
          </p:cNvSpPr>
          <p:nvPr/>
        </p:nvSpPr>
        <p:spPr bwMode="auto">
          <a:xfrm>
            <a:off x="11705380" y="6291828"/>
            <a:ext cx="285750" cy="344103"/>
          </a:xfrm>
          <a:prstGeom prst="smileyFace">
            <a:avLst>
              <a:gd name="adj" fmla="val 4653"/>
            </a:avLst>
          </a:prstGeom>
          <a:solidFill>
            <a:srgbClr val="FF9966"/>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fontAlgn="base" hangingPunct="1">
              <a:spcBef>
                <a:spcPct val="0"/>
              </a:spcBef>
              <a:spcAft>
                <a:spcPct val="0"/>
              </a:spcAft>
              <a:defRPr/>
            </a:pPr>
            <a:endParaRPr lang="en-US" altLang="en-US" sz="2800">
              <a:solidFill>
                <a:srgbClr val="000000"/>
              </a:solidFill>
            </a:endParaRPr>
          </a:p>
        </p:txBody>
      </p:sp>
      <p:sp>
        <p:nvSpPr>
          <p:cNvPr id="5" name="Text Box 2" descr="OPL20U25GSXzBJYl68kk8uQGfFKzs7yb1M4KJWUiLk6ZEvGF+qCIPSnY57AbBFCvTW$21.2022.70$70+K4lPs7H94VUqPe2XwIsfPRnrXQE//QTEXxb8/8N4CNc6FpgZahzpTjFhMzSA7T/nHJa11DE8Ng2TP3iAmRczFlmslSuUNOgUeb6yRvs0=">
            <a:extLst>
              <a:ext uri="{FF2B5EF4-FFF2-40B4-BE49-F238E27FC236}">
                <a16:creationId xmlns:a16="http://schemas.microsoft.com/office/drawing/2014/main" id="{6199FBCD-AB00-8BBF-0432-3DFC06638F4C}"/>
              </a:ext>
            </a:extLst>
          </p:cNvPr>
          <p:cNvSpPr txBox="1">
            <a:spLocks noChangeArrowheads="1"/>
          </p:cNvSpPr>
          <p:nvPr/>
        </p:nvSpPr>
        <p:spPr bwMode="auto">
          <a:xfrm>
            <a:off x="1773719" y="849056"/>
            <a:ext cx="8545366"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b="1" dirty="0" err="1">
                <a:latin typeface="Times New Roman" panose="02020603050405020304" pitchFamily="18" charset="0"/>
                <a:cs typeface="Times New Roman" panose="02020603050405020304" pitchFamily="18" charset="0"/>
              </a:rPr>
              <a:t>Đọc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thông</a:t>
            </a:r>
            <a:r>
              <a:rPr lang="en-US" b="1" dirty="0">
                <a:latin typeface="Times New Roman" panose="02020603050405020304" pitchFamily="18" charset="0"/>
                <a:cs typeface="Times New Roman" panose="02020603050405020304" pitchFamily="18" charset="0"/>
              </a:rPr>
              <a:t> tin </a:t>
            </a:r>
            <a:r>
              <a:rPr lang="en-US" b="1" dirty="0" err="1">
                <a:latin typeface="Times New Roman" panose="02020603050405020304" pitchFamily="18" charset="0"/>
                <a:cs typeface="Times New Roman" panose="02020603050405020304" pitchFamily="18" charset="0"/>
              </a:rPr>
              <a:t>và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trả</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các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câu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hỏi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sau</a:t>
            </a:r>
            <a:r>
              <a:rPr lang="en-US" b="1" dirty="0">
                <a:latin typeface="Times New Roman" panose="02020603050405020304" pitchFamily="18" charset="0"/>
                <a:cs typeface="Times New Roman" panose="02020603050405020304" pitchFamily="18" charset="0"/>
              </a:rPr>
              <a:t>:</a:t>
            </a:r>
          </a:p>
          <a:p>
            <a:r>
              <a:rPr lang="en-US" b="1" dirty="0" err="1">
                <a:latin typeface="Times New Roman" panose="02020603050405020304" pitchFamily="18" charset="0"/>
                <a:cs typeface="Times New Roman" panose="02020603050405020304" pitchFamily="18" charset="0"/>
              </a:rPr>
              <a:t>Câu</a:t>
            </a:r>
            <a:r>
              <a:rPr lang="en-US" b="1" dirty="0">
                <a:latin typeface="Times New Roman" panose="02020603050405020304" pitchFamily="18" charset="0"/>
                <a:cs typeface="Times New Roman" panose="02020603050405020304" pitchFamily="18" charset="0"/>
              </a:rPr>
              <a:t> 1:</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Hãy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nguyên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tố</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hóa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nằm</a:t>
            </a:r>
            <a:r>
              <a:rPr lang="en-US" dirty="0">
                <a:latin typeface="Times New Roman" panose="02020603050405020304" pitchFamily="18" charset="0"/>
                <a:cs typeface="Times New Roman" panose="02020603050405020304" pitchFamily="18" charset="0"/>
              </a:rPr>
              <a:t> ở </a:t>
            </a:r>
            <a:r>
              <a:rPr lang="en-US" dirty="0" err="1">
                <a:latin typeface="Times New Roman" panose="02020603050405020304" pitchFamily="18" charset="0"/>
                <a:cs typeface="Times New Roman" panose="02020603050405020304" pitchFamily="18" charset="0"/>
              </a:rPr>
              <a:t>chu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kì</a:t>
            </a:r>
            <a:r>
              <a:rPr lang="en-US" dirty="0">
                <a:latin typeface="Times New Roman" panose="02020603050405020304" pitchFamily="18" charset="0"/>
                <a:cs typeface="Times New Roman" panose="02020603050405020304" pitchFamily="18" charset="0"/>
              </a:rPr>
              <a:t> 2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tuần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hoàn</a:t>
            </a:r>
            <a:r>
              <a:rPr lang="en-US" dirty="0">
                <a:latin typeface="Times New Roman" panose="02020603050405020304" pitchFamily="18" charset="0"/>
                <a:cs typeface="Times New Roman" panose="02020603050405020304" pitchFamily="18" charset="0"/>
              </a:rPr>
              <a:t>?</a:t>
            </a:r>
          </a:p>
          <a:p>
            <a:r>
              <a:rPr lang="en-US" b="1" dirty="0" err="1">
                <a:latin typeface="Times New Roman" panose="02020603050405020304" pitchFamily="18" charset="0"/>
                <a:cs typeface="Times New Roman" panose="02020603050405020304" pitchFamily="18" charset="0"/>
              </a:rPr>
              <a:t>Câu</a:t>
            </a:r>
            <a:r>
              <a:rPr lang="en-US" b="1" dirty="0">
                <a:latin typeface="Times New Roman" panose="02020603050405020304" pitchFamily="18" charset="0"/>
                <a:cs typeface="Times New Roman" panose="02020603050405020304" pitchFamily="18" charset="0"/>
              </a:rPr>
              <a:t> 2:</a:t>
            </a:r>
            <a:r>
              <a:rPr lang="en-US" dirty="0">
                <a:latin typeface="Times New Roman" panose="02020603050405020304" pitchFamily="18" charset="0"/>
                <a:cs typeface="Times New Roman" panose="02020603050405020304" pitchFamily="18" charset="0"/>
              </a:rPr>
              <a:t> Silicon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nguyên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tố</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phổ</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tốn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chủ</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yếu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phổ</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vỏ</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Hãy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nguyên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tố</a:t>
            </a:r>
            <a:r>
              <a:rPr lang="en-US" dirty="0">
                <a:latin typeface="Times New Roman" panose="02020603050405020304" pitchFamily="18" charset="0"/>
                <a:cs typeface="Times New Roman" panose="02020603050405020304" pitchFamily="18" charset="0"/>
              </a:rPr>
              <a:t> Silicon</a:t>
            </a:r>
          </a:p>
        </p:txBody>
      </p:sp>
      <p:sp>
        <p:nvSpPr>
          <p:cNvPr id="9" name="TextBox 8" descr="OPL20U25GSXzBJYl68kk8uQGfFKzs7yb1M4KJWUiLk6ZEvGF+qCIPSnY57AbBFCvTW$21.2022.70$70+K4lPs7H94VUqPe2XwIsfPRnrXQE//QTEXxb8/8N4CNc6FpgZahzpTjFhMzSA7T/nHJa11DE8Ng2TP3iAmRczFlmslSuUNOgUeb6yRvs0=">
            <a:extLst>
              <a:ext uri="{FF2B5EF4-FFF2-40B4-BE49-F238E27FC236}">
                <a16:creationId xmlns:a16="http://schemas.microsoft.com/office/drawing/2014/main" id="{994C7AA6-C5E8-0C59-1886-78CEB98553CB}"/>
              </a:ext>
            </a:extLst>
          </p:cNvPr>
          <p:cNvSpPr txBox="1"/>
          <p:nvPr/>
        </p:nvSpPr>
        <p:spPr>
          <a:xfrm>
            <a:off x="6905897" y="3570131"/>
            <a:ext cx="5424145" cy="1569660"/>
          </a:xfrm>
          <a:prstGeom prst="rect">
            <a:avLst/>
          </a:prstGeom>
          <a:noFill/>
        </p:spPr>
        <p:txBody>
          <a:bodyPr wrap="square">
            <a:spAutoFit/>
          </a:bodyPr>
          <a:lstStyle/>
          <a:p>
            <a:pPr>
              <a:spcBef>
                <a:spcPts val="300"/>
              </a:spcBef>
              <a:spcAft>
                <a:spcPts val="300"/>
              </a:spcAft>
            </a:pPr>
            <a:r>
              <a:rPr lang="fr-FR" sz="2400" b="1" dirty="0" err="1">
                <a:latin typeface="Times New Roman" panose="02020603050405020304" pitchFamily="18" charset="0"/>
                <a:ea typeface="Times New Roman" panose="02020603050405020304" pitchFamily="18" charset="0"/>
              </a:rPr>
              <a:t>Câu</a:t>
            </a:r>
            <a:r>
              <a:rPr lang="fr-FR" sz="2400" b="1" dirty="0">
                <a:latin typeface="Times New Roman" panose="02020603050405020304" pitchFamily="18" charset="0"/>
                <a:ea typeface="Times New Roman" panose="02020603050405020304" pitchFamily="18" charset="0"/>
              </a:rPr>
              <a:t> 1:  </a:t>
            </a:r>
            <a:r>
              <a:rPr lang="en-US" sz="2400" dirty="0">
                <a:solidFill>
                  <a:srgbClr val="202124"/>
                </a:solidFill>
                <a:latin typeface="Times New Roman" panose="02020603050405020304" pitchFamily="18" charset="0"/>
                <a:ea typeface="Times New Roman" panose="02020603050405020304" pitchFamily="18" charset="0"/>
              </a:rPr>
              <a:t>Chu </a:t>
            </a:r>
            <a:r>
              <a:rPr lang="en-US" sz="2400" dirty="0" err="1">
                <a:solidFill>
                  <a:srgbClr val="202124"/>
                </a:solidFill>
                <a:latin typeface="Times New Roman" panose="02020603050405020304" pitchFamily="18" charset="0"/>
                <a:ea typeface="Times New Roman" panose="02020603050405020304" pitchFamily="18" charset="0"/>
              </a:rPr>
              <a:t>kỳ</a:t>
            </a:r>
            <a:r>
              <a:rPr lang="en-US" sz="2400" dirty="0">
                <a:solidFill>
                  <a:srgbClr val="202124"/>
                </a:solidFill>
                <a:latin typeface="Times New Roman" panose="02020603050405020304" pitchFamily="18" charset="0"/>
                <a:ea typeface="Times New Roman" panose="02020603050405020304" pitchFamily="18" charset="0"/>
              </a:rPr>
              <a:t> 2 </a:t>
            </a:r>
            <a:r>
              <a:rPr lang="en-US" sz="2400" dirty="0" err="1">
                <a:solidFill>
                  <a:srgbClr val="202124"/>
                </a:solidFill>
                <a:latin typeface="Times New Roman" panose="02020603050405020304" pitchFamily="18" charset="0"/>
                <a:ea typeface="Times New Roman" panose="02020603050405020304" pitchFamily="18" charset="0"/>
              </a:rPr>
              <a:t>bao</a:t>
            </a:r>
            <a:r>
              <a:rPr lang="en-US" sz="2400" dirty="0">
                <a:solidFill>
                  <a:srgbClr val="202124"/>
                </a:solidFill>
                <a:latin typeface="Times New Roman" panose="02020603050405020304" pitchFamily="18" charset="0"/>
                <a:ea typeface="Times New Roman" panose="02020603050405020304" pitchFamily="18" charset="0"/>
              </a:rPr>
              <a:t> </a:t>
            </a:r>
            <a:r>
              <a:rPr lang="en-US" sz="2400" dirty="0" err="1">
                <a:solidFill>
                  <a:srgbClr val="202124"/>
                </a:solidFill>
                <a:latin typeface="Times New Roman" panose="02020603050405020304" pitchFamily="18" charset="0"/>
                <a:ea typeface="Times New Roman" panose="02020603050405020304" pitchFamily="18" charset="0"/>
              </a:rPr>
              <a:t>gồm</a:t>
            </a:r>
            <a:r>
              <a:rPr lang="en-US" sz="2400" dirty="0">
                <a:solidFill>
                  <a:srgbClr val="202124"/>
                </a:solidFill>
                <a:latin typeface="Times New Roman" panose="02020603050405020304" pitchFamily="18" charset="0"/>
                <a:ea typeface="Times New Roman" panose="02020603050405020304" pitchFamily="18" charset="0"/>
              </a:rPr>
              <a:t> </a:t>
            </a:r>
            <a:r>
              <a:rPr lang="en-US" sz="2400" dirty="0" err="1">
                <a:solidFill>
                  <a:srgbClr val="202124"/>
                </a:solidFill>
                <a:latin typeface="Times New Roman" panose="02020603050405020304" pitchFamily="18" charset="0"/>
                <a:ea typeface="Times New Roman" panose="02020603050405020304" pitchFamily="18" charset="0"/>
              </a:rPr>
              <a:t>các</a:t>
            </a:r>
            <a:r>
              <a:rPr lang="en-US" sz="2400" dirty="0">
                <a:solidFill>
                  <a:srgbClr val="202124"/>
                </a:solidFill>
                <a:latin typeface="Times New Roman" panose="02020603050405020304" pitchFamily="18" charset="0"/>
                <a:ea typeface="Times New Roman" panose="02020603050405020304" pitchFamily="18" charset="0"/>
              </a:rPr>
              <a:t> </a:t>
            </a:r>
            <a:r>
              <a:rPr lang="en-US" sz="2400" dirty="0" err="1">
                <a:solidFill>
                  <a:srgbClr val="202124"/>
                </a:solidFill>
                <a:latin typeface="Times New Roman" panose="02020603050405020304" pitchFamily="18" charset="0"/>
                <a:ea typeface="Times New Roman" panose="02020603050405020304" pitchFamily="18" charset="0"/>
              </a:rPr>
              <a:t>nguyên</a:t>
            </a:r>
            <a:r>
              <a:rPr lang="en-US" sz="2400" dirty="0">
                <a:solidFill>
                  <a:srgbClr val="202124"/>
                </a:solidFill>
                <a:latin typeface="Times New Roman" panose="02020603050405020304" pitchFamily="18" charset="0"/>
                <a:ea typeface="Times New Roman" panose="02020603050405020304" pitchFamily="18" charset="0"/>
              </a:rPr>
              <a:t> </a:t>
            </a:r>
            <a:r>
              <a:rPr lang="en-US" sz="2400" dirty="0" err="1">
                <a:solidFill>
                  <a:srgbClr val="202124"/>
                </a:solidFill>
                <a:latin typeface="Times New Roman" panose="02020603050405020304" pitchFamily="18" charset="0"/>
                <a:ea typeface="Times New Roman" panose="02020603050405020304" pitchFamily="18" charset="0"/>
              </a:rPr>
              <a:t>tố</a:t>
            </a:r>
            <a:r>
              <a:rPr lang="en-US" sz="2400" dirty="0">
                <a:solidFill>
                  <a:srgbClr val="202124"/>
                </a:solidFill>
                <a:latin typeface="Times New Roman" panose="02020603050405020304" pitchFamily="18" charset="0"/>
                <a:ea typeface="Times New Roman" panose="02020603050405020304" pitchFamily="18" charset="0"/>
              </a:rPr>
              <a:t> lithium (Li), </a:t>
            </a:r>
            <a:r>
              <a:rPr lang="en-US" sz="2400" dirty="0" err="1">
                <a:solidFill>
                  <a:srgbClr val="202124"/>
                </a:solidFill>
                <a:latin typeface="Times New Roman" panose="02020603050405020304" pitchFamily="18" charset="0"/>
                <a:ea typeface="Times New Roman" panose="02020603050405020304" pitchFamily="18" charset="0"/>
              </a:rPr>
              <a:t>berylium</a:t>
            </a:r>
            <a:r>
              <a:rPr lang="en-US" sz="2400" dirty="0">
                <a:solidFill>
                  <a:srgbClr val="202124"/>
                </a:solidFill>
                <a:latin typeface="Times New Roman" panose="02020603050405020304" pitchFamily="18" charset="0"/>
                <a:ea typeface="Times New Roman" panose="02020603050405020304" pitchFamily="18" charset="0"/>
              </a:rPr>
              <a:t>(Be), boron(B), carbon(C), nitrogen(N), oxygen(O), </a:t>
            </a:r>
            <a:r>
              <a:rPr lang="en-US" sz="2400" dirty="0" err="1">
                <a:solidFill>
                  <a:srgbClr val="202124"/>
                </a:solidFill>
                <a:latin typeface="Times New Roman" panose="02020603050405020304" pitchFamily="18" charset="0"/>
                <a:ea typeface="Times New Roman" panose="02020603050405020304" pitchFamily="18" charset="0"/>
              </a:rPr>
              <a:t>flourine</a:t>
            </a:r>
            <a:r>
              <a:rPr lang="en-US" sz="2400" dirty="0">
                <a:solidFill>
                  <a:srgbClr val="202124"/>
                </a:solidFill>
                <a:latin typeface="Times New Roman" panose="02020603050405020304" pitchFamily="18" charset="0"/>
                <a:ea typeface="Times New Roman" panose="02020603050405020304" pitchFamily="18" charset="0"/>
              </a:rPr>
              <a:t>(F), </a:t>
            </a:r>
            <a:r>
              <a:rPr lang="en-US" sz="2400" dirty="0" err="1">
                <a:solidFill>
                  <a:srgbClr val="202124"/>
                </a:solidFill>
                <a:latin typeface="Times New Roman" panose="02020603050405020304" pitchFamily="18" charset="0"/>
                <a:ea typeface="Times New Roman" panose="02020603050405020304" pitchFamily="18" charset="0"/>
              </a:rPr>
              <a:t>và</a:t>
            </a:r>
            <a:r>
              <a:rPr lang="en-US" sz="2400" dirty="0">
                <a:solidFill>
                  <a:srgbClr val="202124"/>
                </a:solidFill>
                <a:latin typeface="Times New Roman" panose="02020603050405020304" pitchFamily="18" charset="0"/>
                <a:ea typeface="Times New Roman" panose="02020603050405020304" pitchFamily="18" charset="0"/>
              </a:rPr>
              <a:t> neon(Ne).</a:t>
            </a:r>
            <a:endParaRPr lang="en-US" sz="2400" dirty="0">
              <a:latin typeface="Times New Roman" panose="02020603050405020304" pitchFamily="18" charset="0"/>
              <a:ea typeface="Times New Roman" panose="02020603050405020304" pitchFamily="18" charset="0"/>
            </a:endParaRPr>
          </a:p>
        </p:txBody>
      </p:sp>
      <p:sp>
        <p:nvSpPr>
          <p:cNvPr id="10" name="Text Box 2" descr="OPL20U25GSXzBJYl68kk8uQGfFKzs7yb1M4KJWUiLk6ZEvGF+qCIPSnY57AbBFCvTW$21.2022.70$70+K4lPs7H94VUqPe2XwIsfPRnrXQE//QTEXxb8/8N4CNc6FpgZahzpTjFhMzSA7T/nHJa11DE8Ng2TP3iAmRczFlmslSuUNOgUeb6yRvs0=">
            <a:extLst>
              <a:ext uri="{FF2B5EF4-FFF2-40B4-BE49-F238E27FC236}">
                <a16:creationId xmlns:a16="http://schemas.microsoft.com/office/drawing/2014/main" id="{77039B8C-C68C-394B-3F2D-D24784533B98}"/>
              </a:ext>
            </a:extLst>
          </p:cNvPr>
          <p:cNvSpPr txBox="1">
            <a:spLocks noChangeArrowheads="1"/>
          </p:cNvSpPr>
          <p:nvPr/>
        </p:nvSpPr>
        <p:spPr bwMode="auto">
          <a:xfrm>
            <a:off x="8414658" y="2877296"/>
            <a:ext cx="144379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fontAlgn="base" hangingPunct="1">
              <a:spcBef>
                <a:spcPct val="50000"/>
              </a:spcBef>
              <a:spcAft>
                <a:spcPct val="0"/>
              </a:spcAft>
              <a:defRPr/>
            </a:pPr>
            <a:r>
              <a:rPr lang="en-US" altLang="en-US" sz="2800" b="1" dirty="0" err="1">
                <a:solidFill>
                  <a:srgbClr val="FF0000"/>
                </a:solidFill>
                <a:latin typeface="Times New Roman" panose="02020603050405020304" pitchFamily="18" charset="0"/>
                <a:cs typeface="Times New Roman" panose="02020603050405020304" pitchFamily="18" charset="0"/>
              </a:rPr>
              <a:t>Đáp</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án</a:t>
            </a:r>
            <a:r>
              <a:rPr lang="en-US" altLang="en-US" sz="2800" b="1" dirty="0">
                <a:solidFill>
                  <a:srgbClr val="FF0000"/>
                </a:solidFill>
                <a:latin typeface="Times New Roman" panose="02020603050405020304" pitchFamily="18" charset="0"/>
                <a:cs typeface="Times New Roman" panose="02020603050405020304" pitchFamily="18" charset="0"/>
              </a:rPr>
              <a:t>:</a:t>
            </a:r>
          </a:p>
        </p:txBody>
      </p:sp>
      <p:sp>
        <p:nvSpPr>
          <p:cNvPr id="13" name="TextBox 12" descr="OPL20U25GSXzBJYl68kk8uQGfFKzs7yb1M4KJWUiLk6ZEvGF+qCIPSnY57AbBFCvTW$21.2022.70$70+K4lPs7H94VUqPe2XwIsfPRnrXQE//QTEXxb8/8N4CNc6FpgZahzpTjFhMzSA7T/nHJa11DE8Ng2TP3iAmRczFlmslSuUNOgUeb6yRvs0=">
            <a:extLst>
              <a:ext uri="{FF2B5EF4-FFF2-40B4-BE49-F238E27FC236}">
                <a16:creationId xmlns:a16="http://schemas.microsoft.com/office/drawing/2014/main" id="{D8BF4E0F-1DF3-3452-B35A-549ACB8F4C46}"/>
              </a:ext>
            </a:extLst>
          </p:cNvPr>
          <p:cNvSpPr txBox="1"/>
          <p:nvPr/>
        </p:nvSpPr>
        <p:spPr>
          <a:xfrm>
            <a:off x="7175239" y="5417587"/>
            <a:ext cx="2870848" cy="596445"/>
          </a:xfrm>
          <a:prstGeom prst="rect">
            <a:avLst/>
          </a:prstGeom>
          <a:noFill/>
        </p:spPr>
        <p:txBody>
          <a:bodyPr wrap="square">
            <a:spAutoFit/>
          </a:bodyPr>
          <a:lstStyle/>
          <a:p>
            <a:pPr>
              <a:lnSpc>
                <a:spcPct val="117000"/>
              </a:lnSpc>
              <a:spcAft>
                <a:spcPts val="300"/>
              </a:spcAft>
              <a:tabLst>
                <a:tab pos="428625" algn="l"/>
              </a:tabLst>
            </a:pPr>
            <a:r>
              <a:rPr lang="fr-FR" sz="2800" b="1" dirty="0" err="1">
                <a:solidFill>
                  <a:srgbClr val="2B2B2C"/>
                </a:solidFill>
                <a:latin typeface="Times New Roman" panose="02020603050405020304" pitchFamily="18" charset="0"/>
                <a:ea typeface="Segoe UI" panose="020B0502040204020203" pitchFamily="34" charset="0"/>
              </a:rPr>
              <a:t>Câu</a:t>
            </a:r>
            <a:r>
              <a:rPr lang="fr-FR" sz="2800" b="1" dirty="0">
                <a:solidFill>
                  <a:srgbClr val="2B2B2C"/>
                </a:solidFill>
                <a:latin typeface="Times New Roman" panose="02020603050405020304" pitchFamily="18" charset="0"/>
                <a:ea typeface="Segoe UI" panose="020B0502040204020203" pitchFamily="34" charset="0"/>
              </a:rPr>
              <a:t> 2:</a:t>
            </a:r>
            <a:r>
              <a:rPr lang="fr-FR" sz="2800" dirty="0">
                <a:solidFill>
                  <a:srgbClr val="2B2B2C"/>
                </a:solidFill>
                <a:latin typeface="Times New Roman" panose="02020603050405020304" pitchFamily="18" charset="0"/>
                <a:ea typeface="Segoe UI" panose="020B0502040204020203" pitchFamily="34" charset="0"/>
              </a:rPr>
              <a:t> </a:t>
            </a:r>
            <a:r>
              <a:rPr lang="en-US" sz="2800" dirty="0" err="1">
                <a:solidFill>
                  <a:srgbClr val="2B2B2C"/>
                </a:solidFill>
                <a:latin typeface="Times New Roman" panose="02020603050405020304" pitchFamily="18" charset="0"/>
                <a:ea typeface="Segoe UI" panose="020B0502040204020203" pitchFamily="34" charset="0"/>
              </a:rPr>
              <a:t>Kí</a:t>
            </a:r>
            <a:r>
              <a:rPr lang="en-US" sz="2800" dirty="0">
                <a:solidFill>
                  <a:srgbClr val="2B2B2C"/>
                </a:solidFill>
                <a:latin typeface="Times New Roman" panose="02020603050405020304" pitchFamily="18" charset="0"/>
                <a:ea typeface="Segoe UI" panose="020B0502040204020203" pitchFamily="34" charset="0"/>
              </a:rPr>
              <a:t> </a:t>
            </a:r>
            <a:r>
              <a:rPr lang="en-US" sz="2800" dirty="0" err="1">
                <a:solidFill>
                  <a:srgbClr val="2B2B2C"/>
                </a:solidFill>
                <a:latin typeface="Times New Roman" panose="02020603050405020304" pitchFamily="18" charset="0"/>
                <a:ea typeface="Segoe UI" panose="020B0502040204020203" pitchFamily="34" charset="0"/>
              </a:rPr>
              <a:t>hiệu</a:t>
            </a:r>
            <a:r>
              <a:rPr lang="en-US" sz="2800" dirty="0">
                <a:solidFill>
                  <a:srgbClr val="2B2B2C"/>
                </a:solidFill>
                <a:latin typeface="Times New Roman" panose="02020603050405020304" pitchFamily="18" charset="0"/>
                <a:ea typeface="Segoe UI" panose="020B0502040204020203" pitchFamily="34" charset="0"/>
              </a:rPr>
              <a:t> Si</a:t>
            </a:r>
            <a:endParaRPr lang="en-US" sz="2800" dirty="0">
              <a:solidFill>
                <a:srgbClr val="2B2B2C"/>
              </a:solidFill>
              <a:latin typeface="Segoe UI" panose="020B0502040204020203" pitchFamily="34" charset="0"/>
              <a:ea typeface="Segoe UI" panose="020B0502040204020203" pitchFamily="34" charset="0"/>
            </a:endParaRPr>
          </a:p>
        </p:txBody>
      </p:sp>
      <p:pic>
        <p:nvPicPr>
          <p:cNvPr id="8" name="Picture 2" descr="Quan sát Hình 4.3 và cho biết tên, kí hiệu hóa học và điện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130" y="3189048"/>
            <a:ext cx="6718682" cy="3446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8870145"/>
      </p:ext>
    </p:extLst>
  </p:cSld>
  <p:clrMapOvr>
    <a:masterClrMapping/>
  </p:clrMapOvr>
  <p:transition spd="slow">
    <p:split orient="vert"/>
    <p:sndAc>
      <p:stSnd>
        <p:snd r:embed="rId3" name="chimes.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77826">
                                            <p:txEl>
                                              <p:pRg st="0" end="0"/>
                                            </p:txEl>
                                          </p:spTgt>
                                        </p:tgtEl>
                                        <p:attrNameLst>
                                          <p:attrName>style.visibility</p:attrName>
                                        </p:attrNameLst>
                                      </p:cBhvr>
                                      <p:to>
                                        <p:strVal val="visible"/>
                                      </p:to>
                                    </p:set>
                                    <p:animEffect transition="in" filter="barn(inVertical)">
                                      <p:cBhvr>
                                        <p:cTn id="7" dur="500"/>
                                        <p:tgtEl>
                                          <p:spTgt spid="77826">
                                            <p:txEl>
                                              <p:pRg st="0" end="0"/>
                                            </p:txEl>
                                          </p:spTgt>
                                        </p:tgtEl>
                                      </p:cBhvr>
                                    </p:animEffect>
                                  </p:childTnLst>
                                </p:cTn>
                              </p:par>
                            </p:childTnLst>
                          </p:cTn>
                        </p:par>
                        <p:par>
                          <p:cTn id="8" fill="hold">
                            <p:stCondLst>
                              <p:cond delay="500"/>
                            </p:stCondLst>
                            <p:childTnLst>
                              <p:par>
                                <p:cTn id="9" presetID="18" presetClass="entr" presetSubtype="6" fill="hold" grpId="0" nodeType="afterEffect">
                                  <p:stCondLst>
                                    <p:cond delay="0"/>
                                  </p:stCondLst>
                                  <p:childTnLst>
                                    <p:set>
                                      <p:cBhvr>
                                        <p:cTn id="10" dur="1" fill="hold">
                                          <p:stCondLst>
                                            <p:cond delay="0"/>
                                          </p:stCondLst>
                                        </p:cTn>
                                        <p:tgtEl>
                                          <p:spTgt spid="77826"/>
                                        </p:tgtEl>
                                        <p:attrNameLst>
                                          <p:attrName>style.visibility</p:attrName>
                                        </p:attrNameLst>
                                      </p:cBhvr>
                                      <p:to>
                                        <p:strVal val="visible"/>
                                      </p:to>
                                    </p:set>
                                    <p:animEffect transition="in" filter="strips(downRight)">
                                      <p:cBhvr>
                                        <p:cTn id="11" dur="3000"/>
                                        <p:tgtEl>
                                          <p:spTgt spid="7782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80">
                                          <p:stCondLst>
                                            <p:cond delay="0"/>
                                          </p:stCondLst>
                                        </p:cTn>
                                        <p:tgtEl>
                                          <p:spTgt spid="10"/>
                                        </p:tgtEl>
                                      </p:cBhvr>
                                    </p:animEffect>
                                    <p:anim calcmode="lin" valueType="num">
                                      <p:cBhvr>
                                        <p:cTn id="2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8" dur="26">
                                          <p:stCondLst>
                                            <p:cond delay="650"/>
                                          </p:stCondLst>
                                        </p:cTn>
                                        <p:tgtEl>
                                          <p:spTgt spid="10"/>
                                        </p:tgtEl>
                                      </p:cBhvr>
                                      <p:to x="100000" y="60000"/>
                                    </p:animScale>
                                    <p:animScale>
                                      <p:cBhvr>
                                        <p:cTn id="29" dur="166" decel="50000">
                                          <p:stCondLst>
                                            <p:cond delay="676"/>
                                          </p:stCondLst>
                                        </p:cTn>
                                        <p:tgtEl>
                                          <p:spTgt spid="10"/>
                                        </p:tgtEl>
                                      </p:cBhvr>
                                      <p:to x="100000" y="100000"/>
                                    </p:animScale>
                                    <p:animScale>
                                      <p:cBhvr>
                                        <p:cTn id="30" dur="26">
                                          <p:stCondLst>
                                            <p:cond delay="1312"/>
                                          </p:stCondLst>
                                        </p:cTn>
                                        <p:tgtEl>
                                          <p:spTgt spid="10"/>
                                        </p:tgtEl>
                                      </p:cBhvr>
                                      <p:to x="100000" y="80000"/>
                                    </p:animScale>
                                    <p:animScale>
                                      <p:cBhvr>
                                        <p:cTn id="31" dur="166" decel="50000">
                                          <p:stCondLst>
                                            <p:cond delay="1338"/>
                                          </p:stCondLst>
                                        </p:cTn>
                                        <p:tgtEl>
                                          <p:spTgt spid="10"/>
                                        </p:tgtEl>
                                      </p:cBhvr>
                                      <p:to x="100000" y="100000"/>
                                    </p:animScale>
                                    <p:animScale>
                                      <p:cBhvr>
                                        <p:cTn id="32" dur="26">
                                          <p:stCondLst>
                                            <p:cond delay="1642"/>
                                          </p:stCondLst>
                                        </p:cTn>
                                        <p:tgtEl>
                                          <p:spTgt spid="10"/>
                                        </p:tgtEl>
                                      </p:cBhvr>
                                      <p:to x="100000" y="90000"/>
                                    </p:animScale>
                                    <p:animScale>
                                      <p:cBhvr>
                                        <p:cTn id="33" dur="166" decel="50000">
                                          <p:stCondLst>
                                            <p:cond delay="1668"/>
                                          </p:stCondLst>
                                        </p:cTn>
                                        <p:tgtEl>
                                          <p:spTgt spid="10"/>
                                        </p:tgtEl>
                                      </p:cBhvr>
                                      <p:to x="100000" y="100000"/>
                                    </p:animScale>
                                    <p:animScale>
                                      <p:cBhvr>
                                        <p:cTn id="34" dur="26">
                                          <p:stCondLst>
                                            <p:cond delay="1808"/>
                                          </p:stCondLst>
                                        </p:cTn>
                                        <p:tgtEl>
                                          <p:spTgt spid="10"/>
                                        </p:tgtEl>
                                      </p:cBhvr>
                                      <p:to x="100000" y="95000"/>
                                    </p:animScale>
                                    <p:animScale>
                                      <p:cBhvr>
                                        <p:cTn id="35" dur="166" decel="50000">
                                          <p:stCondLst>
                                            <p:cond delay="1834"/>
                                          </p:stCondLst>
                                        </p:cTn>
                                        <p:tgtEl>
                                          <p:spTgt spid="10"/>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6" grpId="0"/>
      <p:bldP spid="5" grpId="0"/>
      <p:bldP spid="9" grpId="0"/>
      <p:bldP spid="10" grpId="0"/>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72235" y="440649"/>
            <a:ext cx="8987501" cy="2308324"/>
          </a:xfrm>
          <a:prstGeom prst="rect">
            <a:avLst/>
          </a:prstGeom>
        </p:spPr>
        <p:txBody>
          <a:bodyPr wrap="square">
            <a:spAutoFit/>
          </a:bodyPr>
          <a:lstStyle/>
          <a:p>
            <a:pPr algn="just"/>
            <a:r>
              <a:rPr lang="en-US" sz="2400" dirty="0" err="1">
                <a:solidFill>
                  <a:srgbClr val="008000"/>
                </a:solidFill>
                <a:latin typeface="Times New Roman" panose="02020603050405020304" pitchFamily="18" charset="0"/>
              </a:rPr>
              <a:t>Câu</a:t>
            </a:r>
            <a:r>
              <a:rPr lang="en-US" sz="2400" dirty="0">
                <a:solidFill>
                  <a:srgbClr val="008000"/>
                </a:solidFill>
                <a:latin typeface="Times New Roman" panose="02020603050405020304" pitchFamily="18" charset="0"/>
              </a:rPr>
              <a:t> 1: </a:t>
            </a:r>
            <a:r>
              <a:rPr lang="en-US" sz="2400" dirty="0" err="1">
                <a:latin typeface="Times New Roman" panose="02020603050405020304" pitchFamily="18" charset="0"/>
              </a:rPr>
              <a:t>Nguyên</a:t>
            </a:r>
            <a:r>
              <a:rPr lang="en-US" sz="2400" dirty="0">
                <a:latin typeface="Times New Roman" panose="02020603050405020304" pitchFamily="18" charset="0"/>
              </a:rPr>
              <a:t> </a:t>
            </a:r>
            <a:r>
              <a:rPr lang="en-US" sz="2400" dirty="0" err="1">
                <a:latin typeface="Times New Roman" panose="02020603050405020304" pitchFamily="18" charset="0"/>
              </a:rPr>
              <a:t>tố</a:t>
            </a:r>
            <a:r>
              <a:rPr lang="en-US" sz="2400" dirty="0">
                <a:latin typeface="Times New Roman" panose="02020603050405020304" pitchFamily="18" charset="0"/>
              </a:rPr>
              <a:t> X </a:t>
            </a:r>
            <a:r>
              <a:rPr lang="en-US" sz="2400" dirty="0" err="1">
                <a:latin typeface="Times New Roman" panose="02020603050405020304" pitchFamily="18" charset="0"/>
              </a:rPr>
              <a:t>có</a:t>
            </a:r>
            <a:r>
              <a:rPr lang="en-US" sz="2400" dirty="0">
                <a:latin typeface="Times New Roman" panose="02020603050405020304" pitchFamily="18" charset="0"/>
              </a:rPr>
              <a:t> </a:t>
            </a:r>
            <a:r>
              <a:rPr lang="en-US" sz="2400" dirty="0" err="1">
                <a:latin typeface="Times New Roman" panose="02020603050405020304" pitchFamily="18" charset="0"/>
              </a:rPr>
              <a:t>số</a:t>
            </a:r>
            <a:r>
              <a:rPr lang="en-US" sz="2400" dirty="0">
                <a:latin typeface="Times New Roman" panose="02020603050405020304" pitchFamily="18" charset="0"/>
              </a:rPr>
              <a:t> </a:t>
            </a:r>
            <a:r>
              <a:rPr lang="en-US" sz="2400" dirty="0" err="1">
                <a:latin typeface="Times New Roman" panose="02020603050405020304" pitchFamily="18" charset="0"/>
              </a:rPr>
              <a:t>thứ</a:t>
            </a:r>
            <a:r>
              <a:rPr lang="en-US" sz="2400" dirty="0">
                <a:latin typeface="Times New Roman" panose="02020603050405020304" pitchFamily="18" charset="0"/>
              </a:rPr>
              <a:t> </a:t>
            </a:r>
            <a:r>
              <a:rPr lang="en-US" sz="2400" dirty="0" err="1">
                <a:latin typeface="Times New Roman" panose="02020603050405020304" pitchFamily="18" charset="0"/>
              </a:rPr>
              <a:t>tự</a:t>
            </a:r>
            <a:r>
              <a:rPr lang="en-US" sz="2400" dirty="0">
                <a:latin typeface="Times New Roman" panose="02020603050405020304" pitchFamily="18" charset="0"/>
              </a:rPr>
              <a:t> 15 </a:t>
            </a:r>
            <a:r>
              <a:rPr lang="en-US" sz="2400" dirty="0" err="1">
                <a:latin typeface="Times New Roman" panose="02020603050405020304" pitchFamily="18" charset="0"/>
              </a:rPr>
              <a:t>trong</a:t>
            </a:r>
            <a:r>
              <a:rPr lang="en-US" sz="2400" dirty="0">
                <a:latin typeface="Times New Roman" panose="02020603050405020304" pitchFamily="18" charset="0"/>
              </a:rPr>
              <a:t> </a:t>
            </a:r>
            <a:r>
              <a:rPr lang="en-US" sz="2400" dirty="0" err="1">
                <a:latin typeface="Times New Roman" panose="02020603050405020304" pitchFamily="18" charset="0"/>
              </a:rPr>
              <a:t>bảng</a:t>
            </a:r>
            <a:r>
              <a:rPr lang="en-US" sz="2400" dirty="0">
                <a:latin typeface="Times New Roman" panose="02020603050405020304" pitchFamily="18" charset="0"/>
              </a:rPr>
              <a:t> </a:t>
            </a:r>
            <a:r>
              <a:rPr lang="en-US" sz="2400" dirty="0" err="1">
                <a:latin typeface="Times New Roman" panose="02020603050405020304" pitchFamily="18" charset="0"/>
              </a:rPr>
              <a:t>tuần</a:t>
            </a:r>
            <a:r>
              <a:rPr lang="en-US" sz="2400" dirty="0">
                <a:latin typeface="Times New Roman" panose="02020603050405020304" pitchFamily="18" charset="0"/>
              </a:rPr>
              <a:t> </a:t>
            </a:r>
            <a:r>
              <a:rPr lang="en-US" sz="2400" dirty="0" err="1">
                <a:latin typeface="Times New Roman" panose="02020603050405020304" pitchFamily="18" charset="0"/>
              </a:rPr>
              <a:t>hoàn</a:t>
            </a:r>
            <a:r>
              <a:rPr lang="en-US" sz="2400" dirty="0">
                <a:latin typeface="Times New Roman" panose="02020603050405020304" pitchFamily="18" charset="0"/>
              </a:rPr>
              <a:t>. </a:t>
            </a:r>
            <a:r>
              <a:rPr lang="en-US" sz="2400" dirty="0" err="1">
                <a:latin typeface="Times New Roman" panose="02020603050405020304" pitchFamily="18" charset="0"/>
              </a:rPr>
              <a:t>Nguyên</a:t>
            </a:r>
            <a:r>
              <a:rPr lang="en-US" sz="2400" dirty="0">
                <a:latin typeface="Times New Roman" panose="02020603050405020304" pitchFamily="18" charset="0"/>
              </a:rPr>
              <a:t> </a:t>
            </a:r>
            <a:r>
              <a:rPr lang="en-US" sz="2400" dirty="0" err="1">
                <a:latin typeface="Times New Roman" panose="02020603050405020304" pitchFamily="18" charset="0"/>
              </a:rPr>
              <a:t>tố</a:t>
            </a:r>
            <a:r>
              <a:rPr lang="en-US" sz="2400" dirty="0">
                <a:latin typeface="Times New Roman" panose="02020603050405020304" pitchFamily="18" charset="0"/>
              </a:rPr>
              <a:t> </a:t>
            </a:r>
            <a:r>
              <a:rPr lang="en-US" sz="2400" dirty="0" err="1">
                <a:latin typeface="Times New Roman" panose="02020603050405020304" pitchFamily="18" charset="0"/>
              </a:rPr>
              <a:t>đó</a:t>
            </a:r>
            <a:r>
              <a:rPr lang="en-US" sz="2400" dirty="0">
                <a:latin typeface="Times New Roman" panose="02020603050405020304" pitchFamily="18" charset="0"/>
              </a:rPr>
              <a:t> ở </a:t>
            </a:r>
            <a:r>
              <a:rPr lang="en-US" sz="2400" dirty="0" err="1">
                <a:latin typeface="Times New Roman" panose="02020603050405020304" pitchFamily="18" charset="0"/>
              </a:rPr>
              <a:t>chu</a:t>
            </a:r>
            <a:r>
              <a:rPr lang="en-US" sz="2400" dirty="0">
                <a:latin typeface="Times New Roman" panose="02020603050405020304" pitchFamily="18" charset="0"/>
              </a:rPr>
              <a:t> </a:t>
            </a:r>
            <a:r>
              <a:rPr lang="en-US" sz="2400" dirty="0" err="1">
                <a:latin typeface="Times New Roman" panose="02020603050405020304" pitchFamily="18" charset="0"/>
              </a:rPr>
              <a:t>kì</a:t>
            </a:r>
            <a:endParaRPr lang="en-US" sz="2400" dirty="0">
              <a:latin typeface="Times New Roman" panose="02020603050405020304" pitchFamily="18" charset="0"/>
            </a:endParaRPr>
          </a:p>
          <a:p>
            <a:pPr algn="just"/>
            <a:r>
              <a:rPr lang="en-US" sz="2400" dirty="0">
                <a:latin typeface="Times New Roman" panose="02020603050405020304" pitchFamily="18" charset="0"/>
              </a:rPr>
              <a:t>A. 1</a:t>
            </a:r>
          </a:p>
          <a:p>
            <a:pPr algn="just"/>
            <a:r>
              <a:rPr lang="en-US" sz="2400" dirty="0">
                <a:latin typeface="Times New Roman" panose="02020603050405020304" pitchFamily="18" charset="0"/>
              </a:rPr>
              <a:t>B. 2</a:t>
            </a:r>
          </a:p>
          <a:p>
            <a:pPr algn="just"/>
            <a:r>
              <a:rPr lang="en-US" sz="2400" dirty="0">
                <a:latin typeface="Times New Roman" panose="02020603050405020304" pitchFamily="18" charset="0"/>
              </a:rPr>
              <a:t>C. 3.</a:t>
            </a:r>
          </a:p>
          <a:p>
            <a:pPr algn="just"/>
            <a:r>
              <a:rPr lang="en-US" sz="2400" dirty="0">
                <a:latin typeface="Times New Roman" panose="02020603050405020304" pitchFamily="18" charset="0"/>
              </a:rPr>
              <a:t>D. 4</a:t>
            </a:r>
            <a:endParaRPr lang="en-US" sz="2400" i="0" dirty="0">
              <a:effectLst/>
              <a:latin typeface="Times New Roman" panose="02020603050405020304" pitchFamily="18" charset="0"/>
            </a:endParaRPr>
          </a:p>
        </p:txBody>
      </p:sp>
      <p:sp>
        <p:nvSpPr>
          <p:cNvPr id="8" name="Oval 7"/>
          <p:cNvSpPr/>
          <p:nvPr/>
        </p:nvSpPr>
        <p:spPr>
          <a:xfrm>
            <a:off x="1972234" y="1975169"/>
            <a:ext cx="422366" cy="38535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dirty="0"/>
          </a:p>
        </p:txBody>
      </p:sp>
    </p:spTree>
    <p:extLst>
      <p:ext uri="{BB962C8B-B14F-4D97-AF65-F5344CB8AC3E}">
        <p14:creationId xmlns:p14="http://schemas.microsoft.com/office/powerpoint/2010/main" val="860790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84069" y="524415"/>
            <a:ext cx="9936480" cy="2308324"/>
          </a:xfrm>
          <a:prstGeom prst="rect">
            <a:avLst/>
          </a:prstGeom>
        </p:spPr>
        <p:txBody>
          <a:bodyPr wrap="square">
            <a:spAutoFit/>
          </a:bodyPr>
          <a:lstStyle/>
          <a:p>
            <a:pPr algn="just"/>
            <a:r>
              <a:rPr lang="en-US" sz="2400" b="1" dirty="0" err="1">
                <a:solidFill>
                  <a:schemeClr val="tx2">
                    <a:lumMod val="50000"/>
                  </a:schemeClr>
                </a:solidFill>
                <a:latin typeface="Times New Roman" panose="02020603050405020304" pitchFamily="18" charset="0"/>
                <a:cs typeface="Times New Roman" panose="02020603050405020304" pitchFamily="18" charset="0"/>
              </a:rPr>
              <a:t>Hình</a:t>
            </a:r>
            <a:r>
              <a:rPr lang="en-US" sz="2400" b="1" dirty="0">
                <a:solidFill>
                  <a:schemeClr val="tx2">
                    <a:lumMod val="50000"/>
                  </a:schemeClr>
                </a:solidFill>
                <a:latin typeface="Times New Roman" panose="02020603050405020304" pitchFamily="18" charset="0"/>
                <a:cs typeface="Times New Roman" panose="02020603050405020304" pitchFamily="18" charset="0"/>
              </a:rPr>
              <a:t> 4.4.</a:t>
            </a:r>
          </a:p>
          <a:p>
            <a:pPr algn="just"/>
            <a:r>
              <a:rPr lang="en-US" sz="2400" b="1" dirty="0">
                <a:solidFill>
                  <a:schemeClr val="tx2">
                    <a:lumMod val="50000"/>
                  </a:schemeClr>
                </a:solidFill>
                <a:latin typeface="Times New Roman" panose="02020603050405020304" pitchFamily="18" charset="0"/>
                <a:cs typeface="Times New Roman" panose="02020603050405020304" pitchFamily="18" charset="0"/>
              </a:rPr>
              <a:t>Quan </a:t>
            </a:r>
            <a:r>
              <a:rPr lang="en-US" sz="2400" b="1" dirty="0" err="1">
                <a:solidFill>
                  <a:schemeClr val="tx2">
                    <a:lumMod val="50000"/>
                  </a:schemeClr>
                </a:solidFill>
                <a:latin typeface="Times New Roman" panose="02020603050405020304" pitchFamily="18" charset="0"/>
                <a:cs typeface="Times New Roman" panose="02020603050405020304" pitchFamily="18" charset="0"/>
              </a:rPr>
              <a:t>sát</a:t>
            </a:r>
            <a:r>
              <a:rPr lang="en-US" sz="2400" b="1" dirty="0">
                <a:solidFill>
                  <a:schemeClr val="tx2">
                    <a:lumMod val="50000"/>
                  </a:schemeClr>
                </a:solidFill>
                <a:latin typeface="Times New Roman" panose="02020603050405020304" pitchFamily="18" charset="0"/>
                <a:cs typeface="Times New Roman" panose="02020603050405020304" pitchFamily="18" charset="0"/>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rPr>
              <a:t>các</a:t>
            </a:r>
            <a:r>
              <a:rPr lang="en-US" sz="2400" b="1" dirty="0">
                <a:solidFill>
                  <a:schemeClr val="tx2">
                    <a:lumMod val="50000"/>
                  </a:schemeClr>
                </a:solidFill>
                <a:latin typeface="Times New Roman" panose="02020603050405020304" pitchFamily="18" charset="0"/>
                <a:cs typeface="Times New Roman" panose="02020603050405020304" pitchFamily="18" charset="0"/>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rPr>
              <a:t>mô</a:t>
            </a:r>
            <a:r>
              <a:rPr lang="en-US" sz="2400" b="1" dirty="0">
                <a:solidFill>
                  <a:schemeClr val="tx2">
                    <a:lumMod val="50000"/>
                  </a:schemeClr>
                </a:solidFill>
                <a:latin typeface="Times New Roman" panose="02020603050405020304" pitchFamily="18" charset="0"/>
                <a:cs typeface="Times New Roman" panose="02020603050405020304" pitchFamily="18" charset="0"/>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rPr>
              <a:t>hình</a:t>
            </a:r>
            <a:r>
              <a:rPr lang="en-US" sz="2400" b="1" dirty="0">
                <a:solidFill>
                  <a:schemeClr val="tx2">
                    <a:lumMod val="50000"/>
                  </a:schemeClr>
                </a:solidFill>
                <a:latin typeface="Times New Roman" panose="02020603050405020304" pitchFamily="18" charset="0"/>
                <a:cs typeface="Times New Roman" panose="02020603050405020304" pitchFamily="18" charset="0"/>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rPr>
              <a:t>thảo</a:t>
            </a:r>
            <a:r>
              <a:rPr lang="en-US" sz="2400" b="1" dirty="0">
                <a:solidFill>
                  <a:schemeClr val="tx2">
                    <a:lumMod val="50000"/>
                  </a:schemeClr>
                </a:solidFill>
                <a:latin typeface="Times New Roman" panose="02020603050405020304" pitchFamily="18" charset="0"/>
                <a:cs typeface="Times New Roman" panose="02020603050405020304" pitchFamily="18" charset="0"/>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rPr>
              <a:t>luận</a:t>
            </a:r>
            <a:r>
              <a:rPr lang="en-US" sz="2400" b="1" dirty="0">
                <a:solidFill>
                  <a:schemeClr val="tx2">
                    <a:lumMod val="50000"/>
                  </a:schemeClr>
                </a:solidFill>
                <a:latin typeface="Times New Roman" panose="02020603050405020304" pitchFamily="18" charset="0"/>
                <a:cs typeface="Times New Roman" panose="02020603050405020304" pitchFamily="18" charset="0"/>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rPr>
              <a:t>và</a:t>
            </a:r>
            <a:r>
              <a:rPr lang="en-US" sz="2400" b="1" dirty="0">
                <a:solidFill>
                  <a:schemeClr val="tx2">
                    <a:lumMod val="50000"/>
                  </a:schemeClr>
                </a:solidFill>
                <a:latin typeface="Times New Roman" panose="02020603050405020304" pitchFamily="18" charset="0"/>
                <a:cs typeface="Times New Roman" panose="02020603050405020304" pitchFamily="18" charset="0"/>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rPr>
              <a:t>trả</a:t>
            </a:r>
            <a:r>
              <a:rPr lang="en-US" sz="2400" b="1" dirty="0">
                <a:solidFill>
                  <a:schemeClr val="tx2">
                    <a:lumMod val="50000"/>
                  </a:schemeClr>
                </a:solidFill>
                <a:latin typeface="Times New Roman" panose="02020603050405020304" pitchFamily="18" charset="0"/>
                <a:cs typeface="Times New Roman" panose="02020603050405020304" pitchFamily="18" charset="0"/>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rPr>
              <a:t>lời</a:t>
            </a:r>
            <a:r>
              <a:rPr lang="en-US" sz="2400" b="1" dirty="0">
                <a:solidFill>
                  <a:schemeClr val="tx2">
                    <a:lumMod val="50000"/>
                  </a:schemeClr>
                </a:solidFill>
                <a:latin typeface="Times New Roman" panose="02020603050405020304" pitchFamily="18" charset="0"/>
                <a:cs typeface="Times New Roman" panose="02020603050405020304" pitchFamily="18" charset="0"/>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rPr>
              <a:t>các</a:t>
            </a:r>
            <a:r>
              <a:rPr lang="en-US" sz="2400" b="1" dirty="0">
                <a:solidFill>
                  <a:schemeClr val="tx2">
                    <a:lumMod val="50000"/>
                  </a:schemeClr>
                </a:solidFill>
                <a:latin typeface="Times New Roman" panose="02020603050405020304" pitchFamily="18" charset="0"/>
                <a:cs typeface="Times New Roman" panose="02020603050405020304" pitchFamily="18" charset="0"/>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rPr>
              <a:t>câu</a:t>
            </a:r>
            <a:r>
              <a:rPr lang="en-US" sz="2400" b="1" dirty="0">
                <a:solidFill>
                  <a:schemeClr val="tx2">
                    <a:lumMod val="50000"/>
                  </a:schemeClr>
                </a:solidFill>
                <a:latin typeface="Times New Roman" panose="02020603050405020304" pitchFamily="18" charset="0"/>
                <a:cs typeface="Times New Roman" panose="02020603050405020304" pitchFamily="18" charset="0"/>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rPr>
              <a:t>hỏi</a:t>
            </a:r>
            <a:r>
              <a:rPr lang="en-US" sz="2400" b="1" dirty="0">
                <a:solidFill>
                  <a:schemeClr val="tx2">
                    <a:lumMod val="50000"/>
                  </a:schemeClr>
                </a:solidFill>
                <a:latin typeface="Times New Roman" panose="02020603050405020304" pitchFamily="18" charset="0"/>
                <a:cs typeface="Times New Roman" panose="02020603050405020304" pitchFamily="18" charset="0"/>
              </a:rPr>
              <a:t>:</a:t>
            </a:r>
          </a:p>
          <a:p>
            <a:pPr algn="just"/>
            <a:r>
              <a:rPr lang="en-US" sz="2400" b="1" dirty="0">
                <a:solidFill>
                  <a:schemeClr val="tx2">
                    <a:lumMod val="50000"/>
                  </a:schemeClr>
                </a:solidFill>
                <a:latin typeface="Times New Roman" panose="02020603050405020304" pitchFamily="18" charset="0"/>
                <a:cs typeface="Times New Roman" panose="02020603050405020304" pitchFamily="18" charset="0"/>
              </a:rPr>
              <a:t>1. </a:t>
            </a:r>
            <a:r>
              <a:rPr lang="en-US" sz="2400" b="1" dirty="0" err="1">
                <a:solidFill>
                  <a:schemeClr val="tx2">
                    <a:lumMod val="50000"/>
                  </a:schemeClr>
                </a:solidFill>
                <a:latin typeface="Times New Roman" panose="02020603050405020304" pitchFamily="18" charset="0"/>
                <a:cs typeface="Times New Roman" panose="02020603050405020304" pitchFamily="18" charset="0"/>
              </a:rPr>
              <a:t>Hãy</a:t>
            </a:r>
            <a:r>
              <a:rPr lang="en-US" sz="2400" b="1" dirty="0">
                <a:solidFill>
                  <a:schemeClr val="tx2">
                    <a:lumMod val="50000"/>
                  </a:schemeClr>
                </a:solidFill>
                <a:latin typeface="Times New Roman" panose="02020603050405020304" pitchFamily="18" charset="0"/>
                <a:cs typeface="Times New Roman" panose="02020603050405020304" pitchFamily="18" charset="0"/>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rPr>
              <a:t>cho</a:t>
            </a:r>
            <a:r>
              <a:rPr lang="en-US" sz="2400" b="1" dirty="0">
                <a:solidFill>
                  <a:schemeClr val="tx2">
                    <a:lumMod val="50000"/>
                  </a:schemeClr>
                </a:solidFill>
                <a:latin typeface="Times New Roman" panose="02020603050405020304" pitchFamily="18" charset="0"/>
                <a:cs typeface="Times New Roman" panose="02020603050405020304" pitchFamily="18" charset="0"/>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rPr>
              <a:t>biết</a:t>
            </a:r>
            <a:r>
              <a:rPr lang="en-US" sz="2400" b="1" dirty="0">
                <a:solidFill>
                  <a:schemeClr val="tx2">
                    <a:lumMod val="50000"/>
                  </a:schemeClr>
                </a:solidFill>
                <a:latin typeface="Times New Roman" panose="02020603050405020304" pitchFamily="18" charset="0"/>
                <a:cs typeface="Times New Roman" panose="02020603050405020304" pitchFamily="18" charset="0"/>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rPr>
              <a:t>nguyên</a:t>
            </a:r>
            <a:r>
              <a:rPr lang="en-US" sz="2400" b="1" dirty="0">
                <a:solidFill>
                  <a:schemeClr val="tx2">
                    <a:lumMod val="50000"/>
                  </a:schemeClr>
                </a:solidFill>
                <a:latin typeface="Times New Roman" panose="02020603050405020304" pitchFamily="18" charset="0"/>
                <a:cs typeface="Times New Roman" panose="02020603050405020304" pitchFamily="18" charset="0"/>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rPr>
              <a:t>tử</a:t>
            </a:r>
            <a:r>
              <a:rPr lang="en-US" sz="2400" b="1" dirty="0">
                <a:solidFill>
                  <a:schemeClr val="tx2">
                    <a:lumMod val="50000"/>
                  </a:schemeClr>
                </a:solidFill>
                <a:latin typeface="Times New Roman" panose="02020603050405020304" pitchFamily="18" charset="0"/>
                <a:cs typeface="Times New Roman" panose="02020603050405020304" pitchFamily="18" charset="0"/>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rPr>
              <a:t>các</a:t>
            </a:r>
            <a:r>
              <a:rPr lang="en-US" sz="2400" b="1" dirty="0">
                <a:solidFill>
                  <a:schemeClr val="tx2">
                    <a:lumMod val="50000"/>
                  </a:schemeClr>
                </a:solidFill>
                <a:latin typeface="Times New Roman" panose="02020603050405020304" pitchFamily="18" charset="0"/>
                <a:cs typeface="Times New Roman" panose="02020603050405020304" pitchFamily="18" charset="0"/>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rPr>
              <a:t>nguyên</a:t>
            </a:r>
            <a:r>
              <a:rPr lang="en-US" sz="2400" b="1" dirty="0">
                <a:solidFill>
                  <a:schemeClr val="tx2">
                    <a:lumMod val="50000"/>
                  </a:schemeClr>
                </a:solidFill>
                <a:latin typeface="Times New Roman" panose="02020603050405020304" pitchFamily="18" charset="0"/>
                <a:cs typeface="Times New Roman" panose="02020603050405020304" pitchFamily="18" charset="0"/>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rPr>
              <a:t>tố</a:t>
            </a:r>
            <a:r>
              <a:rPr lang="en-US" sz="2400" b="1" dirty="0">
                <a:solidFill>
                  <a:schemeClr val="tx2">
                    <a:lumMod val="50000"/>
                  </a:schemeClr>
                </a:solidFill>
                <a:latin typeface="Times New Roman" panose="02020603050405020304" pitchFamily="18" charset="0"/>
                <a:cs typeface="Times New Roman" panose="02020603050405020304" pitchFamily="18" charset="0"/>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rPr>
              <a:t>nào</a:t>
            </a:r>
            <a:r>
              <a:rPr lang="en-US" sz="2400" b="1" dirty="0">
                <a:solidFill>
                  <a:schemeClr val="tx2">
                    <a:lumMod val="50000"/>
                  </a:schemeClr>
                </a:solidFill>
                <a:latin typeface="Times New Roman" panose="02020603050405020304" pitchFamily="18" charset="0"/>
                <a:cs typeface="Times New Roman" panose="02020603050405020304" pitchFamily="18" charset="0"/>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rPr>
              <a:t>có</a:t>
            </a:r>
            <a:r>
              <a:rPr lang="en-US" sz="2400" b="1" dirty="0">
                <a:solidFill>
                  <a:schemeClr val="tx2">
                    <a:lumMod val="50000"/>
                  </a:schemeClr>
                </a:solidFill>
                <a:latin typeface="Times New Roman" panose="02020603050405020304" pitchFamily="18" charset="0"/>
                <a:cs typeface="Times New Roman" panose="02020603050405020304" pitchFamily="18" charset="0"/>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rPr>
              <a:t>cùng</a:t>
            </a:r>
            <a:r>
              <a:rPr lang="en-US" sz="2400" b="1" dirty="0">
                <a:solidFill>
                  <a:schemeClr val="tx2">
                    <a:lumMod val="50000"/>
                  </a:schemeClr>
                </a:solidFill>
                <a:latin typeface="Times New Roman" panose="02020603050405020304" pitchFamily="18" charset="0"/>
                <a:cs typeface="Times New Roman" panose="02020603050405020304" pitchFamily="18" charset="0"/>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rPr>
              <a:t>số</a:t>
            </a:r>
            <a:r>
              <a:rPr lang="en-US" sz="2400" b="1" dirty="0">
                <a:solidFill>
                  <a:schemeClr val="tx2">
                    <a:lumMod val="50000"/>
                  </a:schemeClr>
                </a:solidFill>
                <a:latin typeface="Times New Roman" panose="02020603050405020304" pitchFamily="18" charset="0"/>
                <a:cs typeface="Times New Roman" panose="02020603050405020304" pitchFamily="18" charset="0"/>
              </a:rPr>
              <a:t> electron ở </a:t>
            </a:r>
            <a:r>
              <a:rPr lang="en-US" sz="2400" b="1" dirty="0" err="1">
                <a:solidFill>
                  <a:schemeClr val="tx2">
                    <a:lumMod val="50000"/>
                  </a:schemeClr>
                </a:solidFill>
                <a:latin typeface="Times New Roman" panose="02020603050405020304" pitchFamily="18" charset="0"/>
                <a:cs typeface="Times New Roman" panose="02020603050405020304" pitchFamily="18" charset="0"/>
              </a:rPr>
              <a:t>lớp</a:t>
            </a:r>
            <a:r>
              <a:rPr lang="en-US" sz="2400" b="1" dirty="0">
                <a:solidFill>
                  <a:schemeClr val="tx2">
                    <a:lumMod val="50000"/>
                  </a:schemeClr>
                </a:solidFill>
                <a:latin typeface="Times New Roman" panose="02020603050405020304" pitchFamily="18" charset="0"/>
                <a:cs typeface="Times New Roman" panose="02020603050405020304" pitchFamily="18" charset="0"/>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rPr>
              <a:t>ngoài</a:t>
            </a:r>
            <a:r>
              <a:rPr lang="en-US" sz="2400" b="1" dirty="0">
                <a:solidFill>
                  <a:schemeClr val="tx2">
                    <a:lumMod val="50000"/>
                  </a:schemeClr>
                </a:solidFill>
                <a:latin typeface="Times New Roman" panose="02020603050405020304" pitchFamily="18" charset="0"/>
                <a:cs typeface="Times New Roman" panose="02020603050405020304" pitchFamily="18" charset="0"/>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rPr>
              <a:t>cùng</a:t>
            </a:r>
            <a:r>
              <a:rPr lang="en-US" sz="2400" b="1" dirty="0">
                <a:solidFill>
                  <a:schemeClr val="tx2">
                    <a:lumMod val="50000"/>
                  </a:schemeClr>
                </a:solidFill>
                <a:latin typeface="Times New Roman" panose="02020603050405020304" pitchFamily="18" charset="0"/>
                <a:cs typeface="Times New Roman" panose="02020603050405020304" pitchFamily="18" charset="0"/>
              </a:rPr>
              <a:t>.</a:t>
            </a:r>
          </a:p>
          <a:p>
            <a:pPr algn="just"/>
            <a:r>
              <a:rPr lang="en-US" sz="2400" b="1" dirty="0">
                <a:solidFill>
                  <a:schemeClr val="tx2">
                    <a:lumMod val="50000"/>
                  </a:schemeClr>
                </a:solidFill>
                <a:latin typeface="Times New Roman" panose="02020603050405020304" pitchFamily="18" charset="0"/>
                <a:cs typeface="Times New Roman" panose="02020603050405020304" pitchFamily="18" charset="0"/>
              </a:rPr>
              <a:t>2. </a:t>
            </a:r>
            <a:r>
              <a:rPr lang="en-US" sz="2400" b="1" dirty="0" err="1">
                <a:solidFill>
                  <a:schemeClr val="tx2">
                    <a:lumMod val="50000"/>
                  </a:schemeClr>
                </a:solidFill>
                <a:latin typeface="Times New Roman" panose="02020603050405020304" pitchFamily="18" charset="0"/>
                <a:cs typeface="Times New Roman" panose="02020603050405020304" pitchFamily="18" charset="0"/>
              </a:rPr>
              <a:t>Hãy</a:t>
            </a:r>
            <a:r>
              <a:rPr lang="en-US" sz="2400" b="1" dirty="0">
                <a:solidFill>
                  <a:schemeClr val="tx2">
                    <a:lumMod val="50000"/>
                  </a:schemeClr>
                </a:solidFill>
                <a:latin typeface="Times New Roman" panose="02020603050405020304" pitchFamily="18" charset="0"/>
                <a:cs typeface="Times New Roman" panose="02020603050405020304" pitchFamily="18" charset="0"/>
              </a:rPr>
              <a:t> so </a:t>
            </a:r>
            <a:r>
              <a:rPr lang="en-US" sz="2400" b="1" dirty="0" err="1">
                <a:solidFill>
                  <a:schemeClr val="tx2">
                    <a:lumMod val="50000"/>
                  </a:schemeClr>
                </a:solidFill>
                <a:latin typeface="Times New Roman" panose="02020603050405020304" pitchFamily="18" charset="0"/>
                <a:cs typeface="Times New Roman" panose="02020603050405020304" pitchFamily="18" charset="0"/>
              </a:rPr>
              <a:t>sánh</a:t>
            </a:r>
            <a:r>
              <a:rPr lang="en-US" sz="2400" b="1" dirty="0">
                <a:solidFill>
                  <a:schemeClr val="tx2">
                    <a:lumMod val="50000"/>
                  </a:schemeClr>
                </a:solidFill>
                <a:latin typeface="Times New Roman" panose="02020603050405020304" pitchFamily="18" charset="0"/>
                <a:cs typeface="Times New Roman" panose="02020603050405020304" pitchFamily="18" charset="0"/>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rPr>
              <a:t>số</a:t>
            </a:r>
            <a:r>
              <a:rPr lang="en-US" sz="2400" b="1" dirty="0">
                <a:solidFill>
                  <a:schemeClr val="tx2">
                    <a:lumMod val="50000"/>
                  </a:schemeClr>
                </a:solidFill>
                <a:latin typeface="Times New Roman" panose="02020603050405020304" pitchFamily="18" charset="0"/>
                <a:cs typeface="Times New Roman" panose="02020603050405020304" pitchFamily="18" charset="0"/>
              </a:rPr>
              <a:t> electron </a:t>
            </a:r>
            <a:r>
              <a:rPr lang="en-US" sz="2400" b="1" dirty="0" err="1">
                <a:solidFill>
                  <a:schemeClr val="tx2">
                    <a:lumMod val="50000"/>
                  </a:schemeClr>
                </a:solidFill>
                <a:latin typeface="Times New Roman" panose="02020603050405020304" pitchFamily="18" charset="0"/>
                <a:cs typeface="Times New Roman" panose="02020603050405020304" pitchFamily="18" charset="0"/>
              </a:rPr>
              <a:t>lớp</a:t>
            </a:r>
            <a:r>
              <a:rPr lang="en-US" sz="2400" b="1" dirty="0">
                <a:solidFill>
                  <a:schemeClr val="tx2">
                    <a:lumMod val="50000"/>
                  </a:schemeClr>
                </a:solidFill>
                <a:latin typeface="Times New Roman" panose="02020603050405020304" pitchFamily="18" charset="0"/>
                <a:cs typeface="Times New Roman" panose="02020603050405020304" pitchFamily="18" charset="0"/>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rPr>
              <a:t>ngoài</a:t>
            </a:r>
            <a:r>
              <a:rPr lang="en-US" sz="2400" b="1" dirty="0">
                <a:solidFill>
                  <a:schemeClr val="tx2">
                    <a:lumMod val="50000"/>
                  </a:schemeClr>
                </a:solidFill>
                <a:latin typeface="Times New Roman" panose="02020603050405020304" pitchFamily="18" charset="0"/>
                <a:cs typeface="Times New Roman" panose="02020603050405020304" pitchFamily="18" charset="0"/>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rPr>
              <a:t>cùng</a:t>
            </a:r>
            <a:r>
              <a:rPr lang="en-US" sz="2400" b="1" dirty="0">
                <a:solidFill>
                  <a:schemeClr val="tx2">
                    <a:lumMod val="50000"/>
                  </a:schemeClr>
                </a:solidFill>
                <a:latin typeface="Times New Roman" panose="02020603050405020304" pitchFamily="18" charset="0"/>
                <a:cs typeface="Times New Roman" panose="02020603050405020304" pitchFamily="18" charset="0"/>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rPr>
              <a:t>của</a:t>
            </a:r>
            <a:r>
              <a:rPr lang="en-US" sz="2400" b="1" dirty="0">
                <a:solidFill>
                  <a:schemeClr val="tx2">
                    <a:lumMod val="50000"/>
                  </a:schemeClr>
                </a:solidFill>
                <a:latin typeface="Times New Roman" panose="02020603050405020304" pitchFamily="18" charset="0"/>
                <a:cs typeface="Times New Roman" panose="02020603050405020304" pitchFamily="18" charset="0"/>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rPr>
              <a:t>nguyên</a:t>
            </a:r>
            <a:r>
              <a:rPr lang="en-US" sz="2400" b="1" dirty="0">
                <a:solidFill>
                  <a:schemeClr val="tx2">
                    <a:lumMod val="50000"/>
                  </a:schemeClr>
                </a:solidFill>
                <a:latin typeface="Times New Roman" panose="02020603050405020304" pitchFamily="18" charset="0"/>
                <a:cs typeface="Times New Roman" panose="02020603050405020304" pitchFamily="18" charset="0"/>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rPr>
              <a:t>tử</a:t>
            </a:r>
            <a:r>
              <a:rPr lang="en-US" sz="2400" b="1" dirty="0">
                <a:solidFill>
                  <a:schemeClr val="tx2">
                    <a:lumMod val="50000"/>
                  </a:schemeClr>
                </a:solidFill>
                <a:latin typeface="Times New Roman" panose="02020603050405020304" pitchFamily="18" charset="0"/>
                <a:cs typeface="Times New Roman" panose="02020603050405020304" pitchFamily="18" charset="0"/>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rPr>
              <a:t>các</a:t>
            </a:r>
            <a:r>
              <a:rPr lang="en-US" sz="2400" b="1" dirty="0">
                <a:solidFill>
                  <a:schemeClr val="tx2">
                    <a:lumMod val="50000"/>
                  </a:schemeClr>
                </a:solidFill>
                <a:latin typeface="Times New Roman" panose="02020603050405020304" pitchFamily="18" charset="0"/>
                <a:cs typeface="Times New Roman" panose="02020603050405020304" pitchFamily="18" charset="0"/>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rPr>
              <a:t>nguyên</a:t>
            </a:r>
            <a:r>
              <a:rPr lang="en-US" sz="2400" b="1" dirty="0">
                <a:solidFill>
                  <a:schemeClr val="tx2">
                    <a:lumMod val="50000"/>
                  </a:schemeClr>
                </a:solidFill>
                <a:latin typeface="Times New Roman" panose="02020603050405020304" pitchFamily="18" charset="0"/>
                <a:cs typeface="Times New Roman" panose="02020603050405020304" pitchFamily="18" charset="0"/>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rPr>
              <a:t>tố</a:t>
            </a:r>
            <a:r>
              <a:rPr lang="en-US" sz="2400" b="1" dirty="0">
                <a:solidFill>
                  <a:schemeClr val="tx2">
                    <a:lumMod val="50000"/>
                  </a:schemeClr>
                </a:solidFill>
                <a:latin typeface="Times New Roman" panose="02020603050405020304" pitchFamily="18" charset="0"/>
                <a:cs typeface="Times New Roman" panose="02020603050405020304" pitchFamily="18" charset="0"/>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rPr>
              <a:t>với</a:t>
            </a:r>
            <a:r>
              <a:rPr lang="en-US" sz="2400" b="1" dirty="0">
                <a:solidFill>
                  <a:schemeClr val="tx2">
                    <a:lumMod val="50000"/>
                  </a:schemeClr>
                </a:solidFill>
                <a:latin typeface="Times New Roman" panose="02020603050405020304" pitchFamily="18" charset="0"/>
                <a:cs typeface="Times New Roman" panose="02020603050405020304" pitchFamily="18" charset="0"/>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rPr>
              <a:t>số</a:t>
            </a:r>
            <a:r>
              <a:rPr lang="en-US" sz="2400" b="1" dirty="0">
                <a:solidFill>
                  <a:schemeClr val="tx2">
                    <a:lumMod val="50000"/>
                  </a:schemeClr>
                </a:solidFill>
                <a:latin typeface="Times New Roman" panose="02020603050405020304" pitchFamily="18" charset="0"/>
                <a:cs typeface="Times New Roman" panose="02020603050405020304" pitchFamily="18" charset="0"/>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rPr>
              <a:t>thứ</a:t>
            </a:r>
            <a:r>
              <a:rPr lang="en-US" sz="2400" b="1" dirty="0">
                <a:solidFill>
                  <a:schemeClr val="tx2">
                    <a:lumMod val="50000"/>
                  </a:schemeClr>
                </a:solidFill>
                <a:latin typeface="Times New Roman" panose="02020603050405020304" pitchFamily="18" charset="0"/>
                <a:cs typeface="Times New Roman" panose="02020603050405020304" pitchFamily="18" charset="0"/>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rPr>
              <a:t>tự</a:t>
            </a:r>
            <a:r>
              <a:rPr lang="en-US" sz="2400" b="1" dirty="0">
                <a:solidFill>
                  <a:schemeClr val="tx2">
                    <a:lumMod val="50000"/>
                  </a:schemeClr>
                </a:solidFill>
                <a:latin typeface="Times New Roman" panose="02020603050405020304" pitchFamily="18" charset="0"/>
                <a:cs typeface="Times New Roman" panose="02020603050405020304" pitchFamily="18" charset="0"/>
              </a:rPr>
              <a:t> </a:t>
            </a:r>
            <a:r>
              <a:rPr lang="en-US" sz="2400" b="1" u="sng" dirty="0" err="1">
                <a:solidFill>
                  <a:srgbClr val="FF0000"/>
                </a:solidFill>
                <a:latin typeface="Times New Roman" panose="02020603050405020304" pitchFamily="18" charset="0"/>
                <a:cs typeface="Times New Roman" panose="02020603050405020304" pitchFamily="18" charset="0"/>
              </a:rPr>
              <a:t>nhóm</a:t>
            </a:r>
            <a:r>
              <a:rPr lang="en-US" sz="2400" b="1" dirty="0">
                <a:solidFill>
                  <a:schemeClr val="tx2">
                    <a:lumMod val="50000"/>
                  </a:schemeClr>
                </a:solidFill>
                <a:latin typeface="Times New Roman" panose="02020603050405020304" pitchFamily="18" charset="0"/>
                <a:cs typeface="Times New Roman" panose="02020603050405020304" pitchFamily="18" charset="0"/>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rPr>
              <a:t>của</a:t>
            </a:r>
            <a:r>
              <a:rPr lang="en-US" sz="2400" b="1" dirty="0">
                <a:solidFill>
                  <a:schemeClr val="tx2">
                    <a:lumMod val="50000"/>
                  </a:schemeClr>
                </a:solidFill>
                <a:latin typeface="Times New Roman" panose="02020603050405020304" pitchFamily="18" charset="0"/>
                <a:cs typeface="Times New Roman" panose="02020603050405020304" pitchFamily="18" charset="0"/>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rPr>
              <a:t>các</a:t>
            </a:r>
            <a:r>
              <a:rPr lang="en-US" sz="2400" b="1" dirty="0">
                <a:solidFill>
                  <a:schemeClr val="tx2">
                    <a:lumMod val="50000"/>
                  </a:schemeClr>
                </a:solidFill>
                <a:latin typeface="Times New Roman" panose="02020603050405020304" pitchFamily="18" charset="0"/>
                <a:cs typeface="Times New Roman" panose="02020603050405020304" pitchFamily="18" charset="0"/>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rPr>
              <a:t>nguyên</a:t>
            </a:r>
            <a:r>
              <a:rPr lang="en-US" sz="2400" b="1" dirty="0">
                <a:solidFill>
                  <a:schemeClr val="tx2">
                    <a:lumMod val="50000"/>
                  </a:schemeClr>
                </a:solidFill>
                <a:latin typeface="Times New Roman" panose="02020603050405020304" pitchFamily="18" charset="0"/>
                <a:cs typeface="Times New Roman" panose="02020603050405020304" pitchFamily="18" charset="0"/>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rPr>
              <a:t>tố</a:t>
            </a:r>
            <a:r>
              <a:rPr lang="en-US" sz="2400" b="1" dirty="0">
                <a:solidFill>
                  <a:schemeClr val="tx2">
                    <a:lumMod val="50000"/>
                  </a:schemeClr>
                </a:solidFill>
                <a:latin typeface="Times New Roman" panose="02020603050405020304" pitchFamily="18" charset="0"/>
                <a:cs typeface="Times New Roman" panose="02020603050405020304" pitchFamily="18" charset="0"/>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rPr>
              <a:t>đó</a:t>
            </a:r>
            <a:r>
              <a:rPr lang="en-US" sz="2400" b="1" dirty="0">
                <a:solidFill>
                  <a:schemeClr val="tx2">
                    <a:lumMod val="50000"/>
                  </a:schemeClr>
                </a:solidFill>
                <a:latin typeface="Times New Roman" panose="02020603050405020304" pitchFamily="18" charset="0"/>
                <a:cs typeface="Times New Roman" panose="02020603050405020304" pitchFamily="18" charset="0"/>
              </a:rPr>
              <a:t>.</a:t>
            </a:r>
            <a:endParaRPr lang="en-US" sz="2400" b="1" i="0" dirty="0">
              <a:solidFill>
                <a:schemeClr val="tx2">
                  <a:lumMod val="50000"/>
                </a:schemeClr>
              </a:solidFill>
              <a:effectLst/>
              <a:latin typeface="Times New Roman" panose="02020603050405020304" pitchFamily="18" charset="0"/>
              <a:cs typeface="Times New Roman" panose="02020603050405020304" pitchFamily="18" charset="0"/>
            </a:endParaRPr>
          </a:p>
        </p:txBody>
      </p:sp>
      <p:pic>
        <p:nvPicPr>
          <p:cNvPr id="17410" name="Picture 2" descr="Chuẩn bị: 4 mô hình sắp xếp electron ở vỏ nguyên tử của Li, Na, F, Cl theo mẫu mô tả trong Hình 4.4.  Quan sát các mô hình đã chuẩn bị, thảo luận và trả lời các câu hỏi: (ảnh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4821" y="3890101"/>
            <a:ext cx="7677150" cy="243840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11129555" y="6152153"/>
            <a:ext cx="799010" cy="3526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n w="0"/>
                <a:solidFill>
                  <a:schemeClr val="tx1"/>
                </a:solidFill>
                <a:effectLst>
                  <a:outerShdw blurRad="38100" dist="19050" dir="2700000" algn="tl" rotWithShape="0">
                    <a:schemeClr val="dk1">
                      <a:alpha val="40000"/>
                    </a:schemeClr>
                  </a:outerShdw>
                </a:effectLst>
              </a:rPr>
              <a:t>Tiết</a:t>
            </a:r>
            <a:r>
              <a:rPr lang="en-US" dirty="0">
                <a:ln w="0"/>
                <a:solidFill>
                  <a:schemeClr val="tx1"/>
                </a:solidFill>
                <a:effectLst>
                  <a:outerShdw blurRad="38100" dist="19050" dir="2700000" algn="tl" rotWithShape="0">
                    <a:schemeClr val="dk1">
                      <a:alpha val="40000"/>
                    </a:schemeClr>
                  </a:outerShdw>
                </a:effectLst>
              </a:rPr>
              <a:t> 3</a:t>
            </a:r>
          </a:p>
        </p:txBody>
      </p:sp>
    </p:spTree>
    <p:extLst>
      <p:ext uri="{BB962C8B-B14F-4D97-AF65-F5344CB8AC3E}">
        <p14:creationId xmlns:p14="http://schemas.microsoft.com/office/powerpoint/2010/main" val="27279061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587830" y="205969"/>
            <a:ext cx="10311076" cy="8288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FF0000"/>
                </a:solidFill>
                <a:latin typeface="Times New Roman" panose="02020603050405020304" pitchFamily="18" charset="0"/>
                <a:cs typeface="Times New Roman" panose="02020603050405020304" pitchFamily="18" charset="0"/>
              </a:rPr>
              <a:t>3. </a:t>
            </a:r>
            <a:r>
              <a:rPr lang="en-US" b="1" dirty="0" err="1">
                <a:solidFill>
                  <a:srgbClr val="FF0000"/>
                </a:solidFill>
                <a:latin typeface="Times New Roman" panose="02020603050405020304" pitchFamily="18" charset="0"/>
                <a:cs typeface="Times New Roman" panose="02020603050405020304" pitchFamily="18" charset="0"/>
              </a:rPr>
              <a:t>Nhóm</a:t>
            </a:r>
            <a:endParaRPr lang="en-US" b="1" dirty="0">
              <a:solidFill>
                <a:srgbClr val="FF0000"/>
              </a:solidFill>
              <a:latin typeface="Times New Roman" panose="02020603050405020304" pitchFamily="18" charset="0"/>
              <a:cs typeface="Times New Roman" panose="02020603050405020304" pitchFamily="18" charset="0"/>
            </a:endParaRPr>
          </a:p>
          <a:p>
            <a:pPr>
              <a:buFontTx/>
              <a:buChar char="-"/>
            </a:pPr>
            <a:endParaRPr lang="en-US" sz="2400" dirty="0">
              <a:latin typeface="+mj-lt"/>
            </a:endParaRPr>
          </a:p>
        </p:txBody>
      </p:sp>
      <p:pic>
        <p:nvPicPr>
          <p:cNvPr id="8194" name="Picture 2" descr="Bảng tuần hoàn các nguyên tố hóa học – SONG PHƯƠ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1" y="2011680"/>
            <a:ext cx="10650709" cy="484632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a:xfrm>
            <a:off x="2076930" y="267979"/>
            <a:ext cx="8038140" cy="1533630"/>
          </a:xfrm>
          <a:prstGeom prst="rect">
            <a:avLst/>
          </a:prstGeom>
          <a:solidFill>
            <a:schemeClr val="bg1"/>
          </a:solidFill>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9600" dirty="0" err="1">
                <a:solidFill>
                  <a:srgbClr val="002060"/>
                </a:solidFill>
                <a:latin typeface="Times New Roman" panose="02020603050405020304" pitchFamily="18" charset="0"/>
                <a:cs typeface="Times New Roman" panose="02020603050405020304" pitchFamily="18" charset="0"/>
              </a:rPr>
              <a:t>Nghiên</a:t>
            </a:r>
            <a:r>
              <a:rPr lang="en-US" sz="9600" dirty="0">
                <a:solidFill>
                  <a:srgbClr val="002060"/>
                </a:solidFill>
                <a:latin typeface="Times New Roman" panose="02020603050405020304" pitchFamily="18" charset="0"/>
                <a:cs typeface="Times New Roman" panose="02020603050405020304" pitchFamily="18" charset="0"/>
              </a:rPr>
              <a:t> </a:t>
            </a:r>
            <a:r>
              <a:rPr lang="en-US" sz="9600" dirty="0" err="1">
                <a:solidFill>
                  <a:srgbClr val="002060"/>
                </a:solidFill>
                <a:latin typeface="Times New Roman" panose="02020603050405020304" pitchFamily="18" charset="0"/>
                <a:cs typeface="Times New Roman" panose="02020603050405020304" pitchFamily="18" charset="0"/>
              </a:rPr>
              <a:t>cứu</a:t>
            </a:r>
            <a:r>
              <a:rPr lang="en-US" sz="9600" dirty="0">
                <a:solidFill>
                  <a:srgbClr val="002060"/>
                </a:solidFill>
                <a:latin typeface="Times New Roman" panose="02020603050405020304" pitchFamily="18" charset="0"/>
                <a:cs typeface="Times New Roman" panose="02020603050405020304" pitchFamily="18" charset="0"/>
              </a:rPr>
              <a:t> </a:t>
            </a:r>
            <a:r>
              <a:rPr lang="en-US" sz="9600" dirty="0" err="1">
                <a:solidFill>
                  <a:srgbClr val="002060"/>
                </a:solidFill>
                <a:latin typeface="Times New Roman" panose="02020603050405020304" pitchFamily="18" charset="0"/>
                <a:cs typeface="Times New Roman" panose="02020603050405020304" pitchFamily="18" charset="0"/>
              </a:rPr>
              <a:t>thông</a:t>
            </a:r>
            <a:r>
              <a:rPr lang="en-US" sz="9600" dirty="0">
                <a:solidFill>
                  <a:srgbClr val="002060"/>
                </a:solidFill>
                <a:latin typeface="Times New Roman" panose="02020603050405020304" pitchFamily="18" charset="0"/>
                <a:cs typeface="Times New Roman" panose="02020603050405020304" pitchFamily="18" charset="0"/>
              </a:rPr>
              <a:t> tin SGK.</a:t>
            </a:r>
          </a:p>
          <a:p>
            <a:pPr marL="0" indent="0" algn="just">
              <a:lnSpc>
                <a:spcPct val="140000"/>
              </a:lnSpc>
              <a:spcBef>
                <a:spcPts val="0"/>
              </a:spcBef>
              <a:buNone/>
            </a:pPr>
            <a:r>
              <a:rPr lang="en-US" sz="9600" dirty="0">
                <a:solidFill>
                  <a:srgbClr val="FF0000"/>
                </a:solidFill>
                <a:latin typeface="Times New Roman" panose="02020603050405020304" pitchFamily="18" charset="0"/>
                <a:cs typeface="Times New Roman" panose="02020603050405020304" pitchFamily="18" charset="0"/>
              </a:rPr>
              <a:t>1. </a:t>
            </a:r>
            <a:r>
              <a:rPr lang="en-US" sz="9600" dirty="0" err="1">
                <a:solidFill>
                  <a:srgbClr val="FF0000"/>
                </a:solidFill>
                <a:latin typeface="Times New Roman" panose="02020603050405020304" pitchFamily="18" charset="0"/>
                <a:cs typeface="Times New Roman" panose="02020603050405020304" pitchFamily="18" charset="0"/>
              </a:rPr>
              <a:t>Số</a:t>
            </a:r>
            <a:r>
              <a:rPr lang="en-US" sz="9600" dirty="0">
                <a:solidFill>
                  <a:srgbClr val="FF0000"/>
                </a:solidFill>
                <a:latin typeface="Times New Roman" panose="02020603050405020304" pitchFamily="18" charset="0"/>
                <a:cs typeface="Times New Roman" panose="02020603050405020304" pitchFamily="18" charset="0"/>
              </a:rPr>
              <a:t> </a:t>
            </a:r>
            <a:r>
              <a:rPr lang="en-US" sz="9600" dirty="0" err="1">
                <a:solidFill>
                  <a:srgbClr val="FF0000"/>
                </a:solidFill>
                <a:latin typeface="Times New Roman" panose="02020603050405020304" pitchFamily="18" charset="0"/>
                <a:cs typeface="Times New Roman" panose="02020603050405020304" pitchFamily="18" charset="0"/>
              </a:rPr>
              <a:t>nhóm</a:t>
            </a:r>
            <a:r>
              <a:rPr lang="en-US" sz="9600" dirty="0">
                <a:solidFill>
                  <a:srgbClr val="FF0000"/>
                </a:solidFill>
                <a:latin typeface="Times New Roman" panose="02020603050405020304" pitchFamily="18" charset="0"/>
                <a:cs typeface="Times New Roman" panose="02020603050405020304" pitchFamily="18" charset="0"/>
              </a:rPr>
              <a:t> </a:t>
            </a:r>
            <a:r>
              <a:rPr lang="en-US" sz="9600" dirty="0" err="1">
                <a:solidFill>
                  <a:srgbClr val="FF0000"/>
                </a:solidFill>
                <a:latin typeface="Times New Roman" panose="02020603050405020304" pitchFamily="18" charset="0"/>
                <a:cs typeface="Times New Roman" panose="02020603050405020304" pitchFamily="18" charset="0"/>
              </a:rPr>
              <a:t>trong</a:t>
            </a:r>
            <a:r>
              <a:rPr lang="en-US" sz="9600" dirty="0">
                <a:solidFill>
                  <a:srgbClr val="FF0000"/>
                </a:solidFill>
                <a:latin typeface="Times New Roman" panose="02020603050405020304" pitchFamily="18" charset="0"/>
                <a:cs typeface="Times New Roman" panose="02020603050405020304" pitchFamily="18" charset="0"/>
              </a:rPr>
              <a:t> </a:t>
            </a:r>
            <a:r>
              <a:rPr lang="en-US" sz="9600" dirty="0" err="1">
                <a:solidFill>
                  <a:srgbClr val="FF0000"/>
                </a:solidFill>
                <a:latin typeface="Times New Roman" panose="02020603050405020304" pitchFamily="18" charset="0"/>
                <a:cs typeface="Times New Roman" panose="02020603050405020304" pitchFamily="18" charset="0"/>
              </a:rPr>
              <a:t>bảng</a:t>
            </a:r>
            <a:r>
              <a:rPr lang="en-US" sz="9600" dirty="0">
                <a:solidFill>
                  <a:srgbClr val="FF0000"/>
                </a:solidFill>
                <a:latin typeface="Times New Roman" panose="02020603050405020304" pitchFamily="18" charset="0"/>
                <a:cs typeface="Times New Roman" panose="02020603050405020304" pitchFamily="18" charset="0"/>
              </a:rPr>
              <a:t> </a:t>
            </a:r>
            <a:r>
              <a:rPr lang="en-US" sz="9600" dirty="0" err="1">
                <a:solidFill>
                  <a:srgbClr val="FF0000"/>
                </a:solidFill>
                <a:latin typeface="Times New Roman" panose="02020603050405020304" pitchFamily="18" charset="0"/>
                <a:cs typeface="Times New Roman" panose="02020603050405020304" pitchFamily="18" charset="0"/>
              </a:rPr>
              <a:t>tuần</a:t>
            </a:r>
            <a:r>
              <a:rPr lang="en-US" sz="9600" dirty="0">
                <a:solidFill>
                  <a:srgbClr val="FF0000"/>
                </a:solidFill>
                <a:latin typeface="Times New Roman" panose="02020603050405020304" pitchFamily="18" charset="0"/>
                <a:cs typeface="Times New Roman" panose="02020603050405020304" pitchFamily="18" charset="0"/>
              </a:rPr>
              <a:t> </a:t>
            </a:r>
            <a:r>
              <a:rPr lang="en-US" sz="9600" dirty="0" err="1">
                <a:solidFill>
                  <a:srgbClr val="FF0000"/>
                </a:solidFill>
                <a:latin typeface="Times New Roman" panose="02020603050405020304" pitchFamily="18" charset="0"/>
                <a:cs typeface="Times New Roman" panose="02020603050405020304" pitchFamily="18" charset="0"/>
              </a:rPr>
              <a:t>hoàn</a:t>
            </a:r>
            <a:r>
              <a:rPr lang="en-US" sz="9600" dirty="0">
                <a:solidFill>
                  <a:srgbClr val="FF0000"/>
                </a:solidFill>
                <a:latin typeface="Times New Roman" panose="02020603050405020304" pitchFamily="18" charset="0"/>
                <a:cs typeface="Times New Roman" panose="02020603050405020304" pitchFamily="18" charset="0"/>
              </a:rPr>
              <a:t>? </a:t>
            </a:r>
            <a:r>
              <a:rPr lang="en-US" sz="9600" dirty="0" err="1">
                <a:solidFill>
                  <a:srgbClr val="FF0000"/>
                </a:solidFill>
                <a:latin typeface="Times New Roman" panose="02020603050405020304" pitchFamily="18" charset="0"/>
                <a:cs typeface="Times New Roman" panose="02020603050405020304" pitchFamily="18" charset="0"/>
              </a:rPr>
              <a:t>Cách</a:t>
            </a:r>
            <a:r>
              <a:rPr lang="en-US" sz="9600" dirty="0">
                <a:solidFill>
                  <a:srgbClr val="FF0000"/>
                </a:solidFill>
                <a:latin typeface="Times New Roman" panose="02020603050405020304" pitchFamily="18" charset="0"/>
                <a:cs typeface="Times New Roman" panose="02020603050405020304" pitchFamily="18" charset="0"/>
              </a:rPr>
              <a:t> </a:t>
            </a:r>
            <a:r>
              <a:rPr lang="en-US" sz="9600" dirty="0" err="1">
                <a:solidFill>
                  <a:srgbClr val="FF0000"/>
                </a:solidFill>
                <a:latin typeface="Times New Roman" panose="02020603050405020304" pitchFamily="18" charset="0"/>
                <a:cs typeface="Times New Roman" panose="02020603050405020304" pitchFamily="18" charset="0"/>
              </a:rPr>
              <a:t>đánh</a:t>
            </a:r>
            <a:r>
              <a:rPr lang="en-US" sz="9600" dirty="0">
                <a:solidFill>
                  <a:srgbClr val="FF0000"/>
                </a:solidFill>
                <a:latin typeface="Times New Roman" panose="02020603050405020304" pitchFamily="18" charset="0"/>
                <a:cs typeface="Times New Roman" panose="02020603050405020304" pitchFamily="18" charset="0"/>
              </a:rPr>
              <a:t> </a:t>
            </a:r>
            <a:r>
              <a:rPr lang="en-US" sz="9600" dirty="0" err="1">
                <a:solidFill>
                  <a:srgbClr val="FF0000"/>
                </a:solidFill>
                <a:latin typeface="Times New Roman" panose="02020603050405020304" pitchFamily="18" charset="0"/>
                <a:cs typeface="Times New Roman" panose="02020603050405020304" pitchFamily="18" charset="0"/>
              </a:rPr>
              <a:t>số</a:t>
            </a:r>
            <a:r>
              <a:rPr lang="en-US" sz="9600" dirty="0">
                <a:solidFill>
                  <a:srgbClr val="FF0000"/>
                </a:solidFill>
                <a:latin typeface="Times New Roman" panose="02020603050405020304" pitchFamily="18" charset="0"/>
                <a:cs typeface="Times New Roman" panose="02020603050405020304" pitchFamily="18" charset="0"/>
              </a:rPr>
              <a:t> </a:t>
            </a:r>
            <a:r>
              <a:rPr lang="en-US" sz="9600" dirty="0" err="1">
                <a:solidFill>
                  <a:srgbClr val="FF0000"/>
                </a:solidFill>
                <a:latin typeface="Times New Roman" panose="02020603050405020304" pitchFamily="18" charset="0"/>
                <a:cs typeface="Times New Roman" panose="02020603050405020304" pitchFamily="18" charset="0"/>
              </a:rPr>
              <a:t>thứ</a:t>
            </a:r>
            <a:r>
              <a:rPr lang="en-US" sz="9600" dirty="0">
                <a:solidFill>
                  <a:srgbClr val="FF0000"/>
                </a:solidFill>
                <a:latin typeface="Times New Roman" panose="02020603050405020304" pitchFamily="18" charset="0"/>
                <a:cs typeface="Times New Roman" panose="02020603050405020304" pitchFamily="18" charset="0"/>
              </a:rPr>
              <a:t> </a:t>
            </a:r>
            <a:r>
              <a:rPr lang="en-US" sz="9600" dirty="0" err="1">
                <a:solidFill>
                  <a:srgbClr val="FF0000"/>
                </a:solidFill>
                <a:latin typeface="Times New Roman" panose="02020603050405020304" pitchFamily="18" charset="0"/>
                <a:cs typeface="Times New Roman" panose="02020603050405020304" pitchFamily="18" charset="0"/>
              </a:rPr>
              <a:t>tự</a:t>
            </a:r>
            <a:r>
              <a:rPr lang="en-US" sz="9600" dirty="0">
                <a:solidFill>
                  <a:srgbClr val="FF0000"/>
                </a:solidFill>
                <a:latin typeface="Times New Roman" panose="02020603050405020304" pitchFamily="18" charset="0"/>
                <a:cs typeface="Times New Roman" panose="02020603050405020304" pitchFamily="18" charset="0"/>
              </a:rPr>
              <a:t>?</a:t>
            </a:r>
          </a:p>
          <a:p>
            <a:pPr marL="0" indent="0" algn="just">
              <a:lnSpc>
                <a:spcPct val="140000"/>
              </a:lnSpc>
              <a:spcBef>
                <a:spcPts val="0"/>
              </a:spcBef>
              <a:buNone/>
            </a:pPr>
            <a:r>
              <a:rPr lang="en-US" sz="9600" dirty="0">
                <a:solidFill>
                  <a:srgbClr val="FF0000"/>
                </a:solidFill>
                <a:latin typeface="Times New Roman" panose="02020603050405020304" pitchFamily="18" charset="0"/>
                <a:cs typeface="Times New Roman" panose="02020603050405020304" pitchFamily="18" charset="0"/>
              </a:rPr>
              <a:t>2. </a:t>
            </a:r>
            <a:r>
              <a:rPr lang="en-US" sz="9600" dirty="0" err="1">
                <a:solidFill>
                  <a:srgbClr val="FF0000"/>
                </a:solidFill>
                <a:latin typeface="Times New Roman" panose="02020603050405020304" pitchFamily="18" charset="0"/>
                <a:cs typeface="Times New Roman" panose="02020603050405020304" pitchFamily="18" charset="0"/>
              </a:rPr>
              <a:t>Các</a:t>
            </a:r>
            <a:r>
              <a:rPr lang="en-US" sz="9600" dirty="0">
                <a:solidFill>
                  <a:srgbClr val="FF0000"/>
                </a:solidFill>
                <a:latin typeface="Times New Roman" panose="02020603050405020304" pitchFamily="18" charset="0"/>
                <a:cs typeface="Times New Roman" panose="02020603050405020304" pitchFamily="18" charset="0"/>
              </a:rPr>
              <a:t> </a:t>
            </a:r>
            <a:r>
              <a:rPr lang="en-US" sz="9600" dirty="0" err="1">
                <a:solidFill>
                  <a:srgbClr val="FF0000"/>
                </a:solidFill>
                <a:latin typeface="Times New Roman" panose="02020603050405020304" pitchFamily="18" charset="0"/>
                <a:cs typeface="Times New Roman" panose="02020603050405020304" pitchFamily="18" charset="0"/>
              </a:rPr>
              <a:t>nguyên</a:t>
            </a:r>
            <a:r>
              <a:rPr lang="en-US" sz="9600" dirty="0">
                <a:solidFill>
                  <a:srgbClr val="FF0000"/>
                </a:solidFill>
                <a:latin typeface="Times New Roman" panose="02020603050405020304" pitchFamily="18" charset="0"/>
                <a:cs typeface="Times New Roman" panose="02020603050405020304" pitchFamily="18" charset="0"/>
              </a:rPr>
              <a:t> </a:t>
            </a:r>
            <a:r>
              <a:rPr lang="en-US" sz="9600" dirty="0" err="1">
                <a:solidFill>
                  <a:srgbClr val="FF0000"/>
                </a:solidFill>
                <a:latin typeface="Times New Roman" panose="02020603050405020304" pitchFamily="18" charset="0"/>
                <a:cs typeface="Times New Roman" panose="02020603050405020304" pitchFamily="18" charset="0"/>
              </a:rPr>
              <a:t>tố</a:t>
            </a:r>
            <a:r>
              <a:rPr lang="en-US" sz="9600" dirty="0">
                <a:solidFill>
                  <a:srgbClr val="FF0000"/>
                </a:solidFill>
                <a:latin typeface="Times New Roman" panose="02020603050405020304" pitchFamily="18" charset="0"/>
                <a:cs typeface="Times New Roman" panose="02020603050405020304" pitchFamily="18" charset="0"/>
              </a:rPr>
              <a:t> </a:t>
            </a:r>
            <a:r>
              <a:rPr lang="en-US" sz="9600" dirty="0" err="1">
                <a:solidFill>
                  <a:srgbClr val="FF0000"/>
                </a:solidFill>
                <a:latin typeface="Times New Roman" panose="02020603050405020304" pitchFamily="18" charset="0"/>
                <a:cs typeface="Times New Roman" panose="02020603050405020304" pitchFamily="18" charset="0"/>
              </a:rPr>
              <a:t>trong</a:t>
            </a:r>
            <a:r>
              <a:rPr lang="en-US" sz="9600" dirty="0">
                <a:solidFill>
                  <a:srgbClr val="FF0000"/>
                </a:solidFill>
                <a:latin typeface="Times New Roman" panose="02020603050405020304" pitchFamily="18" charset="0"/>
                <a:cs typeface="Times New Roman" panose="02020603050405020304" pitchFamily="18" charset="0"/>
              </a:rPr>
              <a:t> </a:t>
            </a:r>
            <a:r>
              <a:rPr lang="en-US" sz="9600" dirty="0" err="1">
                <a:solidFill>
                  <a:srgbClr val="FF0000"/>
                </a:solidFill>
                <a:latin typeface="Times New Roman" panose="02020603050405020304" pitchFamily="18" charset="0"/>
                <a:cs typeface="Times New Roman" panose="02020603050405020304" pitchFamily="18" charset="0"/>
              </a:rPr>
              <a:t>cùng</a:t>
            </a:r>
            <a:r>
              <a:rPr lang="en-US" sz="9600" dirty="0">
                <a:solidFill>
                  <a:srgbClr val="FF0000"/>
                </a:solidFill>
                <a:latin typeface="Times New Roman" panose="02020603050405020304" pitchFamily="18" charset="0"/>
                <a:cs typeface="Times New Roman" panose="02020603050405020304" pitchFamily="18" charset="0"/>
              </a:rPr>
              <a:t> </a:t>
            </a:r>
            <a:r>
              <a:rPr lang="en-US" sz="9600" dirty="0" err="1">
                <a:solidFill>
                  <a:srgbClr val="FF0000"/>
                </a:solidFill>
                <a:latin typeface="Times New Roman" panose="02020603050405020304" pitchFamily="18" charset="0"/>
                <a:cs typeface="Times New Roman" panose="02020603050405020304" pitchFamily="18" charset="0"/>
              </a:rPr>
              <a:t>một</a:t>
            </a:r>
            <a:r>
              <a:rPr lang="en-US" sz="9600" dirty="0">
                <a:solidFill>
                  <a:srgbClr val="FF0000"/>
                </a:solidFill>
                <a:latin typeface="Times New Roman" panose="02020603050405020304" pitchFamily="18" charset="0"/>
                <a:cs typeface="Times New Roman" panose="02020603050405020304" pitchFamily="18" charset="0"/>
              </a:rPr>
              <a:t> </a:t>
            </a:r>
            <a:r>
              <a:rPr lang="en-US" sz="9600" dirty="0" err="1">
                <a:solidFill>
                  <a:srgbClr val="FF0000"/>
                </a:solidFill>
                <a:latin typeface="Times New Roman" panose="02020603050405020304" pitchFamily="18" charset="0"/>
                <a:cs typeface="Times New Roman" panose="02020603050405020304" pitchFamily="18" charset="0"/>
              </a:rPr>
              <a:t>nhóm</a:t>
            </a:r>
            <a:r>
              <a:rPr lang="en-US" sz="9600" dirty="0">
                <a:solidFill>
                  <a:srgbClr val="FF0000"/>
                </a:solidFill>
                <a:latin typeface="Times New Roman" panose="02020603050405020304" pitchFamily="18" charset="0"/>
                <a:cs typeface="Times New Roman" panose="02020603050405020304" pitchFamily="18" charset="0"/>
              </a:rPr>
              <a:t> </a:t>
            </a:r>
            <a:r>
              <a:rPr lang="en-US" sz="9600" dirty="0" err="1">
                <a:solidFill>
                  <a:srgbClr val="FF0000"/>
                </a:solidFill>
                <a:latin typeface="Times New Roman" panose="02020603050405020304" pitchFamily="18" charset="0"/>
                <a:cs typeface="Times New Roman" panose="02020603050405020304" pitchFamily="18" charset="0"/>
              </a:rPr>
              <a:t>có</a:t>
            </a:r>
            <a:r>
              <a:rPr lang="en-US" sz="9600" dirty="0">
                <a:solidFill>
                  <a:srgbClr val="FF0000"/>
                </a:solidFill>
                <a:latin typeface="Times New Roman" panose="02020603050405020304" pitchFamily="18" charset="0"/>
                <a:cs typeface="Times New Roman" panose="02020603050405020304" pitchFamily="18" charset="0"/>
              </a:rPr>
              <a:t> </a:t>
            </a:r>
            <a:r>
              <a:rPr lang="en-US" sz="9600" dirty="0" err="1">
                <a:solidFill>
                  <a:srgbClr val="FF0000"/>
                </a:solidFill>
                <a:latin typeface="Times New Roman" panose="02020603050405020304" pitchFamily="18" charset="0"/>
                <a:cs typeface="Times New Roman" panose="02020603050405020304" pitchFamily="18" charset="0"/>
              </a:rPr>
              <a:t>số</a:t>
            </a:r>
            <a:r>
              <a:rPr lang="en-US" sz="9600" dirty="0">
                <a:solidFill>
                  <a:srgbClr val="FF0000"/>
                </a:solidFill>
                <a:latin typeface="Times New Roman" panose="02020603050405020304" pitchFamily="18" charset="0"/>
                <a:cs typeface="Times New Roman" panose="02020603050405020304" pitchFamily="18" charset="0"/>
              </a:rPr>
              <a:t> e ở </a:t>
            </a:r>
            <a:r>
              <a:rPr lang="en-US" sz="9600" dirty="0" err="1">
                <a:solidFill>
                  <a:srgbClr val="FF0000"/>
                </a:solidFill>
                <a:latin typeface="Times New Roman" panose="02020603050405020304" pitchFamily="18" charset="0"/>
                <a:cs typeface="Times New Roman" panose="02020603050405020304" pitchFamily="18" charset="0"/>
              </a:rPr>
              <a:t>lớp</a:t>
            </a:r>
            <a:r>
              <a:rPr lang="en-US" sz="9600" dirty="0">
                <a:solidFill>
                  <a:srgbClr val="FF0000"/>
                </a:solidFill>
                <a:latin typeface="Times New Roman" panose="02020603050405020304" pitchFamily="18" charset="0"/>
                <a:cs typeface="Times New Roman" panose="02020603050405020304" pitchFamily="18" charset="0"/>
              </a:rPr>
              <a:t> </a:t>
            </a:r>
            <a:r>
              <a:rPr lang="en-US" sz="9600" dirty="0" err="1">
                <a:solidFill>
                  <a:srgbClr val="FF0000"/>
                </a:solidFill>
                <a:latin typeface="Times New Roman" panose="02020603050405020304" pitchFamily="18" charset="0"/>
                <a:cs typeface="Times New Roman" panose="02020603050405020304" pitchFamily="18" charset="0"/>
              </a:rPr>
              <a:t>ngoài</a:t>
            </a:r>
            <a:r>
              <a:rPr lang="en-US" sz="9600" dirty="0">
                <a:solidFill>
                  <a:srgbClr val="FF0000"/>
                </a:solidFill>
                <a:latin typeface="Times New Roman" panose="02020603050405020304" pitchFamily="18" charset="0"/>
                <a:cs typeface="Times New Roman" panose="02020603050405020304" pitchFamily="18" charset="0"/>
              </a:rPr>
              <a:t> </a:t>
            </a:r>
            <a:r>
              <a:rPr lang="en-US" sz="9600" dirty="0" err="1">
                <a:solidFill>
                  <a:srgbClr val="FF0000"/>
                </a:solidFill>
                <a:latin typeface="Times New Roman" panose="02020603050405020304" pitchFamily="18" charset="0"/>
                <a:cs typeface="Times New Roman" panose="02020603050405020304" pitchFamily="18" charset="0"/>
              </a:rPr>
              <a:t>cùng</a:t>
            </a:r>
            <a:r>
              <a:rPr lang="en-US" sz="9600" dirty="0">
                <a:solidFill>
                  <a:srgbClr val="FF0000"/>
                </a:solidFill>
                <a:latin typeface="Times New Roman" panose="02020603050405020304" pitchFamily="18" charset="0"/>
                <a:cs typeface="Times New Roman" panose="02020603050405020304" pitchFamily="18" charset="0"/>
              </a:rPr>
              <a:t> </a:t>
            </a:r>
            <a:r>
              <a:rPr lang="en-US" sz="9600" dirty="0" err="1">
                <a:solidFill>
                  <a:srgbClr val="FF0000"/>
                </a:solidFill>
                <a:latin typeface="Times New Roman" panose="02020603050405020304" pitchFamily="18" charset="0"/>
                <a:cs typeface="Times New Roman" panose="02020603050405020304" pitchFamily="18" charset="0"/>
              </a:rPr>
              <a:t>như</a:t>
            </a:r>
            <a:r>
              <a:rPr lang="en-US" sz="9600" dirty="0">
                <a:solidFill>
                  <a:srgbClr val="FF0000"/>
                </a:solidFill>
                <a:latin typeface="Times New Roman" panose="02020603050405020304" pitchFamily="18" charset="0"/>
                <a:cs typeface="Times New Roman" panose="02020603050405020304" pitchFamily="18" charset="0"/>
              </a:rPr>
              <a:t> </a:t>
            </a:r>
            <a:r>
              <a:rPr lang="en-US" sz="9600" dirty="0" err="1">
                <a:solidFill>
                  <a:srgbClr val="FF0000"/>
                </a:solidFill>
                <a:latin typeface="Times New Roman" panose="02020603050405020304" pitchFamily="18" charset="0"/>
                <a:cs typeface="Times New Roman" panose="02020603050405020304" pitchFamily="18" charset="0"/>
              </a:rPr>
              <a:t>thế</a:t>
            </a:r>
            <a:r>
              <a:rPr lang="en-US" sz="9600" dirty="0">
                <a:solidFill>
                  <a:srgbClr val="FF0000"/>
                </a:solidFill>
                <a:latin typeface="Times New Roman" panose="02020603050405020304" pitchFamily="18" charset="0"/>
                <a:cs typeface="Times New Roman" panose="02020603050405020304" pitchFamily="18" charset="0"/>
              </a:rPr>
              <a:t> </a:t>
            </a:r>
            <a:r>
              <a:rPr lang="en-US" sz="9600" dirty="0" err="1">
                <a:solidFill>
                  <a:srgbClr val="FF0000"/>
                </a:solidFill>
                <a:latin typeface="Times New Roman" panose="02020603050405020304" pitchFamily="18" charset="0"/>
                <a:cs typeface="Times New Roman" panose="02020603050405020304" pitchFamily="18" charset="0"/>
              </a:rPr>
              <a:t>nào</a:t>
            </a:r>
            <a:r>
              <a:rPr lang="en-US" sz="9600" dirty="0">
                <a:solidFill>
                  <a:srgbClr val="FF0000"/>
                </a:solidFill>
                <a:latin typeface="Times New Roman" panose="02020603050405020304" pitchFamily="18" charset="0"/>
                <a:cs typeface="Times New Roman" panose="02020603050405020304" pitchFamily="18" charset="0"/>
              </a:rPr>
              <a:t>?</a:t>
            </a:r>
          </a:p>
          <a:p>
            <a:pPr>
              <a:buFontTx/>
              <a:buChar char="-"/>
            </a:pPr>
            <a:endParaRPr lang="en-US" sz="2400" dirty="0">
              <a:latin typeface="+mj-lt"/>
            </a:endParaRPr>
          </a:p>
        </p:txBody>
      </p:sp>
      <p:sp>
        <p:nvSpPr>
          <p:cNvPr id="5" name="Content Placeholder 2"/>
          <p:cNvSpPr txBox="1">
            <a:spLocks/>
          </p:cNvSpPr>
          <p:nvPr/>
        </p:nvSpPr>
        <p:spPr>
          <a:xfrm>
            <a:off x="2560577" y="769147"/>
            <a:ext cx="8038140" cy="828825"/>
          </a:xfrm>
          <a:prstGeom prst="rect">
            <a:avLst/>
          </a:prstGeom>
          <a:solidFill>
            <a:schemeClr val="bg1"/>
          </a:solidFill>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600" dirty="0" err="1">
                <a:solidFill>
                  <a:srgbClr val="002060"/>
                </a:solidFill>
                <a:latin typeface="Times New Roman" panose="02020603050405020304" pitchFamily="18" charset="0"/>
                <a:cs typeface="Times New Roman" panose="02020603050405020304" pitchFamily="18" charset="0"/>
              </a:rPr>
              <a:t>Bảng</a:t>
            </a:r>
            <a:r>
              <a:rPr lang="en-US" sz="9600" dirty="0">
                <a:solidFill>
                  <a:srgbClr val="002060"/>
                </a:solidFill>
                <a:latin typeface="Times New Roman" panose="02020603050405020304" pitchFamily="18" charset="0"/>
                <a:cs typeface="Times New Roman" panose="02020603050405020304" pitchFamily="18" charset="0"/>
              </a:rPr>
              <a:t> </a:t>
            </a:r>
            <a:r>
              <a:rPr lang="en-US" sz="9600" dirty="0" err="1">
                <a:solidFill>
                  <a:srgbClr val="002060"/>
                </a:solidFill>
                <a:latin typeface="Times New Roman" panose="02020603050405020304" pitchFamily="18" charset="0"/>
                <a:cs typeface="Times New Roman" panose="02020603050405020304" pitchFamily="18" charset="0"/>
              </a:rPr>
              <a:t>tuần</a:t>
            </a:r>
            <a:r>
              <a:rPr lang="en-US" sz="9600" dirty="0">
                <a:solidFill>
                  <a:srgbClr val="002060"/>
                </a:solidFill>
                <a:latin typeface="Times New Roman" panose="02020603050405020304" pitchFamily="18" charset="0"/>
                <a:cs typeface="Times New Roman" panose="02020603050405020304" pitchFamily="18" charset="0"/>
              </a:rPr>
              <a:t> </a:t>
            </a:r>
            <a:r>
              <a:rPr lang="en-US" sz="9600" dirty="0" err="1">
                <a:solidFill>
                  <a:srgbClr val="002060"/>
                </a:solidFill>
                <a:latin typeface="Times New Roman" panose="02020603050405020304" pitchFamily="18" charset="0"/>
                <a:cs typeface="Times New Roman" panose="02020603050405020304" pitchFamily="18" charset="0"/>
              </a:rPr>
              <a:t>hoàn</a:t>
            </a:r>
            <a:r>
              <a:rPr lang="en-US" sz="9600" dirty="0">
                <a:solidFill>
                  <a:srgbClr val="002060"/>
                </a:solidFill>
                <a:latin typeface="Times New Roman" panose="02020603050405020304" pitchFamily="18" charset="0"/>
                <a:cs typeface="Times New Roman" panose="02020603050405020304" pitchFamily="18" charset="0"/>
              </a:rPr>
              <a:t> </a:t>
            </a:r>
            <a:r>
              <a:rPr lang="en-US" sz="9600" dirty="0" err="1">
                <a:solidFill>
                  <a:srgbClr val="002060"/>
                </a:solidFill>
                <a:latin typeface="Times New Roman" panose="02020603050405020304" pitchFamily="18" charset="0"/>
                <a:cs typeface="Times New Roman" panose="02020603050405020304" pitchFamily="18" charset="0"/>
              </a:rPr>
              <a:t>gồm</a:t>
            </a:r>
            <a:r>
              <a:rPr lang="en-US" sz="9600" dirty="0">
                <a:solidFill>
                  <a:srgbClr val="002060"/>
                </a:solidFill>
                <a:latin typeface="Times New Roman" panose="02020603050405020304" pitchFamily="18" charset="0"/>
                <a:cs typeface="Times New Roman" panose="02020603050405020304" pitchFamily="18" charset="0"/>
              </a:rPr>
              <a:t>:</a:t>
            </a:r>
          </a:p>
          <a:p>
            <a:pPr algn="just">
              <a:buFontTx/>
              <a:buChar char="-"/>
            </a:pPr>
            <a:r>
              <a:rPr lang="en-US" sz="9600" dirty="0">
                <a:solidFill>
                  <a:srgbClr val="002060"/>
                </a:solidFill>
                <a:latin typeface="Times New Roman" panose="02020603050405020304" pitchFamily="18" charset="0"/>
                <a:cs typeface="Times New Roman" panose="02020603050405020304" pitchFamily="18" charset="0"/>
              </a:rPr>
              <a:t>8 </a:t>
            </a:r>
            <a:r>
              <a:rPr lang="en-US" sz="9600" dirty="0" err="1">
                <a:solidFill>
                  <a:srgbClr val="002060"/>
                </a:solidFill>
                <a:latin typeface="Times New Roman" panose="02020603050405020304" pitchFamily="18" charset="0"/>
                <a:cs typeface="Times New Roman" panose="02020603050405020304" pitchFamily="18" charset="0"/>
              </a:rPr>
              <a:t>nhóm</a:t>
            </a:r>
            <a:r>
              <a:rPr lang="en-US" sz="9600" dirty="0">
                <a:solidFill>
                  <a:srgbClr val="002060"/>
                </a:solidFill>
                <a:latin typeface="Times New Roman" panose="02020603050405020304" pitchFamily="18" charset="0"/>
                <a:cs typeface="Times New Roman" panose="02020603050405020304" pitchFamily="18" charset="0"/>
              </a:rPr>
              <a:t> A </a:t>
            </a:r>
            <a:r>
              <a:rPr lang="en-US" sz="9600" dirty="0" err="1">
                <a:solidFill>
                  <a:srgbClr val="002060"/>
                </a:solidFill>
                <a:latin typeface="Times New Roman" panose="02020603050405020304" pitchFamily="18" charset="0"/>
                <a:cs typeface="Times New Roman" panose="02020603050405020304" pitchFamily="18" charset="0"/>
              </a:rPr>
              <a:t>được</a:t>
            </a:r>
            <a:r>
              <a:rPr lang="en-US" sz="9600" dirty="0">
                <a:solidFill>
                  <a:srgbClr val="002060"/>
                </a:solidFill>
                <a:latin typeface="Times New Roman" panose="02020603050405020304" pitchFamily="18" charset="0"/>
                <a:cs typeface="Times New Roman" panose="02020603050405020304" pitchFamily="18" charset="0"/>
              </a:rPr>
              <a:t> </a:t>
            </a:r>
            <a:r>
              <a:rPr lang="en-US" sz="9600" dirty="0" err="1">
                <a:solidFill>
                  <a:srgbClr val="002060"/>
                </a:solidFill>
                <a:latin typeface="Times New Roman" panose="02020603050405020304" pitchFamily="18" charset="0"/>
                <a:cs typeface="Times New Roman" panose="02020603050405020304" pitchFamily="18" charset="0"/>
              </a:rPr>
              <a:t>đánh</a:t>
            </a:r>
            <a:r>
              <a:rPr lang="en-US" sz="9600" dirty="0">
                <a:solidFill>
                  <a:srgbClr val="002060"/>
                </a:solidFill>
                <a:latin typeface="Times New Roman" panose="02020603050405020304" pitchFamily="18" charset="0"/>
                <a:cs typeface="Times New Roman" panose="02020603050405020304" pitchFamily="18" charset="0"/>
              </a:rPr>
              <a:t> </a:t>
            </a:r>
            <a:r>
              <a:rPr lang="en-US" sz="9600" dirty="0" err="1">
                <a:solidFill>
                  <a:srgbClr val="002060"/>
                </a:solidFill>
                <a:latin typeface="Times New Roman" panose="02020603050405020304" pitchFamily="18" charset="0"/>
                <a:cs typeface="Times New Roman" panose="02020603050405020304" pitchFamily="18" charset="0"/>
              </a:rPr>
              <a:t>số</a:t>
            </a:r>
            <a:r>
              <a:rPr lang="en-US" sz="9600" dirty="0">
                <a:solidFill>
                  <a:srgbClr val="002060"/>
                </a:solidFill>
                <a:latin typeface="Times New Roman" panose="02020603050405020304" pitchFamily="18" charset="0"/>
                <a:cs typeface="Times New Roman" panose="02020603050405020304" pitchFamily="18" charset="0"/>
              </a:rPr>
              <a:t> </a:t>
            </a:r>
            <a:r>
              <a:rPr lang="en-US" sz="9600" dirty="0" err="1">
                <a:solidFill>
                  <a:srgbClr val="002060"/>
                </a:solidFill>
                <a:latin typeface="Times New Roman" panose="02020603050405020304" pitchFamily="18" charset="0"/>
                <a:cs typeface="Times New Roman" panose="02020603050405020304" pitchFamily="18" charset="0"/>
              </a:rPr>
              <a:t>thứ</a:t>
            </a:r>
            <a:r>
              <a:rPr lang="en-US" sz="9600" dirty="0">
                <a:solidFill>
                  <a:srgbClr val="002060"/>
                </a:solidFill>
                <a:latin typeface="Times New Roman" panose="02020603050405020304" pitchFamily="18" charset="0"/>
                <a:cs typeface="Times New Roman" panose="02020603050405020304" pitchFamily="18" charset="0"/>
              </a:rPr>
              <a:t> </a:t>
            </a:r>
            <a:r>
              <a:rPr lang="en-US" sz="9600" dirty="0" err="1">
                <a:solidFill>
                  <a:srgbClr val="002060"/>
                </a:solidFill>
                <a:latin typeface="Times New Roman" panose="02020603050405020304" pitchFamily="18" charset="0"/>
                <a:cs typeface="Times New Roman" panose="02020603050405020304" pitchFamily="18" charset="0"/>
              </a:rPr>
              <a:t>tự</a:t>
            </a:r>
            <a:r>
              <a:rPr lang="en-US" sz="9600" dirty="0">
                <a:solidFill>
                  <a:srgbClr val="002060"/>
                </a:solidFill>
                <a:latin typeface="Times New Roman" panose="02020603050405020304" pitchFamily="18" charset="0"/>
                <a:cs typeface="Times New Roman" panose="02020603050405020304" pitchFamily="18" charset="0"/>
              </a:rPr>
              <a:t> </a:t>
            </a:r>
            <a:r>
              <a:rPr lang="en-US" sz="9600" dirty="0" err="1">
                <a:solidFill>
                  <a:srgbClr val="002060"/>
                </a:solidFill>
                <a:latin typeface="Times New Roman" panose="02020603050405020304" pitchFamily="18" charset="0"/>
                <a:cs typeface="Times New Roman" panose="02020603050405020304" pitchFamily="18" charset="0"/>
              </a:rPr>
              <a:t>từ</a:t>
            </a:r>
            <a:r>
              <a:rPr lang="en-US" sz="9600" dirty="0">
                <a:solidFill>
                  <a:srgbClr val="002060"/>
                </a:solidFill>
                <a:latin typeface="Times New Roman" panose="02020603050405020304" pitchFamily="18" charset="0"/>
                <a:cs typeface="Times New Roman" panose="02020603050405020304" pitchFamily="18" charset="0"/>
              </a:rPr>
              <a:t> IA </a:t>
            </a:r>
            <a:r>
              <a:rPr lang="en-US" sz="9600" dirty="0" err="1">
                <a:solidFill>
                  <a:srgbClr val="002060"/>
                </a:solidFill>
                <a:latin typeface="Times New Roman" panose="02020603050405020304" pitchFamily="18" charset="0"/>
                <a:cs typeface="Times New Roman" panose="02020603050405020304" pitchFamily="18" charset="0"/>
              </a:rPr>
              <a:t>đến</a:t>
            </a:r>
            <a:r>
              <a:rPr lang="en-US" sz="9600" dirty="0">
                <a:solidFill>
                  <a:srgbClr val="002060"/>
                </a:solidFill>
                <a:latin typeface="Times New Roman" panose="02020603050405020304" pitchFamily="18" charset="0"/>
                <a:cs typeface="Times New Roman" panose="02020603050405020304" pitchFamily="18" charset="0"/>
              </a:rPr>
              <a:t> VIIIA.</a:t>
            </a:r>
          </a:p>
          <a:p>
            <a:pPr marL="0" indent="0" algn="just">
              <a:buNone/>
            </a:pPr>
            <a:r>
              <a:rPr lang="en-US" sz="9600" dirty="0">
                <a:solidFill>
                  <a:srgbClr val="002060"/>
                </a:solidFill>
                <a:latin typeface="Times New Roman" panose="02020603050405020304" pitchFamily="18" charset="0"/>
                <a:cs typeface="Times New Roman" panose="02020603050405020304" pitchFamily="18" charset="0"/>
              </a:rPr>
              <a:t>- 8 </a:t>
            </a:r>
            <a:r>
              <a:rPr lang="en-US" sz="9600" dirty="0" err="1">
                <a:solidFill>
                  <a:srgbClr val="002060"/>
                </a:solidFill>
                <a:latin typeface="Times New Roman" panose="02020603050405020304" pitchFamily="18" charset="0"/>
                <a:cs typeface="Times New Roman" panose="02020603050405020304" pitchFamily="18" charset="0"/>
              </a:rPr>
              <a:t>nhóm</a:t>
            </a:r>
            <a:r>
              <a:rPr lang="en-US" sz="9600" dirty="0">
                <a:solidFill>
                  <a:srgbClr val="002060"/>
                </a:solidFill>
                <a:latin typeface="Times New Roman" panose="02020603050405020304" pitchFamily="18" charset="0"/>
                <a:cs typeface="Times New Roman" panose="02020603050405020304" pitchFamily="18" charset="0"/>
              </a:rPr>
              <a:t> B </a:t>
            </a:r>
            <a:r>
              <a:rPr lang="en-US" sz="9600" dirty="0" err="1">
                <a:solidFill>
                  <a:srgbClr val="002060"/>
                </a:solidFill>
                <a:latin typeface="Times New Roman" panose="02020603050405020304" pitchFamily="18" charset="0"/>
                <a:cs typeface="Times New Roman" panose="02020603050405020304" pitchFamily="18" charset="0"/>
              </a:rPr>
              <a:t>được</a:t>
            </a:r>
            <a:r>
              <a:rPr lang="en-US" sz="9600" dirty="0">
                <a:solidFill>
                  <a:srgbClr val="002060"/>
                </a:solidFill>
                <a:latin typeface="Times New Roman" panose="02020603050405020304" pitchFamily="18" charset="0"/>
                <a:cs typeface="Times New Roman" panose="02020603050405020304" pitchFamily="18" charset="0"/>
              </a:rPr>
              <a:t> </a:t>
            </a:r>
            <a:r>
              <a:rPr lang="en-US" sz="9600" dirty="0" err="1">
                <a:solidFill>
                  <a:srgbClr val="002060"/>
                </a:solidFill>
                <a:latin typeface="Times New Roman" panose="02020603050405020304" pitchFamily="18" charset="0"/>
                <a:cs typeface="Times New Roman" panose="02020603050405020304" pitchFamily="18" charset="0"/>
              </a:rPr>
              <a:t>đánh</a:t>
            </a:r>
            <a:r>
              <a:rPr lang="en-US" sz="9600" dirty="0">
                <a:solidFill>
                  <a:srgbClr val="002060"/>
                </a:solidFill>
                <a:latin typeface="Times New Roman" panose="02020603050405020304" pitchFamily="18" charset="0"/>
                <a:cs typeface="Times New Roman" panose="02020603050405020304" pitchFamily="18" charset="0"/>
              </a:rPr>
              <a:t> </a:t>
            </a:r>
            <a:r>
              <a:rPr lang="en-US" sz="9600" dirty="0" err="1">
                <a:solidFill>
                  <a:srgbClr val="002060"/>
                </a:solidFill>
                <a:latin typeface="Times New Roman" panose="02020603050405020304" pitchFamily="18" charset="0"/>
                <a:cs typeface="Times New Roman" panose="02020603050405020304" pitchFamily="18" charset="0"/>
              </a:rPr>
              <a:t>số</a:t>
            </a:r>
            <a:r>
              <a:rPr lang="en-US" sz="9600" dirty="0">
                <a:solidFill>
                  <a:srgbClr val="002060"/>
                </a:solidFill>
                <a:latin typeface="Times New Roman" panose="02020603050405020304" pitchFamily="18" charset="0"/>
                <a:cs typeface="Times New Roman" panose="02020603050405020304" pitchFamily="18" charset="0"/>
              </a:rPr>
              <a:t> </a:t>
            </a:r>
            <a:r>
              <a:rPr lang="en-US" sz="9600" dirty="0" err="1">
                <a:solidFill>
                  <a:srgbClr val="002060"/>
                </a:solidFill>
                <a:latin typeface="Times New Roman" panose="02020603050405020304" pitchFamily="18" charset="0"/>
                <a:cs typeface="Times New Roman" panose="02020603050405020304" pitchFamily="18" charset="0"/>
              </a:rPr>
              <a:t>từ</a:t>
            </a:r>
            <a:r>
              <a:rPr lang="en-US" sz="9600" dirty="0">
                <a:solidFill>
                  <a:srgbClr val="002060"/>
                </a:solidFill>
                <a:latin typeface="Times New Roman" panose="02020603050405020304" pitchFamily="18" charset="0"/>
                <a:cs typeface="Times New Roman" panose="02020603050405020304" pitchFamily="18" charset="0"/>
              </a:rPr>
              <a:t> IB </a:t>
            </a:r>
            <a:r>
              <a:rPr lang="en-US" sz="9600" dirty="0" err="1">
                <a:solidFill>
                  <a:srgbClr val="002060"/>
                </a:solidFill>
                <a:latin typeface="Times New Roman" panose="02020603050405020304" pitchFamily="18" charset="0"/>
                <a:cs typeface="Times New Roman" panose="02020603050405020304" pitchFamily="18" charset="0"/>
              </a:rPr>
              <a:t>đến</a:t>
            </a:r>
            <a:r>
              <a:rPr lang="en-US" sz="9600" dirty="0">
                <a:solidFill>
                  <a:srgbClr val="002060"/>
                </a:solidFill>
                <a:latin typeface="Times New Roman" panose="02020603050405020304" pitchFamily="18" charset="0"/>
                <a:cs typeface="Times New Roman" panose="02020603050405020304" pitchFamily="18" charset="0"/>
              </a:rPr>
              <a:t> VIIIB.</a:t>
            </a:r>
          </a:p>
          <a:p>
            <a:pPr marL="0" indent="0" algn="just">
              <a:buNone/>
            </a:pPr>
            <a:endParaRPr lang="en-US" sz="9600" dirty="0">
              <a:solidFill>
                <a:srgbClr val="FF0000"/>
              </a:solidFill>
              <a:latin typeface="Times New Roman" panose="02020603050405020304" pitchFamily="18" charset="0"/>
              <a:cs typeface="Times New Roman" panose="02020603050405020304" pitchFamily="18" charset="0"/>
            </a:endParaRPr>
          </a:p>
          <a:p>
            <a:pPr>
              <a:buFontTx/>
              <a:buChar char="-"/>
            </a:pPr>
            <a:endParaRPr lang="en-US" sz="2400" dirty="0">
              <a:latin typeface="+mj-lt"/>
            </a:endParaRPr>
          </a:p>
        </p:txBody>
      </p:sp>
    </p:spTree>
    <p:extLst>
      <p:ext uri="{BB962C8B-B14F-4D97-AF65-F5344CB8AC3E}">
        <p14:creationId xmlns:p14="http://schemas.microsoft.com/office/powerpoint/2010/main" val="599126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3" presetClass="exit" presetSubtype="10" fill="hold" grpId="1" nodeType="withEffect">
                                  <p:stCondLst>
                                    <p:cond delay="0"/>
                                  </p:stCondLst>
                                  <p:childTnLst>
                                    <p:animEffect transition="out" filter="blinds(horizontal)">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Quan sát Hình 4.1, em hãy cho biết: nguyên tử của những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8354" y="457200"/>
            <a:ext cx="10424034" cy="723451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txBox="1">
            <a:spLocks/>
          </p:cNvSpPr>
          <p:nvPr/>
        </p:nvSpPr>
        <p:spPr>
          <a:xfrm>
            <a:off x="3455895" y="458108"/>
            <a:ext cx="6468035" cy="1303456"/>
          </a:xfrm>
          <a:prstGeom prst="rect">
            <a:avLst/>
          </a:prstGeom>
          <a:solidFill>
            <a:schemeClr val="bg1"/>
          </a:solidFill>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0000"/>
              </a:lnSpc>
              <a:spcBef>
                <a:spcPts val="0"/>
              </a:spcBef>
              <a:buNone/>
            </a:pPr>
            <a:r>
              <a:rPr lang="en-US" sz="2400" dirty="0" err="1">
                <a:solidFill>
                  <a:srgbClr val="002060"/>
                </a:solidFill>
                <a:latin typeface="Times New Roman" panose="02020603050405020304" pitchFamily="18" charset="0"/>
                <a:cs typeface="Times New Roman" panose="02020603050405020304" pitchFamily="18" charset="0"/>
              </a:rPr>
              <a:t>Các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nguyên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tố</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trong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cùng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một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nhóm</a:t>
            </a:r>
            <a:r>
              <a:rPr lang="en-US" sz="2400" dirty="0">
                <a:solidFill>
                  <a:srgbClr val="002060"/>
                </a:solidFill>
                <a:latin typeface="Times New Roman" panose="02020603050405020304" pitchFamily="18" charset="0"/>
                <a:cs typeface="Times New Roman" panose="02020603050405020304" pitchFamily="18" charset="0"/>
              </a:rPr>
              <a:t> A </a:t>
            </a:r>
            <a:r>
              <a:rPr lang="en-US" sz="2400" dirty="0" err="1">
                <a:solidFill>
                  <a:srgbClr val="002060"/>
                </a:solidFill>
                <a:latin typeface="Times New Roman" panose="02020603050405020304" pitchFamily="18" charset="0"/>
                <a:cs typeface="Times New Roman" panose="02020603050405020304" pitchFamily="18" charset="0"/>
              </a:rPr>
              <a:t>có</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số</a:t>
            </a:r>
            <a:r>
              <a:rPr lang="en-US" sz="2400" dirty="0">
                <a:solidFill>
                  <a:srgbClr val="002060"/>
                </a:solidFill>
                <a:latin typeface="Times New Roman" panose="02020603050405020304" pitchFamily="18" charset="0"/>
                <a:cs typeface="Times New Roman" panose="02020603050405020304" pitchFamily="18" charset="0"/>
              </a:rPr>
              <a:t> electron ở </a:t>
            </a:r>
            <a:r>
              <a:rPr lang="en-US" sz="2400" dirty="0" err="1">
                <a:solidFill>
                  <a:srgbClr val="002060"/>
                </a:solidFill>
                <a:latin typeface="Times New Roman" panose="02020603050405020304" pitchFamily="18" charset="0"/>
                <a:cs typeface="Times New Roman" panose="02020603050405020304" pitchFamily="18" charset="0"/>
              </a:rPr>
              <a:t>lớp</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ngoài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cùng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bằng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nhau</a:t>
            </a:r>
            <a:r>
              <a:rPr lang="en-US" sz="2400" dirty="0">
                <a:solidFill>
                  <a:srgbClr val="002060"/>
                </a:solidFill>
                <a:latin typeface="Times New Roman" panose="02020603050405020304" pitchFamily="18" charset="0"/>
                <a:cs typeface="Times New Roman" panose="02020603050405020304" pitchFamily="18" charset="0"/>
              </a:rPr>
              <a:t> = </a:t>
            </a:r>
            <a:r>
              <a:rPr lang="en-US" sz="2400" dirty="0" err="1">
                <a:solidFill>
                  <a:srgbClr val="002060"/>
                </a:solidFill>
                <a:latin typeface="Times New Roman" panose="02020603050405020304" pitchFamily="18" charset="0"/>
                <a:cs typeface="Times New Roman" panose="02020603050405020304" pitchFamily="18" charset="0"/>
              </a:rPr>
              <a:t>Số</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thứ</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tự</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của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nhóm</a:t>
            </a:r>
            <a:r>
              <a:rPr lang="en-US" sz="2400" dirty="0">
                <a:solidFill>
                  <a:srgbClr val="002060"/>
                </a:solidFill>
                <a:latin typeface="Times New Roman" panose="02020603050405020304" pitchFamily="18" charset="0"/>
                <a:cs typeface="Times New Roman" panose="02020603050405020304" pitchFamily="18" charset="0"/>
              </a:rPr>
              <a:t> ( </a:t>
            </a:r>
            <a:r>
              <a:rPr lang="en-US" sz="2400" dirty="0" err="1">
                <a:solidFill>
                  <a:srgbClr val="002060"/>
                </a:solidFill>
                <a:latin typeface="Times New Roman" panose="02020603050405020304" pitchFamily="18" charset="0"/>
                <a:cs typeface="Times New Roman" panose="02020603050405020304" pitchFamily="18" charset="0"/>
              </a:rPr>
              <a:t>trừ</a:t>
            </a:r>
            <a:r>
              <a:rPr lang="en-US" sz="2400" dirty="0">
                <a:solidFill>
                  <a:srgbClr val="002060"/>
                </a:solidFill>
                <a:latin typeface="Times New Roman" panose="02020603050405020304" pitchFamily="18" charset="0"/>
                <a:cs typeface="Times New Roman" panose="02020603050405020304" pitchFamily="18" charset="0"/>
              </a:rPr>
              <a:t> He), do </a:t>
            </a:r>
            <a:r>
              <a:rPr lang="en-US" sz="2400" dirty="0" err="1">
                <a:solidFill>
                  <a:srgbClr val="002060"/>
                </a:solidFill>
                <a:latin typeface="Times New Roman" panose="02020603050405020304" pitchFamily="18" charset="0"/>
                <a:cs typeface="Times New Roman" panose="02020603050405020304" pitchFamily="18" charset="0"/>
              </a:rPr>
              <a:t>vậy</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chúng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có</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tính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chất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gần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giống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nhau</a:t>
            </a:r>
            <a:r>
              <a:rPr lang="en-US" sz="2400" dirty="0">
                <a:solidFill>
                  <a:srgbClr val="002060"/>
                </a:solidFill>
                <a:latin typeface="Times New Roman" panose="02020603050405020304" pitchFamily="18" charset="0"/>
                <a:cs typeface="Times New Roman" panose="02020603050405020304" pitchFamily="18" charset="0"/>
              </a:rPr>
              <a:t>.</a:t>
            </a:r>
          </a:p>
          <a:p>
            <a:pPr>
              <a:lnSpc>
                <a:spcPct val="120000"/>
              </a:lnSpc>
              <a:spcBef>
                <a:spcPts val="0"/>
              </a:spcBef>
              <a:buFontTx/>
              <a:buChar char="-"/>
            </a:pPr>
            <a:endParaRPr lang="en-US" sz="2400" dirty="0">
              <a:solidFill>
                <a:srgbClr val="002060"/>
              </a:solidFill>
              <a:latin typeface="+mj-lt"/>
            </a:endParaRPr>
          </a:p>
        </p:txBody>
      </p:sp>
      <p:pic>
        <p:nvPicPr>
          <p:cNvPr id="4" name="Picture 2" descr="Tay Cầm Bút Hình ảnh PNG | Vector Và Các Tập Tin PSD | Tải Về Miễn Phí Trên  Pngtree">
            <a:extLst>
              <a:ext uri="{FF2B5EF4-FFF2-40B4-BE49-F238E27FC236}">
                <a16:creationId xmlns:a16="http://schemas.microsoft.com/office/drawing/2014/main" id="{96C9725F-C5BD-42E5-80D5-55CE3AD791E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021" y="457200"/>
            <a:ext cx="1056416" cy="1090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11203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8153" y="190313"/>
            <a:ext cx="9646024" cy="2384936"/>
          </a:xfrm>
        </p:spPr>
        <p:txBody>
          <a:bodyPr>
            <a:normAutofit fontScale="90000"/>
          </a:bodyPr>
          <a:lstStyle/>
          <a:p>
            <a:pPr lvl="0"/>
            <a:r>
              <a:rPr lang="en-US" sz="2800" b="1" dirty="0">
                <a:solidFill>
                  <a:schemeClr val="tx2">
                    <a:lumMod val="50000"/>
                  </a:schemeClr>
                </a:solidFill>
                <a:latin typeface="Times New Roman" panose="02020603050405020304" pitchFamily="18" charset="0"/>
                <a:cs typeface="Times New Roman" panose="02020603050405020304" pitchFamily="18" charset="0"/>
              </a:rPr>
              <a:t>- </a:t>
            </a:r>
            <a:r>
              <a:rPr lang="vi-VN" sz="2800" b="1" dirty="0">
                <a:solidFill>
                  <a:schemeClr val="tx2">
                    <a:lumMod val="50000"/>
                  </a:schemeClr>
                </a:solidFill>
                <a:latin typeface="Times New Roman" panose="02020603050405020304" pitchFamily="18" charset="0"/>
                <a:cs typeface="Times New Roman" panose="02020603050405020304" pitchFamily="18" charset="0"/>
              </a:rPr>
              <a:t>Tìm hiểu mối quan hệ giữa số electron ở lớp ngoài cùng của nguyên tử các nguyên tố với số thứ tự của nhóm</a:t>
            </a:r>
            <a:r>
              <a:rPr lang="en-US" sz="2800" b="1" dirty="0">
                <a:solidFill>
                  <a:schemeClr val="tx2">
                    <a:lumMod val="50000"/>
                  </a:schemeClr>
                </a:solidFill>
                <a:latin typeface="Times New Roman" panose="02020603050405020304" pitchFamily="18" charset="0"/>
                <a:cs typeface="Times New Roman" panose="02020603050405020304" pitchFamily="18" charset="0"/>
              </a:rPr>
              <a:t>.</a:t>
            </a:r>
            <a:br>
              <a:rPr lang="en-US" sz="2800" b="1" dirty="0">
                <a:solidFill>
                  <a:schemeClr val="tx2">
                    <a:lumMod val="50000"/>
                  </a:schemeClr>
                </a:solidFill>
                <a:latin typeface="Times New Roman" panose="02020603050405020304" pitchFamily="18" charset="0"/>
                <a:cs typeface="Times New Roman" panose="02020603050405020304" pitchFamily="18" charset="0"/>
              </a:rPr>
            </a:br>
            <a:r>
              <a:rPr lang="en-US" sz="2800" b="1" dirty="0">
                <a:solidFill>
                  <a:schemeClr val="tx2">
                    <a:lumMod val="50000"/>
                  </a:schemeClr>
                </a:solidFill>
                <a:latin typeface="Times New Roman" panose="02020603050405020304" pitchFamily="18" charset="0"/>
                <a:cs typeface="Times New Roman" panose="02020603050405020304" pitchFamily="18" charset="0"/>
              </a:rPr>
              <a:t>1. </a:t>
            </a:r>
            <a:r>
              <a:rPr lang="en-US" sz="2800" b="1" dirty="0" err="1">
                <a:solidFill>
                  <a:schemeClr val="tx2">
                    <a:lumMod val="50000"/>
                  </a:schemeClr>
                </a:solidFill>
                <a:latin typeface="Times New Roman" panose="02020603050405020304" pitchFamily="18" charset="0"/>
                <a:cs typeface="Times New Roman" panose="02020603050405020304" pitchFamily="18" charset="0"/>
              </a:rPr>
              <a:t>Nguyên</a:t>
            </a:r>
            <a:r>
              <a:rPr lang="en-US" sz="2800" b="1" dirty="0">
                <a:solidFill>
                  <a:schemeClr val="tx2">
                    <a:lumMod val="50000"/>
                  </a:schemeClr>
                </a:solidFill>
                <a:latin typeface="Times New Roman" panose="02020603050405020304" pitchFamily="18" charset="0"/>
                <a:cs typeface="Times New Roman" panose="02020603050405020304" pitchFamily="18" charset="0"/>
              </a:rPr>
              <a:t> </a:t>
            </a:r>
            <a:r>
              <a:rPr lang="en-US" sz="2800" b="1" dirty="0" err="1">
                <a:solidFill>
                  <a:schemeClr val="tx2">
                    <a:lumMod val="50000"/>
                  </a:schemeClr>
                </a:solidFill>
                <a:latin typeface="Times New Roman" panose="02020603050405020304" pitchFamily="18" charset="0"/>
                <a:cs typeface="Times New Roman" panose="02020603050405020304" pitchFamily="18" charset="0"/>
              </a:rPr>
              <a:t>tử</a:t>
            </a:r>
            <a:r>
              <a:rPr lang="en-US" sz="2800" b="1" dirty="0">
                <a:solidFill>
                  <a:schemeClr val="tx2">
                    <a:lumMod val="50000"/>
                  </a:schemeClr>
                </a:solidFill>
                <a:latin typeface="Times New Roman" panose="02020603050405020304" pitchFamily="18" charset="0"/>
                <a:cs typeface="Times New Roman" panose="02020603050405020304" pitchFamily="18" charset="0"/>
              </a:rPr>
              <a:t> </a:t>
            </a:r>
            <a:r>
              <a:rPr lang="en-US" sz="2800" b="1" dirty="0" err="1">
                <a:solidFill>
                  <a:schemeClr val="tx2">
                    <a:lumMod val="50000"/>
                  </a:schemeClr>
                </a:solidFill>
                <a:latin typeface="Times New Roman" panose="02020603050405020304" pitchFamily="18" charset="0"/>
                <a:cs typeface="Times New Roman" panose="02020603050405020304" pitchFamily="18" charset="0"/>
              </a:rPr>
              <a:t>của</a:t>
            </a:r>
            <a:r>
              <a:rPr lang="en-US" sz="2800" b="1" dirty="0">
                <a:solidFill>
                  <a:schemeClr val="tx2">
                    <a:lumMod val="50000"/>
                  </a:schemeClr>
                </a:solidFill>
                <a:latin typeface="Times New Roman" panose="02020603050405020304" pitchFamily="18" charset="0"/>
                <a:cs typeface="Times New Roman" panose="02020603050405020304" pitchFamily="18" charset="0"/>
              </a:rPr>
              <a:t> </a:t>
            </a:r>
            <a:r>
              <a:rPr lang="en-US" sz="2800" b="1" dirty="0" err="1">
                <a:solidFill>
                  <a:schemeClr val="tx2">
                    <a:lumMod val="50000"/>
                  </a:schemeClr>
                </a:solidFill>
                <a:latin typeface="Times New Roman" panose="02020603050405020304" pitchFamily="18" charset="0"/>
                <a:cs typeface="Times New Roman" panose="02020603050405020304" pitchFamily="18" charset="0"/>
              </a:rPr>
              <a:t>nguyên</a:t>
            </a:r>
            <a:r>
              <a:rPr lang="en-US" sz="2800" b="1" dirty="0">
                <a:solidFill>
                  <a:schemeClr val="tx2">
                    <a:lumMod val="50000"/>
                  </a:schemeClr>
                </a:solidFill>
                <a:latin typeface="Times New Roman" panose="02020603050405020304" pitchFamily="18" charset="0"/>
                <a:cs typeface="Times New Roman" panose="02020603050405020304" pitchFamily="18" charset="0"/>
              </a:rPr>
              <a:t> </a:t>
            </a:r>
            <a:r>
              <a:rPr lang="en-US" sz="2800" b="1" dirty="0" err="1">
                <a:solidFill>
                  <a:schemeClr val="tx2">
                    <a:lumMod val="50000"/>
                  </a:schemeClr>
                </a:solidFill>
                <a:latin typeface="Times New Roman" panose="02020603050405020304" pitchFamily="18" charset="0"/>
                <a:cs typeface="Times New Roman" panose="02020603050405020304" pitchFamily="18" charset="0"/>
              </a:rPr>
              <a:t>tố</a:t>
            </a:r>
            <a:r>
              <a:rPr lang="en-US" sz="2800" b="1" dirty="0">
                <a:solidFill>
                  <a:schemeClr val="tx2">
                    <a:lumMod val="50000"/>
                  </a:schemeClr>
                </a:solidFill>
                <a:latin typeface="Times New Roman" panose="02020603050405020304" pitchFamily="18" charset="0"/>
                <a:cs typeface="Times New Roman" panose="02020603050405020304" pitchFamily="18" charset="0"/>
              </a:rPr>
              <a:t> </a:t>
            </a:r>
            <a:r>
              <a:rPr lang="en-US" sz="2800" b="1" dirty="0" err="1">
                <a:solidFill>
                  <a:schemeClr val="tx2">
                    <a:lumMod val="50000"/>
                  </a:schemeClr>
                </a:solidFill>
                <a:latin typeface="Times New Roman" panose="02020603050405020304" pitchFamily="18" charset="0"/>
                <a:cs typeface="Times New Roman" panose="02020603050405020304" pitchFamily="18" charset="0"/>
              </a:rPr>
              <a:t>nào</a:t>
            </a:r>
            <a:r>
              <a:rPr lang="en-US" sz="2800" b="1" dirty="0">
                <a:solidFill>
                  <a:schemeClr val="tx2">
                    <a:lumMod val="50000"/>
                  </a:schemeClr>
                </a:solidFill>
                <a:latin typeface="Times New Roman" panose="02020603050405020304" pitchFamily="18" charset="0"/>
                <a:cs typeface="Times New Roman" panose="02020603050405020304" pitchFamily="18" charset="0"/>
              </a:rPr>
              <a:t> </a:t>
            </a:r>
            <a:r>
              <a:rPr lang="en-US" sz="2800" b="1" dirty="0" err="1">
                <a:solidFill>
                  <a:schemeClr val="tx2">
                    <a:lumMod val="50000"/>
                  </a:schemeClr>
                </a:solidFill>
                <a:latin typeface="Times New Roman" panose="02020603050405020304" pitchFamily="18" charset="0"/>
                <a:cs typeface="Times New Roman" panose="02020603050405020304" pitchFamily="18" charset="0"/>
              </a:rPr>
              <a:t>giống</a:t>
            </a:r>
            <a:r>
              <a:rPr lang="en-US" sz="2800" b="1" dirty="0">
                <a:solidFill>
                  <a:schemeClr val="tx2">
                    <a:lumMod val="50000"/>
                  </a:schemeClr>
                </a:solidFill>
                <a:latin typeface="Times New Roman" panose="02020603050405020304" pitchFamily="18" charset="0"/>
                <a:cs typeface="Times New Roman" panose="02020603050405020304" pitchFamily="18" charset="0"/>
              </a:rPr>
              <a:t> </a:t>
            </a:r>
            <a:r>
              <a:rPr lang="en-US" sz="2800" b="1" dirty="0" err="1">
                <a:solidFill>
                  <a:schemeClr val="tx2">
                    <a:lumMod val="50000"/>
                  </a:schemeClr>
                </a:solidFill>
                <a:latin typeface="Times New Roman" panose="02020603050405020304" pitchFamily="18" charset="0"/>
                <a:cs typeface="Times New Roman" panose="02020603050405020304" pitchFamily="18" charset="0"/>
              </a:rPr>
              <a:t>nhau</a:t>
            </a:r>
            <a:r>
              <a:rPr lang="en-US" sz="2800" b="1" dirty="0">
                <a:solidFill>
                  <a:schemeClr val="tx2">
                    <a:lumMod val="50000"/>
                  </a:schemeClr>
                </a:solidFill>
                <a:latin typeface="Times New Roman" panose="02020603050405020304" pitchFamily="18" charset="0"/>
                <a:cs typeface="Times New Roman" panose="02020603050405020304" pitchFamily="18" charset="0"/>
              </a:rPr>
              <a:t> </a:t>
            </a:r>
            <a:r>
              <a:rPr lang="en-US" sz="2800" b="1" dirty="0" err="1">
                <a:solidFill>
                  <a:schemeClr val="tx2">
                    <a:lumMod val="50000"/>
                  </a:schemeClr>
                </a:solidFill>
                <a:latin typeface="Times New Roman" panose="02020603050405020304" pitchFamily="18" charset="0"/>
                <a:cs typeface="Times New Roman" panose="02020603050405020304" pitchFamily="18" charset="0"/>
              </a:rPr>
              <a:t>về</a:t>
            </a:r>
            <a:r>
              <a:rPr lang="en-US" sz="2800" b="1" dirty="0">
                <a:solidFill>
                  <a:schemeClr val="tx2">
                    <a:lumMod val="50000"/>
                  </a:schemeClr>
                </a:solidFill>
                <a:latin typeface="Times New Roman" panose="02020603050405020304" pitchFamily="18" charset="0"/>
                <a:cs typeface="Times New Roman" panose="02020603050405020304" pitchFamily="18" charset="0"/>
              </a:rPr>
              <a:t> </a:t>
            </a:r>
            <a:r>
              <a:rPr lang="en-US" sz="2800" b="1" dirty="0" err="1">
                <a:solidFill>
                  <a:schemeClr val="tx2">
                    <a:lumMod val="50000"/>
                  </a:schemeClr>
                </a:solidFill>
                <a:latin typeface="Times New Roman" panose="02020603050405020304" pitchFamily="18" charset="0"/>
                <a:cs typeface="Times New Roman" panose="02020603050405020304" pitchFamily="18" charset="0"/>
              </a:rPr>
              <a:t>số</a:t>
            </a:r>
            <a:r>
              <a:rPr lang="en-US" sz="2800" b="1" dirty="0">
                <a:solidFill>
                  <a:schemeClr val="tx2">
                    <a:lumMod val="50000"/>
                  </a:schemeClr>
                </a:solidFill>
                <a:latin typeface="Times New Roman" panose="02020603050405020304" pitchFamily="18" charset="0"/>
                <a:cs typeface="Times New Roman" panose="02020603050405020304" pitchFamily="18" charset="0"/>
              </a:rPr>
              <a:t> </a:t>
            </a:r>
            <a:r>
              <a:rPr lang="en-US" sz="2800" b="1" dirty="0" err="1">
                <a:solidFill>
                  <a:schemeClr val="tx2">
                    <a:lumMod val="50000"/>
                  </a:schemeClr>
                </a:solidFill>
                <a:latin typeface="Times New Roman" panose="02020603050405020304" pitchFamily="18" charset="0"/>
                <a:cs typeface="Times New Roman" panose="02020603050405020304" pitchFamily="18" charset="0"/>
              </a:rPr>
              <a:t>lớp</a:t>
            </a:r>
            <a:r>
              <a:rPr lang="en-US" sz="2800" b="1" dirty="0">
                <a:solidFill>
                  <a:schemeClr val="tx2">
                    <a:lumMod val="50000"/>
                  </a:schemeClr>
                </a:solidFill>
                <a:latin typeface="Times New Roman" panose="02020603050405020304" pitchFamily="18" charset="0"/>
                <a:cs typeface="Times New Roman" panose="02020603050405020304" pitchFamily="18" charset="0"/>
              </a:rPr>
              <a:t> e ?  </a:t>
            </a:r>
            <a:r>
              <a:rPr lang="en-US" sz="2800" b="1" dirty="0" err="1">
                <a:solidFill>
                  <a:schemeClr val="tx2">
                    <a:lumMod val="50000"/>
                  </a:schemeClr>
                </a:solidFill>
                <a:latin typeface="Times New Roman" panose="02020603050405020304" pitchFamily="18" charset="0"/>
                <a:cs typeface="Times New Roman" panose="02020603050405020304" pitchFamily="18" charset="0"/>
              </a:rPr>
              <a:t>Và</a:t>
            </a:r>
            <a:r>
              <a:rPr lang="en-US" sz="2800" b="1" dirty="0">
                <a:solidFill>
                  <a:schemeClr val="tx2">
                    <a:lumMod val="50000"/>
                  </a:schemeClr>
                </a:solidFill>
                <a:latin typeface="Times New Roman" panose="02020603050405020304" pitchFamily="18" charset="0"/>
                <a:cs typeface="Times New Roman" panose="02020603050405020304" pitchFamily="18" charset="0"/>
              </a:rPr>
              <a:t> đ</a:t>
            </a:r>
            <a:r>
              <a:rPr lang="vi-VN" sz="2800" b="1" dirty="0">
                <a:solidFill>
                  <a:schemeClr val="tx2">
                    <a:lumMod val="50000"/>
                  </a:schemeClr>
                </a:solidFill>
                <a:latin typeface="Times New Roman" panose="02020603050405020304" pitchFamily="18" charset="0"/>
                <a:cs typeface="Times New Roman" panose="02020603050405020304" pitchFamily="18" charset="0"/>
              </a:rPr>
              <a:t>ư</a:t>
            </a:r>
            <a:r>
              <a:rPr lang="en-US" sz="2800" b="1" dirty="0" err="1">
                <a:solidFill>
                  <a:schemeClr val="tx2">
                    <a:lumMod val="50000"/>
                  </a:schemeClr>
                </a:solidFill>
                <a:latin typeface="Times New Roman" panose="02020603050405020304" pitchFamily="18" charset="0"/>
                <a:cs typeface="Times New Roman" panose="02020603050405020304" pitchFamily="18" charset="0"/>
              </a:rPr>
              <a:t>ợc</a:t>
            </a:r>
            <a:r>
              <a:rPr lang="en-US" sz="2800" b="1" dirty="0">
                <a:solidFill>
                  <a:schemeClr val="tx2">
                    <a:lumMod val="50000"/>
                  </a:schemeClr>
                </a:solidFill>
                <a:latin typeface="Times New Roman" panose="02020603050405020304" pitchFamily="18" charset="0"/>
                <a:cs typeface="Times New Roman" panose="02020603050405020304" pitchFamily="18" charset="0"/>
              </a:rPr>
              <a:t> </a:t>
            </a:r>
            <a:r>
              <a:rPr lang="en-US" sz="2800" b="1" dirty="0" err="1">
                <a:solidFill>
                  <a:schemeClr val="tx2">
                    <a:lumMod val="50000"/>
                  </a:schemeClr>
                </a:solidFill>
                <a:latin typeface="Times New Roman" panose="02020603050405020304" pitchFamily="18" charset="0"/>
                <a:cs typeface="Times New Roman" panose="02020603050405020304" pitchFamily="18" charset="0"/>
              </a:rPr>
              <a:t>xếp</a:t>
            </a:r>
            <a:r>
              <a:rPr lang="en-US" sz="2800" b="1" dirty="0">
                <a:solidFill>
                  <a:schemeClr val="tx2">
                    <a:lumMod val="50000"/>
                  </a:schemeClr>
                </a:solidFill>
                <a:latin typeface="Times New Roman" panose="02020603050405020304" pitchFamily="18" charset="0"/>
                <a:cs typeface="Times New Roman" panose="02020603050405020304" pitchFamily="18" charset="0"/>
              </a:rPr>
              <a:t> </a:t>
            </a:r>
            <a:r>
              <a:rPr lang="en-US" sz="2800" b="1" dirty="0" err="1">
                <a:solidFill>
                  <a:schemeClr val="tx2">
                    <a:lumMod val="50000"/>
                  </a:schemeClr>
                </a:solidFill>
                <a:latin typeface="Times New Roman" panose="02020603050405020304" pitchFamily="18" charset="0"/>
                <a:cs typeface="Times New Roman" panose="02020603050405020304" pitchFamily="18" charset="0"/>
              </a:rPr>
              <a:t>vào</a:t>
            </a:r>
            <a:r>
              <a:rPr lang="en-US" sz="2800" b="1" dirty="0">
                <a:solidFill>
                  <a:schemeClr val="tx2">
                    <a:lumMod val="50000"/>
                  </a:schemeClr>
                </a:solidFill>
                <a:latin typeface="Times New Roman" panose="02020603050405020304" pitchFamily="18" charset="0"/>
                <a:cs typeface="Times New Roman" panose="02020603050405020304" pitchFamily="18" charset="0"/>
              </a:rPr>
              <a:t> </a:t>
            </a:r>
            <a:r>
              <a:rPr lang="en-US" sz="2800" b="1" dirty="0" err="1">
                <a:solidFill>
                  <a:schemeClr val="tx2">
                    <a:lumMod val="50000"/>
                  </a:schemeClr>
                </a:solidFill>
                <a:latin typeface="Times New Roman" panose="02020603050405020304" pitchFamily="18" charset="0"/>
                <a:cs typeface="Times New Roman" panose="02020603050405020304" pitchFamily="18" charset="0"/>
              </a:rPr>
              <a:t>một</a:t>
            </a:r>
            <a:r>
              <a:rPr lang="en-US" sz="2800" b="1" dirty="0">
                <a:solidFill>
                  <a:schemeClr val="tx2">
                    <a:lumMod val="50000"/>
                  </a:schemeClr>
                </a:solidFill>
                <a:latin typeface="Times New Roman" panose="02020603050405020304" pitchFamily="18" charset="0"/>
                <a:cs typeface="Times New Roman" panose="02020603050405020304" pitchFamily="18" charset="0"/>
              </a:rPr>
              <a:t> ……… </a:t>
            </a:r>
            <a:r>
              <a:rPr lang="en-US" sz="2800" b="1" dirty="0" err="1">
                <a:solidFill>
                  <a:schemeClr val="tx2">
                    <a:lumMod val="50000"/>
                  </a:schemeClr>
                </a:solidFill>
                <a:latin typeface="Times New Roman" panose="02020603050405020304" pitchFamily="18" charset="0"/>
                <a:cs typeface="Times New Roman" panose="02020603050405020304" pitchFamily="18" charset="0"/>
              </a:rPr>
              <a:t>thứ</a:t>
            </a:r>
            <a:r>
              <a:rPr lang="en-US" sz="2800" b="1" dirty="0">
                <a:solidFill>
                  <a:schemeClr val="tx2">
                    <a:lumMod val="50000"/>
                  </a:schemeClr>
                </a:solidFill>
                <a:latin typeface="Times New Roman" panose="02020603050405020304" pitchFamily="18" charset="0"/>
                <a:cs typeface="Times New Roman" panose="02020603050405020304" pitchFamily="18" charset="0"/>
              </a:rPr>
              <a:t> ...</a:t>
            </a:r>
            <a:br>
              <a:rPr lang="en-US" sz="2800" b="1" dirty="0">
                <a:solidFill>
                  <a:schemeClr val="tx2">
                    <a:lumMod val="50000"/>
                  </a:schemeClr>
                </a:solidFill>
                <a:latin typeface="Times New Roman" panose="02020603050405020304" pitchFamily="18" charset="0"/>
                <a:cs typeface="Times New Roman" panose="02020603050405020304" pitchFamily="18" charset="0"/>
              </a:rPr>
            </a:br>
            <a:r>
              <a:rPr lang="en-US" sz="2800" b="1" dirty="0">
                <a:solidFill>
                  <a:schemeClr val="tx2">
                    <a:lumMod val="50000"/>
                  </a:schemeClr>
                </a:solidFill>
                <a:latin typeface="Times New Roman" panose="02020603050405020304" pitchFamily="18" charset="0"/>
                <a:cs typeface="Times New Roman" panose="02020603050405020304" pitchFamily="18" charset="0"/>
              </a:rPr>
              <a:t>2. </a:t>
            </a:r>
            <a:r>
              <a:rPr lang="en-US" sz="2800" b="1" dirty="0" err="1">
                <a:solidFill>
                  <a:schemeClr val="tx2">
                    <a:lumMod val="50000"/>
                  </a:schemeClr>
                </a:solidFill>
                <a:latin typeface="Times New Roman" panose="02020603050405020304" pitchFamily="18" charset="0"/>
                <a:cs typeface="Times New Roman" panose="02020603050405020304" pitchFamily="18" charset="0"/>
              </a:rPr>
              <a:t>Nguyên</a:t>
            </a:r>
            <a:r>
              <a:rPr lang="en-US" sz="2800" b="1" dirty="0">
                <a:solidFill>
                  <a:schemeClr val="tx2">
                    <a:lumMod val="50000"/>
                  </a:schemeClr>
                </a:solidFill>
                <a:latin typeface="Times New Roman" panose="02020603050405020304" pitchFamily="18" charset="0"/>
                <a:cs typeface="Times New Roman" panose="02020603050405020304" pitchFamily="18" charset="0"/>
              </a:rPr>
              <a:t> </a:t>
            </a:r>
            <a:r>
              <a:rPr lang="en-US" sz="2800" b="1" dirty="0" err="1">
                <a:solidFill>
                  <a:schemeClr val="tx2">
                    <a:lumMod val="50000"/>
                  </a:schemeClr>
                </a:solidFill>
                <a:latin typeface="Times New Roman" panose="02020603050405020304" pitchFamily="18" charset="0"/>
                <a:cs typeface="Times New Roman" panose="02020603050405020304" pitchFamily="18" charset="0"/>
              </a:rPr>
              <a:t>tử</a:t>
            </a:r>
            <a:r>
              <a:rPr lang="en-US" sz="2800" b="1" dirty="0">
                <a:solidFill>
                  <a:schemeClr val="tx2">
                    <a:lumMod val="50000"/>
                  </a:schemeClr>
                </a:solidFill>
                <a:latin typeface="Times New Roman" panose="02020603050405020304" pitchFamily="18" charset="0"/>
                <a:cs typeface="Times New Roman" panose="02020603050405020304" pitchFamily="18" charset="0"/>
              </a:rPr>
              <a:t> </a:t>
            </a:r>
            <a:r>
              <a:rPr lang="en-US" sz="2800" b="1" dirty="0" err="1">
                <a:solidFill>
                  <a:schemeClr val="tx2">
                    <a:lumMod val="50000"/>
                  </a:schemeClr>
                </a:solidFill>
                <a:latin typeface="Times New Roman" panose="02020603050405020304" pitchFamily="18" charset="0"/>
                <a:cs typeface="Times New Roman" panose="02020603050405020304" pitchFamily="18" charset="0"/>
              </a:rPr>
              <a:t>của</a:t>
            </a:r>
            <a:r>
              <a:rPr lang="en-US" sz="2800" b="1" dirty="0">
                <a:solidFill>
                  <a:schemeClr val="tx2">
                    <a:lumMod val="50000"/>
                  </a:schemeClr>
                </a:solidFill>
                <a:latin typeface="Times New Roman" panose="02020603050405020304" pitchFamily="18" charset="0"/>
                <a:cs typeface="Times New Roman" panose="02020603050405020304" pitchFamily="18" charset="0"/>
              </a:rPr>
              <a:t> </a:t>
            </a:r>
            <a:r>
              <a:rPr lang="en-US" sz="2800" b="1" dirty="0" err="1">
                <a:solidFill>
                  <a:schemeClr val="tx2">
                    <a:lumMod val="50000"/>
                  </a:schemeClr>
                </a:solidFill>
                <a:latin typeface="Times New Roman" panose="02020603050405020304" pitchFamily="18" charset="0"/>
                <a:cs typeface="Times New Roman" panose="02020603050405020304" pitchFamily="18" charset="0"/>
              </a:rPr>
              <a:t>nguyên</a:t>
            </a:r>
            <a:r>
              <a:rPr lang="en-US" sz="2800" b="1" dirty="0">
                <a:solidFill>
                  <a:schemeClr val="tx2">
                    <a:lumMod val="50000"/>
                  </a:schemeClr>
                </a:solidFill>
                <a:latin typeface="Times New Roman" panose="02020603050405020304" pitchFamily="18" charset="0"/>
                <a:cs typeface="Times New Roman" panose="02020603050405020304" pitchFamily="18" charset="0"/>
              </a:rPr>
              <a:t> </a:t>
            </a:r>
            <a:r>
              <a:rPr lang="en-US" sz="2800" b="1" dirty="0" err="1">
                <a:solidFill>
                  <a:schemeClr val="tx2">
                    <a:lumMod val="50000"/>
                  </a:schemeClr>
                </a:solidFill>
                <a:latin typeface="Times New Roman" panose="02020603050405020304" pitchFamily="18" charset="0"/>
                <a:cs typeface="Times New Roman" panose="02020603050405020304" pitchFamily="18" charset="0"/>
              </a:rPr>
              <a:t>tố</a:t>
            </a:r>
            <a:r>
              <a:rPr lang="en-US" sz="2800" b="1" dirty="0">
                <a:solidFill>
                  <a:schemeClr val="tx2">
                    <a:lumMod val="50000"/>
                  </a:schemeClr>
                </a:solidFill>
                <a:latin typeface="Times New Roman" panose="02020603050405020304" pitchFamily="18" charset="0"/>
                <a:cs typeface="Times New Roman" panose="02020603050405020304" pitchFamily="18" charset="0"/>
              </a:rPr>
              <a:t> </a:t>
            </a:r>
            <a:r>
              <a:rPr lang="en-US" sz="2800" b="1" dirty="0" err="1">
                <a:solidFill>
                  <a:schemeClr val="tx2">
                    <a:lumMod val="50000"/>
                  </a:schemeClr>
                </a:solidFill>
                <a:latin typeface="Times New Roman" panose="02020603050405020304" pitchFamily="18" charset="0"/>
                <a:cs typeface="Times New Roman" panose="02020603050405020304" pitchFamily="18" charset="0"/>
              </a:rPr>
              <a:t>nào</a:t>
            </a:r>
            <a:r>
              <a:rPr lang="en-US" sz="2800" b="1" dirty="0">
                <a:solidFill>
                  <a:schemeClr val="tx2">
                    <a:lumMod val="50000"/>
                  </a:schemeClr>
                </a:solidFill>
                <a:latin typeface="Times New Roman" panose="02020603050405020304" pitchFamily="18" charset="0"/>
                <a:cs typeface="Times New Roman" panose="02020603050405020304" pitchFamily="18" charset="0"/>
              </a:rPr>
              <a:t> </a:t>
            </a:r>
            <a:r>
              <a:rPr lang="en-US" sz="2800" b="1" dirty="0" err="1">
                <a:solidFill>
                  <a:schemeClr val="tx2">
                    <a:lumMod val="50000"/>
                  </a:schemeClr>
                </a:solidFill>
                <a:latin typeface="Times New Roman" panose="02020603050405020304" pitchFamily="18" charset="0"/>
                <a:cs typeface="Times New Roman" panose="02020603050405020304" pitchFamily="18" charset="0"/>
              </a:rPr>
              <a:t>có</a:t>
            </a:r>
            <a:r>
              <a:rPr lang="en-US" sz="2800" b="1" dirty="0">
                <a:solidFill>
                  <a:schemeClr val="tx2">
                    <a:lumMod val="50000"/>
                  </a:schemeClr>
                </a:solidFill>
                <a:latin typeface="Times New Roman" panose="02020603050405020304" pitchFamily="18" charset="0"/>
                <a:cs typeface="Times New Roman" panose="02020603050405020304" pitchFamily="18" charset="0"/>
              </a:rPr>
              <a:t> </a:t>
            </a:r>
            <a:r>
              <a:rPr lang="en-US" sz="2800" b="1" dirty="0" err="1">
                <a:solidFill>
                  <a:schemeClr val="tx2">
                    <a:lumMod val="50000"/>
                  </a:schemeClr>
                </a:solidFill>
                <a:latin typeface="Times New Roman" panose="02020603050405020304" pitchFamily="18" charset="0"/>
                <a:cs typeface="Times New Roman" panose="02020603050405020304" pitchFamily="18" charset="0"/>
              </a:rPr>
              <a:t>số</a:t>
            </a:r>
            <a:r>
              <a:rPr lang="en-US" sz="2800" b="1" dirty="0">
                <a:solidFill>
                  <a:schemeClr val="tx2">
                    <a:lumMod val="50000"/>
                  </a:schemeClr>
                </a:solidFill>
                <a:latin typeface="Times New Roman" panose="02020603050405020304" pitchFamily="18" charset="0"/>
                <a:cs typeface="Times New Roman" panose="02020603050405020304" pitchFamily="18" charset="0"/>
              </a:rPr>
              <a:t> e ở </a:t>
            </a:r>
            <a:r>
              <a:rPr lang="en-US" sz="2800" b="1" dirty="0" err="1">
                <a:solidFill>
                  <a:schemeClr val="tx2">
                    <a:lumMod val="50000"/>
                  </a:schemeClr>
                </a:solidFill>
                <a:latin typeface="Times New Roman" panose="02020603050405020304" pitchFamily="18" charset="0"/>
                <a:cs typeface="Times New Roman" panose="02020603050405020304" pitchFamily="18" charset="0"/>
              </a:rPr>
              <a:t>lớp</a:t>
            </a:r>
            <a:r>
              <a:rPr lang="en-US" sz="2800" b="1" dirty="0">
                <a:solidFill>
                  <a:schemeClr val="tx2">
                    <a:lumMod val="50000"/>
                  </a:schemeClr>
                </a:solidFill>
                <a:latin typeface="Times New Roman" panose="02020603050405020304" pitchFamily="18" charset="0"/>
                <a:cs typeface="Times New Roman" panose="02020603050405020304" pitchFamily="18" charset="0"/>
              </a:rPr>
              <a:t> </a:t>
            </a:r>
            <a:r>
              <a:rPr lang="en-US" sz="2800" b="1" dirty="0" err="1">
                <a:solidFill>
                  <a:schemeClr val="tx2">
                    <a:lumMod val="50000"/>
                  </a:schemeClr>
                </a:solidFill>
                <a:latin typeface="Times New Roman" panose="02020603050405020304" pitchFamily="18" charset="0"/>
                <a:cs typeface="Times New Roman" panose="02020603050405020304" pitchFamily="18" charset="0"/>
              </a:rPr>
              <a:t>ngoài</a:t>
            </a:r>
            <a:r>
              <a:rPr lang="en-US" sz="2800" b="1" dirty="0">
                <a:solidFill>
                  <a:schemeClr val="tx2">
                    <a:lumMod val="50000"/>
                  </a:schemeClr>
                </a:solidFill>
                <a:latin typeface="Times New Roman" panose="02020603050405020304" pitchFamily="18" charset="0"/>
                <a:cs typeface="Times New Roman" panose="02020603050405020304" pitchFamily="18" charset="0"/>
              </a:rPr>
              <a:t> </a:t>
            </a:r>
            <a:r>
              <a:rPr lang="en-US" sz="2800" b="1" dirty="0" err="1">
                <a:solidFill>
                  <a:schemeClr val="tx2">
                    <a:lumMod val="50000"/>
                  </a:schemeClr>
                </a:solidFill>
                <a:latin typeface="Times New Roman" panose="02020603050405020304" pitchFamily="18" charset="0"/>
                <a:cs typeface="Times New Roman" panose="02020603050405020304" pitchFamily="18" charset="0"/>
              </a:rPr>
              <a:t>cùng</a:t>
            </a:r>
            <a:r>
              <a:rPr lang="en-US" sz="2800" b="1" dirty="0">
                <a:solidFill>
                  <a:schemeClr val="tx2">
                    <a:lumMod val="50000"/>
                  </a:schemeClr>
                </a:solidFill>
                <a:latin typeface="Times New Roman" panose="02020603050405020304" pitchFamily="18" charset="0"/>
                <a:cs typeface="Times New Roman" panose="02020603050405020304" pitchFamily="18" charset="0"/>
              </a:rPr>
              <a:t> </a:t>
            </a:r>
            <a:r>
              <a:rPr lang="en-US" sz="2800" b="1" dirty="0" err="1">
                <a:solidFill>
                  <a:schemeClr val="tx2">
                    <a:lumMod val="50000"/>
                  </a:schemeClr>
                </a:solidFill>
                <a:latin typeface="Times New Roman" panose="02020603050405020304" pitchFamily="18" charset="0"/>
                <a:cs typeface="Times New Roman" panose="02020603050405020304" pitchFamily="18" charset="0"/>
              </a:rPr>
              <a:t>giống</a:t>
            </a:r>
            <a:r>
              <a:rPr lang="en-US" sz="2800" b="1" dirty="0">
                <a:solidFill>
                  <a:schemeClr val="tx2">
                    <a:lumMod val="50000"/>
                  </a:schemeClr>
                </a:solidFill>
                <a:latin typeface="Times New Roman" panose="02020603050405020304" pitchFamily="18" charset="0"/>
                <a:cs typeface="Times New Roman" panose="02020603050405020304" pitchFamily="18" charset="0"/>
              </a:rPr>
              <a:t> </a:t>
            </a:r>
            <a:r>
              <a:rPr lang="en-US" sz="2800" b="1" dirty="0" err="1">
                <a:solidFill>
                  <a:schemeClr val="tx2">
                    <a:lumMod val="50000"/>
                  </a:schemeClr>
                </a:solidFill>
                <a:latin typeface="Times New Roman" panose="02020603050405020304" pitchFamily="18" charset="0"/>
                <a:cs typeface="Times New Roman" panose="02020603050405020304" pitchFamily="18" charset="0"/>
              </a:rPr>
              <a:t>nhau</a:t>
            </a:r>
            <a:r>
              <a:rPr lang="en-US" sz="2800" b="1" dirty="0">
                <a:solidFill>
                  <a:schemeClr val="tx2">
                    <a:lumMod val="50000"/>
                  </a:schemeClr>
                </a:solidFill>
                <a:latin typeface="Times New Roman" panose="02020603050405020304" pitchFamily="18" charset="0"/>
                <a:cs typeface="Times New Roman" panose="02020603050405020304" pitchFamily="18" charset="0"/>
              </a:rPr>
              <a:t>? </a:t>
            </a:r>
            <a:r>
              <a:rPr lang="en-US" sz="2800" b="1" dirty="0" err="1">
                <a:solidFill>
                  <a:schemeClr val="tx2">
                    <a:lumMod val="50000"/>
                  </a:schemeClr>
                </a:solidFill>
                <a:latin typeface="Times New Roman" panose="02020603050405020304" pitchFamily="18" charset="0"/>
                <a:cs typeface="Times New Roman" panose="02020603050405020304" pitchFamily="18" charset="0"/>
              </a:rPr>
              <a:t>Và</a:t>
            </a:r>
            <a:r>
              <a:rPr lang="en-US" sz="2800" b="1" dirty="0">
                <a:solidFill>
                  <a:schemeClr val="tx2">
                    <a:lumMod val="50000"/>
                  </a:schemeClr>
                </a:solidFill>
                <a:latin typeface="Times New Roman" panose="02020603050405020304" pitchFamily="18" charset="0"/>
                <a:cs typeface="Times New Roman" panose="02020603050405020304" pitchFamily="18" charset="0"/>
              </a:rPr>
              <a:t> đ</a:t>
            </a:r>
            <a:r>
              <a:rPr lang="vi-VN" sz="2800" b="1" dirty="0">
                <a:solidFill>
                  <a:schemeClr val="tx2">
                    <a:lumMod val="50000"/>
                  </a:schemeClr>
                </a:solidFill>
                <a:latin typeface="Times New Roman" panose="02020603050405020304" pitchFamily="18" charset="0"/>
                <a:cs typeface="Times New Roman" panose="02020603050405020304" pitchFamily="18" charset="0"/>
              </a:rPr>
              <a:t>ư</a:t>
            </a:r>
            <a:r>
              <a:rPr lang="en-US" sz="2800" b="1" dirty="0" err="1">
                <a:solidFill>
                  <a:schemeClr val="tx2">
                    <a:lumMod val="50000"/>
                  </a:schemeClr>
                </a:solidFill>
                <a:latin typeface="Times New Roman" panose="02020603050405020304" pitchFamily="18" charset="0"/>
                <a:cs typeface="Times New Roman" panose="02020603050405020304" pitchFamily="18" charset="0"/>
              </a:rPr>
              <a:t>ợc</a:t>
            </a:r>
            <a:r>
              <a:rPr lang="en-US" sz="2800" b="1" dirty="0">
                <a:solidFill>
                  <a:schemeClr val="tx2">
                    <a:lumMod val="50000"/>
                  </a:schemeClr>
                </a:solidFill>
                <a:latin typeface="Times New Roman" panose="02020603050405020304" pitchFamily="18" charset="0"/>
                <a:cs typeface="Times New Roman" panose="02020603050405020304" pitchFamily="18" charset="0"/>
              </a:rPr>
              <a:t> </a:t>
            </a:r>
            <a:r>
              <a:rPr lang="en-US" sz="2800" b="1" dirty="0" err="1">
                <a:solidFill>
                  <a:schemeClr val="tx2">
                    <a:lumMod val="50000"/>
                  </a:schemeClr>
                </a:solidFill>
                <a:latin typeface="Times New Roman" panose="02020603050405020304" pitchFamily="18" charset="0"/>
                <a:cs typeface="Times New Roman" panose="02020603050405020304" pitchFamily="18" charset="0"/>
              </a:rPr>
              <a:t>xếp</a:t>
            </a:r>
            <a:r>
              <a:rPr lang="en-US" sz="2800" b="1" dirty="0">
                <a:solidFill>
                  <a:schemeClr val="tx2">
                    <a:lumMod val="50000"/>
                  </a:schemeClr>
                </a:solidFill>
                <a:latin typeface="Times New Roman" panose="02020603050405020304" pitchFamily="18" charset="0"/>
                <a:cs typeface="Times New Roman" panose="02020603050405020304" pitchFamily="18" charset="0"/>
              </a:rPr>
              <a:t> </a:t>
            </a:r>
            <a:r>
              <a:rPr lang="en-US" sz="2800" b="1" dirty="0" err="1">
                <a:solidFill>
                  <a:schemeClr val="tx2">
                    <a:lumMod val="50000"/>
                  </a:schemeClr>
                </a:solidFill>
                <a:latin typeface="Times New Roman" panose="02020603050405020304" pitchFamily="18" charset="0"/>
                <a:cs typeface="Times New Roman" panose="02020603050405020304" pitchFamily="18" charset="0"/>
              </a:rPr>
              <a:t>vào</a:t>
            </a:r>
            <a:r>
              <a:rPr lang="en-US" sz="2800" b="1" dirty="0">
                <a:solidFill>
                  <a:schemeClr val="tx2">
                    <a:lumMod val="50000"/>
                  </a:schemeClr>
                </a:solidFill>
                <a:latin typeface="Times New Roman" panose="02020603050405020304" pitchFamily="18" charset="0"/>
                <a:cs typeface="Times New Roman" panose="02020603050405020304" pitchFamily="18" charset="0"/>
              </a:rPr>
              <a:t> </a:t>
            </a:r>
            <a:r>
              <a:rPr lang="en-US" sz="2800" b="1" dirty="0" err="1">
                <a:solidFill>
                  <a:schemeClr val="tx2">
                    <a:lumMod val="50000"/>
                  </a:schemeClr>
                </a:solidFill>
                <a:latin typeface="Times New Roman" panose="02020603050405020304" pitchFamily="18" charset="0"/>
                <a:cs typeface="Times New Roman" panose="02020603050405020304" pitchFamily="18" charset="0"/>
              </a:rPr>
              <a:t>môt</a:t>
            </a:r>
            <a:r>
              <a:rPr lang="en-US" sz="2800" b="1" dirty="0">
                <a:solidFill>
                  <a:schemeClr val="tx2">
                    <a:lumMod val="50000"/>
                  </a:schemeClr>
                </a:solidFill>
                <a:latin typeface="Times New Roman" panose="02020603050405020304" pitchFamily="18" charset="0"/>
                <a:cs typeface="Times New Roman" panose="02020603050405020304" pitchFamily="18" charset="0"/>
              </a:rPr>
              <a:t> ………</a:t>
            </a:r>
            <a:endParaRPr lang="en-US" sz="2800"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4" name="Oval 3"/>
          <p:cNvSpPr/>
          <p:nvPr/>
        </p:nvSpPr>
        <p:spPr>
          <a:xfrm>
            <a:off x="475130" y="655050"/>
            <a:ext cx="588780" cy="6551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Tranh tô màu bàn tay đầy dễ thương dành riêng cho các bé"/>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7349" y="793377"/>
            <a:ext cx="397733" cy="480670"/>
          </a:xfrm>
          <a:prstGeom prst="rect">
            <a:avLst/>
          </a:prstGeom>
          <a:solidFill>
            <a:schemeClr val="bg1"/>
          </a:solidFill>
        </p:spPr>
      </p:pic>
      <p:pic>
        <p:nvPicPr>
          <p:cNvPr id="6" name="Picture 2" descr="Chuẩn bị: 4 mô hình sắp xếp electron ở vỏ nguyên tử của Li, Na, F, Cl theo mẫu mô tả trong Hình 4.4.  Quan sát các mô hình đã chuẩn bị, thảo luận và trả lời các câu hỏi: (ảnh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1383" y="2763360"/>
            <a:ext cx="8569234" cy="3519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1377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0160" y="297964"/>
            <a:ext cx="10681685" cy="1325563"/>
          </a:xfrm>
        </p:spPr>
        <p:txBody>
          <a:bodyPr>
            <a:noAutofit/>
          </a:bodyPr>
          <a:lstStyle/>
          <a:p>
            <a:r>
              <a:rPr lang="vi-VN" sz="2400" dirty="0">
                <a:solidFill>
                  <a:srgbClr val="002060"/>
                </a:solidFill>
              </a:rPr>
              <a:t>Sử dụng bảng tuần hoàn, hãy cho biết:</a:t>
            </a:r>
            <a:br>
              <a:rPr lang="en-US" sz="2400" dirty="0">
                <a:solidFill>
                  <a:srgbClr val="002060"/>
                </a:solidFill>
              </a:rPr>
            </a:br>
            <a:r>
              <a:rPr lang="vi-VN" sz="2400" dirty="0">
                <a:solidFill>
                  <a:srgbClr val="FF0000"/>
                </a:solidFill>
                <a:latin typeface="Times New Roman" panose="02020603050405020304" pitchFamily="18" charset="0"/>
                <a:cs typeface="Times New Roman" panose="02020603050405020304" pitchFamily="18" charset="0"/>
              </a:rPr>
              <a:t>Số </a:t>
            </a:r>
            <a:r>
              <a:rPr lang="en-US" sz="2400" dirty="0" err="1">
                <a:solidFill>
                  <a:srgbClr val="FF0000"/>
                </a:solidFill>
                <a:latin typeface="Times New Roman" panose="02020603050405020304" pitchFamily="18" charset="0"/>
                <a:cs typeface="Times New Roman" panose="02020603050405020304" pitchFamily="18" charset="0"/>
              </a:rPr>
              <a:t>lớp</a:t>
            </a:r>
            <a:r>
              <a:rPr lang="en-US" sz="2400" dirty="0">
                <a:solidFill>
                  <a:srgbClr val="FF0000"/>
                </a:solidFill>
                <a:latin typeface="Times New Roman" panose="02020603050405020304" pitchFamily="18" charset="0"/>
                <a:cs typeface="Times New Roman" panose="02020603050405020304" pitchFamily="18" charset="0"/>
              </a:rPr>
              <a:t> e </a:t>
            </a:r>
            <a:r>
              <a:rPr lang="en-US" sz="2400" dirty="0" err="1">
                <a:solidFill>
                  <a:srgbClr val="FF0000"/>
                </a:solidFill>
                <a:latin typeface="Times New Roman" panose="02020603050405020304" pitchFamily="18" charset="0"/>
                <a:cs typeface="Times New Roman" panose="02020603050405020304" pitchFamily="18" charset="0"/>
              </a:rPr>
              <a:t>và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số</a:t>
            </a:r>
            <a:r>
              <a:rPr lang="en-US" sz="2400" dirty="0">
                <a:solidFill>
                  <a:srgbClr val="FF0000"/>
                </a:solidFill>
                <a:latin typeface="Times New Roman" panose="02020603050405020304" pitchFamily="18" charset="0"/>
                <a:cs typeface="Times New Roman" panose="02020603050405020304" pitchFamily="18" charset="0"/>
              </a:rPr>
              <a:t> e</a:t>
            </a:r>
            <a:r>
              <a:rPr lang="vi-VN" sz="2400" dirty="0">
                <a:solidFill>
                  <a:srgbClr val="FF0000"/>
                </a:solidFill>
                <a:latin typeface="Times New Roman" panose="02020603050405020304" pitchFamily="18" charset="0"/>
                <a:cs typeface="Times New Roman" panose="02020603050405020304" pitchFamily="18" charset="0"/>
              </a:rPr>
              <a:t> lớp ngoài cùng của nguyên tử hai nguyên tố </a:t>
            </a:r>
            <a:r>
              <a:rPr lang="en-US" sz="2400" dirty="0">
                <a:solidFill>
                  <a:srgbClr val="FF0000"/>
                </a:solidFill>
                <a:latin typeface="Times New Roman" panose="02020603050405020304" pitchFamily="18" charset="0"/>
                <a:cs typeface="Times New Roman" panose="02020603050405020304" pitchFamily="18" charset="0"/>
              </a:rPr>
              <a:t>B, </a:t>
            </a:r>
            <a:r>
              <a:rPr lang="vi-VN" sz="2400" dirty="0">
                <a:solidFill>
                  <a:srgbClr val="FF0000"/>
                </a:solidFill>
                <a:latin typeface="Times New Roman" panose="02020603050405020304" pitchFamily="18" charset="0"/>
                <a:cs typeface="Times New Roman" panose="02020603050405020304" pitchFamily="18" charset="0"/>
              </a:rPr>
              <a:t>Al và S. Giải thích.</a:t>
            </a:r>
            <a:br>
              <a:rPr lang="en-US" sz="2400" dirty="0">
                <a:solidFill>
                  <a:srgbClr val="FF0000"/>
                </a:solidFill>
                <a:latin typeface="Times New Roman" panose="02020603050405020304" pitchFamily="18" charset="0"/>
                <a:cs typeface="Times New Roman" panose="02020603050405020304" pitchFamily="18" charset="0"/>
              </a:rPr>
            </a:br>
            <a:r>
              <a:rPr lang="en-US" sz="2400" dirty="0" err="1">
                <a:solidFill>
                  <a:srgbClr val="FF0000"/>
                </a:solidFill>
                <a:latin typeface="Times New Roman" panose="02020603050405020304" pitchFamily="18" charset="0"/>
                <a:cs typeface="Times New Roman" panose="02020603050405020304" pitchFamily="18" charset="0"/>
              </a:rPr>
              <a:t>Nguyên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tố</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nào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cùng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nhóm</a:t>
            </a:r>
            <a:r>
              <a:rPr lang="en-US" sz="2400" dirty="0">
                <a:solidFill>
                  <a:srgbClr val="FF0000"/>
                </a:solidFill>
                <a:latin typeface="Times New Roman" panose="02020603050405020304" pitchFamily="18" charset="0"/>
                <a:cs typeface="Times New Roman" panose="02020603050405020304" pitchFamily="18" charset="0"/>
              </a:rPr>
              <a:t>?</a:t>
            </a:r>
            <a:endParaRPr lang="en-US" sz="2400" dirty="0">
              <a:solidFill>
                <a:srgbClr val="FF0000"/>
              </a:solidFill>
            </a:endParaRPr>
          </a:p>
        </p:txBody>
      </p:sp>
      <p:pic>
        <p:nvPicPr>
          <p:cNvPr id="18434" name="Picture 2" descr="Tập hợp tuyển tập hình ảnh dấu chấm hỏi đẹp, sáng tạo nhất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0182" y="627652"/>
            <a:ext cx="559978" cy="7439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Quan sát Hình 4.3 và cho biết tên, kí hiệu hóa học và điện ...">
            <a:extLst>
              <a:ext uri="{FF2B5EF4-FFF2-40B4-BE49-F238E27FC236}">
                <a16:creationId xmlns:a16="http://schemas.microsoft.com/office/drawing/2014/main" id="{6CBE2C2E-3B8D-4670-B0C0-1A1774008A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171" y="1875454"/>
            <a:ext cx="10772531" cy="4797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14387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Quan sát Hình 4.1, em hãy cho biết: nguyên tử của những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694" y="457201"/>
            <a:ext cx="10458738" cy="684455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743201" y="647514"/>
            <a:ext cx="6710082" cy="1325563"/>
          </a:xfrm>
          <a:solidFill>
            <a:schemeClr val="bg1"/>
          </a:solidFill>
        </p:spPr>
        <p:txBody>
          <a:bodyPr>
            <a:normAutofit/>
          </a:bodyPr>
          <a:lstStyle/>
          <a:p>
            <a:r>
              <a:rPr lang="en-US" sz="2800" dirty="0">
                <a:solidFill>
                  <a:srgbClr val="FF0000"/>
                </a:solidFill>
                <a:latin typeface="Times New Roman" panose="02020603050405020304" pitchFamily="18" charset="0"/>
                <a:cs typeface="Times New Roman" panose="02020603050405020304" pitchFamily="18" charset="0"/>
              </a:rPr>
              <a:t>1. </a:t>
            </a:r>
            <a:r>
              <a:rPr lang="vi-VN" sz="2800" dirty="0">
                <a:solidFill>
                  <a:srgbClr val="FF0000"/>
                </a:solidFill>
              </a:rPr>
              <a:t>Số electron lớp ngoài cùng của nguyên tử hai nguyên tố Al và S. Giải thích.</a:t>
            </a:r>
            <a:br>
              <a:rPr lang="en-US" sz="2800" dirty="0">
                <a:solidFill>
                  <a:srgbClr val="FF0000"/>
                </a:solidFill>
              </a:rPr>
            </a:br>
            <a:endParaRPr lang="en-US" sz="2800" dirty="0">
              <a:solidFill>
                <a:srgbClr val="FF0000"/>
              </a:solidFill>
            </a:endParaRPr>
          </a:p>
        </p:txBody>
      </p:sp>
    </p:spTree>
    <p:extLst>
      <p:ext uri="{BB962C8B-B14F-4D97-AF65-F5344CB8AC3E}">
        <p14:creationId xmlns:p14="http://schemas.microsoft.com/office/powerpoint/2010/main" val="30884506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17063" y="4154260"/>
            <a:ext cx="6035040" cy="2241960"/>
          </a:xfrm>
          <a:prstGeom prst="rect">
            <a:avLst/>
          </a:prstGeom>
        </p:spPr>
        <p:txBody>
          <a:bodyPr wrap="square">
            <a:spAutoFit/>
          </a:bodyPr>
          <a:lstStyle/>
          <a:p>
            <a:pPr algn="just">
              <a:lnSpc>
                <a:spcPct val="150000"/>
              </a:lnSpc>
            </a:pPr>
            <a:r>
              <a:rPr lang="en-US" sz="2400" b="1" dirty="0" err="1">
                <a:solidFill>
                  <a:srgbClr val="FF0000"/>
                </a:solidFill>
                <a:latin typeface="Times New Roman" panose="02020603050405020304" pitchFamily="18" charset="0"/>
              </a:rPr>
              <a:t>Câu</a:t>
            </a:r>
            <a:r>
              <a:rPr lang="en-US" sz="2400" b="1" dirty="0">
                <a:solidFill>
                  <a:srgbClr val="FF0000"/>
                </a:solidFill>
                <a:latin typeface="Times New Roman" panose="02020603050405020304" pitchFamily="18" charset="0"/>
              </a:rPr>
              <a:t> 3:</a:t>
            </a:r>
            <a:r>
              <a:rPr lang="en-US" sz="2400" dirty="0">
                <a:solidFill>
                  <a:srgbClr val="FF0000"/>
                </a:solidFill>
                <a:latin typeface="Times New Roman" panose="02020603050405020304" pitchFamily="18" charset="0"/>
              </a:rPr>
              <a:t> </a:t>
            </a:r>
            <a:r>
              <a:rPr lang="en-US" sz="2400" dirty="0" err="1">
                <a:solidFill>
                  <a:srgbClr val="FF0000"/>
                </a:solidFill>
                <a:latin typeface="Times New Roman" panose="02020603050405020304" pitchFamily="18" charset="0"/>
              </a:rPr>
              <a:t>Những</a:t>
            </a:r>
            <a:r>
              <a:rPr lang="en-US" sz="2400" dirty="0">
                <a:solidFill>
                  <a:srgbClr val="FF0000"/>
                </a:solidFill>
                <a:latin typeface="Times New Roman" panose="02020603050405020304" pitchFamily="18" charset="0"/>
              </a:rPr>
              <a:t> </a:t>
            </a:r>
            <a:r>
              <a:rPr lang="en-US" sz="2400" dirty="0" err="1">
                <a:solidFill>
                  <a:srgbClr val="FF0000"/>
                </a:solidFill>
                <a:latin typeface="Times New Roman" panose="02020603050405020304" pitchFamily="18" charset="0"/>
              </a:rPr>
              <a:t>nguyên</a:t>
            </a:r>
            <a:r>
              <a:rPr lang="en-US" sz="2400" dirty="0">
                <a:solidFill>
                  <a:srgbClr val="FF0000"/>
                </a:solidFill>
                <a:latin typeface="Times New Roman" panose="02020603050405020304" pitchFamily="18" charset="0"/>
              </a:rPr>
              <a:t> </a:t>
            </a:r>
            <a:r>
              <a:rPr lang="en-US" sz="2400" dirty="0" err="1">
                <a:solidFill>
                  <a:srgbClr val="FF0000"/>
                </a:solidFill>
                <a:latin typeface="Times New Roman" panose="02020603050405020304" pitchFamily="18" charset="0"/>
              </a:rPr>
              <a:t>tố</a:t>
            </a:r>
            <a:r>
              <a:rPr lang="en-US" sz="2400" dirty="0">
                <a:solidFill>
                  <a:srgbClr val="FF0000"/>
                </a:solidFill>
                <a:latin typeface="Times New Roman" panose="02020603050405020304" pitchFamily="18" charset="0"/>
              </a:rPr>
              <a:t> </a:t>
            </a:r>
            <a:r>
              <a:rPr lang="en-US" sz="2400" dirty="0" err="1">
                <a:solidFill>
                  <a:srgbClr val="FF0000"/>
                </a:solidFill>
                <a:latin typeface="Times New Roman" panose="02020603050405020304" pitchFamily="18" charset="0"/>
              </a:rPr>
              <a:t>hóa</a:t>
            </a:r>
            <a:r>
              <a:rPr lang="en-US" sz="2400" dirty="0">
                <a:solidFill>
                  <a:srgbClr val="FF0000"/>
                </a:solidFill>
                <a:latin typeface="Times New Roman" panose="02020603050405020304" pitchFamily="18" charset="0"/>
              </a:rPr>
              <a:t> </a:t>
            </a:r>
            <a:r>
              <a:rPr lang="en-US" sz="2400" dirty="0" err="1">
                <a:solidFill>
                  <a:srgbClr val="FF0000"/>
                </a:solidFill>
                <a:latin typeface="Times New Roman" panose="02020603050405020304" pitchFamily="18" charset="0"/>
              </a:rPr>
              <a:t>học</a:t>
            </a:r>
            <a:r>
              <a:rPr lang="en-US" sz="2400" dirty="0">
                <a:solidFill>
                  <a:srgbClr val="FF0000"/>
                </a:solidFill>
                <a:latin typeface="Times New Roman" panose="02020603050405020304" pitchFamily="18" charset="0"/>
              </a:rPr>
              <a:t> </a:t>
            </a:r>
            <a:r>
              <a:rPr lang="en-US" sz="2400" dirty="0" err="1">
                <a:solidFill>
                  <a:srgbClr val="FF0000"/>
                </a:solidFill>
                <a:latin typeface="Times New Roman" panose="02020603050405020304" pitchFamily="18" charset="0"/>
              </a:rPr>
              <a:t>nào</a:t>
            </a:r>
            <a:r>
              <a:rPr lang="en-US" sz="2400" dirty="0">
                <a:solidFill>
                  <a:srgbClr val="FF0000"/>
                </a:solidFill>
                <a:latin typeface="Times New Roman" panose="02020603050405020304" pitchFamily="18" charset="0"/>
              </a:rPr>
              <a:t> </a:t>
            </a:r>
            <a:r>
              <a:rPr lang="en-US" sz="2400" dirty="0" err="1">
                <a:solidFill>
                  <a:srgbClr val="FF0000"/>
                </a:solidFill>
                <a:latin typeface="Times New Roman" panose="02020603050405020304" pitchFamily="18" charset="0"/>
              </a:rPr>
              <a:t>sau</a:t>
            </a:r>
            <a:endParaRPr lang="en-US" sz="2400" dirty="0">
              <a:solidFill>
                <a:srgbClr val="FF0000"/>
              </a:solidFill>
              <a:latin typeface="Times New Roman" panose="02020603050405020304" pitchFamily="18" charset="0"/>
            </a:endParaRPr>
          </a:p>
          <a:p>
            <a:pPr algn="just">
              <a:lnSpc>
                <a:spcPct val="150000"/>
              </a:lnSpc>
            </a:pPr>
            <a:r>
              <a:rPr lang="en-US" sz="2400" dirty="0">
                <a:solidFill>
                  <a:srgbClr val="FF0000"/>
                </a:solidFill>
                <a:latin typeface="Times New Roman" panose="02020603050405020304" pitchFamily="18" charset="0"/>
              </a:rPr>
              <a:t> </a:t>
            </a:r>
            <a:r>
              <a:rPr lang="en-US" sz="2400" dirty="0" err="1">
                <a:solidFill>
                  <a:srgbClr val="FF0000"/>
                </a:solidFill>
                <a:latin typeface="Times New Roman" panose="02020603050405020304" pitchFamily="18" charset="0"/>
              </a:rPr>
              <a:t>đây</a:t>
            </a:r>
            <a:r>
              <a:rPr lang="en-US" sz="2400" dirty="0">
                <a:solidFill>
                  <a:srgbClr val="FF0000"/>
                </a:solidFill>
                <a:latin typeface="Times New Roman" panose="02020603050405020304" pitchFamily="18" charset="0"/>
              </a:rPr>
              <a:t> </a:t>
            </a:r>
            <a:r>
              <a:rPr lang="en-US" sz="2400" dirty="0" err="1">
                <a:solidFill>
                  <a:srgbClr val="FF0000"/>
                </a:solidFill>
                <a:latin typeface="Times New Roman" panose="02020603050405020304" pitchFamily="18" charset="0"/>
              </a:rPr>
              <a:t>thuộc</a:t>
            </a:r>
            <a:r>
              <a:rPr lang="en-US" sz="2400" dirty="0">
                <a:solidFill>
                  <a:srgbClr val="FF0000"/>
                </a:solidFill>
                <a:latin typeface="Times New Roman" panose="02020603050405020304" pitchFamily="18" charset="0"/>
              </a:rPr>
              <a:t> </a:t>
            </a:r>
            <a:r>
              <a:rPr lang="en-US" sz="2400" dirty="0" err="1">
                <a:solidFill>
                  <a:srgbClr val="FF0000"/>
                </a:solidFill>
                <a:latin typeface="Times New Roman" panose="02020603050405020304" pitchFamily="18" charset="0"/>
              </a:rPr>
              <a:t>cùng</a:t>
            </a:r>
            <a:r>
              <a:rPr lang="en-US" sz="2400" dirty="0">
                <a:solidFill>
                  <a:srgbClr val="FF0000"/>
                </a:solidFill>
                <a:latin typeface="Times New Roman" panose="02020603050405020304" pitchFamily="18" charset="0"/>
              </a:rPr>
              <a:t> </a:t>
            </a:r>
            <a:r>
              <a:rPr lang="en-US" sz="2400" dirty="0" err="1">
                <a:solidFill>
                  <a:srgbClr val="FF0000"/>
                </a:solidFill>
                <a:latin typeface="Times New Roman" panose="02020603050405020304" pitchFamily="18" charset="0"/>
              </a:rPr>
              <a:t>một</a:t>
            </a:r>
            <a:r>
              <a:rPr lang="en-US" sz="2400" dirty="0">
                <a:solidFill>
                  <a:srgbClr val="FF0000"/>
                </a:solidFill>
                <a:latin typeface="Times New Roman" panose="02020603050405020304" pitchFamily="18" charset="0"/>
              </a:rPr>
              <a:t> </a:t>
            </a:r>
            <a:r>
              <a:rPr lang="en-US" sz="2400" dirty="0" err="1">
                <a:solidFill>
                  <a:srgbClr val="FF0000"/>
                </a:solidFill>
                <a:latin typeface="Times New Roman" panose="02020603050405020304" pitchFamily="18" charset="0"/>
              </a:rPr>
              <a:t>nhóm</a:t>
            </a:r>
            <a:r>
              <a:rPr lang="en-US" sz="2400" dirty="0">
                <a:solidFill>
                  <a:srgbClr val="FF0000"/>
                </a:solidFill>
                <a:latin typeface="Times New Roman" panose="02020603050405020304" pitchFamily="18" charset="0"/>
              </a:rPr>
              <a:t>?</a:t>
            </a:r>
          </a:p>
          <a:p>
            <a:pPr algn="just">
              <a:lnSpc>
                <a:spcPct val="150000"/>
              </a:lnSpc>
            </a:pPr>
            <a:r>
              <a:rPr lang="en-US" sz="2400" dirty="0">
                <a:latin typeface="Times New Roman" panose="02020603050405020304" pitchFamily="18" charset="0"/>
              </a:rPr>
              <a:t>A. Be, Mg, Ca			B. Na, Mg, Al</a:t>
            </a:r>
          </a:p>
          <a:p>
            <a:pPr algn="just">
              <a:lnSpc>
                <a:spcPct val="150000"/>
              </a:lnSpc>
            </a:pPr>
            <a:r>
              <a:rPr lang="en-US" sz="2400" dirty="0">
                <a:latin typeface="Times New Roman" panose="02020603050405020304" pitchFamily="18" charset="0"/>
              </a:rPr>
              <a:t>C. N, P, O			D. S, Cl, F</a:t>
            </a:r>
            <a:endParaRPr lang="en-US" sz="2400" b="0" i="0" dirty="0">
              <a:effectLst/>
              <a:latin typeface="Times New Roman" panose="02020603050405020304" pitchFamily="18" charset="0"/>
            </a:endParaRPr>
          </a:p>
        </p:txBody>
      </p:sp>
      <p:sp>
        <p:nvSpPr>
          <p:cNvPr id="6" name="Rectangle 5"/>
          <p:cNvSpPr/>
          <p:nvPr/>
        </p:nvSpPr>
        <p:spPr>
          <a:xfrm>
            <a:off x="1049382" y="461780"/>
            <a:ext cx="10733315" cy="1133965"/>
          </a:xfrm>
          <a:prstGeom prst="rect">
            <a:avLst/>
          </a:prstGeom>
        </p:spPr>
        <p:txBody>
          <a:bodyPr wrap="square">
            <a:spAutoFit/>
          </a:bodyPr>
          <a:lstStyle/>
          <a:p>
            <a:pPr algn="just">
              <a:lnSpc>
                <a:spcPct val="150000"/>
              </a:lnSpc>
            </a:pPr>
            <a:r>
              <a:rPr lang="en-US" sz="2400" b="1" dirty="0" err="1">
                <a:solidFill>
                  <a:srgbClr val="FF0000"/>
                </a:solidFill>
                <a:latin typeface="Times New Roman" panose="02020603050405020304" pitchFamily="18" charset="0"/>
              </a:rPr>
              <a:t>Câu</a:t>
            </a:r>
            <a:r>
              <a:rPr lang="en-US" sz="2400" b="1" dirty="0">
                <a:solidFill>
                  <a:srgbClr val="FF0000"/>
                </a:solidFill>
                <a:latin typeface="Times New Roman" panose="02020603050405020304" pitchFamily="18" charset="0"/>
              </a:rPr>
              <a:t> 1:</a:t>
            </a:r>
            <a:r>
              <a:rPr lang="en-US" sz="2400" dirty="0">
                <a:solidFill>
                  <a:srgbClr val="FF0000"/>
                </a:solidFill>
                <a:latin typeface="Times New Roman" panose="02020603050405020304" pitchFamily="18" charset="0"/>
              </a:rPr>
              <a:t> </a:t>
            </a:r>
            <a:r>
              <a:rPr lang="en-US" sz="2400" dirty="0" err="1">
                <a:solidFill>
                  <a:srgbClr val="FF0000"/>
                </a:solidFill>
                <a:latin typeface="Times New Roman" panose="02020603050405020304" pitchFamily="18" charset="0"/>
              </a:rPr>
              <a:t>Nguyên</a:t>
            </a:r>
            <a:r>
              <a:rPr lang="en-US" sz="2400" dirty="0">
                <a:solidFill>
                  <a:srgbClr val="FF0000"/>
                </a:solidFill>
                <a:latin typeface="Times New Roman" panose="02020603050405020304" pitchFamily="18" charset="0"/>
              </a:rPr>
              <a:t> </a:t>
            </a:r>
            <a:r>
              <a:rPr lang="en-US" sz="2400" dirty="0" err="1">
                <a:solidFill>
                  <a:srgbClr val="FF0000"/>
                </a:solidFill>
                <a:latin typeface="Times New Roman" panose="02020603050405020304" pitchFamily="18" charset="0"/>
              </a:rPr>
              <a:t>tố</a:t>
            </a:r>
            <a:r>
              <a:rPr lang="en-US" sz="2400" dirty="0">
                <a:solidFill>
                  <a:srgbClr val="FF0000"/>
                </a:solidFill>
                <a:latin typeface="Times New Roman" panose="02020603050405020304" pitchFamily="18" charset="0"/>
              </a:rPr>
              <a:t> X </a:t>
            </a:r>
            <a:r>
              <a:rPr lang="en-US" sz="2400" dirty="0" err="1">
                <a:solidFill>
                  <a:srgbClr val="FF0000"/>
                </a:solidFill>
                <a:latin typeface="Times New Roman" panose="02020603050405020304" pitchFamily="18" charset="0"/>
              </a:rPr>
              <a:t>nằm</a:t>
            </a:r>
            <a:r>
              <a:rPr lang="en-US" sz="2400" dirty="0">
                <a:solidFill>
                  <a:srgbClr val="FF0000"/>
                </a:solidFill>
                <a:latin typeface="Times New Roman" panose="02020603050405020304" pitchFamily="18" charset="0"/>
              </a:rPr>
              <a:t> ở </a:t>
            </a:r>
            <a:r>
              <a:rPr lang="en-US" sz="2400" dirty="0" err="1">
                <a:solidFill>
                  <a:srgbClr val="FF0000"/>
                </a:solidFill>
                <a:latin typeface="Times New Roman" panose="02020603050405020304" pitchFamily="18" charset="0"/>
              </a:rPr>
              <a:t>chu</a:t>
            </a:r>
            <a:r>
              <a:rPr lang="en-US" sz="2400" dirty="0">
                <a:solidFill>
                  <a:srgbClr val="FF0000"/>
                </a:solidFill>
                <a:latin typeface="Times New Roman" panose="02020603050405020304" pitchFamily="18" charset="0"/>
              </a:rPr>
              <a:t> </a:t>
            </a:r>
            <a:r>
              <a:rPr lang="en-US" sz="2400" dirty="0" err="1">
                <a:solidFill>
                  <a:srgbClr val="FF0000"/>
                </a:solidFill>
                <a:latin typeface="Times New Roman" panose="02020603050405020304" pitchFamily="18" charset="0"/>
              </a:rPr>
              <a:t>kì</a:t>
            </a:r>
            <a:r>
              <a:rPr lang="en-US" sz="2400" dirty="0">
                <a:solidFill>
                  <a:srgbClr val="FF0000"/>
                </a:solidFill>
                <a:latin typeface="Times New Roman" panose="02020603050405020304" pitchFamily="18" charset="0"/>
              </a:rPr>
              <a:t> 2, </a:t>
            </a:r>
            <a:r>
              <a:rPr lang="en-US" sz="2400" dirty="0" err="1">
                <a:solidFill>
                  <a:srgbClr val="FF0000"/>
                </a:solidFill>
                <a:latin typeface="Times New Roman" panose="02020603050405020304" pitchFamily="18" charset="0"/>
              </a:rPr>
              <a:t>nhóm</a:t>
            </a:r>
            <a:r>
              <a:rPr lang="en-US" sz="2400" dirty="0">
                <a:solidFill>
                  <a:srgbClr val="FF0000"/>
                </a:solidFill>
                <a:latin typeface="Times New Roman" panose="02020603050405020304" pitchFamily="18" charset="0"/>
              </a:rPr>
              <a:t> VA </a:t>
            </a:r>
            <a:r>
              <a:rPr lang="en-US" sz="2400" dirty="0" err="1">
                <a:solidFill>
                  <a:srgbClr val="FF0000"/>
                </a:solidFill>
                <a:latin typeface="Times New Roman" panose="02020603050405020304" pitchFamily="18" charset="0"/>
              </a:rPr>
              <a:t>trong</a:t>
            </a:r>
            <a:r>
              <a:rPr lang="en-US" sz="2400" dirty="0">
                <a:solidFill>
                  <a:srgbClr val="FF0000"/>
                </a:solidFill>
                <a:latin typeface="Times New Roman" panose="02020603050405020304" pitchFamily="18" charset="0"/>
              </a:rPr>
              <a:t> </a:t>
            </a:r>
            <a:r>
              <a:rPr lang="en-US" sz="2400" dirty="0" err="1">
                <a:solidFill>
                  <a:srgbClr val="FF0000"/>
                </a:solidFill>
                <a:latin typeface="Times New Roman" panose="02020603050405020304" pitchFamily="18" charset="0"/>
              </a:rPr>
              <a:t>bảng</a:t>
            </a:r>
            <a:r>
              <a:rPr lang="en-US" sz="2400" dirty="0">
                <a:solidFill>
                  <a:srgbClr val="FF0000"/>
                </a:solidFill>
                <a:latin typeface="Times New Roman" panose="02020603050405020304" pitchFamily="18" charset="0"/>
              </a:rPr>
              <a:t> </a:t>
            </a:r>
            <a:r>
              <a:rPr lang="en-US" sz="2400" dirty="0" err="1">
                <a:solidFill>
                  <a:srgbClr val="FF0000"/>
                </a:solidFill>
                <a:latin typeface="Times New Roman" panose="02020603050405020304" pitchFamily="18" charset="0"/>
              </a:rPr>
              <a:t>tuần</a:t>
            </a:r>
            <a:r>
              <a:rPr lang="en-US" sz="2400" dirty="0">
                <a:solidFill>
                  <a:srgbClr val="FF0000"/>
                </a:solidFill>
                <a:latin typeface="Times New Roman" panose="02020603050405020304" pitchFamily="18" charset="0"/>
              </a:rPr>
              <a:t> </a:t>
            </a:r>
            <a:r>
              <a:rPr lang="en-US" sz="2400" dirty="0" err="1">
                <a:solidFill>
                  <a:srgbClr val="FF0000"/>
                </a:solidFill>
                <a:latin typeface="Times New Roman" panose="02020603050405020304" pitchFamily="18" charset="0"/>
              </a:rPr>
              <a:t>hoàn</a:t>
            </a:r>
            <a:r>
              <a:rPr lang="en-US" sz="2400" dirty="0">
                <a:solidFill>
                  <a:srgbClr val="FF0000"/>
                </a:solidFill>
                <a:latin typeface="Times New Roman" panose="02020603050405020304" pitchFamily="18" charset="0"/>
              </a:rPr>
              <a:t>. X </a:t>
            </a:r>
            <a:r>
              <a:rPr lang="en-US" sz="2400" dirty="0" err="1">
                <a:solidFill>
                  <a:srgbClr val="FF0000"/>
                </a:solidFill>
                <a:latin typeface="Times New Roman" panose="02020603050405020304" pitchFamily="18" charset="0"/>
              </a:rPr>
              <a:t>là</a:t>
            </a:r>
            <a:r>
              <a:rPr lang="en-US" sz="2400" dirty="0">
                <a:solidFill>
                  <a:srgbClr val="FF0000"/>
                </a:solidFill>
                <a:latin typeface="Times New Roman" panose="02020603050405020304" pitchFamily="18" charset="0"/>
              </a:rPr>
              <a:t> </a:t>
            </a:r>
            <a:r>
              <a:rPr lang="en-US" sz="2400" dirty="0" err="1">
                <a:solidFill>
                  <a:srgbClr val="FF0000"/>
                </a:solidFill>
                <a:latin typeface="Times New Roman" panose="02020603050405020304" pitchFamily="18" charset="0"/>
              </a:rPr>
              <a:t>nguyên</a:t>
            </a:r>
            <a:r>
              <a:rPr lang="en-US" sz="2400" dirty="0">
                <a:solidFill>
                  <a:srgbClr val="FF0000"/>
                </a:solidFill>
                <a:latin typeface="Times New Roman" panose="02020603050405020304" pitchFamily="18" charset="0"/>
              </a:rPr>
              <a:t> </a:t>
            </a:r>
            <a:r>
              <a:rPr lang="en-US" sz="2400" dirty="0" err="1">
                <a:solidFill>
                  <a:srgbClr val="FF0000"/>
                </a:solidFill>
                <a:latin typeface="Times New Roman" panose="02020603050405020304" pitchFamily="18" charset="0"/>
              </a:rPr>
              <a:t>tố</a:t>
            </a:r>
            <a:endParaRPr lang="en-US" sz="2400" dirty="0">
              <a:solidFill>
                <a:srgbClr val="FF0000"/>
              </a:solidFill>
              <a:latin typeface="Times New Roman" panose="02020603050405020304" pitchFamily="18" charset="0"/>
            </a:endParaRPr>
          </a:p>
          <a:p>
            <a:pPr algn="just">
              <a:lnSpc>
                <a:spcPct val="150000"/>
              </a:lnSpc>
            </a:pPr>
            <a:r>
              <a:rPr lang="en-US" sz="2400" dirty="0">
                <a:latin typeface="Times New Roman" panose="02020603050405020304" pitchFamily="18" charset="0"/>
              </a:rPr>
              <a:t>A. Phosphorus.	B. Sulfur		C. Nitrogen		D. Chlorine</a:t>
            </a:r>
          </a:p>
        </p:txBody>
      </p:sp>
      <p:sp>
        <p:nvSpPr>
          <p:cNvPr id="7" name="Oval 6"/>
          <p:cNvSpPr/>
          <p:nvPr/>
        </p:nvSpPr>
        <p:spPr>
          <a:xfrm>
            <a:off x="6540136" y="1147792"/>
            <a:ext cx="422366" cy="38535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dirty="0"/>
          </a:p>
        </p:txBody>
      </p:sp>
      <p:sp>
        <p:nvSpPr>
          <p:cNvPr id="8" name="Oval 7"/>
          <p:cNvSpPr/>
          <p:nvPr/>
        </p:nvSpPr>
        <p:spPr>
          <a:xfrm>
            <a:off x="979714" y="2312126"/>
            <a:ext cx="535577" cy="47035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dirty="0"/>
          </a:p>
        </p:txBody>
      </p:sp>
      <p:sp>
        <p:nvSpPr>
          <p:cNvPr id="9" name="Oval 8"/>
          <p:cNvSpPr/>
          <p:nvPr/>
        </p:nvSpPr>
        <p:spPr>
          <a:xfrm>
            <a:off x="552994" y="5425473"/>
            <a:ext cx="496388" cy="47444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dirty="0"/>
          </a:p>
        </p:txBody>
      </p:sp>
      <p:sp>
        <p:nvSpPr>
          <p:cNvPr id="10" name="Rectangle 9"/>
          <p:cNvSpPr/>
          <p:nvPr/>
        </p:nvSpPr>
        <p:spPr>
          <a:xfrm>
            <a:off x="1088571" y="1804930"/>
            <a:ext cx="9191897" cy="2269660"/>
          </a:xfrm>
          <a:prstGeom prst="rect">
            <a:avLst/>
          </a:prstGeom>
        </p:spPr>
        <p:txBody>
          <a:bodyPr wrap="square">
            <a:spAutoFit/>
          </a:bodyPr>
          <a:lstStyle/>
          <a:p>
            <a:pPr algn="just">
              <a:lnSpc>
                <a:spcPct val="120000"/>
              </a:lnSpc>
            </a:pPr>
            <a:r>
              <a:rPr lang="en-US" sz="2400" b="1" dirty="0" err="1">
                <a:solidFill>
                  <a:srgbClr val="FF0000"/>
                </a:solidFill>
                <a:latin typeface="Times New Roman" panose="02020603050405020304" pitchFamily="18" charset="0"/>
              </a:rPr>
              <a:t>Câu</a:t>
            </a:r>
            <a:r>
              <a:rPr lang="en-US" sz="2400" b="1" dirty="0">
                <a:solidFill>
                  <a:srgbClr val="FF0000"/>
                </a:solidFill>
                <a:latin typeface="Times New Roman" panose="02020603050405020304" pitchFamily="18" charset="0"/>
              </a:rPr>
              <a:t> 2: </a:t>
            </a:r>
            <a:r>
              <a:rPr lang="en-US" sz="2400" dirty="0" err="1">
                <a:solidFill>
                  <a:srgbClr val="FF0000"/>
                </a:solidFill>
                <a:latin typeface="Times New Roman" panose="02020603050405020304" pitchFamily="18" charset="0"/>
              </a:rPr>
              <a:t>Nhóm</a:t>
            </a:r>
            <a:r>
              <a:rPr lang="en-US" sz="2400" dirty="0">
                <a:solidFill>
                  <a:srgbClr val="FF0000"/>
                </a:solidFill>
                <a:latin typeface="Times New Roman" panose="02020603050405020304" pitchFamily="18" charset="0"/>
              </a:rPr>
              <a:t> A </a:t>
            </a:r>
            <a:r>
              <a:rPr lang="en-US" sz="2400" dirty="0" err="1">
                <a:solidFill>
                  <a:srgbClr val="FF0000"/>
                </a:solidFill>
                <a:latin typeface="Times New Roman" panose="02020603050405020304" pitchFamily="18" charset="0"/>
              </a:rPr>
              <a:t>là</a:t>
            </a:r>
            <a:r>
              <a:rPr lang="en-US" sz="2400" dirty="0">
                <a:solidFill>
                  <a:srgbClr val="FF0000"/>
                </a:solidFill>
                <a:latin typeface="Times New Roman" panose="02020603050405020304" pitchFamily="18" charset="0"/>
              </a:rPr>
              <a:t> </a:t>
            </a:r>
            <a:r>
              <a:rPr lang="en-US" sz="2400" dirty="0" err="1">
                <a:solidFill>
                  <a:srgbClr val="FF0000"/>
                </a:solidFill>
                <a:latin typeface="Times New Roman" panose="02020603050405020304" pitchFamily="18" charset="0"/>
              </a:rPr>
              <a:t>tập</a:t>
            </a:r>
            <a:r>
              <a:rPr lang="en-US" sz="2400" dirty="0">
                <a:solidFill>
                  <a:srgbClr val="FF0000"/>
                </a:solidFill>
                <a:latin typeface="Times New Roman" panose="02020603050405020304" pitchFamily="18" charset="0"/>
              </a:rPr>
              <a:t> </a:t>
            </a:r>
            <a:r>
              <a:rPr lang="en-US" sz="2400" dirty="0" err="1">
                <a:solidFill>
                  <a:srgbClr val="FF0000"/>
                </a:solidFill>
                <a:latin typeface="Times New Roman" panose="02020603050405020304" pitchFamily="18" charset="0"/>
              </a:rPr>
              <a:t>hợp</a:t>
            </a:r>
            <a:r>
              <a:rPr lang="en-US" sz="2400" dirty="0">
                <a:solidFill>
                  <a:srgbClr val="FF0000"/>
                </a:solidFill>
                <a:latin typeface="Times New Roman" panose="02020603050405020304" pitchFamily="18" charset="0"/>
              </a:rPr>
              <a:t> </a:t>
            </a:r>
            <a:r>
              <a:rPr lang="en-US" sz="2400" dirty="0" err="1">
                <a:solidFill>
                  <a:srgbClr val="FF0000"/>
                </a:solidFill>
                <a:latin typeface="Times New Roman" panose="02020603050405020304" pitchFamily="18" charset="0"/>
              </a:rPr>
              <a:t>các</a:t>
            </a:r>
            <a:r>
              <a:rPr lang="en-US" sz="2400" dirty="0">
                <a:solidFill>
                  <a:srgbClr val="FF0000"/>
                </a:solidFill>
                <a:latin typeface="Times New Roman" panose="02020603050405020304" pitchFamily="18" charset="0"/>
              </a:rPr>
              <a:t> </a:t>
            </a:r>
            <a:r>
              <a:rPr lang="en-US" sz="2400" dirty="0" err="1">
                <a:solidFill>
                  <a:srgbClr val="FF0000"/>
                </a:solidFill>
                <a:latin typeface="Times New Roman" panose="02020603050405020304" pitchFamily="18" charset="0"/>
              </a:rPr>
              <a:t>nguyên</a:t>
            </a:r>
            <a:r>
              <a:rPr lang="en-US" sz="2400" dirty="0">
                <a:solidFill>
                  <a:srgbClr val="FF0000"/>
                </a:solidFill>
                <a:latin typeface="Times New Roman" panose="02020603050405020304" pitchFamily="18" charset="0"/>
              </a:rPr>
              <a:t> </a:t>
            </a:r>
            <a:r>
              <a:rPr lang="en-US" sz="2400" dirty="0" err="1">
                <a:solidFill>
                  <a:srgbClr val="FF0000"/>
                </a:solidFill>
                <a:latin typeface="Times New Roman" panose="02020603050405020304" pitchFamily="18" charset="0"/>
              </a:rPr>
              <a:t>tố</a:t>
            </a:r>
            <a:r>
              <a:rPr lang="en-US" sz="2400" dirty="0">
                <a:solidFill>
                  <a:srgbClr val="FF0000"/>
                </a:solidFill>
                <a:latin typeface="Times New Roman" panose="02020603050405020304" pitchFamily="18" charset="0"/>
              </a:rPr>
              <a:t> </a:t>
            </a:r>
            <a:r>
              <a:rPr lang="en-US" sz="2400" dirty="0" err="1">
                <a:solidFill>
                  <a:srgbClr val="FF0000"/>
                </a:solidFill>
                <a:latin typeface="Times New Roman" panose="02020603050405020304" pitchFamily="18" charset="0"/>
              </a:rPr>
              <a:t>mà</a:t>
            </a:r>
            <a:r>
              <a:rPr lang="en-US" sz="2400" dirty="0">
                <a:solidFill>
                  <a:srgbClr val="FF0000"/>
                </a:solidFill>
                <a:latin typeface="Times New Roman" panose="02020603050405020304" pitchFamily="18" charset="0"/>
              </a:rPr>
              <a:t> </a:t>
            </a:r>
            <a:r>
              <a:rPr lang="en-US" sz="2400" dirty="0" err="1">
                <a:solidFill>
                  <a:srgbClr val="FF0000"/>
                </a:solidFill>
                <a:latin typeface="Times New Roman" panose="02020603050405020304" pitchFamily="18" charset="0"/>
              </a:rPr>
              <a:t>nguyên</a:t>
            </a:r>
            <a:r>
              <a:rPr lang="en-US" sz="2400" dirty="0">
                <a:solidFill>
                  <a:srgbClr val="FF0000"/>
                </a:solidFill>
                <a:latin typeface="Times New Roman" panose="02020603050405020304" pitchFamily="18" charset="0"/>
              </a:rPr>
              <a:t> </a:t>
            </a:r>
            <a:r>
              <a:rPr lang="en-US" sz="2400" dirty="0" err="1">
                <a:solidFill>
                  <a:srgbClr val="FF0000"/>
                </a:solidFill>
                <a:latin typeface="Times New Roman" panose="02020603050405020304" pitchFamily="18" charset="0"/>
              </a:rPr>
              <a:t>tử</a:t>
            </a:r>
            <a:endParaRPr lang="en-US" sz="2400" dirty="0">
              <a:solidFill>
                <a:srgbClr val="FF0000"/>
              </a:solidFill>
              <a:latin typeface="Times New Roman" panose="02020603050405020304" pitchFamily="18" charset="0"/>
            </a:endParaRPr>
          </a:p>
          <a:p>
            <a:pPr algn="just">
              <a:lnSpc>
                <a:spcPct val="120000"/>
              </a:lnSpc>
            </a:pPr>
            <a:r>
              <a:rPr lang="en-US" sz="2400" dirty="0">
                <a:latin typeface="Times New Roman" panose="02020603050405020304" pitchFamily="18" charset="0"/>
              </a:rPr>
              <a:t>A. </a:t>
            </a:r>
            <a:r>
              <a:rPr lang="en-US" sz="2400" dirty="0" err="1">
                <a:latin typeface="Times New Roman" panose="02020603050405020304" pitchFamily="18" charset="0"/>
              </a:rPr>
              <a:t>Có</a:t>
            </a:r>
            <a:r>
              <a:rPr lang="en-US" sz="2400" dirty="0">
                <a:latin typeface="Times New Roman" panose="02020603050405020304" pitchFamily="18" charset="0"/>
              </a:rPr>
              <a:t> </a:t>
            </a:r>
            <a:r>
              <a:rPr lang="en-US" sz="2400" dirty="0" err="1">
                <a:latin typeface="Times New Roman" panose="02020603050405020304" pitchFamily="18" charset="0"/>
              </a:rPr>
              <a:t>số</a:t>
            </a:r>
            <a:r>
              <a:rPr lang="en-US" sz="2400" dirty="0">
                <a:latin typeface="Times New Roman" panose="02020603050405020304" pitchFamily="18" charset="0"/>
              </a:rPr>
              <a:t> electron </a:t>
            </a:r>
            <a:r>
              <a:rPr lang="en-US" sz="2400" dirty="0" err="1">
                <a:latin typeface="Times New Roman" panose="02020603050405020304" pitchFamily="18" charset="0"/>
              </a:rPr>
              <a:t>lớp</a:t>
            </a:r>
            <a:r>
              <a:rPr lang="en-US" sz="2400" dirty="0">
                <a:latin typeface="Times New Roman" panose="02020603050405020304" pitchFamily="18" charset="0"/>
              </a:rPr>
              <a:t> </a:t>
            </a:r>
            <a:r>
              <a:rPr lang="en-US" sz="2400" dirty="0" err="1">
                <a:latin typeface="Times New Roman" panose="02020603050405020304" pitchFamily="18" charset="0"/>
              </a:rPr>
              <a:t>ngoài</a:t>
            </a:r>
            <a:r>
              <a:rPr lang="en-US" sz="2400" dirty="0">
                <a:latin typeface="Times New Roman" panose="02020603050405020304" pitchFamily="18" charset="0"/>
              </a:rPr>
              <a:t> </a:t>
            </a:r>
            <a:r>
              <a:rPr lang="en-US" sz="2400" dirty="0" err="1">
                <a:latin typeface="Times New Roman" panose="02020603050405020304" pitchFamily="18" charset="0"/>
              </a:rPr>
              <a:t>cùng</a:t>
            </a:r>
            <a:r>
              <a:rPr lang="en-US" sz="2400" dirty="0">
                <a:latin typeface="Times New Roman" panose="02020603050405020304" pitchFamily="18" charset="0"/>
              </a:rPr>
              <a:t> </a:t>
            </a:r>
            <a:r>
              <a:rPr lang="en-US" sz="2400" dirty="0" err="1">
                <a:latin typeface="Times New Roman" panose="02020603050405020304" pitchFamily="18" charset="0"/>
              </a:rPr>
              <a:t>bằng</a:t>
            </a:r>
            <a:r>
              <a:rPr lang="en-US" sz="2400" dirty="0">
                <a:latin typeface="Times New Roman" panose="02020603050405020304" pitchFamily="18" charset="0"/>
              </a:rPr>
              <a:t> </a:t>
            </a:r>
            <a:r>
              <a:rPr lang="en-US" sz="2400" dirty="0" err="1">
                <a:latin typeface="Times New Roman" panose="02020603050405020304" pitchFamily="18" charset="0"/>
              </a:rPr>
              <a:t>nhau</a:t>
            </a:r>
            <a:r>
              <a:rPr lang="en-US" sz="2400" dirty="0">
                <a:latin typeface="Times New Roman" panose="02020603050405020304" pitchFamily="18" charset="0"/>
              </a:rPr>
              <a:t>.</a:t>
            </a:r>
          </a:p>
          <a:p>
            <a:pPr algn="just">
              <a:lnSpc>
                <a:spcPct val="120000"/>
              </a:lnSpc>
            </a:pPr>
            <a:r>
              <a:rPr lang="en-US" sz="2400" dirty="0">
                <a:latin typeface="Times New Roman" panose="02020603050405020304" pitchFamily="18" charset="0"/>
              </a:rPr>
              <a:t>B. </a:t>
            </a:r>
            <a:r>
              <a:rPr lang="en-US" sz="2400" dirty="0" err="1">
                <a:latin typeface="Times New Roman" panose="02020603050405020304" pitchFamily="18" charset="0"/>
              </a:rPr>
              <a:t>Có</a:t>
            </a:r>
            <a:r>
              <a:rPr lang="en-US" sz="2400" dirty="0">
                <a:latin typeface="Times New Roman" panose="02020603050405020304" pitchFamily="18" charset="0"/>
              </a:rPr>
              <a:t> </a:t>
            </a:r>
            <a:r>
              <a:rPr lang="en-US" sz="2400" dirty="0" err="1">
                <a:latin typeface="Times New Roman" panose="02020603050405020304" pitchFamily="18" charset="0"/>
              </a:rPr>
              <a:t>số</a:t>
            </a:r>
            <a:r>
              <a:rPr lang="en-US" sz="2400" dirty="0">
                <a:latin typeface="Times New Roman" panose="02020603050405020304" pitchFamily="18" charset="0"/>
              </a:rPr>
              <a:t> </a:t>
            </a:r>
            <a:r>
              <a:rPr lang="en-US" sz="2400" dirty="0" err="1">
                <a:latin typeface="Times New Roman" panose="02020603050405020304" pitchFamily="18" charset="0"/>
              </a:rPr>
              <a:t>lớp</a:t>
            </a:r>
            <a:r>
              <a:rPr lang="en-US" sz="2400" dirty="0">
                <a:latin typeface="Times New Roman" panose="02020603050405020304" pitchFamily="18" charset="0"/>
              </a:rPr>
              <a:t> electron </a:t>
            </a:r>
            <a:r>
              <a:rPr lang="en-US" sz="2400" dirty="0" err="1">
                <a:latin typeface="Times New Roman" panose="02020603050405020304" pitchFamily="18" charset="0"/>
              </a:rPr>
              <a:t>bằng</a:t>
            </a:r>
            <a:r>
              <a:rPr lang="en-US" sz="2400" dirty="0">
                <a:latin typeface="Times New Roman" panose="02020603050405020304" pitchFamily="18" charset="0"/>
              </a:rPr>
              <a:t> </a:t>
            </a:r>
            <a:r>
              <a:rPr lang="en-US" sz="2400" dirty="0" err="1">
                <a:latin typeface="Times New Roman" panose="02020603050405020304" pitchFamily="18" charset="0"/>
              </a:rPr>
              <a:t>nhau</a:t>
            </a:r>
            <a:r>
              <a:rPr lang="en-US" sz="2400" dirty="0">
                <a:latin typeface="Times New Roman" panose="02020603050405020304" pitchFamily="18" charset="0"/>
              </a:rPr>
              <a:t>.</a:t>
            </a:r>
          </a:p>
          <a:p>
            <a:pPr algn="just">
              <a:lnSpc>
                <a:spcPct val="120000"/>
              </a:lnSpc>
            </a:pPr>
            <a:r>
              <a:rPr lang="en-US" sz="2400" dirty="0">
                <a:latin typeface="Times New Roman" panose="02020603050405020304" pitchFamily="18" charset="0"/>
              </a:rPr>
              <a:t>C. </a:t>
            </a:r>
            <a:r>
              <a:rPr lang="en-US" sz="2400" dirty="0" err="1">
                <a:latin typeface="Times New Roman" panose="02020603050405020304" pitchFamily="18" charset="0"/>
              </a:rPr>
              <a:t>Có</a:t>
            </a:r>
            <a:r>
              <a:rPr lang="en-US" sz="2400" dirty="0">
                <a:latin typeface="Times New Roman" panose="02020603050405020304" pitchFamily="18" charset="0"/>
              </a:rPr>
              <a:t> </a:t>
            </a:r>
            <a:r>
              <a:rPr lang="en-US" sz="2400" dirty="0" err="1">
                <a:latin typeface="Times New Roman" panose="02020603050405020304" pitchFamily="18" charset="0"/>
              </a:rPr>
              <a:t>điện</a:t>
            </a:r>
            <a:r>
              <a:rPr lang="en-US" sz="2400" dirty="0">
                <a:latin typeface="Times New Roman" panose="02020603050405020304" pitchFamily="18" charset="0"/>
              </a:rPr>
              <a:t> </a:t>
            </a:r>
            <a:r>
              <a:rPr lang="en-US" sz="2400" dirty="0" err="1">
                <a:latin typeface="Times New Roman" panose="02020603050405020304" pitchFamily="18" charset="0"/>
              </a:rPr>
              <a:t>tích</a:t>
            </a:r>
            <a:r>
              <a:rPr lang="en-US" sz="2400" dirty="0">
                <a:latin typeface="Times New Roman" panose="02020603050405020304" pitchFamily="18" charset="0"/>
              </a:rPr>
              <a:t> </a:t>
            </a:r>
            <a:r>
              <a:rPr lang="en-US" sz="2400" dirty="0" err="1">
                <a:latin typeface="Times New Roman" panose="02020603050405020304" pitchFamily="18" charset="0"/>
              </a:rPr>
              <a:t>hạt</a:t>
            </a:r>
            <a:r>
              <a:rPr lang="en-US" sz="2400" dirty="0">
                <a:latin typeface="Times New Roman" panose="02020603050405020304" pitchFamily="18" charset="0"/>
              </a:rPr>
              <a:t> </a:t>
            </a:r>
            <a:r>
              <a:rPr lang="en-US" sz="2400" dirty="0" err="1">
                <a:latin typeface="Times New Roman" panose="02020603050405020304" pitchFamily="18" charset="0"/>
              </a:rPr>
              <a:t>nhân</a:t>
            </a:r>
            <a:r>
              <a:rPr lang="en-US" sz="2400" dirty="0">
                <a:latin typeface="Times New Roman" panose="02020603050405020304" pitchFamily="18" charset="0"/>
              </a:rPr>
              <a:t> </a:t>
            </a:r>
            <a:r>
              <a:rPr lang="en-US" sz="2400" dirty="0" err="1">
                <a:latin typeface="Times New Roman" panose="02020603050405020304" pitchFamily="18" charset="0"/>
              </a:rPr>
              <a:t>bằng</a:t>
            </a:r>
            <a:r>
              <a:rPr lang="en-US" sz="2400" dirty="0">
                <a:latin typeface="Times New Roman" panose="02020603050405020304" pitchFamily="18" charset="0"/>
              </a:rPr>
              <a:t> </a:t>
            </a:r>
            <a:r>
              <a:rPr lang="en-US" sz="2400" dirty="0" err="1">
                <a:latin typeface="Times New Roman" panose="02020603050405020304" pitchFamily="18" charset="0"/>
              </a:rPr>
              <a:t>nhau</a:t>
            </a:r>
            <a:r>
              <a:rPr lang="en-US" sz="2400" dirty="0">
                <a:latin typeface="Times New Roman" panose="02020603050405020304" pitchFamily="18" charset="0"/>
              </a:rPr>
              <a:t>.</a:t>
            </a:r>
          </a:p>
          <a:p>
            <a:pPr algn="just">
              <a:lnSpc>
                <a:spcPct val="120000"/>
              </a:lnSpc>
            </a:pPr>
            <a:r>
              <a:rPr lang="en-US" sz="2400" dirty="0">
                <a:latin typeface="Times New Roman" panose="02020603050405020304" pitchFamily="18" charset="0"/>
              </a:rPr>
              <a:t>D. </a:t>
            </a:r>
            <a:r>
              <a:rPr lang="en-US" sz="2400" dirty="0" err="1">
                <a:latin typeface="Times New Roman" panose="02020603050405020304" pitchFamily="18" charset="0"/>
              </a:rPr>
              <a:t>Có</a:t>
            </a:r>
            <a:r>
              <a:rPr lang="en-US" sz="2400" dirty="0">
                <a:latin typeface="Times New Roman" panose="02020603050405020304" pitchFamily="18" charset="0"/>
              </a:rPr>
              <a:t> </a:t>
            </a:r>
            <a:r>
              <a:rPr lang="en-US" sz="2400" dirty="0" err="1">
                <a:latin typeface="Times New Roman" panose="02020603050405020304" pitchFamily="18" charset="0"/>
              </a:rPr>
              <a:t>số</a:t>
            </a:r>
            <a:r>
              <a:rPr lang="en-US" sz="2400" dirty="0">
                <a:latin typeface="Times New Roman" panose="02020603050405020304" pitchFamily="18" charset="0"/>
              </a:rPr>
              <a:t> </a:t>
            </a:r>
            <a:r>
              <a:rPr lang="en-US" sz="2400" dirty="0" err="1">
                <a:latin typeface="Times New Roman" panose="02020603050405020304" pitchFamily="18" charset="0"/>
              </a:rPr>
              <a:t>hạt</a:t>
            </a:r>
            <a:r>
              <a:rPr lang="en-US" sz="2400" dirty="0">
                <a:latin typeface="Times New Roman" panose="02020603050405020304" pitchFamily="18" charset="0"/>
              </a:rPr>
              <a:t> </a:t>
            </a:r>
            <a:r>
              <a:rPr lang="en-US" sz="2400" dirty="0" err="1">
                <a:latin typeface="Times New Roman" panose="02020603050405020304" pitchFamily="18" charset="0"/>
              </a:rPr>
              <a:t>trong</a:t>
            </a:r>
            <a:r>
              <a:rPr lang="en-US" sz="2400" dirty="0">
                <a:latin typeface="Times New Roman" panose="02020603050405020304" pitchFamily="18" charset="0"/>
              </a:rPr>
              <a:t> </a:t>
            </a:r>
            <a:r>
              <a:rPr lang="en-US" sz="2400" dirty="0" err="1">
                <a:latin typeface="Times New Roman" panose="02020603050405020304" pitchFamily="18" charset="0"/>
              </a:rPr>
              <a:t>nguyên</a:t>
            </a:r>
            <a:r>
              <a:rPr lang="en-US" sz="2400" dirty="0">
                <a:latin typeface="Times New Roman" panose="02020603050405020304" pitchFamily="18" charset="0"/>
              </a:rPr>
              <a:t> </a:t>
            </a:r>
            <a:r>
              <a:rPr lang="en-US" sz="2400" dirty="0" err="1">
                <a:latin typeface="Times New Roman" panose="02020603050405020304" pitchFamily="18" charset="0"/>
              </a:rPr>
              <a:t>tử</a:t>
            </a:r>
            <a:r>
              <a:rPr lang="en-US" sz="2400" dirty="0">
                <a:latin typeface="Times New Roman" panose="02020603050405020304" pitchFamily="18" charset="0"/>
              </a:rPr>
              <a:t> </a:t>
            </a:r>
            <a:r>
              <a:rPr lang="en-US" sz="2400" dirty="0" err="1">
                <a:latin typeface="Times New Roman" panose="02020603050405020304" pitchFamily="18" charset="0"/>
              </a:rPr>
              <a:t>bằng</a:t>
            </a:r>
            <a:r>
              <a:rPr lang="en-US" sz="2400" dirty="0">
                <a:latin typeface="Times New Roman" panose="02020603050405020304" pitchFamily="18" charset="0"/>
              </a:rPr>
              <a:t> </a:t>
            </a:r>
            <a:r>
              <a:rPr lang="en-US" sz="2400" dirty="0" err="1">
                <a:latin typeface="Times New Roman" panose="02020603050405020304" pitchFamily="18" charset="0"/>
              </a:rPr>
              <a:t>nhau</a:t>
            </a:r>
            <a:r>
              <a:rPr lang="en-US" sz="2400" dirty="0">
                <a:latin typeface="Times New Roman" panose="02020603050405020304" pitchFamily="18" charset="0"/>
              </a:rPr>
              <a:t>.</a:t>
            </a:r>
          </a:p>
        </p:txBody>
      </p:sp>
      <p:pic>
        <p:nvPicPr>
          <p:cNvPr id="12" name="Picture 2" descr="Quan sát Hình 4.1, em hãy cho biết: nguyên tử của những ...">
            <a:extLst>
              <a:ext uri="{FF2B5EF4-FFF2-40B4-BE49-F238E27FC236}">
                <a16:creationId xmlns:a16="http://schemas.microsoft.com/office/drawing/2014/main" id="{3F7178F2-6245-440C-BBF5-BAD98172BD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312126"/>
            <a:ext cx="6002992" cy="4320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8534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80">
                                          <p:stCondLst>
                                            <p:cond delay="0"/>
                                          </p:stCondLst>
                                        </p:cTn>
                                        <p:tgtEl>
                                          <p:spTgt spid="8"/>
                                        </p:tgtEl>
                                      </p:cBhvr>
                                    </p:animEffect>
                                    <p:anim calcmode="lin" valueType="num">
                                      <p:cBhvr>
                                        <p:cTn id="31"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6" dur="26">
                                          <p:stCondLst>
                                            <p:cond delay="650"/>
                                          </p:stCondLst>
                                        </p:cTn>
                                        <p:tgtEl>
                                          <p:spTgt spid="8"/>
                                        </p:tgtEl>
                                      </p:cBhvr>
                                      <p:to x="100000" y="60000"/>
                                    </p:animScale>
                                    <p:animScale>
                                      <p:cBhvr>
                                        <p:cTn id="37" dur="166" decel="50000">
                                          <p:stCondLst>
                                            <p:cond delay="676"/>
                                          </p:stCondLst>
                                        </p:cTn>
                                        <p:tgtEl>
                                          <p:spTgt spid="8"/>
                                        </p:tgtEl>
                                      </p:cBhvr>
                                      <p:to x="100000" y="100000"/>
                                    </p:animScale>
                                    <p:animScale>
                                      <p:cBhvr>
                                        <p:cTn id="38" dur="26">
                                          <p:stCondLst>
                                            <p:cond delay="1312"/>
                                          </p:stCondLst>
                                        </p:cTn>
                                        <p:tgtEl>
                                          <p:spTgt spid="8"/>
                                        </p:tgtEl>
                                      </p:cBhvr>
                                      <p:to x="100000" y="80000"/>
                                    </p:animScale>
                                    <p:animScale>
                                      <p:cBhvr>
                                        <p:cTn id="39" dur="166" decel="50000">
                                          <p:stCondLst>
                                            <p:cond delay="1338"/>
                                          </p:stCondLst>
                                        </p:cTn>
                                        <p:tgtEl>
                                          <p:spTgt spid="8"/>
                                        </p:tgtEl>
                                      </p:cBhvr>
                                      <p:to x="100000" y="100000"/>
                                    </p:animScale>
                                    <p:animScale>
                                      <p:cBhvr>
                                        <p:cTn id="40" dur="26">
                                          <p:stCondLst>
                                            <p:cond delay="1642"/>
                                          </p:stCondLst>
                                        </p:cTn>
                                        <p:tgtEl>
                                          <p:spTgt spid="8"/>
                                        </p:tgtEl>
                                      </p:cBhvr>
                                      <p:to x="100000" y="90000"/>
                                    </p:animScale>
                                    <p:animScale>
                                      <p:cBhvr>
                                        <p:cTn id="41" dur="166" decel="50000">
                                          <p:stCondLst>
                                            <p:cond delay="1668"/>
                                          </p:stCondLst>
                                        </p:cTn>
                                        <p:tgtEl>
                                          <p:spTgt spid="8"/>
                                        </p:tgtEl>
                                      </p:cBhvr>
                                      <p:to x="100000" y="100000"/>
                                    </p:animScale>
                                    <p:animScale>
                                      <p:cBhvr>
                                        <p:cTn id="42" dur="26">
                                          <p:stCondLst>
                                            <p:cond delay="1808"/>
                                          </p:stCondLst>
                                        </p:cTn>
                                        <p:tgtEl>
                                          <p:spTgt spid="8"/>
                                        </p:tgtEl>
                                      </p:cBhvr>
                                      <p:to x="100000" y="95000"/>
                                    </p:animScale>
                                    <p:animScale>
                                      <p:cBhvr>
                                        <p:cTn id="43" dur="166" decel="50000">
                                          <p:stCondLst>
                                            <p:cond delay="1834"/>
                                          </p:stCondLst>
                                        </p:cTn>
                                        <p:tgtEl>
                                          <p:spTgt spid="8"/>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barn(inVertical)">
                                      <p:cBhvr>
                                        <p:cTn id="48" dur="500"/>
                                        <p:tgtEl>
                                          <p:spTgt spid="4"/>
                                        </p:tgtEl>
                                      </p:cBhvr>
                                    </p:animEffect>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wipe(down)">
                                      <p:cBhvr>
                                        <p:cTn id="53" dur="580">
                                          <p:stCondLst>
                                            <p:cond delay="0"/>
                                          </p:stCondLst>
                                        </p:cTn>
                                        <p:tgtEl>
                                          <p:spTgt spid="9"/>
                                        </p:tgtEl>
                                      </p:cBhvr>
                                    </p:animEffect>
                                    <p:anim calcmode="lin" valueType="num">
                                      <p:cBhvr>
                                        <p:cTn id="5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59" dur="26">
                                          <p:stCondLst>
                                            <p:cond delay="650"/>
                                          </p:stCondLst>
                                        </p:cTn>
                                        <p:tgtEl>
                                          <p:spTgt spid="9"/>
                                        </p:tgtEl>
                                      </p:cBhvr>
                                      <p:to x="100000" y="60000"/>
                                    </p:animScale>
                                    <p:animScale>
                                      <p:cBhvr>
                                        <p:cTn id="60" dur="166" decel="50000">
                                          <p:stCondLst>
                                            <p:cond delay="676"/>
                                          </p:stCondLst>
                                        </p:cTn>
                                        <p:tgtEl>
                                          <p:spTgt spid="9"/>
                                        </p:tgtEl>
                                      </p:cBhvr>
                                      <p:to x="100000" y="100000"/>
                                    </p:animScale>
                                    <p:animScale>
                                      <p:cBhvr>
                                        <p:cTn id="61" dur="26">
                                          <p:stCondLst>
                                            <p:cond delay="1312"/>
                                          </p:stCondLst>
                                        </p:cTn>
                                        <p:tgtEl>
                                          <p:spTgt spid="9"/>
                                        </p:tgtEl>
                                      </p:cBhvr>
                                      <p:to x="100000" y="80000"/>
                                    </p:animScale>
                                    <p:animScale>
                                      <p:cBhvr>
                                        <p:cTn id="62" dur="166" decel="50000">
                                          <p:stCondLst>
                                            <p:cond delay="1338"/>
                                          </p:stCondLst>
                                        </p:cTn>
                                        <p:tgtEl>
                                          <p:spTgt spid="9"/>
                                        </p:tgtEl>
                                      </p:cBhvr>
                                      <p:to x="100000" y="100000"/>
                                    </p:animScale>
                                    <p:animScale>
                                      <p:cBhvr>
                                        <p:cTn id="63" dur="26">
                                          <p:stCondLst>
                                            <p:cond delay="1642"/>
                                          </p:stCondLst>
                                        </p:cTn>
                                        <p:tgtEl>
                                          <p:spTgt spid="9"/>
                                        </p:tgtEl>
                                      </p:cBhvr>
                                      <p:to x="100000" y="90000"/>
                                    </p:animScale>
                                    <p:animScale>
                                      <p:cBhvr>
                                        <p:cTn id="64" dur="166" decel="50000">
                                          <p:stCondLst>
                                            <p:cond delay="1668"/>
                                          </p:stCondLst>
                                        </p:cTn>
                                        <p:tgtEl>
                                          <p:spTgt spid="9"/>
                                        </p:tgtEl>
                                      </p:cBhvr>
                                      <p:to x="100000" y="100000"/>
                                    </p:animScale>
                                    <p:animScale>
                                      <p:cBhvr>
                                        <p:cTn id="65" dur="26">
                                          <p:stCondLst>
                                            <p:cond delay="1808"/>
                                          </p:stCondLst>
                                        </p:cTn>
                                        <p:tgtEl>
                                          <p:spTgt spid="9"/>
                                        </p:tgtEl>
                                      </p:cBhvr>
                                      <p:to x="100000" y="95000"/>
                                    </p:animScale>
                                    <p:animScale>
                                      <p:cBhvr>
                                        <p:cTn id="66"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8" grpId="0" animBg="1"/>
      <p:bldP spid="9" grpId="0" animBg="1"/>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Quan sát Hình 4.1, em hãy cho biết: nguyên tử của những ...">
            <a:extLst>
              <a:ext uri="{FF2B5EF4-FFF2-40B4-BE49-F238E27FC236}">
                <a16:creationId xmlns:a16="http://schemas.microsoft.com/office/drawing/2014/main" id="{10F8F903-72BC-4DC9-9B21-66C59117CF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312126"/>
            <a:ext cx="6002992" cy="432017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A272B9E-E8D2-4F03-8208-95645ABD3170}"/>
              </a:ext>
            </a:extLst>
          </p:cNvPr>
          <p:cNvSpPr/>
          <p:nvPr/>
        </p:nvSpPr>
        <p:spPr>
          <a:xfrm>
            <a:off x="523756" y="356700"/>
            <a:ext cx="10971557" cy="1687963"/>
          </a:xfrm>
          <a:prstGeom prst="rect">
            <a:avLst/>
          </a:prstGeom>
        </p:spPr>
        <p:txBody>
          <a:bodyPr wrap="square">
            <a:spAutoFit/>
          </a:bodyPr>
          <a:lstStyle/>
          <a:p>
            <a:pPr algn="just">
              <a:lnSpc>
                <a:spcPct val="150000"/>
              </a:lnSpc>
            </a:pPr>
            <a:r>
              <a:rPr lang="en-US" sz="2400" b="1" dirty="0" err="1">
                <a:solidFill>
                  <a:srgbClr val="FF0000"/>
                </a:solidFill>
                <a:latin typeface="Times New Roman" panose="02020603050405020304" pitchFamily="18" charset="0"/>
              </a:rPr>
              <a:t>Câu</a:t>
            </a:r>
            <a:r>
              <a:rPr lang="en-US" sz="2400" b="1" dirty="0">
                <a:solidFill>
                  <a:srgbClr val="FF0000"/>
                </a:solidFill>
                <a:latin typeface="Times New Roman" panose="02020603050405020304" pitchFamily="18" charset="0"/>
              </a:rPr>
              <a:t> 4:</a:t>
            </a:r>
            <a:r>
              <a:rPr lang="en-US" sz="2400" dirty="0">
                <a:solidFill>
                  <a:srgbClr val="FF0000"/>
                </a:solidFill>
                <a:latin typeface="Times New Roman" panose="02020603050405020304" pitchFamily="18" charset="0"/>
              </a:rPr>
              <a:t> </a:t>
            </a:r>
            <a:r>
              <a:rPr lang="en-US" sz="2400" dirty="0" err="1">
                <a:solidFill>
                  <a:srgbClr val="FF0000"/>
                </a:solidFill>
                <a:latin typeface="Times New Roman" panose="02020603050405020304" pitchFamily="18" charset="0"/>
              </a:rPr>
              <a:t>Những</a:t>
            </a:r>
            <a:r>
              <a:rPr lang="en-US" sz="2400" dirty="0">
                <a:solidFill>
                  <a:srgbClr val="FF0000"/>
                </a:solidFill>
                <a:latin typeface="Times New Roman" panose="02020603050405020304" pitchFamily="18" charset="0"/>
              </a:rPr>
              <a:t> </a:t>
            </a:r>
            <a:r>
              <a:rPr lang="en-US" sz="2400" dirty="0" err="1">
                <a:solidFill>
                  <a:srgbClr val="FF0000"/>
                </a:solidFill>
                <a:latin typeface="Times New Roman" panose="02020603050405020304" pitchFamily="18" charset="0"/>
              </a:rPr>
              <a:t>nguyên</a:t>
            </a:r>
            <a:r>
              <a:rPr lang="en-US" sz="2400" dirty="0">
                <a:solidFill>
                  <a:srgbClr val="FF0000"/>
                </a:solidFill>
                <a:latin typeface="Times New Roman" panose="02020603050405020304" pitchFamily="18" charset="0"/>
              </a:rPr>
              <a:t> </a:t>
            </a:r>
            <a:r>
              <a:rPr lang="en-US" sz="2400" dirty="0" err="1">
                <a:solidFill>
                  <a:srgbClr val="FF0000"/>
                </a:solidFill>
                <a:latin typeface="Times New Roman" panose="02020603050405020304" pitchFamily="18" charset="0"/>
              </a:rPr>
              <a:t>tố</a:t>
            </a:r>
            <a:r>
              <a:rPr lang="en-US" sz="2400" dirty="0">
                <a:solidFill>
                  <a:srgbClr val="FF0000"/>
                </a:solidFill>
                <a:latin typeface="Times New Roman" panose="02020603050405020304" pitchFamily="18" charset="0"/>
              </a:rPr>
              <a:t> </a:t>
            </a:r>
            <a:r>
              <a:rPr lang="en-US" sz="2400" dirty="0" err="1">
                <a:solidFill>
                  <a:srgbClr val="FF0000"/>
                </a:solidFill>
                <a:latin typeface="Times New Roman" panose="02020603050405020304" pitchFamily="18" charset="0"/>
              </a:rPr>
              <a:t>hóa</a:t>
            </a:r>
            <a:r>
              <a:rPr lang="en-US" sz="2400" dirty="0">
                <a:solidFill>
                  <a:srgbClr val="FF0000"/>
                </a:solidFill>
                <a:latin typeface="Times New Roman" panose="02020603050405020304" pitchFamily="18" charset="0"/>
              </a:rPr>
              <a:t> </a:t>
            </a:r>
            <a:r>
              <a:rPr lang="en-US" sz="2400" dirty="0" err="1">
                <a:solidFill>
                  <a:srgbClr val="FF0000"/>
                </a:solidFill>
                <a:latin typeface="Times New Roman" panose="02020603050405020304" pitchFamily="18" charset="0"/>
              </a:rPr>
              <a:t>học</a:t>
            </a:r>
            <a:r>
              <a:rPr lang="en-US" sz="2400" dirty="0">
                <a:solidFill>
                  <a:srgbClr val="FF0000"/>
                </a:solidFill>
                <a:latin typeface="Times New Roman" panose="02020603050405020304" pitchFamily="18" charset="0"/>
              </a:rPr>
              <a:t> </a:t>
            </a:r>
            <a:r>
              <a:rPr lang="en-US" sz="2400" dirty="0" err="1">
                <a:solidFill>
                  <a:srgbClr val="FF0000"/>
                </a:solidFill>
                <a:latin typeface="Times New Roman" panose="02020603050405020304" pitchFamily="18" charset="0"/>
              </a:rPr>
              <a:t>nào</a:t>
            </a:r>
            <a:r>
              <a:rPr lang="en-US" sz="2400" dirty="0">
                <a:solidFill>
                  <a:srgbClr val="FF0000"/>
                </a:solidFill>
                <a:latin typeface="Times New Roman" panose="02020603050405020304" pitchFamily="18" charset="0"/>
              </a:rPr>
              <a:t> </a:t>
            </a:r>
            <a:r>
              <a:rPr lang="en-US" sz="2400" dirty="0" err="1">
                <a:solidFill>
                  <a:srgbClr val="FF0000"/>
                </a:solidFill>
                <a:latin typeface="Times New Roman" panose="02020603050405020304" pitchFamily="18" charset="0"/>
              </a:rPr>
              <a:t>sau</a:t>
            </a:r>
            <a:r>
              <a:rPr lang="en-US" sz="2400" dirty="0">
                <a:solidFill>
                  <a:srgbClr val="FF0000"/>
                </a:solidFill>
                <a:latin typeface="Times New Roman" panose="02020603050405020304" pitchFamily="18" charset="0"/>
              </a:rPr>
              <a:t> </a:t>
            </a:r>
            <a:r>
              <a:rPr lang="en-US" sz="2400" dirty="0" err="1">
                <a:solidFill>
                  <a:srgbClr val="FF0000"/>
                </a:solidFill>
                <a:latin typeface="Times New Roman" panose="02020603050405020304" pitchFamily="18" charset="0"/>
              </a:rPr>
              <a:t>đây</a:t>
            </a:r>
            <a:r>
              <a:rPr lang="en-US" sz="2400" dirty="0">
                <a:solidFill>
                  <a:srgbClr val="FF0000"/>
                </a:solidFill>
                <a:latin typeface="Times New Roman" panose="02020603050405020304" pitchFamily="18" charset="0"/>
              </a:rPr>
              <a:t> </a:t>
            </a:r>
            <a:r>
              <a:rPr lang="en-US" sz="2400" dirty="0" err="1">
                <a:solidFill>
                  <a:srgbClr val="FF0000"/>
                </a:solidFill>
                <a:latin typeface="Times New Roman" panose="02020603050405020304" pitchFamily="18" charset="0"/>
              </a:rPr>
              <a:t>thuộc</a:t>
            </a:r>
            <a:r>
              <a:rPr lang="en-US" sz="2400" dirty="0">
                <a:solidFill>
                  <a:srgbClr val="FF0000"/>
                </a:solidFill>
                <a:latin typeface="Times New Roman" panose="02020603050405020304" pitchFamily="18" charset="0"/>
              </a:rPr>
              <a:t> </a:t>
            </a:r>
            <a:r>
              <a:rPr lang="en-US" sz="2400" dirty="0" err="1">
                <a:solidFill>
                  <a:srgbClr val="FF0000"/>
                </a:solidFill>
                <a:latin typeface="Times New Roman" panose="02020603050405020304" pitchFamily="18" charset="0"/>
              </a:rPr>
              <a:t>cùng</a:t>
            </a:r>
            <a:r>
              <a:rPr lang="en-US" sz="2400" dirty="0">
                <a:solidFill>
                  <a:srgbClr val="FF0000"/>
                </a:solidFill>
                <a:latin typeface="Times New Roman" panose="02020603050405020304" pitchFamily="18" charset="0"/>
              </a:rPr>
              <a:t> </a:t>
            </a:r>
            <a:r>
              <a:rPr lang="en-US" sz="2400" dirty="0" err="1">
                <a:solidFill>
                  <a:srgbClr val="FF0000"/>
                </a:solidFill>
                <a:latin typeface="Times New Roman" panose="02020603050405020304" pitchFamily="18" charset="0"/>
              </a:rPr>
              <a:t>một</a:t>
            </a:r>
            <a:r>
              <a:rPr lang="en-US" sz="2400" dirty="0">
                <a:solidFill>
                  <a:srgbClr val="FF0000"/>
                </a:solidFill>
                <a:latin typeface="Times New Roman" panose="02020603050405020304" pitchFamily="18" charset="0"/>
              </a:rPr>
              <a:t> chu </a:t>
            </a:r>
            <a:r>
              <a:rPr lang="en-US" sz="2400" dirty="0" err="1">
                <a:solidFill>
                  <a:srgbClr val="FF0000"/>
                </a:solidFill>
                <a:latin typeface="Times New Roman" panose="02020603050405020304" pitchFamily="18" charset="0"/>
              </a:rPr>
              <a:t>kì</a:t>
            </a:r>
            <a:r>
              <a:rPr lang="en-US" sz="2400" dirty="0">
                <a:solidFill>
                  <a:srgbClr val="FF0000"/>
                </a:solidFill>
                <a:latin typeface="Times New Roman" panose="02020603050405020304" pitchFamily="18" charset="0"/>
              </a:rPr>
              <a:t>?</a:t>
            </a:r>
          </a:p>
          <a:p>
            <a:pPr algn="just">
              <a:lnSpc>
                <a:spcPct val="150000"/>
              </a:lnSpc>
            </a:pPr>
            <a:r>
              <a:rPr lang="en-US" sz="2400" dirty="0">
                <a:latin typeface="Times New Roman" panose="02020603050405020304" pitchFamily="18" charset="0"/>
              </a:rPr>
              <a:t>A. Be, Mg, Ca			B. Na, Mg, Al</a:t>
            </a:r>
          </a:p>
          <a:p>
            <a:pPr algn="just">
              <a:lnSpc>
                <a:spcPct val="150000"/>
              </a:lnSpc>
            </a:pPr>
            <a:r>
              <a:rPr lang="en-US" sz="2400" dirty="0">
                <a:latin typeface="Times New Roman" panose="02020603050405020304" pitchFamily="18" charset="0"/>
              </a:rPr>
              <a:t>C. N, P, O			D. S, Cl, F</a:t>
            </a:r>
            <a:endParaRPr lang="en-US" sz="2400" b="0" i="0" dirty="0">
              <a:effectLst/>
              <a:latin typeface="Times New Roman" panose="02020603050405020304" pitchFamily="18" charset="0"/>
            </a:endParaRPr>
          </a:p>
        </p:txBody>
      </p:sp>
      <p:sp>
        <p:nvSpPr>
          <p:cNvPr id="6" name="Oval 5">
            <a:extLst>
              <a:ext uri="{FF2B5EF4-FFF2-40B4-BE49-F238E27FC236}">
                <a16:creationId xmlns:a16="http://schemas.microsoft.com/office/drawing/2014/main" id="{CD875EBE-A969-4FD9-83D1-676AEAA4C8D1}"/>
              </a:ext>
            </a:extLst>
          </p:cNvPr>
          <p:cNvSpPr/>
          <p:nvPr/>
        </p:nvSpPr>
        <p:spPr>
          <a:xfrm>
            <a:off x="4145280" y="1030755"/>
            <a:ext cx="496388" cy="47444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dirty="0"/>
          </a:p>
        </p:txBody>
      </p:sp>
    </p:spTree>
    <p:extLst>
      <p:ext uri="{BB962C8B-B14F-4D97-AF65-F5344CB8AC3E}">
        <p14:creationId xmlns:p14="http://schemas.microsoft.com/office/powerpoint/2010/main" val="3373033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 descr="OPL20U25GSXzBJYl68kk8uQGfFKzs7yb1M4KJWUiLk6ZEvGF+qCIPSnY57AbBFCvTW$21.2022.70$70+K4lPs7H94VUqPe2XwIsfPRnrXQE//QTEXxb8/8N4CNc6FpgZahzpTjFhMzSA7T/nHJa11DE8Ng2TP3iAmRczFlmslSuUNOgUeb6yRvs0=">
            <a:extLst>
              <a:ext uri="{FF2B5EF4-FFF2-40B4-BE49-F238E27FC236}">
                <a16:creationId xmlns:a16="http://schemas.microsoft.com/office/drawing/2014/main" id="{790BF008-759D-A45B-2A24-0D5BD4F700A8}"/>
              </a:ext>
            </a:extLst>
          </p:cNvPr>
          <p:cNvGrpSpPr/>
          <p:nvPr/>
        </p:nvGrpSpPr>
        <p:grpSpPr>
          <a:xfrm>
            <a:off x="1538141" y="2"/>
            <a:ext cx="9144000" cy="1193399"/>
            <a:chOff x="0" y="0"/>
            <a:chExt cx="12192000" cy="1193399"/>
          </a:xfrm>
        </p:grpSpPr>
        <p:grpSp>
          <p:nvGrpSpPr>
            <p:cNvPr id="3" name="Google Shape;2124;p56">
              <a:extLst>
                <a:ext uri="{FF2B5EF4-FFF2-40B4-BE49-F238E27FC236}">
                  <a16:creationId xmlns:a16="http://schemas.microsoft.com/office/drawing/2014/main" id="{2DB1E707-F6A4-A6B4-77EC-CEDADC8E1B58}"/>
                </a:ext>
              </a:extLst>
            </p:cNvPr>
            <p:cNvGrpSpPr/>
            <p:nvPr/>
          </p:nvGrpSpPr>
          <p:grpSpPr>
            <a:xfrm>
              <a:off x="0" y="0"/>
              <a:ext cx="12192000" cy="1190222"/>
              <a:chOff x="4411970" y="2468674"/>
              <a:chExt cx="747317" cy="167425"/>
            </a:xfrm>
          </p:grpSpPr>
          <p:sp>
            <p:nvSpPr>
              <p:cNvPr id="20" name="Google Shape;2125;p56">
                <a:extLst>
                  <a:ext uri="{FF2B5EF4-FFF2-40B4-BE49-F238E27FC236}">
                    <a16:creationId xmlns:a16="http://schemas.microsoft.com/office/drawing/2014/main" id="{277D71B8-BE4A-F018-0DDF-1C28B3C7CE11}"/>
                  </a:ext>
                </a:extLst>
              </p:cNvPr>
              <p:cNvSpPr/>
              <p:nvPr/>
            </p:nvSpPr>
            <p:spPr>
              <a:xfrm>
                <a:off x="4411970" y="2468674"/>
                <a:ext cx="180035" cy="167425"/>
              </a:xfrm>
              <a:custGeom>
                <a:avLst/>
                <a:gdLst/>
                <a:ahLst/>
                <a:cxnLst/>
                <a:rect l="l" t="t" r="r" b="b"/>
                <a:pathLst>
                  <a:path w="4789" h="3708" extrusionOk="0">
                    <a:moveTo>
                      <a:pt x="1" y="0"/>
                    </a:moveTo>
                    <a:lnTo>
                      <a:pt x="1" y="3707"/>
                    </a:lnTo>
                    <a:lnTo>
                      <a:pt x="3381" y="3707"/>
                    </a:lnTo>
                    <a:lnTo>
                      <a:pt x="4789" y="1853"/>
                    </a:lnTo>
                    <a:lnTo>
                      <a:pt x="3381" y="0"/>
                    </a:lnTo>
                    <a:close/>
                  </a:path>
                </a:pathLst>
              </a:custGeom>
              <a:solidFill>
                <a:srgbClr val="D7EDEE"/>
              </a:solidFill>
              <a:ln>
                <a:noFill/>
              </a:ln>
            </p:spPr>
            <p:txBody>
              <a:bodyPr spcFirstLastPara="1" wrap="square" lIns="91425" tIns="91425" rIns="91425" bIns="91425" anchor="ctr" anchorCtr="0">
                <a:noAutofit/>
              </a:bodyPr>
              <a:lstStyle/>
              <a:p>
                <a:pPr>
                  <a:defRPr/>
                </a:pPr>
                <a:endParaRPr dirty="0">
                  <a:solidFill>
                    <a:srgbClr val="555555"/>
                  </a:solidFill>
                  <a:latin typeface="Arial"/>
                </a:endParaRPr>
              </a:p>
            </p:txBody>
          </p:sp>
          <p:sp>
            <p:nvSpPr>
              <p:cNvPr id="21" name="Google Shape;2126;p56">
                <a:extLst>
                  <a:ext uri="{FF2B5EF4-FFF2-40B4-BE49-F238E27FC236}">
                    <a16:creationId xmlns:a16="http://schemas.microsoft.com/office/drawing/2014/main" id="{05CC98EE-3BD5-F9A7-B7B6-1C257AD02648}"/>
                  </a:ext>
                </a:extLst>
              </p:cNvPr>
              <p:cNvSpPr/>
              <p:nvPr/>
            </p:nvSpPr>
            <p:spPr>
              <a:xfrm>
                <a:off x="4564629" y="2468674"/>
                <a:ext cx="594658" cy="167425"/>
              </a:xfrm>
              <a:custGeom>
                <a:avLst/>
                <a:gdLst/>
                <a:ahLst/>
                <a:cxnLst/>
                <a:rect l="l" t="t" r="r" b="b"/>
                <a:pathLst>
                  <a:path w="13170" h="3708" extrusionOk="0">
                    <a:moveTo>
                      <a:pt x="0" y="0"/>
                    </a:moveTo>
                    <a:lnTo>
                      <a:pt x="1408" y="1853"/>
                    </a:lnTo>
                    <a:lnTo>
                      <a:pt x="0" y="3707"/>
                    </a:lnTo>
                    <a:lnTo>
                      <a:pt x="13169" y="3707"/>
                    </a:lnTo>
                    <a:lnTo>
                      <a:pt x="13169" y="0"/>
                    </a:ln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a:defRPr/>
                </a:pPr>
                <a:endParaRPr sz="2800" b="1" dirty="0">
                  <a:solidFill>
                    <a:srgbClr val="E2770C"/>
                  </a:solidFill>
                  <a:latin typeface="Times New Roman" panose="02020603050405020304" pitchFamily="18" charset="0"/>
                  <a:cs typeface="Times New Roman" panose="02020603050405020304" pitchFamily="18" charset="0"/>
                </a:endParaRPr>
              </a:p>
            </p:txBody>
          </p:sp>
        </p:grpSp>
        <p:pic>
          <p:nvPicPr>
            <p:cNvPr id="19" name="Picture 18" descr="A group of kids using a computer&#10;&#10;Description automatically generated with medium confidence">
              <a:extLst>
                <a:ext uri="{FF2B5EF4-FFF2-40B4-BE49-F238E27FC236}">
                  <a16:creationId xmlns:a16="http://schemas.microsoft.com/office/drawing/2014/main" id="{066BBAA9-5112-F2BA-B7F3-47EF705493EC}"/>
                </a:ext>
              </a:extLst>
            </p:cNvPr>
            <p:cNvPicPr>
              <a:picLocks noChangeAspect="1"/>
            </p:cNvPicPr>
            <p:nvPr/>
          </p:nvPicPr>
          <p:blipFill>
            <a:blip r:embed="rId8">
              <a:extLst>
                <a:ext uri="{BEBA8EAE-BF5A-486C-A8C5-ECC9F3942E4B}">
                  <a14:imgProps xmlns:a14="http://schemas.microsoft.com/office/drawing/2010/main">
                    <a14:imgLayer>
                      <a14:imgEffect>
                        <a14:backgroundRemoval t="10000" b="99375" l="3822" r="97771">
                          <a14:foregroundMark x1="30573" y1="20000" x2="33439" y2="36250"/>
                          <a14:foregroundMark x1="11783" y1="56250" x2="8280" y2="93125"/>
                          <a14:foregroundMark x1="29299" y1="93125" x2="76433" y2="80000"/>
                          <a14:foregroundMark x1="65605" y1="91875" x2="77707" y2="91875"/>
                          <a14:foregroundMark x1="93631" y1="70000" x2="92994" y2="90000"/>
                          <a14:foregroundMark x1="55096" y1="18125" x2="71975" y2="17500"/>
                          <a14:foregroundMark x1="71975" y1="17500" x2="72930" y2="23125"/>
                          <a14:foregroundMark x1="64013" y1="53125" x2="71338" y2="54375"/>
                          <a14:foregroundMark x1="68471" y1="73125" x2="76433" y2="75000"/>
                          <a14:foregroundMark x1="78025" y1="96250" x2="84713" y2="97500"/>
                          <a14:foregroundMark x1="16561" y1="99375" x2="42038" y2="71250"/>
                          <a14:foregroundMark x1="4140" y1="66875" x2="5732" y2="90625"/>
                          <a14:foregroundMark x1="34713" y1="88125" x2="40446" y2="81250"/>
                          <a14:foregroundMark x1="50955" y1="95625" x2="49682" y2="90625"/>
                          <a14:foregroundMark x1="85669" y1="52500" x2="81847" y2="51875"/>
                          <a14:foregroundMark x1="62420" y1="48750" x2="68471" y2="56250"/>
                          <a14:foregroundMark x1="71338" y1="48125" x2="73248" y2="50625"/>
                          <a14:foregroundMark x1="34713" y1="35625" x2="38854" y2="35000"/>
                          <a14:foregroundMark x1="30573" y1="12500" x2="28981" y2="20000"/>
                          <a14:foregroundMark x1="64331" y1="10000" x2="57643" y2="13125"/>
                          <a14:foregroundMark x1="78981" y1="28750" x2="91401" y2="23125"/>
                          <a14:foregroundMark x1="91401" y1="23125" x2="94904" y2="30625"/>
                          <a14:foregroundMark x1="95223" y1="32500" x2="97771" y2="48125"/>
                          <a14:foregroundMark x1="61465" y1="98125" x2="67516" y2="98125"/>
                          <a14:foregroundMark x1="42038" y1="47500" x2="44586" y2="44375"/>
                        </a14:backgroundRemoval>
                      </a14:imgEffect>
                    </a14:imgLayer>
                  </a14:imgProps>
                </a:ext>
                <a:ext uri="{28A0092B-C50C-407E-A947-70E740481C1C}">
                  <a14:useLocalDpi xmlns:a14="http://schemas.microsoft.com/office/drawing/2010/main" val="0"/>
                </a:ext>
              </a:extLst>
            </a:blip>
            <a:stretch>
              <a:fillRect/>
            </a:stretch>
          </p:blipFill>
          <p:spPr>
            <a:xfrm>
              <a:off x="83127" y="115627"/>
              <a:ext cx="2115127" cy="1077772"/>
            </a:xfrm>
            <a:prstGeom prst="rect">
              <a:avLst/>
            </a:prstGeom>
          </p:spPr>
        </p:pic>
      </p:grpSp>
      <p:pic>
        <p:nvPicPr>
          <p:cNvPr id="7" name="Picture 6" descr="OPL20U25GSXzBJYl68kk8uQGfFKzs7yb1M4KJWUiLk6ZEvGF+qCIPSnY57AbBFCvTW$21.2022.70$70+K4lPs7H94VUqPe2XwIsfPRnrXQE//QTEXxb8/8N4CNc6FpgZahzpTjFhMzSA7T/nHJa11DE8Ng2TP3iAmRczFlmslSuUNOgUeb6yRvs0="/>
          <p:cNvPicPr>
            <a:picLocks noChangeAspect="1"/>
          </p:cNvPicPr>
          <p:nvPr/>
        </p:nvPicPr>
        <p:blipFill>
          <a:blip r:embed="rId9" cstate="print">
            <a:biLevel thresh="25000"/>
            <a:extLst>
              <a:ext uri="{BEBA8EAE-BF5A-486C-A8C5-ECC9F3942E4B}">
                <a14:imgProps xmlns:a14="http://schemas.microsoft.com/office/drawing/2010/main">
                  <a14:imgLayer>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415728" y="4908945"/>
            <a:ext cx="672272" cy="975915"/>
          </a:xfrm>
          <a:prstGeom prst="rect">
            <a:avLst/>
          </a:prstGeom>
        </p:spPr>
      </p:pic>
      <p:pic>
        <p:nvPicPr>
          <p:cNvPr id="9" name="Picture 8" descr="OPL20U25GSXzBJYl68kk8uQGfFKzs7yb1M4KJWUiLk6ZEvGF+qCIPSnY57AbBFCvTW$21.2022.70$70+K4lPs7H94VUqPe2XwIsfPRnrXQE//QTEXxb8/8N4CNc6FpgZahzpTjFhMzSA7T/nHJa11DE8Ng2TP3iAmRczFlmslSuUNOgUeb6yRvs0="/>
          <p:cNvPicPr>
            <a:picLocks noChangeAspect="1"/>
          </p:cNvPicPr>
          <p:nvPr/>
        </p:nvPicPr>
        <p:blipFill>
          <a:blip r:embed="rId10" cstate="print">
            <a:biLevel thresh="25000"/>
            <a:extLst>
              <a:ext uri="{BEBA8EAE-BF5A-486C-A8C5-ECC9F3942E4B}">
                <a14:imgProps xmlns:a14="http://schemas.microsoft.com/office/drawing/2010/main">
                  <a14:imgLayer>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815208" y="5379420"/>
            <a:ext cx="502975" cy="730151"/>
          </a:xfrm>
          <a:prstGeom prst="rect">
            <a:avLst/>
          </a:prstGeom>
        </p:spPr>
      </p:pic>
      <p:pic>
        <p:nvPicPr>
          <p:cNvPr id="11" name="Picture 10" descr="OPL20U25GSXzBJYl68kk8uQGfFKzs7yb1M4KJWUiLk6ZEvGF+qCIPSnY57AbBFCvTW$21.2022.70$70+K4lPs7H94VUqPe2XwIsfPRnrXQE//QTEXxb8/8N4CNc6FpgZahzpTjFhMzSA7T/nHJa11DE8Ng2TP3iAmRczFlmslSuUNOgUeb6yRvs0="/>
          <p:cNvPicPr>
            <a:picLocks noChangeAspect="1"/>
          </p:cNvPicPr>
          <p:nvPr/>
        </p:nvPicPr>
        <p:blipFill>
          <a:blip r:embed="rId11" cstate="print">
            <a:biLevel thresh="25000"/>
            <a:extLst>
              <a:ext uri="{BEBA8EAE-BF5A-486C-A8C5-ECC9F3942E4B}">
                <a14:imgProps xmlns:a14="http://schemas.microsoft.com/office/drawing/2010/main">
                  <a14:imgLayer>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201774" y="5990716"/>
            <a:ext cx="321992" cy="467424"/>
          </a:xfrm>
          <a:prstGeom prst="rect">
            <a:avLst/>
          </a:prstGeom>
        </p:spPr>
      </p:pic>
      <p:sp>
        <p:nvSpPr>
          <p:cNvPr id="4" name="Snip Diagonal Corner Rectangle 3" descr="OPL20U25GSXzBJYl68kk8uQGfFKzs7yb1M4KJWUiLk6ZEvGF+qCIPSnY57AbBFCvTW$21.2022.70$70+K4lPs7H94VUqPe2XwIsfPRnrXQE//QTEXxb8/8N4CNc6FpgZahzpTjFhMzSA7T/nHJa11DE8Ng2TP3iAmRczFlmslSuUNOgUeb6yRvs0="/>
          <p:cNvSpPr/>
          <p:nvPr/>
        </p:nvSpPr>
        <p:spPr>
          <a:xfrm>
            <a:off x="2282058" y="1579803"/>
            <a:ext cx="7627884" cy="1141307"/>
          </a:xfrm>
          <a:prstGeom prst="snip2Diag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scene3d>
              <a:camera prst="orthographicFront"/>
              <a:lightRig rig="threePt" dir="t"/>
            </a:scene3d>
          </a:bodyPr>
          <a:lstStyle/>
          <a:p>
            <a:pPr defTabSz="1219200">
              <a:buClr>
                <a:srgbClr val="000000"/>
              </a:buClr>
              <a:defRPr/>
            </a:pPr>
            <a:r>
              <a:rPr lang="en-US" sz="3200" b="1" kern="0" dirty="0" err="1">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Câu</a:t>
            </a:r>
            <a:r>
              <a:rPr lang="en-US" sz="3200" b="1" kern="0" dirty="0">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 </a:t>
            </a:r>
            <a:r>
              <a:rPr lang="vi-VN" altLang="en-GB" sz="3200" b="1" kern="0" dirty="0">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1</a:t>
            </a:r>
            <a:r>
              <a:rPr lang="en-US" sz="3200" b="1" kern="0" dirty="0">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  </a:t>
            </a:r>
            <a:r>
              <a:rPr lang="en-US" sz="3200" b="1" kern="0" dirty="0" err="1">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Nguyên</a:t>
            </a:r>
            <a:r>
              <a:rPr lang="en-US" sz="3200" b="1" kern="0" dirty="0">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 </a:t>
            </a:r>
            <a:r>
              <a:rPr lang="en-US" sz="3200" b="1" kern="0" dirty="0" err="1">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tử</a:t>
            </a:r>
            <a:r>
              <a:rPr lang="en-US" sz="3200" b="1" kern="0" dirty="0">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 </a:t>
            </a:r>
            <a:r>
              <a:rPr lang="en-US" sz="3200" b="1" kern="0" dirty="0" err="1">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cấu</a:t>
            </a:r>
            <a:r>
              <a:rPr lang="en-US" sz="3200" b="1" kern="0" dirty="0">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 </a:t>
            </a:r>
            <a:r>
              <a:rPr lang="en-US" sz="3200" b="1" kern="0" dirty="0" err="1">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tạo</a:t>
            </a:r>
            <a:r>
              <a:rPr lang="en-US" sz="3200" b="1" kern="0" dirty="0">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 </a:t>
            </a:r>
            <a:r>
              <a:rPr lang="en-US" sz="3200" b="1" kern="0" dirty="0" err="1">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gồm</a:t>
            </a:r>
            <a:r>
              <a:rPr lang="en-US" sz="3200" b="1" kern="0" dirty="0">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 </a:t>
            </a:r>
            <a:r>
              <a:rPr lang="en-US" sz="3200" b="1" kern="0" dirty="0" err="1">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các</a:t>
            </a:r>
            <a:r>
              <a:rPr lang="en-US" sz="3200" b="1" kern="0" dirty="0">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 </a:t>
            </a:r>
            <a:r>
              <a:rPr lang="en-US" sz="3200" b="1" kern="0" dirty="0" err="1">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loại</a:t>
            </a:r>
            <a:r>
              <a:rPr lang="en-US" sz="3200" b="1" kern="0" dirty="0">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 </a:t>
            </a:r>
            <a:r>
              <a:rPr lang="en-US" sz="3200" b="1" kern="0" dirty="0" err="1">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hạt</a:t>
            </a:r>
            <a:r>
              <a:rPr lang="en-US" sz="3200" b="1" kern="0" dirty="0">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 </a:t>
            </a:r>
            <a:r>
              <a:rPr lang="en-US" sz="3200" b="1" kern="0" dirty="0" err="1">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cơ</a:t>
            </a:r>
            <a:r>
              <a:rPr lang="en-US" sz="3200" b="1" kern="0" dirty="0">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 </a:t>
            </a:r>
            <a:r>
              <a:rPr lang="en-US" sz="3200" b="1" kern="0" dirty="0" err="1">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bản</a:t>
            </a:r>
            <a:r>
              <a:rPr lang="en-US" sz="3200" b="1" kern="0" dirty="0">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 </a:t>
            </a:r>
            <a:r>
              <a:rPr lang="en-US" sz="3200" b="1" kern="0" dirty="0" err="1">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nào</a:t>
            </a:r>
            <a:r>
              <a:rPr lang="en-US" sz="3200" b="1" kern="0" dirty="0">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 </a:t>
            </a:r>
          </a:p>
        </p:txBody>
      </p:sp>
      <p:sp>
        <p:nvSpPr>
          <p:cNvPr id="26" name="Rectangle 25" descr="OPL20U25GSXzBJYl68kk8uQGfFKzs7yb1M4KJWUiLk6ZEvGF+qCIPSnY57AbBFCvTW$21.2022.70$70+K4lPs7H94VUqPe2XwIsfPRnrXQE//QTEXxb8/8N4CNc6FpgZahzpTjFhMzSA7T/nHJa11DE8Ng2TP3iAmRczFlmslSuUNOgUeb6yRvs0="/>
          <p:cNvSpPr/>
          <p:nvPr/>
        </p:nvSpPr>
        <p:spPr>
          <a:xfrm>
            <a:off x="6096001" y="4327424"/>
            <a:ext cx="3195320" cy="83989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200">
              <a:buClr>
                <a:srgbClr val="000000"/>
              </a:buClr>
              <a:defRPr/>
            </a:pPr>
            <a:r>
              <a:rPr lang="en-US" sz="2800" b="1" kern="0" dirty="0">
                <a:solidFill>
                  <a:srgbClr val="000000"/>
                </a:solidFill>
                <a:latin typeface="Times New Roman" panose="02020603050405020304" charset="0"/>
                <a:cs typeface="Times New Roman" panose="02020603050405020304" charset="0"/>
                <a:sym typeface="Arial" panose="020B0604020202020204"/>
              </a:rPr>
              <a:t>D</a:t>
            </a:r>
            <a:r>
              <a:rPr lang="en-US" sz="2800" b="1" kern="0" dirty="0">
                <a:solidFill>
                  <a:srgbClr val="000000"/>
                </a:solidFill>
                <a:latin typeface="Arial" panose="020B0604020202020204"/>
                <a:cs typeface="Times New Roman" panose="02020603050405020304" charset="0"/>
                <a:sym typeface="Arial" panose="020B0604020202020204"/>
              </a:rPr>
              <a:t>. </a:t>
            </a:r>
            <a:r>
              <a:rPr lang="en-US" sz="2800" dirty="0">
                <a:solidFill>
                  <a:schemeClr val="accent1">
                    <a:lumMod val="10000"/>
                  </a:schemeClr>
                </a:solidFill>
                <a:latin typeface="Times New Roman" panose="02020603050405020304" pitchFamily="18" charset="0"/>
                <a:ea typeface="Times New Roman" panose="02020603050405020304" pitchFamily="18" charset="0"/>
              </a:rPr>
              <a:t>Electron, proton, </a:t>
            </a:r>
            <a:r>
              <a:rPr lang="en-US" sz="2800" dirty="0" err="1">
                <a:solidFill>
                  <a:schemeClr val="accent1">
                    <a:lumMod val="10000"/>
                  </a:schemeClr>
                </a:solidFill>
                <a:latin typeface="Times New Roman" panose="02020603050405020304" pitchFamily="18" charset="0"/>
                <a:ea typeface="Times New Roman" panose="02020603050405020304" pitchFamily="18" charset="0"/>
              </a:rPr>
              <a:t>nơtron</a:t>
            </a:r>
            <a:r>
              <a:rPr lang="en-US" sz="2800" dirty="0">
                <a:solidFill>
                  <a:schemeClr val="accent1">
                    <a:lumMod val="10000"/>
                  </a:schemeClr>
                </a:solidFill>
                <a:latin typeface="Times New Roman" panose="02020603050405020304" pitchFamily="18" charset="0"/>
                <a:ea typeface="Times New Roman" panose="02020603050405020304" pitchFamily="18" charset="0"/>
              </a:rPr>
              <a:t>.</a:t>
            </a:r>
            <a:endParaRPr lang="en-US" sz="2800" b="1" kern="0" dirty="0">
              <a:solidFill>
                <a:srgbClr val="000000"/>
              </a:solidFill>
              <a:latin typeface="Times New Roman" panose="02020603050405020304" charset="0"/>
              <a:cs typeface="Times New Roman" panose="02020603050405020304" charset="0"/>
              <a:sym typeface="Arial" panose="020B0604020202020204"/>
            </a:endParaRPr>
          </a:p>
        </p:txBody>
      </p:sp>
      <p:sp>
        <p:nvSpPr>
          <p:cNvPr id="40" name="Cloud 39" descr="OPL20U25GSXzBJYl68kk8uQGfFKzs7yb1M4KJWUiLk6ZEvGF+qCIPSnY57AbBFCvTW$21.2022.70$70+K4lPs7H94VUqPe2XwIsfPRnrXQE//QTEXxb8/8N4CNc6FpgZahzpTjFhMzSA7T/nHJa11DE8Ng2TP3iAmRczFlmslSuUNOgUeb6yRvs0="/>
          <p:cNvSpPr/>
          <p:nvPr/>
        </p:nvSpPr>
        <p:spPr>
          <a:xfrm>
            <a:off x="2086542" y="5715634"/>
            <a:ext cx="350902" cy="288099"/>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vi-VN" sz="1485">
              <a:solidFill>
                <a:prstClr val="white"/>
              </a:solidFill>
              <a:latin typeface="Arial" panose="020B0604020202020204" pitchFamily="34" charset="0"/>
              <a:sym typeface="Arial" panose="020B0604020202020204"/>
            </a:endParaRPr>
          </a:p>
        </p:txBody>
      </p:sp>
      <p:sp>
        <p:nvSpPr>
          <p:cNvPr id="41" name="Cloud 40" descr="OPL20U25GSXzBJYl68kk8uQGfFKzs7yb1M4KJWUiLk6ZEvGF+qCIPSnY57AbBFCvTW$21.2022.70$70+K4lPs7H94VUqPe2XwIsfPRnrXQE//QTEXxb8/8N4CNc6FpgZahzpTjFhMzSA7T/nHJa11DE8Ng2TP3iAmRczFlmslSuUNOgUeb6yRvs0="/>
          <p:cNvSpPr/>
          <p:nvPr/>
        </p:nvSpPr>
        <p:spPr>
          <a:xfrm>
            <a:off x="12468534" y="5550883"/>
            <a:ext cx="551567" cy="45284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vi-VN" sz="1485">
              <a:solidFill>
                <a:prstClr val="white"/>
              </a:solidFill>
              <a:latin typeface="Arial" panose="020B0604020202020204" pitchFamily="34" charset="0"/>
              <a:sym typeface="Arial" panose="020B0604020202020204"/>
            </a:endParaRPr>
          </a:p>
        </p:txBody>
      </p:sp>
      <p:sp>
        <p:nvSpPr>
          <p:cNvPr id="42" name="Rectangle 41" descr="OPL20U25GSXzBJYl68kk8uQGfFKzs7yb1M4KJWUiLk6ZEvGF+qCIPSnY57AbBFCvTW$21.2022.70$70+K4lPs7H94VUqPe2XwIsfPRnrXQE//QTEXxb8/8N4CNc6FpgZahzpTjFhMzSA7T/nHJa11DE8Ng2TP3iAmRczFlmslSuUNOgUeb6yRvs0="/>
          <p:cNvSpPr/>
          <p:nvPr/>
        </p:nvSpPr>
        <p:spPr>
          <a:xfrm>
            <a:off x="6099177" y="3275755"/>
            <a:ext cx="3192145" cy="83989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200">
              <a:buClr>
                <a:srgbClr val="000000"/>
              </a:buClr>
              <a:defRPr/>
            </a:pPr>
            <a:r>
              <a:rPr lang="en-US" sz="2800" b="1" kern="0" dirty="0">
                <a:solidFill>
                  <a:srgbClr val="000000"/>
                </a:solidFill>
                <a:latin typeface="Times New Roman" panose="02020603050405020304" charset="0"/>
                <a:cs typeface="Times New Roman" panose="02020603050405020304" charset="0"/>
                <a:sym typeface="Arial" panose="020B0604020202020204"/>
              </a:rPr>
              <a:t>B. </a:t>
            </a:r>
            <a:r>
              <a:rPr lang="en-US" sz="2800" dirty="0">
                <a:solidFill>
                  <a:schemeClr val="accent1">
                    <a:lumMod val="10000"/>
                  </a:schemeClr>
                </a:solidFill>
                <a:latin typeface="Times New Roman" panose="02020603050405020304" pitchFamily="18" charset="0"/>
                <a:ea typeface="Times New Roman" panose="02020603050405020304" pitchFamily="18" charset="0"/>
              </a:rPr>
              <a:t>Proton </a:t>
            </a:r>
            <a:r>
              <a:rPr lang="en-US" sz="2800" b="1" kern="0" dirty="0">
                <a:solidFill>
                  <a:srgbClr val="000000"/>
                </a:solidFill>
                <a:latin typeface="Times New Roman" panose="02020603050405020304" charset="0"/>
                <a:cs typeface="Times New Roman" panose="02020603050405020304" charset="0"/>
                <a:sym typeface="Arial" panose="020B0604020202020204"/>
              </a:rPr>
              <a:t>	   </a:t>
            </a:r>
            <a:endParaRPr lang="vi-VN" sz="2800" b="1" dirty="0">
              <a:solidFill>
                <a:srgbClr val="000000"/>
              </a:solidFill>
              <a:latin typeface="Times New Roman" panose="02020603050405020304" charset="0"/>
              <a:cs typeface="Times New Roman" panose="02020603050405020304" charset="0"/>
              <a:sym typeface="Arial" panose="020B0604020202020204"/>
            </a:endParaRPr>
          </a:p>
        </p:txBody>
      </p:sp>
      <p:sp>
        <p:nvSpPr>
          <p:cNvPr id="43" name="Rectangle 42" descr="OPL20U25GSXzBJYl68kk8uQGfFKzs7yb1M4KJWUiLk6ZEvGF+qCIPSnY57AbBFCvTW$21.2022.70$70+K4lPs7H94VUqPe2XwIsfPRnrXQE//QTEXxb8/8N4CNc6FpgZahzpTjFhMzSA7T/nHJa11DE8Ng2TP3iAmRczFlmslSuUNOgUeb6yRvs0="/>
          <p:cNvSpPr/>
          <p:nvPr/>
        </p:nvSpPr>
        <p:spPr>
          <a:xfrm>
            <a:off x="2742565" y="4347636"/>
            <a:ext cx="3040380" cy="83904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200">
              <a:buClr>
                <a:srgbClr val="000000"/>
              </a:buClr>
              <a:defRPr/>
            </a:pPr>
            <a:r>
              <a:rPr lang="en-US" sz="2800" b="1" kern="0" dirty="0">
                <a:solidFill>
                  <a:srgbClr val="000000"/>
                </a:solidFill>
                <a:latin typeface="Times New Roman" panose="02020603050405020304" charset="0"/>
                <a:cs typeface="Times New Roman" panose="02020603050405020304" charset="0"/>
                <a:sym typeface="Arial" panose="020B0604020202020204"/>
              </a:rPr>
              <a:t>C. </a:t>
            </a:r>
            <a:r>
              <a:rPr lang="en-US" sz="2800" dirty="0" err="1">
                <a:solidFill>
                  <a:schemeClr val="accent1">
                    <a:lumMod val="10000"/>
                  </a:schemeClr>
                </a:solidFill>
                <a:latin typeface="Times New Roman" panose="02020603050405020304" pitchFamily="18" charset="0"/>
                <a:ea typeface="Times New Roman" panose="02020603050405020304" pitchFamily="18" charset="0"/>
              </a:rPr>
              <a:t>Nơtron</a:t>
            </a:r>
            <a:r>
              <a:rPr lang="en-US" sz="2800" b="1" kern="0" dirty="0">
                <a:solidFill>
                  <a:srgbClr val="000000"/>
                </a:solidFill>
                <a:latin typeface="Times New Roman" panose="02020603050405020304" charset="0"/>
                <a:cs typeface="Times New Roman" panose="02020603050405020304" charset="0"/>
                <a:sym typeface="Arial" panose="020B0604020202020204"/>
              </a:rPr>
              <a:t>.   </a:t>
            </a:r>
            <a:endParaRPr lang="vi-VN" sz="2800" b="1" dirty="0">
              <a:solidFill>
                <a:srgbClr val="000000"/>
              </a:solidFill>
              <a:latin typeface="Times New Roman" panose="02020603050405020304" charset="0"/>
              <a:cs typeface="Times New Roman" panose="02020603050405020304" charset="0"/>
              <a:sym typeface="Arial" panose="020B0604020202020204"/>
            </a:endParaRPr>
          </a:p>
        </p:txBody>
      </p:sp>
      <p:sp>
        <p:nvSpPr>
          <p:cNvPr id="44" name="Rectangle 43"/>
          <p:cNvSpPr/>
          <p:nvPr/>
        </p:nvSpPr>
        <p:spPr>
          <a:xfrm>
            <a:off x="2742566" y="3275755"/>
            <a:ext cx="3040379" cy="83989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200">
              <a:buClr>
                <a:srgbClr val="000000"/>
              </a:buClr>
              <a:defRPr/>
            </a:pPr>
            <a:r>
              <a:rPr lang="en-US" sz="2800" b="1" kern="0" dirty="0">
                <a:solidFill>
                  <a:srgbClr val="000000"/>
                </a:solidFill>
                <a:latin typeface="Times New Roman" panose="02020603050405020304" charset="0"/>
                <a:cs typeface="Times New Roman" panose="02020603050405020304" charset="0"/>
                <a:sym typeface="Arial" panose="020B0604020202020204"/>
              </a:rPr>
              <a:t>A. </a:t>
            </a:r>
            <a:r>
              <a:rPr lang="en-US" sz="2800" dirty="0">
                <a:solidFill>
                  <a:schemeClr val="accent1">
                    <a:lumMod val="10000"/>
                  </a:schemeClr>
                </a:solidFill>
                <a:latin typeface="Times New Roman" panose="02020603050405020304" pitchFamily="18" charset="0"/>
                <a:ea typeface="Times New Roman" panose="02020603050405020304" pitchFamily="18" charset="0"/>
              </a:rPr>
              <a:t>Electron</a:t>
            </a:r>
            <a:endParaRPr sz="2800" b="1" kern="0" dirty="0">
              <a:solidFill>
                <a:srgbClr val="000000"/>
              </a:solidFill>
              <a:latin typeface="Times New Roman" panose="02020603050405020304" charset="0"/>
              <a:cs typeface="Times New Roman" panose="02020603050405020304" charset="0"/>
              <a:sym typeface="Arial" panose="020B0604020202020204"/>
            </a:endParaRPr>
          </a:p>
        </p:txBody>
      </p:sp>
      <p:pic>
        <p:nvPicPr>
          <p:cNvPr id="47" name="Picture 46"/>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a:fillRect/>
          </a:stretch>
        </p:blipFill>
        <p:spPr>
          <a:xfrm>
            <a:off x="9115028" y="4487892"/>
            <a:ext cx="547679" cy="58414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5487572" y="4781036"/>
            <a:ext cx="497807" cy="580873"/>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66260" y="3353643"/>
            <a:ext cx="497934" cy="583439"/>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920837" y="3467521"/>
            <a:ext cx="497934" cy="583439"/>
          </a:xfrm>
          <a:prstGeom prst="rect">
            <a:avLst/>
          </a:prstGeom>
        </p:spPr>
      </p:pic>
      <p:sp>
        <p:nvSpPr>
          <p:cNvPr id="18" name="TextBox 17"/>
          <p:cNvSpPr txBox="1"/>
          <p:nvPr/>
        </p:nvSpPr>
        <p:spPr>
          <a:xfrm>
            <a:off x="8920836" y="7051825"/>
            <a:ext cx="1068537" cy="32117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defTabSz="1219200">
              <a:buClr>
                <a:srgbClr val="000000"/>
              </a:buClr>
            </a:pPr>
            <a:endParaRPr lang="en-US" sz="1485" kern="0" dirty="0">
              <a:solidFill>
                <a:srgbClr val="000000"/>
              </a:solidFill>
              <a:latin typeface="Arial" panose="020B0604020202020204"/>
              <a:sym typeface="Arial" panose="020B0604020202020204"/>
            </a:endParaRPr>
          </a:p>
        </p:txBody>
      </p:sp>
      <p:grpSp>
        <p:nvGrpSpPr>
          <p:cNvPr id="5" name="Group 4">
            <a:extLst>
              <a:ext uri="{FF2B5EF4-FFF2-40B4-BE49-F238E27FC236}">
                <a16:creationId xmlns:a16="http://schemas.microsoft.com/office/drawing/2014/main" id="{C3FC4858-B14F-D345-808B-3426D7F092F8}"/>
              </a:ext>
            </a:extLst>
          </p:cNvPr>
          <p:cNvGrpSpPr/>
          <p:nvPr/>
        </p:nvGrpSpPr>
        <p:grpSpPr>
          <a:xfrm>
            <a:off x="4354257" y="-321989"/>
            <a:ext cx="5611091" cy="1398957"/>
            <a:chOff x="2142836" y="-78158"/>
            <a:chExt cx="7481454" cy="1398957"/>
          </a:xfrm>
        </p:grpSpPr>
        <p:sp>
          <p:nvSpPr>
            <p:cNvPr id="6" name="Rectangle 5">
              <a:extLst>
                <a:ext uri="{FF2B5EF4-FFF2-40B4-BE49-F238E27FC236}">
                  <a16:creationId xmlns:a16="http://schemas.microsoft.com/office/drawing/2014/main" id="{3512715F-86D6-B61A-9ECB-2F2BD44E3FDF}"/>
                </a:ext>
              </a:extLst>
            </p:cNvPr>
            <p:cNvSpPr/>
            <p:nvPr/>
          </p:nvSpPr>
          <p:spPr>
            <a:xfrm flipH="1">
              <a:off x="9332883" y="-78158"/>
              <a:ext cx="45719" cy="771237"/>
            </a:xfrm>
            <a:custGeom>
              <a:avLst/>
              <a:gdLst>
                <a:gd name="connsiteX0" fmla="*/ 0 w 45719"/>
                <a:gd name="connsiteY0" fmla="*/ 0 h 771237"/>
                <a:gd name="connsiteX1" fmla="*/ 45719 w 45719"/>
                <a:gd name="connsiteY1" fmla="*/ 0 h 771237"/>
                <a:gd name="connsiteX2" fmla="*/ 45719 w 45719"/>
                <a:gd name="connsiteY2" fmla="*/ 401043 h 771237"/>
                <a:gd name="connsiteX3" fmla="*/ 45719 w 45719"/>
                <a:gd name="connsiteY3" fmla="*/ 771237 h 771237"/>
                <a:gd name="connsiteX4" fmla="*/ 0 w 45719"/>
                <a:gd name="connsiteY4" fmla="*/ 771237 h 771237"/>
                <a:gd name="connsiteX5" fmla="*/ 0 w 45719"/>
                <a:gd name="connsiteY5" fmla="*/ 377906 h 771237"/>
                <a:gd name="connsiteX6" fmla="*/ 0 w 45719"/>
                <a:gd name="connsiteY6" fmla="*/ 0 h 77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19" h="771237" fill="none" extrusionOk="0">
                  <a:moveTo>
                    <a:pt x="0" y="0"/>
                  </a:moveTo>
                  <a:cubicBezTo>
                    <a:pt x="16891" y="-4410"/>
                    <a:pt x="34751" y="4455"/>
                    <a:pt x="45719" y="0"/>
                  </a:cubicBezTo>
                  <a:cubicBezTo>
                    <a:pt x="61412" y="128024"/>
                    <a:pt x="11829" y="298146"/>
                    <a:pt x="45719" y="401043"/>
                  </a:cubicBezTo>
                  <a:cubicBezTo>
                    <a:pt x="79609" y="503940"/>
                    <a:pt x="6788" y="675536"/>
                    <a:pt x="45719" y="771237"/>
                  </a:cubicBezTo>
                  <a:cubicBezTo>
                    <a:pt x="24433" y="771767"/>
                    <a:pt x="19366" y="766667"/>
                    <a:pt x="0" y="771237"/>
                  </a:cubicBezTo>
                  <a:cubicBezTo>
                    <a:pt x="-12681" y="632552"/>
                    <a:pt x="16406" y="464077"/>
                    <a:pt x="0" y="377906"/>
                  </a:cubicBezTo>
                  <a:cubicBezTo>
                    <a:pt x="-16406" y="291735"/>
                    <a:pt x="10043" y="131038"/>
                    <a:pt x="0" y="0"/>
                  </a:cubicBezTo>
                  <a:close/>
                </a:path>
                <a:path w="45719" h="771237" stroke="0" extrusionOk="0">
                  <a:moveTo>
                    <a:pt x="0" y="0"/>
                  </a:moveTo>
                  <a:cubicBezTo>
                    <a:pt x="11057" y="-4510"/>
                    <a:pt x="35991" y="518"/>
                    <a:pt x="45719" y="0"/>
                  </a:cubicBezTo>
                  <a:cubicBezTo>
                    <a:pt x="70265" y="79149"/>
                    <a:pt x="18701" y="185867"/>
                    <a:pt x="45719" y="370194"/>
                  </a:cubicBezTo>
                  <a:cubicBezTo>
                    <a:pt x="72737" y="554521"/>
                    <a:pt x="44318" y="629470"/>
                    <a:pt x="45719" y="771237"/>
                  </a:cubicBezTo>
                  <a:cubicBezTo>
                    <a:pt x="27492" y="775409"/>
                    <a:pt x="16040" y="768919"/>
                    <a:pt x="0" y="771237"/>
                  </a:cubicBezTo>
                  <a:cubicBezTo>
                    <a:pt x="-5166" y="586522"/>
                    <a:pt x="36544" y="496240"/>
                    <a:pt x="0" y="370194"/>
                  </a:cubicBezTo>
                  <a:cubicBezTo>
                    <a:pt x="-36544" y="244148"/>
                    <a:pt x="33027" y="183697"/>
                    <a:pt x="0" y="0"/>
                  </a:cubicBezTo>
                  <a:close/>
                </a:path>
              </a:pathLst>
            </a:custGeom>
            <a:solidFill>
              <a:schemeClr val="accent2">
                <a:lumMod val="75000"/>
              </a:schemeClr>
            </a:solidFill>
            <a:ln>
              <a:solidFill>
                <a:schemeClr val="accent2">
                  <a:lumMod val="75000"/>
                </a:schemeClr>
              </a:solidFill>
              <a:extLst>
                <a:ext uri="{C807C97D-BFC1-408E-A445-0C87EB9F89A2}">
                  <ask:lineSketchStyleProps xmlns="" xmlns:ask="http://schemas.microsoft.com/office/drawing/2018/sketchyshapes" sd="370500016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8" name="Rectangle 7">
              <a:extLst>
                <a:ext uri="{FF2B5EF4-FFF2-40B4-BE49-F238E27FC236}">
                  <a16:creationId xmlns:a16="http://schemas.microsoft.com/office/drawing/2014/main" id="{926C16C8-7E09-CCCF-5019-77C3AA11D375}"/>
                </a:ext>
              </a:extLst>
            </p:cNvPr>
            <p:cNvSpPr/>
            <p:nvPr/>
          </p:nvSpPr>
          <p:spPr>
            <a:xfrm flipH="1">
              <a:off x="2461028" y="-73715"/>
              <a:ext cx="45719" cy="771237"/>
            </a:xfrm>
            <a:custGeom>
              <a:avLst/>
              <a:gdLst>
                <a:gd name="connsiteX0" fmla="*/ 0 w 45719"/>
                <a:gd name="connsiteY0" fmla="*/ 0 h 771237"/>
                <a:gd name="connsiteX1" fmla="*/ 45719 w 45719"/>
                <a:gd name="connsiteY1" fmla="*/ 0 h 771237"/>
                <a:gd name="connsiteX2" fmla="*/ 45719 w 45719"/>
                <a:gd name="connsiteY2" fmla="*/ 370194 h 771237"/>
                <a:gd name="connsiteX3" fmla="*/ 45719 w 45719"/>
                <a:gd name="connsiteY3" fmla="*/ 771237 h 771237"/>
                <a:gd name="connsiteX4" fmla="*/ 0 w 45719"/>
                <a:gd name="connsiteY4" fmla="*/ 771237 h 771237"/>
                <a:gd name="connsiteX5" fmla="*/ 0 w 45719"/>
                <a:gd name="connsiteY5" fmla="*/ 393331 h 771237"/>
                <a:gd name="connsiteX6" fmla="*/ 0 w 45719"/>
                <a:gd name="connsiteY6" fmla="*/ 0 h 77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19" h="771237" fill="none" extrusionOk="0">
                  <a:moveTo>
                    <a:pt x="0" y="0"/>
                  </a:moveTo>
                  <a:cubicBezTo>
                    <a:pt x="13425" y="-2340"/>
                    <a:pt x="27282" y="3427"/>
                    <a:pt x="45719" y="0"/>
                  </a:cubicBezTo>
                  <a:cubicBezTo>
                    <a:pt x="54272" y="76418"/>
                    <a:pt x="6985" y="201803"/>
                    <a:pt x="45719" y="370194"/>
                  </a:cubicBezTo>
                  <a:cubicBezTo>
                    <a:pt x="84453" y="538585"/>
                    <a:pt x="32713" y="581048"/>
                    <a:pt x="45719" y="771237"/>
                  </a:cubicBezTo>
                  <a:cubicBezTo>
                    <a:pt x="26330" y="772007"/>
                    <a:pt x="19311" y="768369"/>
                    <a:pt x="0" y="771237"/>
                  </a:cubicBezTo>
                  <a:cubicBezTo>
                    <a:pt x="-15726" y="672791"/>
                    <a:pt x="37333" y="473289"/>
                    <a:pt x="0" y="393331"/>
                  </a:cubicBezTo>
                  <a:cubicBezTo>
                    <a:pt x="-37333" y="313373"/>
                    <a:pt x="43777" y="158111"/>
                    <a:pt x="0" y="0"/>
                  </a:cubicBezTo>
                  <a:close/>
                </a:path>
                <a:path w="45719" h="771237" stroke="0" extrusionOk="0">
                  <a:moveTo>
                    <a:pt x="0" y="0"/>
                  </a:moveTo>
                  <a:cubicBezTo>
                    <a:pt x="18173" y="-1477"/>
                    <a:pt x="31455" y="3772"/>
                    <a:pt x="45719" y="0"/>
                  </a:cubicBezTo>
                  <a:cubicBezTo>
                    <a:pt x="63343" y="126879"/>
                    <a:pt x="15086" y="195470"/>
                    <a:pt x="45719" y="362481"/>
                  </a:cubicBezTo>
                  <a:cubicBezTo>
                    <a:pt x="76352" y="529492"/>
                    <a:pt x="28242" y="576175"/>
                    <a:pt x="45719" y="771237"/>
                  </a:cubicBezTo>
                  <a:cubicBezTo>
                    <a:pt x="26884" y="774465"/>
                    <a:pt x="9473" y="770362"/>
                    <a:pt x="0" y="771237"/>
                  </a:cubicBezTo>
                  <a:cubicBezTo>
                    <a:pt x="-15825" y="652906"/>
                    <a:pt x="25901" y="486461"/>
                    <a:pt x="0" y="393331"/>
                  </a:cubicBezTo>
                  <a:cubicBezTo>
                    <a:pt x="-25901" y="300201"/>
                    <a:pt x="37652" y="188302"/>
                    <a:pt x="0" y="0"/>
                  </a:cubicBezTo>
                  <a:close/>
                </a:path>
              </a:pathLst>
            </a:custGeom>
            <a:solidFill>
              <a:schemeClr val="accent2">
                <a:lumMod val="75000"/>
              </a:schemeClr>
            </a:solidFill>
            <a:ln>
              <a:solidFill>
                <a:schemeClr val="accent2">
                  <a:lumMod val="7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0" name="Freeform: Shape 9">
              <a:extLst>
                <a:ext uri="{FF2B5EF4-FFF2-40B4-BE49-F238E27FC236}">
                  <a16:creationId xmlns:a16="http://schemas.microsoft.com/office/drawing/2014/main" id="{1BC32B2D-872E-5A03-DB06-EB813E5198BF}"/>
                </a:ext>
              </a:extLst>
            </p:cNvPr>
            <p:cNvSpPr/>
            <p:nvPr/>
          </p:nvSpPr>
          <p:spPr>
            <a:xfrm>
              <a:off x="2142836" y="461817"/>
              <a:ext cx="7481454" cy="858982"/>
            </a:xfrm>
            <a:custGeom>
              <a:avLst/>
              <a:gdLst>
                <a:gd name="connsiteX0" fmla="*/ 328070 w 7481454"/>
                <a:gd name="connsiteY0" fmla="*/ 126730 h 858982"/>
                <a:gd name="connsiteX1" fmla="*/ 193963 w 7481454"/>
                <a:gd name="connsiteY1" fmla="*/ 260837 h 858982"/>
                <a:gd name="connsiteX2" fmla="*/ 328070 w 7481454"/>
                <a:gd name="connsiteY2" fmla="*/ 394944 h 858982"/>
                <a:gd name="connsiteX3" fmla="*/ 462177 w 7481454"/>
                <a:gd name="connsiteY3" fmla="*/ 260837 h 858982"/>
                <a:gd name="connsiteX4" fmla="*/ 328070 w 7481454"/>
                <a:gd name="connsiteY4" fmla="*/ 126730 h 858982"/>
                <a:gd name="connsiteX5" fmla="*/ 7213779 w 7481454"/>
                <a:gd name="connsiteY5" fmla="*/ 124509 h 858982"/>
                <a:gd name="connsiteX6" fmla="*/ 7079672 w 7481454"/>
                <a:gd name="connsiteY6" fmla="*/ 258616 h 858982"/>
                <a:gd name="connsiteX7" fmla="*/ 7213779 w 7481454"/>
                <a:gd name="connsiteY7" fmla="*/ 392723 h 858982"/>
                <a:gd name="connsiteX8" fmla="*/ 7347886 w 7481454"/>
                <a:gd name="connsiteY8" fmla="*/ 258616 h 858982"/>
                <a:gd name="connsiteX9" fmla="*/ 7213779 w 7481454"/>
                <a:gd name="connsiteY9" fmla="*/ 124509 h 858982"/>
                <a:gd name="connsiteX10" fmla="*/ 143167 w 7481454"/>
                <a:gd name="connsiteY10" fmla="*/ 0 h 858982"/>
                <a:gd name="connsiteX11" fmla="*/ 7481454 w 7481454"/>
                <a:gd name="connsiteY11" fmla="*/ 0 h 858982"/>
                <a:gd name="connsiteX12" fmla="*/ 7481454 w 7481454"/>
                <a:gd name="connsiteY12" fmla="*/ 715815 h 858982"/>
                <a:gd name="connsiteX13" fmla="*/ 7338287 w 7481454"/>
                <a:gd name="connsiteY13" fmla="*/ 858982 h 858982"/>
                <a:gd name="connsiteX14" fmla="*/ 0 w 7481454"/>
                <a:gd name="connsiteY14" fmla="*/ 858982 h 858982"/>
                <a:gd name="connsiteX15" fmla="*/ 0 w 7481454"/>
                <a:gd name="connsiteY15" fmla="*/ 143167 h 858982"/>
                <a:gd name="connsiteX16" fmla="*/ 143167 w 7481454"/>
                <a:gd name="connsiteY16" fmla="*/ 0 h 85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81454" h="858982">
                  <a:moveTo>
                    <a:pt x="328070" y="126730"/>
                  </a:moveTo>
                  <a:cubicBezTo>
                    <a:pt x="254005" y="126730"/>
                    <a:pt x="193963" y="186772"/>
                    <a:pt x="193963" y="260837"/>
                  </a:cubicBezTo>
                  <a:cubicBezTo>
                    <a:pt x="193963" y="334902"/>
                    <a:pt x="254005" y="394944"/>
                    <a:pt x="328070" y="394944"/>
                  </a:cubicBezTo>
                  <a:cubicBezTo>
                    <a:pt x="402135" y="394944"/>
                    <a:pt x="462177" y="334902"/>
                    <a:pt x="462177" y="260837"/>
                  </a:cubicBezTo>
                  <a:cubicBezTo>
                    <a:pt x="462177" y="186772"/>
                    <a:pt x="402135" y="126730"/>
                    <a:pt x="328070" y="126730"/>
                  </a:cubicBezTo>
                  <a:close/>
                  <a:moveTo>
                    <a:pt x="7213779" y="124509"/>
                  </a:moveTo>
                  <a:cubicBezTo>
                    <a:pt x="7139714" y="124509"/>
                    <a:pt x="7079672" y="184551"/>
                    <a:pt x="7079672" y="258616"/>
                  </a:cubicBezTo>
                  <a:cubicBezTo>
                    <a:pt x="7079672" y="332681"/>
                    <a:pt x="7139714" y="392723"/>
                    <a:pt x="7213779" y="392723"/>
                  </a:cubicBezTo>
                  <a:cubicBezTo>
                    <a:pt x="7287844" y="392723"/>
                    <a:pt x="7347886" y="332681"/>
                    <a:pt x="7347886" y="258616"/>
                  </a:cubicBezTo>
                  <a:cubicBezTo>
                    <a:pt x="7347886" y="184551"/>
                    <a:pt x="7287844" y="124509"/>
                    <a:pt x="7213779" y="124509"/>
                  </a:cubicBezTo>
                  <a:close/>
                  <a:moveTo>
                    <a:pt x="143167" y="0"/>
                  </a:moveTo>
                  <a:lnTo>
                    <a:pt x="7481454" y="0"/>
                  </a:lnTo>
                  <a:lnTo>
                    <a:pt x="7481454" y="715815"/>
                  </a:lnTo>
                  <a:cubicBezTo>
                    <a:pt x="7481454" y="794884"/>
                    <a:pt x="7417356" y="858982"/>
                    <a:pt x="7338287" y="858982"/>
                  </a:cubicBezTo>
                  <a:lnTo>
                    <a:pt x="0" y="858982"/>
                  </a:lnTo>
                  <a:lnTo>
                    <a:pt x="0" y="143167"/>
                  </a:lnTo>
                  <a:cubicBezTo>
                    <a:pt x="0" y="64098"/>
                    <a:pt x="64098" y="0"/>
                    <a:pt x="143167" y="0"/>
                  </a:cubicBezTo>
                  <a:close/>
                </a:path>
              </a:pathLst>
            </a:custGeom>
            <a:solidFill>
              <a:srgbClr val="FADAEB"/>
            </a:solidFill>
            <a:ln>
              <a:solidFill>
                <a:srgbClr val="FADAE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sz="4500" b="1" dirty="0">
                <a:solidFill>
                  <a:srgbClr val="ED7D31">
                    <a:lumMod val="50000"/>
                  </a:srgbClr>
                </a:solidFill>
                <a:latin typeface="#9Slide03 Bebas Neue Bold" panose="020B0606020202050201" pitchFamily="34" charset="0"/>
              </a:endParaRPr>
            </a:p>
          </p:txBody>
        </p:sp>
        <p:sp>
          <p:nvSpPr>
            <p:cNvPr id="12" name="Circle: Hollow 11">
              <a:extLst>
                <a:ext uri="{FF2B5EF4-FFF2-40B4-BE49-F238E27FC236}">
                  <a16:creationId xmlns:a16="http://schemas.microsoft.com/office/drawing/2014/main" id="{04C14984-6944-9DC4-5FFA-F42876B3913A}"/>
                </a:ext>
              </a:extLst>
            </p:cNvPr>
            <p:cNvSpPr/>
            <p:nvPr/>
          </p:nvSpPr>
          <p:spPr>
            <a:xfrm>
              <a:off x="2382982" y="628073"/>
              <a:ext cx="184728" cy="184727"/>
            </a:xfrm>
            <a:prstGeom prst="donu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latin typeface="Calibri" panose="020F0502020204030204"/>
              </a:endParaRPr>
            </a:p>
          </p:txBody>
        </p:sp>
        <p:sp>
          <p:nvSpPr>
            <p:cNvPr id="13" name="Circle: Hollow 12">
              <a:extLst>
                <a:ext uri="{FF2B5EF4-FFF2-40B4-BE49-F238E27FC236}">
                  <a16:creationId xmlns:a16="http://schemas.microsoft.com/office/drawing/2014/main" id="{434EA794-E38A-2F1E-904F-CF586AA8193F}"/>
                </a:ext>
              </a:extLst>
            </p:cNvPr>
            <p:cNvSpPr/>
            <p:nvPr/>
          </p:nvSpPr>
          <p:spPr>
            <a:xfrm>
              <a:off x="9259456" y="628073"/>
              <a:ext cx="184728" cy="184727"/>
            </a:xfrm>
            <a:prstGeom prst="donu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latin typeface="Calibri" panose="020F0502020204030204"/>
              </a:endParaRPr>
            </a:p>
          </p:txBody>
        </p:sp>
      </p:grpSp>
      <p:sp>
        <p:nvSpPr>
          <p:cNvPr id="15" name="TextBox 14">
            <a:extLst>
              <a:ext uri="{FF2B5EF4-FFF2-40B4-BE49-F238E27FC236}">
                <a16:creationId xmlns:a16="http://schemas.microsoft.com/office/drawing/2014/main" id="{DD88680B-2885-80B0-7054-B2834DF20E25}"/>
              </a:ext>
            </a:extLst>
          </p:cNvPr>
          <p:cNvSpPr txBox="1"/>
          <p:nvPr/>
        </p:nvSpPr>
        <p:spPr>
          <a:xfrm>
            <a:off x="5268521" y="267765"/>
            <a:ext cx="4238934" cy="707886"/>
          </a:xfrm>
          <a:prstGeom prst="rect">
            <a:avLst/>
          </a:prstGeom>
          <a:noFill/>
        </p:spPr>
        <p:txBody>
          <a:bodyPr wrap="square" rtlCol="0">
            <a:spAutoFit/>
          </a:bodyPr>
          <a:lstStyle/>
          <a:p>
            <a:pPr algn="ctr">
              <a:defRPr/>
            </a:pPr>
            <a:r>
              <a:rPr lang="en-US" sz="4000" b="1" dirty="0">
                <a:solidFill>
                  <a:srgbClr val="ED7D31">
                    <a:lumMod val="50000"/>
                  </a:srgbClr>
                </a:solidFill>
                <a:latin typeface="Times New Roman" panose="02020603050405020304" pitchFamily="18" charset="0"/>
                <a:cs typeface="Times New Roman" panose="02020603050405020304" pitchFamily="18" charset="0"/>
              </a:rPr>
              <a:t>AI NHANH HƠN </a:t>
            </a:r>
          </a:p>
        </p:txBody>
      </p:sp>
    </p:spTree>
    <p:custDataLst>
      <p:tags r:id="rId1"/>
    </p:custDataLst>
    <p:extLst>
      <p:ext uri="{BB962C8B-B14F-4D97-AF65-F5344CB8AC3E}">
        <p14:creationId xmlns:p14="http://schemas.microsoft.com/office/powerpoint/2010/main" val="3578822164"/>
      </p:ext>
    </p:extLst>
  </p:cSld>
  <p:clrMapOvr>
    <a:masterClrMapping/>
  </p:clrMapOvr>
  <p:transition spd="med">
    <p:pull/>
    <p:sndAc>
      <p:stSnd>
        <p:snd r:embed="rId4"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15"/>
                                        </p:tgtEl>
                                        <p:attrNameLst>
                                          <p:attrName>style.visibility</p:attrName>
                                        </p:attrNameLst>
                                      </p:cBhvr>
                                      <p:to>
                                        <p:strVal val="visible"/>
                                      </p:to>
                                    </p:set>
                                    <p:anim by="(-#ppt_w*2)" calcmode="lin" valueType="num">
                                      <p:cBhvr rctx="PPT">
                                        <p:cTn id="13" dur="500" autoRev="1" fill="hold">
                                          <p:stCondLst>
                                            <p:cond delay="0"/>
                                          </p:stCondLst>
                                        </p:cTn>
                                        <p:tgtEl>
                                          <p:spTgt spid="15"/>
                                        </p:tgtEl>
                                        <p:attrNameLst>
                                          <p:attrName>ppt_w</p:attrName>
                                        </p:attrNameLst>
                                      </p:cBhvr>
                                    </p:anim>
                                    <p:anim by="(#ppt_w*0.50)" calcmode="lin" valueType="num">
                                      <p:cBhvr>
                                        <p:cTn id="14" dur="500" decel="50000" autoRev="1" fill="hold">
                                          <p:stCondLst>
                                            <p:cond delay="0"/>
                                          </p:stCondLst>
                                        </p:cTn>
                                        <p:tgtEl>
                                          <p:spTgt spid="15"/>
                                        </p:tgtEl>
                                        <p:attrNameLst>
                                          <p:attrName>ppt_x</p:attrName>
                                        </p:attrNameLst>
                                      </p:cBhvr>
                                    </p:anim>
                                    <p:anim from="(-#ppt_h/2)" to="(#ppt_y)" calcmode="lin" valueType="num">
                                      <p:cBhvr>
                                        <p:cTn id="15" dur="1000" fill="hold">
                                          <p:stCondLst>
                                            <p:cond delay="0"/>
                                          </p:stCondLst>
                                        </p:cTn>
                                        <p:tgtEl>
                                          <p:spTgt spid="15"/>
                                        </p:tgtEl>
                                        <p:attrNameLst>
                                          <p:attrName>ppt_y</p:attrName>
                                        </p:attrNameLst>
                                      </p:cBhvr>
                                    </p:anim>
                                    <p:animRot by="21600000">
                                      <p:cBhvr>
                                        <p:cTn id="16" dur="1000" fill="hold">
                                          <p:stCondLst>
                                            <p:cond delay="0"/>
                                          </p:stCondLst>
                                        </p:cTn>
                                        <p:tgtEl>
                                          <p:spTgt spid="15"/>
                                        </p:tgtEl>
                                        <p:attrNameLst>
                                          <p:attrName>r</p:attrName>
                                        </p:attrNameLst>
                                      </p:cBhvr>
                                    </p:animRot>
                                  </p:childTnLst>
                                </p:cTn>
                              </p:par>
                              <p:par>
                                <p:cTn id="17" presetID="47"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anim calcmode="lin" valueType="num">
                                      <p:cBhvr>
                                        <p:cTn id="20" dur="500" fill="hold"/>
                                        <p:tgtEl>
                                          <p:spTgt spid="4"/>
                                        </p:tgtEl>
                                        <p:attrNameLst>
                                          <p:attrName>ppt_x</p:attrName>
                                        </p:attrNameLst>
                                      </p:cBhvr>
                                      <p:tavLst>
                                        <p:tav tm="0">
                                          <p:val>
                                            <p:strVal val="#ppt_x"/>
                                          </p:val>
                                        </p:tav>
                                        <p:tav tm="100000">
                                          <p:val>
                                            <p:strVal val="#ppt_x"/>
                                          </p:val>
                                        </p:tav>
                                      </p:tavLst>
                                    </p:anim>
                                    <p:anim calcmode="lin" valueType="num">
                                      <p:cBhvr>
                                        <p:cTn id="21" dur="5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fade">
                                      <p:cBhvr>
                                        <p:cTn id="24" dur="500"/>
                                        <p:tgtEl>
                                          <p:spTgt spid="44"/>
                                        </p:tgtEl>
                                      </p:cBhvr>
                                    </p:animEffect>
                                    <p:anim calcmode="lin" valueType="num">
                                      <p:cBhvr>
                                        <p:cTn id="25" dur="500" fill="hold"/>
                                        <p:tgtEl>
                                          <p:spTgt spid="44"/>
                                        </p:tgtEl>
                                        <p:attrNameLst>
                                          <p:attrName>ppt_x</p:attrName>
                                        </p:attrNameLst>
                                      </p:cBhvr>
                                      <p:tavLst>
                                        <p:tav tm="0">
                                          <p:val>
                                            <p:strVal val="#ppt_x"/>
                                          </p:val>
                                        </p:tav>
                                        <p:tav tm="100000">
                                          <p:val>
                                            <p:strVal val="#ppt_x"/>
                                          </p:val>
                                        </p:tav>
                                      </p:tavLst>
                                    </p:anim>
                                    <p:anim calcmode="lin" valueType="num">
                                      <p:cBhvr>
                                        <p:cTn id="26" dur="500" fill="hold"/>
                                        <p:tgtEl>
                                          <p:spTgt spid="44"/>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500"/>
                                        <p:tgtEl>
                                          <p:spTgt spid="42"/>
                                        </p:tgtEl>
                                      </p:cBhvr>
                                    </p:animEffect>
                                    <p:anim calcmode="lin" valueType="num">
                                      <p:cBhvr>
                                        <p:cTn id="30" dur="500" fill="hold"/>
                                        <p:tgtEl>
                                          <p:spTgt spid="42"/>
                                        </p:tgtEl>
                                        <p:attrNameLst>
                                          <p:attrName>ppt_x</p:attrName>
                                        </p:attrNameLst>
                                      </p:cBhvr>
                                      <p:tavLst>
                                        <p:tav tm="0">
                                          <p:val>
                                            <p:strVal val="#ppt_x"/>
                                          </p:val>
                                        </p:tav>
                                        <p:tav tm="100000">
                                          <p:val>
                                            <p:strVal val="#ppt_x"/>
                                          </p:val>
                                        </p:tav>
                                      </p:tavLst>
                                    </p:anim>
                                    <p:anim calcmode="lin" valueType="num">
                                      <p:cBhvr>
                                        <p:cTn id="31" dur="500" fill="hold"/>
                                        <p:tgtEl>
                                          <p:spTgt spid="4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500"/>
                                        <p:tgtEl>
                                          <p:spTgt spid="43"/>
                                        </p:tgtEl>
                                      </p:cBhvr>
                                    </p:animEffect>
                                    <p:anim calcmode="lin" valueType="num">
                                      <p:cBhvr>
                                        <p:cTn id="35" dur="500" fill="hold"/>
                                        <p:tgtEl>
                                          <p:spTgt spid="43"/>
                                        </p:tgtEl>
                                        <p:attrNameLst>
                                          <p:attrName>ppt_x</p:attrName>
                                        </p:attrNameLst>
                                      </p:cBhvr>
                                      <p:tavLst>
                                        <p:tav tm="0">
                                          <p:val>
                                            <p:strVal val="#ppt_x"/>
                                          </p:val>
                                        </p:tav>
                                        <p:tav tm="100000">
                                          <p:val>
                                            <p:strVal val="#ppt_x"/>
                                          </p:val>
                                        </p:tav>
                                      </p:tavLst>
                                    </p:anim>
                                    <p:anim calcmode="lin" valueType="num">
                                      <p:cBhvr>
                                        <p:cTn id="36" dur="500" fill="hold"/>
                                        <p:tgtEl>
                                          <p:spTgt spid="43"/>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anim calcmode="lin" valueType="num">
                                      <p:cBhvr>
                                        <p:cTn id="40" dur="500" fill="hold"/>
                                        <p:tgtEl>
                                          <p:spTgt spid="26"/>
                                        </p:tgtEl>
                                        <p:attrNameLst>
                                          <p:attrName>ppt_x</p:attrName>
                                        </p:attrNameLst>
                                      </p:cBhvr>
                                      <p:tavLst>
                                        <p:tav tm="0">
                                          <p:val>
                                            <p:strVal val="#ppt_x"/>
                                          </p:val>
                                        </p:tav>
                                        <p:tav tm="100000">
                                          <p:val>
                                            <p:strVal val="#ppt_x"/>
                                          </p:val>
                                        </p:tav>
                                      </p:tavLst>
                                    </p:anim>
                                    <p:anim calcmode="lin" valueType="num">
                                      <p:cBhvr>
                                        <p:cTn id="41" dur="500" fill="hold"/>
                                        <p:tgtEl>
                                          <p:spTgt spid="26"/>
                                        </p:tgtEl>
                                        <p:attrNameLst>
                                          <p:attrName>ppt_y</p:attrName>
                                        </p:attrNameLst>
                                      </p:cBhvr>
                                      <p:tavLst>
                                        <p:tav tm="0">
                                          <p:val>
                                            <p:strVal val="#ppt_y+.1"/>
                                          </p:val>
                                        </p:tav>
                                        <p:tav tm="100000">
                                          <p:val>
                                            <p:strVal val="#ppt_y"/>
                                          </p:val>
                                        </p:tav>
                                      </p:tavLst>
                                    </p:anim>
                                  </p:childTnLst>
                                </p:cTn>
                              </p:par>
                              <p:par>
                                <p:cTn id="42" presetID="8" presetClass="emph" presetSubtype="0" repeatCount="indefinite" fill="hold" nodeType="withEffect">
                                  <p:stCondLst>
                                    <p:cond delay="0"/>
                                  </p:stCondLst>
                                  <p:childTnLst>
                                    <p:animRot by="21600000">
                                      <p:cBhvr>
                                        <p:cTn id="43" dur="2250" fill="hold"/>
                                        <p:tgtEl>
                                          <p:spTgt spid="7"/>
                                        </p:tgtEl>
                                        <p:attrNameLst>
                                          <p:attrName>r</p:attrName>
                                        </p:attrNameLst>
                                      </p:cBhvr>
                                    </p:animRot>
                                  </p:childTnLst>
                                </p:cTn>
                              </p:par>
                              <p:par>
                                <p:cTn id="44" presetID="8" presetClass="emph" presetSubtype="0" repeatCount="indefinite" fill="hold" nodeType="withEffect">
                                  <p:stCondLst>
                                    <p:cond delay="0"/>
                                  </p:stCondLst>
                                  <p:childTnLst>
                                    <p:animRot by="21600000">
                                      <p:cBhvr>
                                        <p:cTn id="45" dur="2500" fill="hold"/>
                                        <p:tgtEl>
                                          <p:spTgt spid="9"/>
                                        </p:tgtEl>
                                        <p:attrNameLst>
                                          <p:attrName>r</p:attrName>
                                        </p:attrNameLst>
                                      </p:cBhvr>
                                    </p:animRot>
                                  </p:childTnLst>
                                </p:cTn>
                              </p:par>
                              <p:par>
                                <p:cTn id="46" presetID="8" presetClass="emph" presetSubtype="0" repeatCount="indefinite" fill="hold" nodeType="withEffect">
                                  <p:stCondLst>
                                    <p:cond delay="0"/>
                                  </p:stCondLst>
                                  <p:childTnLst>
                                    <p:animRot by="21600000">
                                      <p:cBhvr>
                                        <p:cTn id="47" dur="2000" fill="hold"/>
                                        <p:tgtEl>
                                          <p:spTgt spid="11"/>
                                        </p:tgtEl>
                                        <p:attrNameLst>
                                          <p:attrName>r</p:attrName>
                                        </p:attrNameLst>
                                      </p:cBhvr>
                                    </p:animRot>
                                  </p:childTnLst>
                                </p:cTn>
                              </p:par>
                              <p:par>
                                <p:cTn id="48" presetID="2" presetClass="entr" presetSubtype="2" repeatCount="indefinite" fill="hold" grpId="0" nodeType="withEffect">
                                  <p:stCondLst>
                                    <p:cond delay="500"/>
                                  </p:stCondLst>
                                  <p:childTnLst>
                                    <p:set>
                                      <p:cBhvr>
                                        <p:cTn id="49" dur="1" fill="hold">
                                          <p:stCondLst>
                                            <p:cond delay="0"/>
                                          </p:stCondLst>
                                        </p:cTn>
                                        <p:tgtEl>
                                          <p:spTgt spid="40"/>
                                        </p:tgtEl>
                                        <p:attrNameLst>
                                          <p:attrName>style.visibility</p:attrName>
                                        </p:attrNameLst>
                                      </p:cBhvr>
                                      <p:to>
                                        <p:strVal val="visible"/>
                                      </p:to>
                                    </p:set>
                                    <p:anim calcmode="lin" valueType="num">
                                      <p:cBhvr additive="base">
                                        <p:cTn id="50" dur="20000" fill="hold"/>
                                        <p:tgtEl>
                                          <p:spTgt spid="40"/>
                                        </p:tgtEl>
                                        <p:attrNameLst>
                                          <p:attrName>ppt_x</p:attrName>
                                        </p:attrNameLst>
                                      </p:cBhvr>
                                      <p:tavLst>
                                        <p:tav tm="0">
                                          <p:val>
                                            <p:strVal val="1+#ppt_w/2"/>
                                          </p:val>
                                        </p:tav>
                                        <p:tav tm="100000">
                                          <p:val>
                                            <p:strVal val="#ppt_x"/>
                                          </p:val>
                                        </p:tav>
                                      </p:tavLst>
                                    </p:anim>
                                    <p:anim calcmode="lin" valueType="num">
                                      <p:cBhvr additive="base">
                                        <p:cTn id="51" dur="20000" fill="hold"/>
                                        <p:tgtEl>
                                          <p:spTgt spid="40"/>
                                        </p:tgtEl>
                                        <p:attrNameLst>
                                          <p:attrName>ppt_y</p:attrName>
                                        </p:attrNameLst>
                                      </p:cBhvr>
                                      <p:tavLst>
                                        <p:tav tm="0">
                                          <p:val>
                                            <p:strVal val="#ppt_y"/>
                                          </p:val>
                                        </p:tav>
                                        <p:tav tm="100000">
                                          <p:val>
                                            <p:strVal val="#ppt_y"/>
                                          </p:val>
                                        </p:tav>
                                      </p:tavLst>
                                    </p:anim>
                                  </p:childTnLst>
                                </p:cTn>
                              </p:par>
                              <p:par>
                                <p:cTn id="52" presetID="2" presetClass="entr" presetSubtype="8" repeatCount="indefinite" fill="hold" grpId="0" nodeType="withEffect">
                                  <p:stCondLst>
                                    <p:cond delay="500"/>
                                  </p:stCondLst>
                                  <p:childTnLst>
                                    <p:set>
                                      <p:cBhvr>
                                        <p:cTn id="53" dur="1" fill="hold">
                                          <p:stCondLst>
                                            <p:cond delay="0"/>
                                          </p:stCondLst>
                                        </p:cTn>
                                        <p:tgtEl>
                                          <p:spTgt spid="41"/>
                                        </p:tgtEl>
                                        <p:attrNameLst>
                                          <p:attrName>style.visibility</p:attrName>
                                        </p:attrNameLst>
                                      </p:cBhvr>
                                      <p:to>
                                        <p:strVal val="visible"/>
                                      </p:to>
                                    </p:set>
                                    <p:anim calcmode="lin" valueType="num">
                                      <p:cBhvr additive="base">
                                        <p:cTn id="54" dur="20000" fill="hold"/>
                                        <p:tgtEl>
                                          <p:spTgt spid="41"/>
                                        </p:tgtEl>
                                        <p:attrNameLst>
                                          <p:attrName>ppt_x</p:attrName>
                                        </p:attrNameLst>
                                      </p:cBhvr>
                                      <p:tavLst>
                                        <p:tav tm="0">
                                          <p:val>
                                            <p:strVal val="0-#ppt_w/2"/>
                                          </p:val>
                                        </p:tav>
                                        <p:tav tm="100000">
                                          <p:val>
                                            <p:strVal val="#ppt_x"/>
                                          </p:val>
                                        </p:tav>
                                      </p:tavLst>
                                    </p:anim>
                                    <p:anim calcmode="lin" valueType="num">
                                      <p:cBhvr additive="base">
                                        <p:cTn id="55"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26"/>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250" fill="hold"/>
                                        <p:tgtEl>
                                          <p:spTgt spid="26"/>
                                        </p:tgtEl>
                                        <p:attrNameLst>
                                          <p:attrName>fillcolor</p:attrName>
                                        </p:attrNameLst>
                                      </p:cBhvr>
                                      <p:to>
                                        <a:srgbClr val="FFF2CC"/>
                                      </p:to>
                                    </p:animClr>
                                    <p:set>
                                      <p:cBhvr>
                                        <p:cTn id="61" dur="250" fill="hold"/>
                                        <p:tgtEl>
                                          <p:spTgt spid="26"/>
                                        </p:tgtEl>
                                        <p:attrNameLst>
                                          <p:attrName>fill.type</p:attrName>
                                        </p:attrNameLst>
                                      </p:cBhvr>
                                      <p:to>
                                        <p:strVal val="solid"/>
                                      </p:to>
                                    </p:set>
                                    <p:set>
                                      <p:cBhvr>
                                        <p:cTn id="62" dur="250" fill="hold"/>
                                        <p:tgtEl>
                                          <p:spTgt spid="26"/>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5" name="click.wav"/>
                                        </p:tgtEl>
                                      </p:cMediaNode>
                                    </p:audio>
                                  </p:subTnLst>
                                </p:cTn>
                              </p:par>
                              <p:par>
                                <p:cTn id="63" presetID="23" presetClass="entr" presetSubtype="32" fill="hold" nodeType="withEffect">
                                  <p:stCondLst>
                                    <p:cond delay="1000"/>
                                  </p:stCondLst>
                                  <p:childTnLst>
                                    <p:set>
                                      <p:cBhvr>
                                        <p:cTn id="64" dur="1" fill="hold">
                                          <p:stCondLst>
                                            <p:cond delay="0"/>
                                          </p:stCondLst>
                                        </p:cTn>
                                        <p:tgtEl>
                                          <p:spTgt spid="47"/>
                                        </p:tgtEl>
                                        <p:attrNameLst>
                                          <p:attrName>style.visibility</p:attrName>
                                        </p:attrNameLst>
                                      </p:cBhvr>
                                      <p:to>
                                        <p:strVal val="visible"/>
                                      </p:to>
                                    </p:set>
                                    <p:anim calcmode="lin" valueType="num">
                                      <p:cBhvr>
                                        <p:cTn id="65" dur="250" fill="hold"/>
                                        <p:tgtEl>
                                          <p:spTgt spid="47"/>
                                        </p:tgtEl>
                                        <p:attrNameLst>
                                          <p:attrName>ppt_w</p:attrName>
                                        </p:attrNameLst>
                                      </p:cBhvr>
                                      <p:tavLst>
                                        <p:tav tm="0">
                                          <p:val>
                                            <p:strVal val="4*#ppt_w"/>
                                          </p:val>
                                        </p:tav>
                                        <p:tav tm="100000">
                                          <p:val>
                                            <p:strVal val="#ppt_w"/>
                                          </p:val>
                                        </p:tav>
                                      </p:tavLst>
                                    </p:anim>
                                    <p:anim calcmode="lin" valueType="num">
                                      <p:cBhvr>
                                        <p:cTn id="66"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3"/>
                                            </p:cond>
                                          </p:stCondLst>
                                          <p:endCondLst>
                                            <p:cond evt="onStopAudio" delay="0">
                                              <p:tgtEl>
                                                <p:sldTgt/>
                                              </p:tgtEl>
                                            </p:cond>
                                          </p:endCondLst>
                                        </p:cTn>
                                        <p:tgtEl>
                                          <p:sndTgt r:embed="rId6" name="Check mark.wav"/>
                                        </p:tgtEl>
                                      </p:cMediaNode>
                                    </p:audio>
                                  </p:subTnLst>
                                </p:cTn>
                              </p:par>
                              <p:par>
                                <p:cTn id="67" presetID="1" presetClass="emph" presetSubtype="2" fill="hold" nodeType="withEffect">
                                  <p:stCondLst>
                                    <p:cond delay="1000"/>
                                  </p:stCondLst>
                                  <p:childTnLst>
                                    <p:animClr clrSpc="rgb" dir="cw">
                                      <p:cBhvr>
                                        <p:cTn id="68" dur="250" fill="hold"/>
                                        <p:tgtEl>
                                          <p:spTgt spid="26"/>
                                        </p:tgtEl>
                                        <p:attrNameLst>
                                          <p:attrName>fillcolor</p:attrName>
                                        </p:attrNameLst>
                                      </p:cBhvr>
                                      <p:to>
                                        <a:srgbClr val="00B050"/>
                                      </p:to>
                                    </p:animClr>
                                    <p:set>
                                      <p:cBhvr>
                                        <p:cTn id="69" dur="250" fill="hold"/>
                                        <p:tgtEl>
                                          <p:spTgt spid="26"/>
                                        </p:tgtEl>
                                        <p:attrNameLst>
                                          <p:attrName>fill.type</p:attrName>
                                        </p:attrNameLst>
                                      </p:cBhvr>
                                      <p:to>
                                        <p:strVal val="solid"/>
                                      </p:to>
                                    </p:set>
                                    <p:set>
                                      <p:cBhvr>
                                        <p:cTn id="70"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71" restart="whenNotActive" fill="hold" evtFilter="cancelBubble" nodeType="interactiveSeq">
                <p:stCondLst>
                  <p:cond evt="onClick" delay="0">
                    <p:tgtEl>
                      <p:spTgt spid="42"/>
                    </p:tgtEl>
                  </p:cond>
                </p:stCondLst>
                <p:endSync evt="end" delay="0">
                  <p:rtn val="all"/>
                </p:endSync>
                <p:childTnLst>
                  <p:par>
                    <p:cTn id="72" fill="hold">
                      <p:stCondLst>
                        <p:cond delay="0"/>
                      </p:stCondLst>
                      <p:childTnLst>
                        <p:par>
                          <p:cTn id="73" fill="hold">
                            <p:stCondLst>
                              <p:cond delay="0"/>
                            </p:stCondLst>
                            <p:childTnLst>
                              <p:par>
                                <p:cTn id="74" presetID="1" presetClass="emph" presetSubtype="2" fill="hold" nodeType="clickEffect">
                                  <p:stCondLst>
                                    <p:cond delay="0"/>
                                  </p:stCondLst>
                                  <p:childTnLst>
                                    <p:animClr clrSpc="rgb" dir="cw">
                                      <p:cBhvr>
                                        <p:cTn id="75" dur="250" fill="hold"/>
                                        <p:tgtEl>
                                          <p:spTgt spid="42"/>
                                        </p:tgtEl>
                                        <p:attrNameLst>
                                          <p:attrName>fillcolor</p:attrName>
                                        </p:attrNameLst>
                                      </p:cBhvr>
                                      <p:to>
                                        <a:srgbClr val="FFF2CC"/>
                                      </p:to>
                                    </p:animClr>
                                    <p:set>
                                      <p:cBhvr>
                                        <p:cTn id="76" dur="250" fill="hold"/>
                                        <p:tgtEl>
                                          <p:spTgt spid="42"/>
                                        </p:tgtEl>
                                        <p:attrNameLst>
                                          <p:attrName>fill.type</p:attrName>
                                        </p:attrNameLst>
                                      </p:cBhvr>
                                      <p:to>
                                        <p:strVal val="solid"/>
                                      </p:to>
                                    </p:set>
                                    <p:set>
                                      <p:cBhvr>
                                        <p:cTn id="77" dur="250" fill="hold"/>
                                        <p:tgtEl>
                                          <p:spTgt spid="42"/>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5" name="click.wav"/>
                                        </p:tgtEl>
                                      </p:cMediaNode>
                                    </p:audio>
                                  </p:subTnLst>
                                </p:cTn>
                              </p:par>
                              <p:par>
                                <p:cTn id="78" presetID="23" presetClass="entr" presetSubtype="32" fill="hold" nodeType="withEffect">
                                  <p:stCondLst>
                                    <p:cond delay="1000"/>
                                  </p:stCondLst>
                                  <p:childTnLst>
                                    <p:set>
                                      <p:cBhvr>
                                        <p:cTn id="79" dur="1" fill="hold">
                                          <p:stCondLst>
                                            <p:cond delay="0"/>
                                          </p:stCondLst>
                                        </p:cTn>
                                        <p:tgtEl>
                                          <p:spTgt spid="53"/>
                                        </p:tgtEl>
                                        <p:attrNameLst>
                                          <p:attrName>style.visibility</p:attrName>
                                        </p:attrNameLst>
                                      </p:cBhvr>
                                      <p:to>
                                        <p:strVal val="visible"/>
                                      </p:to>
                                    </p:set>
                                    <p:anim calcmode="lin" valueType="num">
                                      <p:cBhvr>
                                        <p:cTn id="80" dur="250" fill="hold"/>
                                        <p:tgtEl>
                                          <p:spTgt spid="53"/>
                                        </p:tgtEl>
                                        <p:attrNameLst>
                                          <p:attrName>ppt_w</p:attrName>
                                        </p:attrNameLst>
                                      </p:cBhvr>
                                      <p:tavLst>
                                        <p:tav tm="0">
                                          <p:val>
                                            <p:strVal val="4*#ppt_w"/>
                                          </p:val>
                                        </p:tav>
                                        <p:tav tm="100000">
                                          <p:val>
                                            <p:strVal val="#ppt_w"/>
                                          </p:val>
                                        </p:tav>
                                      </p:tavLst>
                                    </p:anim>
                                    <p:anim calcmode="lin" valueType="num">
                                      <p:cBhvr>
                                        <p:cTn id="81"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8"/>
                                            </p:cond>
                                          </p:stCondLst>
                                          <p:endCondLst>
                                            <p:cond evt="onStopAudio" delay="0">
                                              <p:tgtEl>
                                                <p:sldTgt/>
                                              </p:tgtEl>
                                            </p:cond>
                                          </p:endCondLst>
                                        </p:cTn>
                                        <p:tgtEl>
                                          <p:sndTgt r:embed="rId7" name="Wrong Buzzer.wav"/>
                                        </p:tgtEl>
                                      </p:cMediaNode>
                                    </p:audio>
                                  </p:subTnLst>
                                </p:cTn>
                              </p:par>
                              <p:par>
                                <p:cTn id="82" presetID="1" presetClass="emph" presetSubtype="2" fill="hold" nodeType="withEffect">
                                  <p:stCondLst>
                                    <p:cond delay="1000"/>
                                  </p:stCondLst>
                                  <p:childTnLst>
                                    <p:animClr clrSpc="rgb" dir="cw">
                                      <p:cBhvr>
                                        <p:cTn id="83" dur="250" fill="hold"/>
                                        <p:tgtEl>
                                          <p:spTgt spid="42"/>
                                        </p:tgtEl>
                                        <p:attrNameLst>
                                          <p:attrName>fillcolor</p:attrName>
                                        </p:attrNameLst>
                                      </p:cBhvr>
                                      <p:to>
                                        <a:srgbClr val="FFFF00"/>
                                      </p:to>
                                    </p:animClr>
                                    <p:set>
                                      <p:cBhvr>
                                        <p:cTn id="84" dur="250" fill="hold"/>
                                        <p:tgtEl>
                                          <p:spTgt spid="42"/>
                                        </p:tgtEl>
                                        <p:attrNameLst>
                                          <p:attrName>fill.type</p:attrName>
                                        </p:attrNameLst>
                                      </p:cBhvr>
                                      <p:to>
                                        <p:strVal val="solid"/>
                                      </p:to>
                                    </p:set>
                                    <p:set>
                                      <p:cBhvr>
                                        <p:cTn id="85"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86" restart="whenNotActive" fill="hold" evtFilter="cancelBubble" nodeType="interactiveSeq">
                <p:stCondLst>
                  <p:cond evt="onClick" delay="0">
                    <p:tgtEl>
                      <p:spTgt spid="43"/>
                    </p:tgtEl>
                  </p:cond>
                </p:stCondLst>
                <p:endSync evt="end" delay="0">
                  <p:rtn val="all"/>
                </p:endSync>
                <p:childTnLst>
                  <p:par>
                    <p:cTn id="87" fill="hold">
                      <p:stCondLst>
                        <p:cond delay="0"/>
                      </p:stCondLst>
                      <p:childTnLst>
                        <p:par>
                          <p:cTn id="88" fill="hold">
                            <p:stCondLst>
                              <p:cond delay="0"/>
                            </p:stCondLst>
                            <p:childTnLst>
                              <p:par>
                                <p:cTn id="89" presetID="1" presetClass="emph" presetSubtype="2" fill="hold" nodeType="clickEffect">
                                  <p:stCondLst>
                                    <p:cond delay="0"/>
                                  </p:stCondLst>
                                  <p:childTnLst>
                                    <p:animClr clrSpc="rgb" dir="cw">
                                      <p:cBhvr>
                                        <p:cTn id="90" dur="250" fill="hold"/>
                                        <p:tgtEl>
                                          <p:spTgt spid="43"/>
                                        </p:tgtEl>
                                        <p:attrNameLst>
                                          <p:attrName>fillcolor</p:attrName>
                                        </p:attrNameLst>
                                      </p:cBhvr>
                                      <p:to>
                                        <a:srgbClr val="FFF2CC"/>
                                      </p:to>
                                    </p:animClr>
                                    <p:set>
                                      <p:cBhvr>
                                        <p:cTn id="91" dur="250" fill="hold"/>
                                        <p:tgtEl>
                                          <p:spTgt spid="43"/>
                                        </p:tgtEl>
                                        <p:attrNameLst>
                                          <p:attrName>fill.type</p:attrName>
                                        </p:attrNameLst>
                                      </p:cBhvr>
                                      <p:to>
                                        <p:strVal val="solid"/>
                                      </p:to>
                                    </p:set>
                                    <p:set>
                                      <p:cBhvr>
                                        <p:cTn id="92" dur="250" fill="hold"/>
                                        <p:tgtEl>
                                          <p:spTgt spid="43"/>
                                        </p:tgtEl>
                                        <p:attrNameLst>
                                          <p:attrName>fill.on</p:attrName>
                                        </p:attrNameLst>
                                      </p:cBhvr>
                                      <p:to>
                                        <p:strVal val="true"/>
                                      </p:to>
                                    </p:set>
                                  </p:childTnLst>
                                  <p:subTnLst>
                                    <p:audio>
                                      <p:cMediaNode>
                                        <p:cTn display="0" masterRel="sameClick">
                                          <p:stCondLst>
                                            <p:cond evt="begin" delay="0">
                                              <p:tn val="89"/>
                                            </p:cond>
                                          </p:stCondLst>
                                          <p:endCondLst>
                                            <p:cond evt="onStopAudio" delay="0">
                                              <p:tgtEl>
                                                <p:sldTgt/>
                                              </p:tgtEl>
                                            </p:cond>
                                          </p:endCondLst>
                                        </p:cTn>
                                        <p:tgtEl>
                                          <p:sndTgt r:embed="rId5" name="click.wav"/>
                                        </p:tgtEl>
                                      </p:cMediaNode>
                                    </p:audio>
                                  </p:subTnLst>
                                </p:cTn>
                              </p:par>
                              <p:par>
                                <p:cTn id="93" presetID="23" presetClass="entr" presetSubtype="32" fill="hold" nodeType="withEffect">
                                  <p:stCondLst>
                                    <p:cond delay="1000"/>
                                  </p:stCondLst>
                                  <p:childTnLst>
                                    <p:set>
                                      <p:cBhvr>
                                        <p:cTn id="94" dur="1" fill="hold">
                                          <p:stCondLst>
                                            <p:cond delay="0"/>
                                          </p:stCondLst>
                                        </p:cTn>
                                        <p:tgtEl>
                                          <p:spTgt spid="51"/>
                                        </p:tgtEl>
                                        <p:attrNameLst>
                                          <p:attrName>style.visibility</p:attrName>
                                        </p:attrNameLst>
                                      </p:cBhvr>
                                      <p:to>
                                        <p:strVal val="visible"/>
                                      </p:to>
                                    </p:set>
                                    <p:anim calcmode="lin" valueType="num">
                                      <p:cBhvr>
                                        <p:cTn id="95" dur="250" fill="hold"/>
                                        <p:tgtEl>
                                          <p:spTgt spid="51"/>
                                        </p:tgtEl>
                                        <p:attrNameLst>
                                          <p:attrName>ppt_w</p:attrName>
                                        </p:attrNameLst>
                                      </p:cBhvr>
                                      <p:tavLst>
                                        <p:tav tm="0">
                                          <p:val>
                                            <p:strVal val="4*#ppt_w"/>
                                          </p:val>
                                        </p:tav>
                                        <p:tav tm="100000">
                                          <p:val>
                                            <p:strVal val="#ppt_w"/>
                                          </p:val>
                                        </p:tav>
                                      </p:tavLst>
                                    </p:anim>
                                    <p:anim calcmode="lin" valueType="num">
                                      <p:cBhvr>
                                        <p:cTn id="96"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3"/>
                                            </p:cond>
                                          </p:stCondLst>
                                          <p:endCondLst>
                                            <p:cond evt="onStopAudio" delay="0">
                                              <p:tgtEl>
                                                <p:sldTgt/>
                                              </p:tgtEl>
                                            </p:cond>
                                          </p:endCondLst>
                                        </p:cTn>
                                        <p:tgtEl>
                                          <p:sndTgt r:embed="rId7" name="Wrong Buzzer.wav"/>
                                        </p:tgtEl>
                                      </p:cMediaNode>
                                    </p:audio>
                                  </p:subTnLst>
                                </p:cTn>
                              </p:par>
                              <p:par>
                                <p:cTn id="97" presetID="1" presetClass="emph" presetSubtype="2" fill="hold" nodeType="withEffect">
                                  <p:stCondLst>
                                    <p:cond delay="1000"/>
                                  </p:stCondLst>
                                  <p:childTnLst>
                                    <p:animClr clrSpc="rgb" dir="cw">
                                      <p:cBhvr>
                                        <p:cTn id="98" dur="250" fill="hold"/>
                                        <p:tgtEl>
                                          <p:spTgt spid="43"/>
                                        </p:tgtEl>
                                        <p:attrNameLst>
                                          <p:attrName>fillcolor</p:attrName>
                                        </p:attrNameLst>
                                      </p:cBhvr>
                                      <p:to>
                                        <a:srgbClr val="FFFF00"/>
                                      </p:to>
                                    </p:animClr>
                                    <p:set>
                                      <p:cBhvr>
                                        <p:cTn id="99" dur="250" fill="hold"/>
                                        <p:tgtEl>
                                          <p:spTgt spid="43"/>
                                        </p:tgtEl>
                                        <p:attrNameLst>
                                          <p:attrName>fill.type</p:attrName>
                                        </p:attrNameLst>
                                      </p:cBhvr>
                                      <p:to>
                                        <p:strVal val="solid"/>
                                      </p:to>
                                    </p:set>
                                    <p:set>
                                      <p:cBhvr>
                                        <p:cTn id="100"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101" restart="whenNotActive" fill="hold" evtFilter="cancelBubble" nodeType="interactiveSeq">
                <p:stCondLst>
                  <p:cond evt="onClick" delay="0">
                    <p:tgtEl>
                      <p:spTgt spid="44"/>
                    </p:tgtEl>
                  </p:cond>
                </p:stCondLst>
                <p:endSync evt="end" delay="0">
                  <p:rtn val="all"/>
                </p:endSync>
                <p:childTnLst>
                  <p:par>
                    <p:cTn id="102" fill="hold">
                      <p:stCondLst>
                        <p:cond delay="0"/>
                      </p:stCondLst>
                      <p:childTnLst>
                        <p:par>
                          <p:cTn id="103" fill="hold">
                            <p:stCondLst>
                              <p:cond delay="0"/>
                            </p:stCondLst>
                            <p:childTnLst>
                              <p:par>
                                <p:cTn id="104" presetID="1" presetClass="emph" presetSubtype="2" fill="hold" nodeType="clickEffect">
                                  <p:stCondLst>
                                    <p:cond delay="0"/>
                                  </p:stCondLst>
                                  <p:childTnLst>
                                    <p:animClr clrSpc="rgb" dir="cw">
                                      <p:cBhvr>
                                        <p:cTn id="105" dur="250" fill="hold"/>
                                        <p:tgtEl>
                                          <p:spTgt spid="44"/>
                                        </p:tgtEl>
                                        <p:attrNameLst>
                                          <p:attrName>fillcolor</p:attrName>
                                        </p:attrNameLst>
                                      </p:cBhvr>
                                      <p:to>
                                        <a:srgbClr val="FFF2CC"/>
                                      </p:to>
                                    </p:animClr>
                                    <p:set>
                                      <p:cBhvr>
                                        <p:cTn id="106" dur="250" fill="hold"/>
                                        <p:tgtEl>
                                          <p:spTgt spid="44"/>
                                        </p:tgtEl>
                                        <p:attrNameLst>
                                          <p:attrName>fill.type</p:attrName>
                                        </p:attrNameLst>
                                      </p:cBhvr>
                                      <p:to>
                                        <p:strVal val="solid"/>
                                      </p:to>
                                    </p:set>
                                    <p:set>
                                      <p:cBhvr>
                                        <p:cTn id="107" dur="250" fill="hold"/>
                                        <p:tgtEl>
                                          <p:spTgt spid="44"/>
                                        </p:tgtEl>
                                        <p:attrNameLst>
                                          <p:attrName>fill.on</p:attrName>
                                        </p:attrNameLst>
                                      </p:cBhvr>
                                      <p:to>
                                        <p:strVal val="true"/>
                                      </p:to>
                                    </p:set>
                                  </p:childTnLst>
                                  <p:subTnLst>
                                    <p:audio>
                                      <p:cMediaNode>
                                        <p:cTn display="0" masterRel="sameClick">
                                          <p:stCondLst>
                                            <p:cond evt="begin" delay="0">
                                              <p:tn val="104"/>
                                            </p:cond>
                                          </p:stCondLst>
                                          <p:endCondLst>
                                            <p:cond evt="onStopAudio" delay="0">
                                              <p:tgtEl>
                                                <p:sldTgt/>
                                              </p:tgtEl>
                                            </p:cond>
                                          </p:endCondLst>
                                        </p:cTn>
                                        <p:tgtEl>
                                          <p:sndTgt r:embed="rId5" name="click.wav"/>
                                        </p:tgtEl>
                                      </p:cMediaNode>
                                    </p:audio>
                                  </p:subTnLst>
                                </p:cTn>
                              </p:par>
                              <p:par>
                                <p:cTn id="108" presetID="23" presetClass="entr" presetSubtype="32" fill="hold" nodeType="withEffect">
                                  <p:stCondLst>
                                    <p:cond delay="1000"/>
                                  </p:stCondLst>
                                  <p:childTnLst>
                                    <p:set>
                                      <p:cBhvr>
                                        <p:cTn id="109" dur="1" fill="hold">
                                          <p:stCondLst>
                                            <p:cond delay="0"/>
                                          </p:stCondLst>
                                        </p:cTn>
                                        <p:tgtEl>
                                          <p:spTgt spid="49"/>
                                        </p:tgtEl>
                                        <p:attrNameLst>
                                          <p:attrName>style.visibility</p:attrName>
                                        </p:attrNameLst>
                                      </p:cBhvr>
                                      <p:to>
                                        <p:strVal val="visible"/>
                                      </p:to>
                                    </p:set>
                                    <p:anim calcmode="lin" valueType="num">
                                      <p:cBhvr>
                                        <p:cTn id="110" dur="250" fill="hold"/>
                                        <p:tgtEl>
                                          <p:spTgt spid="49"/>
                                        </p:tgtEl>
                                        <p:attrNameLst>
                                          <p:attrName>ppt_w</p:attrName>
                                        </p:attrNameLst>
                                      </p:cBhvr>
                                      <p:tavLst>
                                        <p:tav tm="0">
                                          <p:val>
                                            <p:strVal val="4*#ppt_w"/>
                                          </p:val>
                                        </p:tav>
                                        <p:tav tm="100000">
                                          <p:val>
                                            <p:strVal val="#ppt_w"/>
                                          </p:val>
                                        </p:tav>
                                      </p:tavLst>
                                    </p:anim>
                                    <p:anim calcmode="lin" valueType="num">
                                      <p:cBhvr>
                                        <p:cTn id="111"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8"/>
                                            </p:cond>
                                          </p:stCondLst>
                                          <p:endCondLst>
                                            <p:cond evt="onStopAudio" delay="0">
                                              <p:tgtEl>
                                                <p:sldTgt/>
                                              </p:tgtEl>
                                            </p:cond>
                                          </p:endCondLst>
                                        </p:cTn>
                                        <p:tgtEl>
                                          <p:sndTgt r:embed="rId7" name="Wrong Buzzer.wav"/>
                                        </p:tgtEl>
                                      </p:cMediaNode>
                                    </p:audio>
                                  </p:subTnLst>
                                </p:cTn>
                              </p:par>
                              <p:par>
                                <p:cTn id="112" presetID="1" presetClass="emph" presetSubtype="2" fill="hold" nodeType="withEffect">
                                  <p:stCondLst>
                                    <p:cond delay="1000"/>
                                  </p:stCondLst>
                                  <p:childTnLst>
                                    <p:animClr clrSpc="rgb" dir="cw">
                                      <p:cBhvr>
                                        <p:cTn id="113" dur="250" fill="hold"/>
                                        <p:tgtEl>
                                          <p:spTgt spid="44"/>
                                        </p:tgtEl>
                                        <p:attrNameLst>
                                          <p:attrName>fillcolor</p:attrName>
                                        </p:attrNameLst>
                                      </p:cBhvr>
                                      <p:to>
                                        <a:srgbClr val="FFFF00"/>
                                      </p:to>
                                    </p:animClr>
                                    <p:set>
                                      <p:cBhvr>
                                        <p:cTn id="114" dur="250" fill="hold"/>
                                        <p:tgtEl>
                                          <p:spTgt spid="44"/>
                                        </p:tgtEl>
                                        <p:attrNameLst>
                                          <p:attrName>fill.type</p:attrName>
                                        </p:attrNameLst>
                                      </p:cBhvr>
                                      <p:to>
                                        <p:strVal val="solid"/>
                                      </p:to>
                                    </p:set>
                                    <p:set>
                                      <p:cBhvr>
                                        <p:cTn id="115"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bldLvl="0" animBg="1"/>
      <p:bldP spid="26" grpId="0" bldLvl="0" animBg="1"/>
      <p:bldP spid="40" grpId="0" bldLvl="0" animBg="1"/>
      <p:bldP spid="41" grpId="0" bldLvl="0" animBg="1"/>
      <p:bldP spid="42" grpId="0" bldLvl="0" animBg="1"/>
      <p:bldP spid="43" grpId="0" bldLvl="0" animBg="1"/>
      <p:bldP spid="44" grpId="0" bldLvl="0" animBg="1"/>
      <p:bldP spid="1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51263" y="885100"/>
            <a:ext cx="10830664" cy="4351338"/>
          </a:xfrm>
        </p:spPr>
        <p:txBody>
          <a:bodyPr>
            <a:normAutofit fontScale="85000" lnSpcReduction="20000"/>
          </a:bodyPr>
          <a:lstStyle/>
          <a:p>
            <a:pPr marL="0" indent="0">
              <a:buNone/>
            </a:pPr>
            <a:r>
              <a:rPr lang="vi-VN" b="1" dirty="0">
                <a:solidFill>
                  <a:srgbClr val="FF0000"/>
                </a:solidFill>
                <a:latin typeface="+mj-lt"/>
              </a:rPr>
              <a:t>Câu </a:t>
            </a:r>
            <a:r>
              <a:rPr lang="en-US" b="1" dirty="0">
                <a:solidFill>
                  <a:srgbClr val="FF0000"/>
                </a:solidFill>
                <a:latin typeface="+mj-lt"/>
              </a:rPr>
              <a:t>5</a:t>
            </a:r>
            <a:r>
              <a:rPr lang="vi-VN" b="1" dirty="0">
                <a:solidFill>
                  <a:srgbClr val="FF0000"/>
                </a:solidFill>
                <a:latin typeface="+mj-lt"/>
              </a:rPr>
              <a:t>:</a:t>
            </a:r>
            <a:r>
              <a:rPr lang="vi-VN" dirty="0">
                <a:solidFill>
                  <a:srgbClr val="FF0000"/>
                </a:solidFill>
                <a:latin typeface="+mj-lt"/>
              </a:rPr>
              <a:t> Phát biểu nào sau đây là đúng?</a:t>
            </a:r>
          </a:p>
          <a:p>
            <a:pPr marL="514350" indent="-514350">
              <a:buAutoNum type="alphaUcPeriod"/>
            </a:pPr>
            <a:r>
              <a:rPr lang="vi-VN" dirty="0">
                <a:latin typeface="+mj-lt"/>
              </a:rPr>
              <a:t>Nhóm gồm các nguyên tố mà nguyên t</a:t>
            </a:r>
            <a:r>
              <a:rPr lang="en-US" dirty="0">
                <a:latin typeface="+mj-lt"/>
              </a:rPr>
              <a:t>ử</a:t>
            </a:r>
            <a:r>
              <a:rPr lang="vi-VN" dirty="0">
                <a:latin typeface="+mj-lt"/>
              </a:rPr>
              <a:t> của chúng có số e</a:t>
            </a:r>
            <a:r>
              <a:rPr lang="en-US" dirty="0">
                <a:latin typeface="+mj-lt"/>
              </a:rPr>
              <a:t>  ở</a:t>
            </a:r>
            <a:r>
              <a:rPr lang="vi-VN" dirty="0">
                <a:latin typeface="+mj-lt"/>
              </a:rPr>
              <a:t> lớp</a:t>
            </a:r>
            <a:r>
              <a:rPr lang="en-US" dirty="0">
                <a:latin typeface="+mj-lt"/>
              </a:rPr>
              <a:t> </a:t>
            </a:r>
            <a:r>
              <a:rPr lang="vi-VN" dirty="0">
                <a:latin typeface="+mj-lt"/>
              </a:rPr>
              <a:t>ngoài cùng bằng nhau và được xếp vào cùng một hàng.</a:t>
            </a:r>
            <a:endParaRPr lang="en-US" dirty="0">
              <a:latin typeface="+mj-lt"/>
            </a:endParaRPr>
          </a:p>
          <a:p>
            <a:pPr marL="514350" indent="-514350">
              <a:buFont typeface="Arial" panose="020B0604020202020204" pitchFamily="34" charset="0"/>
              <a:buAutoNum type="alphaUcPeriod"/>
            </a:pPr>
            <a:r>
              <a:rPr lang="vi-VN" dirty="0">
                <a:latin typeface="Times New Roman" panose="02020603050405020304" pitchFamily="18" charset="0"/>
                <a:cs typeface="Times New Roman" panose="02020603050405020304" pitchFamily="18" charset="0"/>
              </a:rPr>
              <a:t>Nhóm gồm các nguyên tố mà nguyên t</a:t>
            </a:r>
            <a:r>
              <a:rPr lang="en-US" dirty="0">
                <a:latin typeface="Times New Roman" panose="02020603050405020304" pitchFamily="18" charset="0"/>
                <a:cs typeface="Times New Roman" panose="02020603050405020304" pitchFamily="18" charset="0"/>
              </a:rPr>
              <a:t>ử</a:t>
            </a:r>
            <a:r>
              <a:rPr lang="vi-VN" dirty="0">
                <a:latin typeface="Times New Roman" panose="02020603050405020304" pitchFamily="18" charset="0"/>
                <a:cs typeface="Times New Roman" panose="02020603050405020304" pitchFamily="18" charset="0"/>
              </a:rPr>
              <a:t> của chúng có số lớp</a:t>
            </a:r>
            <a:r>
              <a:rPr lang="en-US" dirty="0">
                <a:latin typeface="Times New Roman" panose="02020603050405020304" pitchFamily="18" charset="0"/>
                <a:cs typeface="Times New Roman" panose="02020603050405020304" pitchFamily="18" charset="0"/>
              </a:rPr>
              <a:t> e </a:t>
            </a:r>
            <a:r>
              <a:rPr lang="vi-VN" dirty="0">
                <a:latin typeface="Times New Roman" panose="02020603050405020304" pitchFamily="18" charset="0"/>
                <a:cs typeface="Times New Roman" panose="02020603050405020304" pitchFamily="18" charset="0"/>
              </a:rPr>
              <a:t>bằng nhau và được xếp vào cùng một h</a:t>
            </a:r>
            <a:r>
              <a:rPr lang="en-US" dirty="0" err="1">
                <a:latin typeface="Times New Roman" panose="02020603050405020304" pitchFamily="18" charset="0"/>
                <a:cs typeface="Times New Roman" panose="02020603050405020304" pitchFamily="18" charset="0"/>
              </a:rPr>
              <a:t>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cùng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chu </a:t>
            </a:r>
            <a:r>
              <a:rPr lang="en-US" dirty="0" err="1">
                <a:latin typeface="Times New Roman" panose="02020603050405020304" pitchFamily="18" charset="0"/>
                <a:cs typeface="Times New Roman" panose="02020603050405020304" pitchFamily="18" charset="0"/>
              </a:rPr>
              <a:t>kì</a:t>
            </a:r>
            <a:r>
              <a:rPr lang="vi-VN"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pPr marL="514350" indent="-514350">
              <a:buFont typeface="Arial" panose="020B0604020202020204" pitchFamily="34" charset="0"/>
              <a:buAutoNum type="alphaUcPeriod"/>
            </a:pPr>
            <a:r>
              <a:rPr lang="vi-VN" dirty="0">
                <a:latin typeface="Times New Roman" panose="02020603050405020304" pitchFamily="18" charset="0"/>
                <a:cs typeface="Times New Roman" panose="02020603050405020304" pitchFamily="18" charset="0"/>
              </a:rPr>
              <a:t>Nhóm gồm các nguyên tố mà nguyên t</a:t>
            </a:r>
            <a:r>
              <a:rPr lang="en-US" dirty="0">
                <a:latin typeface="Times New Roman" panose="02020603050405020304" pitchFamily="18" charset="0"/>
                <a:cs typeface="Times New Roman" panose="02020603050405020304" pitchFamily="18" charset="0"/>
              </a:rPr>
              <a:t>ử</a:t>
            </a:r>
            <a:r>
              <a:rPr lang="vi-VN" dirty="0">
                <a:latin typeface="Times New Roman" panose="02020603050405020304" pitchFamily="18" charset="0"/>
                <a:cs typeface="Times New Roman" panose="02020603050405020304" pitchFamily="18" charset="0"/>
              </a:rPr>
              <a:t> của chúng có số </a:t>
            </a:r>
            <a:r>
              <a:rPr lang="en-US" dirty="0">
                <a:latin typeface="Times New Roman" panose="02020603050405020304" pitchFamily="18" charset="0"/>
                <a:cs typeface="Times New Roman" panose="02020603050405020304" pitchFamily="18" charset="0"/>
              </a:rPr>
              <a:t>e  ở</a:t>
            </a:r>
            <a:r>
              <a:rPr lang="vi-VN" dirty="0">
                <a:latin typeface="Times New Roman" panose="02020603050405020304" pitchFamily="18" charset="0"/>
                <a:cs typeface="Times New Roman" panose="02020603050405020304" pitchFamily="18" charset="0"/>
              </a:rPr>
              <a:t> lớp</a:t>
            </a:r>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ngoài cùng bằng nhau và được xếp vào cùng một </a:t>
            </a:r>
            <a:r>
              <a:rPr lang="en-US" dirty="0" err="1">
                <a:latin typeface="Times New Roman" panose="02020603050405020304" pitchFamily="18" charset="0"/>
                <a:cs typeface="Times New Roman" panose="02020603050405020304" pitchFamily="18" charset="0"/>
              </a:rPr>
              <a:t>cột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cùng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vi-VN" dirty="0">
                <a:latin typeface="Times New Roman" panose="02020603050405020304" pitchFamily="18" charset="0"/>
                <a:cs typeface="Times New Roman" panose="02020603050405020304" pitchFamily="18" charset="0"/>
              </a:rPr>
              <a:t>.</a:t>
            </a:r>
            <a:endParaRPr lang="vi-VN" dirty="0">
              <a:latin typeface="+mj-lt"/>
            </a:endParaRPr>
          </a:p>
          <a:p>
            <a:pPr marL="0" indent="0">
              <a:buNone/>
            </a:pPr>
            <a:r>
              <a:rPr lang="vi-VN" dirty="0">
                <a:latin typeface="+mj-lt"/>
              </a:rPr>
              <a:t>B. Các nguyên tố cùng nhóm có tính chất gần giống nhau.</a:t>
            </a:r>
          </a:p>
          <a:p>
            <a:pPr marL="0" indent="0">
              <a:buNone/>
            </a:pPr>
            <a:r>
              <a:rPr lang="vi-VN" dirty="0">
                <a:latin typeface="+mj-lt"/>
              </a:rPr>
              <a:t>C. Bảng tuần hoàn gồm 8 nhóm được kí hiệu từ 1 đến 8.</a:t>
            </a:r>
          </a:p>
          <a:p>
            <a:pPr marL="0" indent="0">
              <a:buNone/>
            </a:pPr>
            <a:r>
              <a:rPr lang="vi-VN" dirty="0">
                <a:latin typeface="+mj-lt"/>
              </a:rPr>
              <a:t>D. Các nguyên tố trong nhóm được xếp thành một cột theo chiều khối lượng</a:t>
            </a:r>
            <a:r>
              <a:rPr lang="en-US" dirty="0">
                <a:latin typeface="+mj-lt"/>
              </a:rPr>
              <a:t> </a:t>
            </a:r>
            <a:r>
              <a:rPr lang="vi-VN" dirty="0">
                <a:latin typeface="+mj-lt"/>
              </a:rPr>
              <a:t>nguyên tử tăng dần.</a:t>
            </a:r>
          </a:p>
          <a:p>
            <a:pPr marL="0" indent="0">
              <a:buNone/>
            </a:pPr>
            <a:r>
              <a:rPr lang="en-US" dirty="0">
                <a:latin typeface="Times New Roman" panose="02020603050405020304" pitchFamily="18" charset="0"/>
                <a:cs typeface="Times New Roman" panose="02020603050405020304" pitchFamily="18" charset="0"/>
              </a:rPr>
              <a:t>E</a:t>
            </a:r>
            <a:r>
              <a:rPr lang="vi-VN" dirty="0">
                <a:latin typeface="Times New Roman" panose="02020603050405020304" pitchFamily="18" charset="0"/>
                <a:cs typeface="Times New Roman" panose="02020603050405020304" pitchFamily="18" charset="0"/>
              </a:rPr>
              <a:t>. Bảng tuần hoàn gồm 8 nhóm được kí hiệu từ </a:t>
            </a:r>
            <a:r>
              <a:rPr lang="en-US" dirty="0">
                <a:latin typeface="Times New Roman" panose="02020603050405020304" pitchFamily="18" charset="0"/>
                <a:cs typeface="Times New Roman" panose="02020603050405020304" pitchFamily="18" charset="0"/>
              </a:rPr>
              <a:t>IA</a:t>
            </a:r>
            <a:r>
              <a:rPr lang="vi-VN" dirty="0">
                <a:latin typeface="Times New Roman" panose="02020603050405020304" pitchFamily="18" charset="0"/>
                <a:cs typeface="Times New Roman" panose="02020603050405020304" pitchFamily="18" charset="0"/>
              </a:rPr>
              <a:t> đến </a:t>
            </a:r>
            <a:r>
              <a:rPr lang="en-US" dirty="0">
                <a:latin typeface="Times New Roman" panose="02020603050405020304" pitchFamily="18" charset="0"/>
                <a:cs typeface="Times New Roman" panose="02020603050405020304" pitchFamily="18" charset="0"/>
              </a:rPr>
              <a:t>VIIIA</a:t>
            </a:r>
            <a:endParaRPr lang="vi-VN" dirty="0">
              <a:latin typeface="Times New Roman" panose="02020603050405020304" pitchFamily="18" charset="0"/>
              <a:cs typeface="Times New Roman" panose="02020603050405020304" pitchFamily="18" charset="0"/>
            </a:endParaRPr>
          </a:p>
        </p:txBody>
      </p:sp>
      <p:sp>
        <p:nvSpPr>
          <p:cNvPr id="4" name="Oval 3"/>
          <p:cNvSpPr/>
          <p:nvPr/>
        </p:nvSpPr>
        <p:spPr>
          <a:xfrm>
            <a:off x="709126" y="1834600"/>
            <a:ext cx="643190" cy="47444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dirty="0"/>
          </a:p>
        </p:txBody>
      </p:sp>
      <p:sp>
        <p:nvSpPr>
          <p:cNvPr id="5" name="Content Placeholder 4"/>
          <p:cNvSpPr txBox="1">
            <a:spLocks/>
          </p:cNvSpPr>
          <p:nvPr/>
        </p:nvSpPr>
        <p:spPr>
          <a:xfrm>
            <a:off x="11142617" y="6139543"/>
            <a:ext cx="640080" cy="5599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Font typeface="Arial" panose="020B0604020202020204" pitchFamily="34" charset="0"/>
              <a:buNone/>
            </a:pPr>
            <a:r>
              <a:rPr lang="en-US">
                <a:ln w="0"/>
                <a:solidFill>
                  <a:schemeClr val="tx1"/>
                </a:solidFill>
                <a:effectLst>
                  <a:outerShdw blurRad="38100" dist="19050" dir="2700000" algn="tl" rotWithShape="0">
                    <a:schemeClr val="dk1">
                      <a:alpha val="40000"/>
                    </a:schemeClr>
                  </a:outerShdw>
                </a:effectLst>
              </a:rPr>
              <a:t>T4</a:t>
            </a:r>
            <a:endParaRPr lang="en-US" dirty="0">
              <a:ln w="0"/>
              <a:solidFill>
                <a:schemeClr val="tx1"/>
              </a:solidFill>
              <a:effectLst>
                <a:outerShdw blurRad="38100" dist="19050" dir="2700000" algn="tl" rotWithShape="0">
                  <a:schemeClr val="dk1">
                    <a:alpha val="40000"/>
                  </a:schemeClr>
                </a:outerShdw>
              </a:effectLst>
            </a:endParaRPr>
          </a:p>
        </p:txBody>
      </p:sp>
      <p:sp>
        <p:nvSpPr>
          <p:cNvPr id="6" name="Oval 5">
            <a:extLst>
              <a:ext uri="{FF2B5EF4-FFF2-40B4-BE49-F238E27FC236}">
                <a16:creationId xmlns:a16="http://schemas.microsoft.com/office/drawing/2014/main" id="{9AB4DAAA-3C23-4E49-AF07-48E382E31812}"/>
              </a:ext>
            </a:extLst>
          </p:cNvPr>
          <p:cNvSpPr/>
          <p:nvPr/>
        </p:nvSpPr>
        <p:spPr>
          <a:xfrm>
            <a:off x="709126" y="2453291"/>
            <a:ext cx="643190" cy="47444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dirty="0"/>
          </a:p>
        </p:txBody>
      </p:sp>
      <p:sp>
        <p:nvSpPr>
          <p:cNvPr id="7" name="Oval 6">
            <a:extLst>
              <a:ext uri="{FF2B5EF4-FFF2-40B4-BE49-F238E27FC236}">
                <a16:creationId xmlns:a16="http://schemas.microsoft.com/office/drawing/2014/main" id="{59D13939-6E83-47B1-9874-ECDF477FC2D8}"/>
              </a:ext>
            </a:extLst>
          </p:cNvPr>
          <p:cNvSpPr/>
          <p:nvPr/>
        </p:nvSpPr>
        <p:spPr>
          <a:xfrm>
            <a:off x="709126" y="3071982"/>
            <a:ext cx="643190" cy="47444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dirty="0"/>
          </a:p>
        </p:txBody>
      </p:sp>
      <p:sp>
        <p:nvSpPr>
          <p:cNvPr id="8" name="Oval 7">
            <a:extLst>
              <a:ext uri="{FF2B5EF4-FFF2-40B4-BE49-F238E27FC236}">
                <a16:creationId xmlns:a16="http://schemas.microsoft.com/office/drawing/2014/main" id="{80F0C25E-5B3A-4109-BF7F-82F2ED14E4F0}"/>
              </a:ext>
            </a:extLst>
          </p:cNvPr>
          <p:cNvSpPr/>
          <p:nvPr/>
        </p:nvSpPr>
        <p:spPr>
          <a:xfrm>
            <a:off x="623907" y="4548952"/>
            <a:ext cx="643190" cy="47444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dirty="0"/>
          </a:p>
        </p:txBody>
      </p:sp>
      <p:pic>
        <p:nvPicPr>
          <p:cNvPr id="9" name="Picture 2" descr="Tay Cầm Bút Hình ảnh PNG | Vector Và Các Tập Tin PSD | Tải Về Miễn Phí Trên  Pngtree">
            <a:extLst>
              <a:ext uri="{FF2B5EF4-FFF2-40B4-BE49-F238E27FC236}">
                <a16:creationId xmlns:a16="http://schemas.microsoft.com/office/drawing/2014/main" id="{440897C8-F55B-4730-86B2-363A3482A1D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53209" y="5236438"/>
            <a:ext cx="1056416" cy="1090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1563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down)">
                                      <p:cBhvr>
                                        <p:cTn id="43" dur="580">
                                          <p:stCondLst>
                                            <p:cond delay="0"/>
                                          </p:stCondLst>
                                        </p:cTn>
                                        <p:tgtEl>
                                          <p:spTgt spid="7"/>
                                        </p:tgtEl>
                                      </p:cBhvr>
                                    </p:animEffect>
                                    <p:anim calcmode="lin" valueType="num">
                                      <p:cBhvr>
                                        <p:cTn id="4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9" dur="26">
                                          <p:stCondLst>
                                            <p:cond delay="650"/>
                                          </p:stCondLst>
                                        </p:cTn>
                                        <p:tgtEl>
                                          <p:spTgt spid="7"/>
                                        </p:tgtEl>
                                      </p:cBhvr>
                                      <p:to x="100000" y="60000"/>
                                    </p:animScale>
                                    <p:animScale>
                                      <p:cBhvr>
                                        <p:cTn id="50" dur="166" decel="50000">
                                          <p:stCondLst>
                                            <p:cond delay="676"/>
                                          </p:stCondLst>
                                        </p:cTn>
                                        <p:tgtEl>
                                          <p:spTgt spid="7"/>
                                        </p:tgtEl>
                                      </p:cBhvr>
                                      <p:to x="100000" y="100000"/>
                                    </p:animScale>
                                    <p:animScale>
                                      <p:cBhvr>
                                        <p:cTn id="51" dur="26">
                                          <p:stCondLst>
                                            <p:cond delay="1312"/>
                                          </p:stCondLst>
                                        </p:cTn>
                                        <p:tgtEl>
                                          <p:spTgt spid="7"/>
                                        </p:tgtEl>
                                      </p:cBhvr>
                                      <p:to x="100000" y="80000"/>
                                    </p:animScale>
                                    <p:animScale>
                                      <p:cBhvr>
                                        <p:cTn id="52" dur="166" decel="50000">
                                          <p:stCondLst>
                                            <p:cond delay="1338"/>
                                          </p:stCondLst>
                                        </p:cTn>
                                        <p:tgtEl>
                                          <p:spTgt spid="7"/>
                                        </p:tgtEl>
                                      </p:cBhvr>
                                      <p:to x="100000" y="100000"/>
                                    </p:animScale>
                                    <p:animScale>
                                      <p:cBhvr>
                                        <p:cTn id="53" dur="26">
                                          <p:stCondLst>
                                            <p:cond delay="1642"/>
                                          </p:stCondLst>
                                        </p:cTn>
                                        <p:tgtEl>
                                          <p:spTgt spid="7"/>
                                        </p:tgtEl>
                                      </p:cBhvr>
                                      <p:to x="100000" y="90000"/>
                                    </p:animScale>
                                    <p:animScale>
                                      <p:cBhvr>
                                        <p:cTn id="54" dur="166" decel="50000">
                                          <p:stCondLst>
                                            <p:cond delay="1668"/>
                                          </p:stCondLst>
                                        </p:cTn>
                                        <p:tgtEl>
                                          <p:spTgt spid="7"/>
                                        </p:tgtEl>
                                      </p:cBhvr>
                                      <p:to x="100000" y="100000"/>
                                    </p:animScale>
                                    <p:animScale>
                                      <p:cBhvr>
                                        <p:cTn id="55" dur="26">
                                          <p:stCondLst>
                                            <p:cond delay="1808"/>
                                          </p:stCondLst>
                                        </p:cTn>
                                        <p:tgtEl>
                                          <p:spTgt spid="7"/>
                                        </p:tgtEl>
                                      </p:cBhvr>
                                      <p:to x="100000" y="95000"/>
                                    </p:animScale>
                                    <p:animScale>
                                      <p:cBhvr>
                                        <p:cTn id="56" dur="166" decel="50000">
                                          <p:stCondLst>
                                            <p:cond delay="1834"/>
                                          </p:stCondLst>
                                        </p:cTn>
                                        <p:tgtEl>
                                          <p:spTgt spid="7"/>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wipe(down)">
                                      <p:cBhvr>
                                        <p:cTn id="61" dur="580">
                                          <p:stCondLst>
                                            <p:cond delay="0"/>
                                          </p:stCondLst>
                                        </p:cTn>
                                        <p:tgtEl>
                                          <p:spTgt spid="8"/>
                                        </p:tgtEl>
                                      </p:cBhvr>
                                    </p:animEffect>
                                    <p:anim calcmode="lin" valueType="num">
                                      <p:cBhvr>
                                        <p:cTn id="6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67" dur="26">
                                          <p:stCondLst>
                                            <p:cond delay="650"/>
                                          </p:stCondLst>
                                        </p:cTn>
                                        <p:tgtEl>
                                          <p:spTgt spid="8"/>
                                        </p:tgtEl>
                                      </p:cBhvr>
                                      <p:to x="100000" y="60000"/>
                                    </p:animScale>
                                    <p:animScale>
                                      <p:cBhvr>
                                        <p:cTn id="68" dur="166" decel="50000">
                                          <p:stCondLst>
                                            <p:cond delay="676"/>
                                          </p:stCondLst>
                                        </p:cTn>
                                        <p:tgtEl>
                                          <p:spTgt spid="8"/>
                                        </p:tgtEl>
                                      </p:cBhvr>
                                      <p:to x="100000" y="100000"/>
                                    </p:animScale>
                                    <p:animScale>
                                      <p:cBhvr>
                                        <p:cTn id="69" dur="26">
                                          <p:stCondLst>
                                            <p:cond delay="1312"/>
                                          </p:stCondLst>
                                        </p:cTn>
                                        <p:tgtEl>
                                          <p:spTgt spid="8"/>
                                        </p:tgtEl>
                                      </p:cBhvr>
                                      <p:to x="100000" y="80000"/>
                                    </p:animScale>
                                    <p:animScale>
                                      <p:cBhvr>
                                        <p:cTn id="70" dur="166" decel="50000">
                                          <p:stCondLst>
                                            <p:cond delay="1338"/>
                                          </p:stCondLst>
                                        </p:cTn>
                                        <p:tgtEl>
                                          <p:spTgt spid="8"/>
                                        </p:tgtEl>
                                      </p:cBhvr>
                                      <p:to x="100000" y="100000"/>
                                    </p:animScale>
                                    <p:animScale>
                                      <p:cBhvr>
                                        <p:cTn id="71" dur="26">
                                          <p:stCondLst>
                                            <p:cond delay="1642"/>
                                          </p:stCondLst>
                                        </p:cTn>
                                        <p:tgtEl>
                                          <p:spTgt spid="8"/>
                                        </p:tgtEl>
                                      </p:cBhvr>
                                      <p:to x="100000" y="90000"/>
                                    </p:animScale>
                                    <p:animScale>
                                      <p:cBhvr>
                                        <p:cTn id="72" dur="166" decel="50000">
                                          <p:stCondLst>
                                            <p:cond delay="1668"/>
                                          </p:stCondLst>
                                        </p:cTn>
                                        <p:tgtEl>
                                          <p:spTgt spid="8"/>
                                        </p:tgtEl>
                                      </p:cBhvr>
                                      <p:to x="100000" y="100000"/>
                                    </p:animScale>
                                    <p:animScale>
                                      <p:cBhvr>
                                        <p:cTn id="73" dur="26">
                                          <p:stCondLst>
                                            <p:cond delay="1808"/>
                                          </p:stCondLst>
                                        </p:cTn>
                                        <p:tgtEl>
                                          <p:spTgt spid="8"/>
                                        </p:tgtEl>
                                      </p:cBhvr>
                                      <p:to x="100000" y="95000"/>
                                    </p:animScale>
                                    <p:animScale>
                                      <p:cBhvr>
                                        <p:cTn id="74" dur="166" decel="50000">
                                          <p:stCondLst>
                                            <p:cond delay="1834"/>
                                          </p:stCondLst>
                                        </p:cTn>
                                        <p:tgtEl>
                                          <p:spTgt spid="8"/>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9"/>
                                        </p:tgtEl>
                                        <p:attrNameLst>
                                          <p:attrName>style.visibility</p:attrName>
                                        </p:attrNameLst>
                                      </p:cBhvr>
                                      <p:to>
                                        <p:strVal val="visible"/>
                                      </p:to>
                                    </p:set>
                                    <p:anim calcmode="lin" valueType="num">
                                      <p:cBhvr additive="base">
                                        <p:cTn id="79" dur="500" fill="hold"/>
                                        <p:tgtEl>
                                          <p:spTgt spid="9"/>
                                        </p:tgtEl>
                                        <p:attrNameLst>
                                          <p:attrName>ppt_x</p:attrName>
                                        </p:attrNameLst>
                                      </p:cBhvr>
                                      <p:tavLst>
                                        <p:tav tm="0">
                                          <p:val>
                                            <p:strVal val="#ppt_x"/>
                                          </p:val>
                                        </p:tav>
                                        <p:tav tm="100000">
                                          <p:val>
                                            <p:strVal val="#ppt_x"/>
                                          </p:val>
                                        </p:tav>
                                      </p:tavLst>
                                    </p:anim>
                                    <p:anim calcmode="lin" valueType="num">
                                      <p:cBhvr additive="base">
                                        <p:cTn id="8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320" y="0"/>
            <a:ext cx="10793506" cy="2418715"/>
          </a:xfrm>
        </p:spPr>
        <p:txBody>
          <a:bodyPr>
            <a:normAutofit/>
          </a:bodyPr>
          <a:lstStyle/>
          <a:p>
            <a:pPr lvl="0"/>
            <a:r>
              <a:rPr lang="en-US" sz="3200" dirty="0">
                <a:latin typeface="Times New Roman" panose="02020603050405020304" pitchFamily="18" charset="0"/>
                <a:cs typeface="Times New Roman" panose="02020603050405020304" pitchFamily="18" charset="0"/>
              </a:rPr>
              <a:t>III.</a:t>
            </a:r>
            <a:r>
              <a:rPr lang="vi-VN" sz="3200" dirty="0">
                <a:latin typeface="Times New Roman" panose="02020603050405020304" pitchFamily="18" charset="0"/>
                <a:cs typeface="Times New Roman" panose="02020603050405020304" pitchFamily="18" charset="0"/>
              </a:rPr>
              <a:t>Vị trí các nhóm nguyên tố kim loại, phi kim và khí hiếm trong bảng tuần hoàn</a:t>
            </a:r>
            <a:br>
              <a:rPr lang="en-US" sz="3200" dirty="0">
                <a:latin typeface="Times New Roman" panose="02020603050405020304" pitchFamily="18" charset="0"/>
                <a:cs typeface="Times New Roman" panose="02020603050405020304" pitchFamily="18" charset="0"/>
              </a:rPr>
            </a:br>
            <a:endParaRPr lang="en-US" sz="3200" dirty="0"/>
          </a:p>
        </p:txBody>
      </p:sp>
      <p:sp>
        <p:nvSpPr>
          <p:cNvPr id="3" name="Content Placeholder 2"/>
          <p:cNvSpPr>
            <a:spLocks noGrp="1"/>
          </p:cNvSpPr>
          <p:nvPr>
            <p:ph idx="1"/>
          </p:nvPr>
        </p:nvSpPr>
        <p:spPr>
          <a:xfrm>
            <a:off x="825137" y="1485992"/>
            <a:ext cx="10515600" cy="420034"/>
          </a:xfrm>
        </p:spPr>
        <p:txBody>
          <a:bodyPr>
            <a:noAutofit/>
          </a:bodyPr>
          <a:lstStyle/>
          <a:p>
            <a:pPr marL="0" indent="0">
              <a:buNone/>
            </a:pPr>
            <a:r>
              <a:rPr lang="en-US" b="1" dirty="0">
                <a:latin typeface="Times New Roman" panose="02020603050405020304" pitchFamily="18" charset="0"/>
                <a:cs typeface="Times New Roman" panose="02020603050405020304" pitchFamily="18" charset="0"/>
              </a:rPr>
              <a:t>1.</a:t>
            </a:r>
            <a:r>
              <a:rPr lang="vi-VN" b="1" dirty="0">
                <a:latin typeface="Times New Roman" panose="02020603050405020304" pitchFamily="18" charset="0"/>
                <a:cs typeface="Times New Roman" panose="02020603050405020304" pitchFamily="18" charset="0"/>
              </a:rPr>
              <a:t>Các nguyên tố kim loại</a:t>
            </a:r>
            <a:br>
              <a:rPr lang="en-US"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4" name="Title 1"/>
          <p:cNvSpPr txBox="1">
            <a:spLocks/>
          </p:cNvSpPr>
          <p:nvPr/>
        </p:nvSpPr>
        <p:spPr>
          <a:xfrm>
            <a:off x="911839" y="1873749"/>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400" dirty="0" err="1">
                <a:solidFill>
                  <a:srgbClr val="002060"/>
                </a:solidFill>
                <a:latin typeface="Times New Roman" panose="02020603050405020304" pitchFamily="18" charset="0"/>
                <a:cs typeface="Times New Roman" panose="02020603050405020304" pitchFamily="18" charset="0"/>
              </a:rPr>
              <a:t>Nghiên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cứu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thông</a:t>
            </a:r>
            <a:r>
              <a:rPr lang="en-US" sz="2400" dirty="0">
                <a:solidFill>
                  <a:srgbClr val="002060"/>
                </a:solidFill>
                <a:latin typeface="Times New Roman" panose="02020603050405020304" pitchFamily="18" charset="0"/>
                <a:cs typeface="Times New Roman" panose="02020603050405020304" pitchFamily="18" charset="0"/>
              </a:rPr>
              <a:t> tin SGK.</a:t>
            </a:r>
          </a:p>
          <a:p>
            <a:pPr>
              <a:lnSpc>
                <a:spcPct val="150000"/>
              </a:lnSpc>
            </a:pPr>
            <a:r>
              <a:rPr lang="en-US" sz="2800" dirty="0" err="1">
                <a:solidFill>
                  <a:srgbClr val="FF0000"/>
                </a:solidFill>
                <a:latin typeface="Times New Roman" panose="02020603050405020304" pitchFamily="18" charset="0"/>
                <a:cs typeface="Times New Roman" panose="02020603050405020304" pitchFamily="18" charset="0"/>
              </a:rPr>
              <a:t>Có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bao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nhiêu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nguyên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tố</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kim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loại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Thuộc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nhóm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nào</a:t>
            </a: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5" name="Title 1"/>
          <p:cNvSpPr txBox="1">
            <a:spLocks/>
          </p:cNvSpPr>
          <p:nvPr/>
        </p:nvSpPr>
        <p:spPr>
          <a:xfrm>
            <a:off x="825137" y="3579770"/>
            <a:ext cx="10515600" cy="26329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cs typeface="Times New Roman" panose="02020603050405020304" pitchFamily="18" charset="0"/>
              </a:rPr>
              <a:t> 90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gồm</a:t>
            </a:r>
            <a:r>
              <a:rPr lang="en-US" sz="2400" dirty="0">
                <a:latin typeface="Times New Roman" panose="02020603050405020304" pitchFamily="18" charset="0"/>
                <a:cs typeface="Times New Roman" panose="02020603050405020304" pitchFamily="18" charset="0"/>
              </a:rPr>
              <a:t>:</a:t>
            </a:r>
          </a:p>
          <a:p>
            <a:pPr>
              <a:lnSpc>
                <a:spcPct val="150000"/>
              </a:lnSpc>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IA, IIA, IIIA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IVA, VA, VIA.</a:t>
            </a:r>
          </a:p>
          <a:p>
            <a:pPr>
              <a:lnSpc>
                <a:spcPct val="150000"/>
              </a:lnSpc>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IB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VIIIB,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a:t>
            </a:r>
            <a:r>
              <a:rPr lang="en-US" sz="2400" dirty="0">
                <a:latin typeface="Times New Roman" panose="02020603050405020304" pitchFamily="18" charset="0"/>
                <a:cs typeface="Times New Roman" panose="02020603050405020304" pitchFamily="18" charset="0"/>
              </a:rPr>
              <a:t> lanthanide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a:t>
            </a:r>
            <a:r>
              <a:rPr lang="en-US" sz="2400" dirty="0">
                <a:latin typeface="Times New Roman" panose="02020603050405020304" pitchFamily="18" charset="0"/>
                <a:cs typeface="Times New Roman" panose="02020603050405020304" pitchFamily="18" charset="0"/>
              </a:rPr>
              <a:t> actinide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riêng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bảng</a:t>
            </a:r>
            <a:endParaRPr lang="en-US" sz="2400" dirty="0">
              <a:latin typeface="Times New Roman" panose="02020603050405020304" pitchFamily="18" charset="0"/>
              <a:cs typeface="Times New Roman" panose="02020603050405020304" pitchFamily="18" charset="0"/>
            </a:endParaRPr>
          </a:p>
        </p:txBody>
      </p:sp>
      <p:pic>
        <p:nvPicPr>
          <p:cNvPr id="6" name="Đồng hồ đếm ngược 3 phút gây sốc  3 Minut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053482" y="255494"/>
            <a:ext cx="846096" cy="457200"/>
          </a:xfrm>
          <a:prstGeom prst="rect">
            <a:avLst/>
          </a:prstGeom>
        </p:spPr>
      </p:pic>
    </p:spTree>
    <p:extLst>
      <p:ext uri="{BB962C8B-B14F-4D97-AF65-F5344CB8AC3E}">
        <p14:creationId xmlns:p14="http://schemas.microsoft.com/office/powerpoint/2010/main" val="1897560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par>
                                <p:cTn id="18" presetID="3" presetClass="exit" presetSubtype="10" fill="hold" grpId="1" nodeType="withEffect">
                                  <p:stCondLst>
                                    <p:cond delay="0"/>
                                  </p:stCondLst>
                                  <p:childTnLst>
                                    <p:animEffect transition="out" filter="blinds(horizontal)">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6"/>
                </p:tgtEl>
              </p:cMediaNode>
            </p:video>
          </p:childTnLst>
        </p:cTn>
      </p:par>
    </p:tnLst>
    <p:bldLst>
      <p:bldP spid="3" grpId="0" build="p"/>
      <p:bldP spid="4" grpId="0"/>
      <p:bldP spid="4" grpId="1"/>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45776" y="583886"/>
            <a:ext cx="10515600" cy="420034"/>
          </a:xfrm>
        </p:spPr>
        <p:txBody>
          <a:bodyPr>
            <a:noAutofit/>
          </a:bodyPr>
          <a:lstStyle/>
          <a:p>
            <a:pPr marL="0" indent="0">
              <a:buNone/>
            </a:pPr>
            <a:r>
              <a:rPr lang="en-US" b="1" dirty="0">
                <a:latin typeface="Times New Roman" panose="02020603050405020304" pitchFamily="18" charset="0"/>
                <a:cs typeface="Times New Roman" panose="02020603050405020304" pitchFamily="18" charset="0"/>
              </a:rPr>
              <a:t>1.</a:t>
            </a:r>
            <a:r>
              <a:rPr lang="vi-VN" b="1" dirty="0">
                <a:latin typeface="Times New Roman" panose="02020603050405020304" pitchFamily="18" charset="0"/>
                <a:cs typeface="Times New Roman" panose="02020603050405020304" pitchFamily="18" charset="0"/>
              </a:rPr>
              <a:t>Các nguyên tố kim loại</a:t>
            </a:r>
            <a:br>
              <a:rPr lang="en-US"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4" name="Title 1"/>
          <p:cNvSpPr txBox="1">
            <a:spLocks/>
          </p:cNvSpPr>
          <p:nvPr/>
        </p:nvSpPr>
        <p:spPr>
          <a:xfrm>
            <a:off x="990600" y="1169894"/>
            <a:ext cx="10515600" cy="298524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cs typeface="Times New Roman" panose="02020603050405020304" pitchFamily="18" charset="0"/>
              </a:rPr>
              <a:t> 90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gồm</a:t>
            </a:r>
            <a:r>
              <a:rPr lang="en-US" sz="2400" dirty="0">
                <a:latin typeface="Times New Roman" panose="02020603050405020304" pitchFamily="18" charset="0"/>
                <a:cs typeface="Times New Roman" panose="02020603050405020304" pitchFamily="18" charset="0"/>
              </a:rPr>
              <a:t>:</a:t>
            </a:r>
          </a:p>
          <a:p>
            <a:pPr>
              <a:lnSpc>
                <a:spcPct val="150000"/>
              </a:lnSpc>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nằm</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ô </a:t>
            </a:r>
            <a:r>
              <a:rPr lang="en-US" sz="2400" dirty="0" err="1">
                <a:latin typeface="Times New Roman" panose="02020603050405020304" pitchFamily="18" charset="0"/>
                <a:cs typeface="Times New Roman" panose="02020603050405020304" pitchFamily="18" charset="0"/>
              </a:rPr>
              <a:t>màu</a:t>
            </a:r>
            <a:r>
              <a:rPr lang="en-US" sz="2400" dirty="0">
                <a:latin typeface="Times New Roman" panose="02020603050405020304" pitchFamily="18" charset="0"/>
                <a:cs typeface="Times New Roman" panose="02020603050405020304" pitchFamily="18" charset="0"/>
              </a:rPr>
              <a:t> XANH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hoàn</a:t>
            </a:r>
            <a:endParaRPr lang="en-US" sz="2400" dirty="0">
              <a:latin typeface="Times New Roman" panose="02020603050405020304" pitchFamily="18" charset="0"/>
              <a:cs typeface="Times New Roman" panose="02020603050405020304" pitchFamily="18" charset="0"/>
            </a:endParaRPr>
          </a:p>
        </p:txBody>
      </p:sp>
      <p:pic>
        <p:nvPicPr>
          <p:cNvPr id="5" name="Picture 2" descr="Tay Cầm Bút Hình ảnh PNG | Vector Và Các Tập Tin PSD | Tải Về Miễn Phí Trên  Pngtree">
            <a:extLst>
              <a:ext uri="{FF2B5EF4-FFF2-40B4-BE49-F238E27FC236}">
                <a16:creationId xmlns:a16="http://schemas.microsoft.com/office/drawing/2014/main" id="{805E8732-1370-424D-BB18-4604E0064D5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6376" y="1169894"/>
            <a:ext cx="1056416" cy="1090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2777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8657" y="0"/>
            <a:ext cx="10515600" cy="1820018"/>
          </a:xfrm>
        </p:spPr>
        <p:txBody>
          <a:bodyPr>
            <a:noAutofit/>
          </a:bodyPr>
          <a:lstStyle/>
          <a:p>
            <a:pPr>
              <a:lnSpc>
                <a:spcPct val="150000"/>
              </a:lnSpc>
            </a:pP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Tính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chất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nào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nhôm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sắt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đồng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đã</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được</a:t>
            </a:r>
            <a:r>
              <a:rPr lang="en-US" sz="2800" dirty="0">
                <a:solidFill>
                  <a:srgbClr val="FF0000"/>
                </a:solidFill>
                <a:latin typeface="Times New Roman" panose="02020603050405020304" pitchFamily="18" charset="0"/>
                <a:cs typeface="Times New Roman" panose="02020603050405020304" pitchFamily="18" charset="0"/>
              </a:rPr>
              <a:t> dung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ứng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dụng</a:t>
            </a:r>
            <a:r>
              <a:rPr lang="en-US" sz="2800" dirty="0">
                <a:solidFill>
                  <a:srgbClr val="FF0000"/>
                </a:solidFill>
                <a:latin typeface="Times New Roman" panose="02020603050405020304" pitchFamily="18" charset="0"/>
                <a:cs typeface="Times New Roman" panose="02020603050405020304" pitchFamily="18" charset="0"/>
              </a:rPr>
              <a:t> ở </a:t>
            </a:r>
            <a:r>
              <a:rPr lang="en-US" sz="2800" dirty="0" err="1">
                <a:solidFill>
                  <a:srgbClr val="FF0000"/>
                </a:solidFill>
                <a:latin typeface="Times New Roman" panose="02020603050405020304" pitchFamily="18" charset="0"/>
                <a:cs typeface="Times New Roman" panose="02020603050405020304" pitchFamily="18" charset="0"/>
              </a:rPr>
              <a:t>hình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sau</a:t>
            </a:r>
            <a:r>
              <a:rPr lang="en-US" sz="2800" dirty="0">
                <a:solidFill>
                  <a:srgbClr val="FF0000"/>
                </a:solidFill>
                <a:latin typeface="Times New Roman" panose="02020603050405020304" pitchFamily="18" charset="0"/>
                <a:cs typeface="Times New Roman" panose="02020603050405020304" pitchFamily="18" charset="0"/>
              </a:rPr>
              <a:t>: </a:t>
            </a:r>
          </a:p>
        </p:txBody>
      </p:sp>
      <p:pic>
        <p:nvPicPr>
          <p:cNvPr id="4" name="Picture 2" descr="Tính chất nào của nhốm, sắt, đồng đã được dùng trong các ứng dụng ở trong  hình 4.6 | Giải khoa học tự nhiên 7 kết nối tri thức | Tech12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1670" y="2178424"/>
            <a:ext cx="6598023" cy="4356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3784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Bảng nguyên tố hóa học lớp 7 - IUPA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4129"/>
            <a:ext cx="10688170" cy="661595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438837" y="365126"/>
            <a:ext cx="8498542" cy="1019922"/>
          </a:xfrm>
          <a:solidFill>
            <a:schemeClr val="bg1"/>
          </a:solidFill>
        </p:spPr>
        <p:txBody>
          <a:bodyPr>
            <a:noAutofit/>
          </a:bodyPr>
          <a:lstStyle/>
          <a:p>
            <a:r>
              <a:rPr lang="vi-VN" sz="2800" dirty="0">
                <a:solidFill>
                  <a:srgbClr val="FF0000"/>
                </a:solidFill>
              </a:rPr>
              <a:t>Sử dụng bảng tuần hoàn, hãy xác định vị trí (số thứ tự, chu kì, nhóm) của các nguyên tố Al, Ca, Na.</a:t>
            </a:r>
            <a:br>
              <a:rPr lang="en-US" sz="2800" dirty="0">
                <a:solidFill>
                  <a:srgbClr val="FF0000"/>
                </a:solidFill>
              </a:rPr>
            </a:br>
            <a:endParaRPr lang="en-US" sz="2800" dirty="0">
              <a:solidFill>
                <a:srgbClr val="FF0000"/>
              </a:solidFill>
            </a:endParaRPr>
          </a:p>
        </p:txBody>
      </p:sp>
      <p:sp>
        <p:nvSpPr>
          <p:cNvPr id="3" name="Content Placeholder 2"/>
          <p:cNvSpPr>
            <a:spLocks noGrp="1"/>
          </p:cNvSpPr>
          <p:nvPr>
            <p:ph idx="1"/>
          </p:nvPr>
        </p:nvSpPr>
        <p:spPr>
          <a:xfrm>
            <a:off x="1573305" y="434415"/>
            <a:ext cx="9466730" cy="4351338"/>
          </a:xfrm>
        </p:spPr>
        <p:txBody>
          <a:bodyPr>
            <a:normAutofit/>
          </a:bodyPr>
          <a:lstStyle/>
          <a:p>
            <a:pPr marL="0" indent="0">
              <a:lnSpc>
                <a:spcPct val="100000"/>
              </a:lnSpc>
              <a:buNone/>
            </a:pPr>
            <a:r>
              <a:rPr lang="vi-VN" sz="2000" dirty="0">
                <a:latin typeface="+mj-lt"/>
              </a:rPr>
              <a:t>Dựa vào bảng tuần hoàn, ta xác định được:</a:t>
            </a:r>
            <a:endParaRPr lang="en-US" sz="2000" dirty="0">
              <a:latin typeface="+mj-lt"/>
            </a:endParaRPr>
          </a:p>
          <a:p>
            <a:pPr marL="0" indent="0">
              <a:lnSpc>
                <a:spcPct val="100000"/>
              </a:lnSpc>
              <a:buNone/>
            </a:pPr>
            <a:r>
              <a:rPr lang="vi-VN" sz="2000" dirty="0">
                <a:latin typeface="+mj-lt"/>
              </a:rPr>
              <a:t>+ Nguyên tố Al nằm ở ô thứ 13, chu kì 3, nhóm IIIA.</a:t>
            </a:r>
            <a:endParaRPr lang="en-US" sz="2000" dirty="0">
              <a:latin typeface="+mj-lt"/>
            </a:endParaRPr>
          </a:p>
          <a:p>
            <a:pPr marL="0" indent="0">
              <a:lnSpc>
                <a:spcPct val="100000"/>
              </a:lnSpc>
              <a:buNone/>
            </a:pPr>
            <a:r>
              <a:rPr lang="vi-VN" sz="2000" dirty="0">
                <a:latin typeface="+mj-lt"/>
              </a:rPr>
              <a:t>+ Nguyên tố Ca nằm ở ô thứ 20, chu kì 4, nhóm IIA.</a:t>
            </a:r>
            <a:endParaRPr lang="en-US" sz="2000" dirty="0">
              <a:latin typeface="+mj-lt"/>
            </a:endParaRPr>
          </a:p>
          <a:p>
            <a:pPr marL="0" indent="0">
              <a:lnSpc>
                <a:spcPct val="100000"/>
              </a:lnSpc>
              <a:buNone/>
            </a:pPr>
            <a:r>
              <a:rPr lang="vi-VN" sz="2000" dirty="0">
                <a:latin typeface="+mj-lt"/>
              </a:rPr>
              <a:t>+ Nguyên tố Na nằm ở ô thứ 11, chu kì 3, nhóm IA.</a:t>
            </a:r>
            <a:endParaRPr lang="en-US" sz="2000" dirty="0">
              <a:latin typeface="+mj-lt"/>
            </a:endParaRPr>
          </a:p>
          <a:p>
            <a:pPr>
              <a:lnSpc>
                <a:spcPct val="100000"/>
              </a:lnSpc>
            </a:pPr>
            <a:endParaRPr lang="en-US" sz="2000" dirty="0">
              <a:latin typeface="+mj-lt"/>
            </a:endParaRPr>
          </a:p>
        </p:txBody>
      </p:sp>
    </p:spTree>
    <p:extLst>
      <p:ext uri="{BB962C8B-B14F-4D97-AF65-F5344CB8AC3E}">
        <p14:creationId xmlns:p14="http://schemas.microsoft.com/office/powerpoint/2010/main" val="1639649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solidFill>
                  <a:srgbClr val="FF0000"/>
                </a:solidFill>
              </a:rPr>
              <a:t>2. </a:t>
            </a:r>
            <a:r>
              <a:rPr lang="vi-VN" sz="2800" dirty="0">
                <a:solidFill>
                  <a:srgbClr val="FF0000"/>
                </a:solidFill>
              </a:rPr>
              <a:t>Tính chất nào của nhôm, sắt, đồng đã được dùng trong các ứng dụng ở trong Hình 4.6?</a:t>
            </a:r>
            <a:br>
              <a:rPr lang="en-US" sz="2800" dirty="0">
                <a:solidFill>
                  <a:srgbClr val="FF0000"/>
                </a:solidFill>
              </a:rPr>
            </a:br>
            <a:endParaRPr lang="en-US" sz="2800" dirty="0">
              <a:solidFill>
                <a:srgbClr val="FF0000"/>
              </a:solidFill>
            </a:endParaRPr>
          </a:p>
        </p:txBody>
      </p:sp>
      <p:sp>
        <p:nvSpPr>
          <p:cNvPr id="3" name="Content Placeholder 2"/>
          <p:cNvSpPr>
            <a:spLocks noGrp="1"/>
          </p:cNvSpPr>
          <p:nvPr>
            <p:ph idx="1"/>
          </p:nvPr>
        </p:nvSpPr>
        <p:spPr>
          <a:xfrm>
            <a:off x="703728" y="603880"/>
            <a:ext cx="11317941" cy="4351338"/>
          </a:xfrm>
        </p:spPr>
        <p:txBody>
          <a:bodyPr/>
          <a:lstStyle/>
          <a:p>
            <a:pPr lvl="0" algn="just"/>
            <a:r>
              <a:rPr lang="vi-VN" sz="2400" dirty="0">
                <a:latin typeface="+mj-lt"/>
              </a:rPr>
              <a:t>Nhôm (Al) được dùng làm màng bọc thực phẩm vì nhôm dễ dát mỏng.</a:t>
            </a:r>
            <a:endParaRPr lang="en-US" sz="2400" dirty="0">
              <a:latin typeface="+mj-lt"/>
            </a:endParaRPr>
          </a:p>
          <a:p>
            <a:pPr lvl="0" algn="just"/>
            <a:r>
              <a:rPr lang="vi-VN" sz="2400" dirty="0">
                <a:latin typeface="+mj-lt"/>
              </a:rPr>
              <a:t>Đồng (Cu) được dùng làm lõi dây điện vì đồng dễ uốn, dẫn điện tốt.</a:t>
            </a:r>
            <a:endParaRPr lang="en-US" sz="2400" dirty="0">
              <a:latin typeface="+mj-lt"/>
            </a:endParaRPr>
          </a:p>
          <a:p>
            <a:pPr lvl="0" algn="just"/>
            <a:r>
              <a:rPr lang="vi-VN" sz="2400" dirty="0">
                <a:latin typeface="+mj-lt"/>
              </a:rPr>
              <a:t>Sắt (Fe) được dùng trong các công trình xây dựng vì sắt cứng, chịu lực tốt, bền.</a:t>
            </a:r>
            <a:endParaRPr lang="en-US" sz="2400" dirty="0">
              <a:latin typeface="+mj-lt"/>
            </a:endParaRPr>
          </a:p>
          <a:p>
            <a:endParaRPr lang="en-US" dirty="0"/>
          </a:p>
        </p:txBody>
      </p:sp>
      <p:pic>
        <p:nvPicPr>
          <p:cNvPr id="23554" name="Picture 2" descr="Tính chất nào của nhốm, sắt, đồng đã được dùng trong các ứng dụng ở trong  hình 4.6 | Giải khoa học tự nhiên 7 kết nối tri thức | Tech12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6316" y="1929443"/>
            <a:ext cx="6840071" cy="4605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6708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500"/>
                                        <p:tgtEl>
                                          <p:spTgt spid="3">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ipe(down)">
                                      <p:cBhvr>
                                        <p:cTn id="13" dur="500"/>
                                        <p:tgtEl>
                                          <p:spTgt spid="3">
                                            <p:txEl>
                                              <p:pRg st="1" end="1"/>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ipe(down)">
                                      <p:cBhvr>
                                        <p:cTn id="1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24149" y="1284740"/>
            <a:ext cx="9296400" cy="3323987"/>
          </a:xfrm>
          <a:prstGeom prst="rect">
            <a:avLst/>
          </a:prstGeom>
        </p:spPr>
        <p:txBody>
          <a:bodyPr wrap="square">
            <a:spAutoFit/>
          </a:bodyPr>
          <a:lstStyle/>
          <a:p>
            <a:pPr algn="just">
              <a:lnSpc>
                <a:spcPct val="150000"/>
              </a:lnSpc>
            </a:pPr>
            <a:r>
              <a:rPr lang="en-US" sz="2800" dirty="0" err="1">
                <a:solidFill>
                  <a:srgbClr val="FF0000"/>
                </a:solidFill>
                <a:latin typeface="Times New Roman" panose="02020603050405020304" pitchFamily="18" charset="0"/>
              </a:rPr>
              <a:t>Câu</a:t>
            </a:r>
            <a:r>
              <a:rPr lang="en-US" sz="2800" dirty="0">
                <a:solidFill>
                  <a:srgbClr val="FF0000"/>
                </a:solidFill>
                <a:latin typeface="Times New Roman" panose="02020603050405020304" pitchFamily="18" charset="0"/>
              </a:rPr>
              <a:t> 1: </a:t>
            </a:r>
            <a:r>
              <a:rPr lang="en-US" sz="2800" dirty="0" err="1">
                <a:solidFill>
                  <a:srgbClr val="FF0000"/>
                </a:solidFill>
                <a:latin typeface="Times New Roman" panose="02020603050405020304" pitchFamily="18" charset="0"/>
              </a:rPr>
              <a:t>Nhóm</a:t>
            </a:r>
            <a:r>
              <a:rPr lang="en-US" sz="2800" dirty="0">
                <a:solidFill>
                  <a:srgbClr val="FF0000"/>
                </a:solidFill>
                <a:latin typeface="Times New Roman" panose="02020603050405020304" pitchFamily="18" charset="0"/>
              </a:rPr>
              <a:t> </a:t>
            </a:r>
            <a:r>
              <a:rPr lang="en-US" sz="2800" dirty="0" err="1">
                <a:solidFill>
                  <a:srgbClr val="FF0000"/>
                </a:solidFill>
                <a:latin typeface="Times New Roman" panose="02020603050405020304" pitchFamily="18" charset="0"/>
              </a:rPr>
              <a:t>nào</a:t>
            </a:r>
            <a:r>
              <a:rPr lang="en-US" sz="2800" dirty="0">
                <a:solidFill>
                  <a:srgbClr val="FF0000"/>
                </a:solidFill>
                <a:latin typeface="Times New Roman" panose="02020603050405020304" pitchFamily="18" charset="0"/>
              </a:rPr>
              <a:t> </a:t>
            </a:r>
            <a:r>
              <a:rPr lang="en-US" sz="2800" dirty="0" err="1">
                <a:solidFill>
                  <a:srgbClr val="FF0000"/>
                </a:solidFill>
                <a:latin typeface="Times New Roman" panose="02020603050405020304" pitchFamily="18" charset="0"/>
              </a:rPr>
              <a:t>sau</a:t>
            </a:r>
            <a:r>
              <a:rPr lang="en-US" sz="2800" dirty="0">
                <a:solidFill>
                  <a:srgbClr val="FF0000"/>
                </a:solidFill>
                <a:latin typeface="Times New Roman" panose="02020603050405020304" pitchFamily="18" charset="0"/>
              </a:rPr>
              <a:t> </a:t>
            </a:r>
            <a:r>
              <a:rPr lang="en-US" sz="2800" dirty="0" err="1">
                <a:solidFill>
                  <a:srgbClr val="FF0000"/>
                </a:solidFill>
                <a:latin typeface="Times New Roman" panose="02020603050405020304" pitchFamily="18" charset="0"/>
              </a:rPr>
              <a:t>đây</a:t>
            </a:r>
            <a:r>
              <a:rPr lang="en-US" sz="2800" dirty="0">
                <a:solidFill>
                  <a:srgbClr val="FF0000"/>
                </a:solidFill>
                <a:latin typeface="Times New Roman" panose="02020603050405020304" pitchFamily="18" charset="0"/>
              </a:rPr>
              <a:t> </a:t>
            </a:r>
            <a:r>
              <a:rPr lang="en-US" sz="2800" dirty="0" err="1">
                <a:solidFill>
                  <a:srgbClr val="FF0000"/>
                </a:solidFill>
                <a:latin typeface="Times New Roman" panose="02020603050405020304" pitchFamily="18" charset="0"/>
              </a:rPr>
              <a:t>gồm</a:t>
            </a:r>
            <a:r>
              <a:rPr lang="en-US" sz="2800" dirty="0">
                <a:solidFill>
                  <a:srgbClr val="FF0000"/>
                </a:solidFill>
                <a:latin typeface="Times New Roman" panose="02020603050405020304" pitchFamily="18" charset="0"/>
              </a:rPr>
              <a:t> </a:t>
            </a:r>
            <a:r>
              <a:rPr lang="en-US" sz="2800" dirty="0" err="1">
                <a:solidFill>
                  <a:srgbClr val="FF0000"/>
                </a:solidFill>
                <a:latin typeface="Times New Roman" panose="02020603050405020304" pitchFamily="18" charset="0"/>
              </a:rPr>
              <a:t>toàn</a:t>
            </a:r>
            <a:r>
              <a:rPr lang="en-US" sz="2800" dirty="0">
                <a:solidFill>
                  <a:srgbClr val="FF0000"/>
                </a:solidFill>
                <a:latin typeface="Times New Roman" panose="02020603050405020304" pitchFamily="18" charset="0"/>
              </a:rPr>
              <a:t> </a:t>
            </a:r>
            <a:r>
              <a:rPr lang="en-US" sz="2800" dirty="0" err="1">
                <a:solidFill>
                  <a:srgbClr val="FF0000"/>
                </a:solidFill>
                <a:latin typeface="Times New Roman" panose="02020603050405020304" pitchFamily="18" charset="0"/>
              </a:rPr>
              <a:t>nguyên</a:t>
            </a:r>
            <a:r>
              <a:rPr lang="en-US" sz="2800" dirty="0">
                <a:solidFill>
                  <a:srgbClr val="FF0000"/>
                </a:solidFill>
                <a:latin typeface="Times New Roman" panose="02020603050405020304" pitchFamily="18" charset="0"/>
              </a:rPr>
              <a:t> </a:t>
            </a:r>
            <a:r>
              <a:rPr lang="en-US" sz="2800" dirty="0" err="1">
                <a:solidFill>
                  <a:srgbClr val="FF0000"/>
                </a:solidFill>
                <a:latin typeface="Times New Roman" panose="02020603050405020304" pitchFamily="18" charset="0"/>
              </a:rPr>
              <a:t>tố</a:t>
            </a:r>
            <a:r>
              <a:rPr lang="en-US" sz="2800" dirty="0">
                <a:solidFill>
                  <a:srgbClr val="FF0000"/>
                </a:solidFill>
                <a:latin typeface="Times New Roman" panose="02020603050405020304" pitchFamily="18" charset="0"/>
              </a:rPr>
              <a:t> </a:t>
            </a:r>
            <a:r>
              <a:rPr lang="en-US" sz="2800" dirty="0" err="1">
                <a:solidFill>
                  <a:srgbClr val="FF0000"/>
                </a:solidFill>
                <a:latin typeface="Times New Roman" panose="02020603050405020304" pitchFamily="18" charset="0"/>
              </a:rPr>
              <a:t>kim</a:t>
            </a:r>
            <a:r>
              <a:rPr lang="en-US" sz="2800" dirty="0">
                <a:solidFill>
                  <a:srgbClr val="FF0000"/>
                </a:solidFill>
                <a:latin typeface="Times New Roman" panose="02020603050405020304" pitchFamily="18" charset="0"/>
              </a:rPr>
              <a:t> </a:t>
            </a:r>
            <a:r>
              <a:rPr lang="en-US" sz="2800" dirty="0" err="1">
                <a:solidFill>
                  <a:srgbClr val="FF0000"/>
                </a:solidFill>
                <a:latin typeface="Times New Roman" panose="02020603050405020304" pitchFamily="18" charset="0"/>
              </a:rPr>
              <a:t>loại</a:t>
            </a:r>
            <a:r>
              <a:rPr lang="en-US" sz="2800" dirty="0">
                <a:solidFill>
                  <a:srgbClr val="FF0000"/>
                </a:solidFill>
                <a:latin typeface="Times New Roman" panose="02020603050405020304" pitchFamily="18" charset="0"/>
              </a:rPr>
              <a:t>?</a:t>
            </a:r>
          </a:p>
          <a:p>
            <a:pPr algn="just">
              <a:lnSpc>
                <a:spcPct val="150000"/>
              </a:lnSpc>
            </a:pPr>
            <a:r>
              <a:rPr lang="en-US" sz="2800" dirty="0">
                <a:latin typeface="Times New Roman" panose="02020603050405020304" pitchFamily="18" charset="0"/>
              </a:rPr>
              <a:t>A. Be, Mg, Ca</a:t>
            </a:r>
          </a:p>
          <a:p>
            <a:pPr algn="just">
              <a:lnSpc>
                <a:spcPct val="150000"/>
              </a:lnSpc>
            </a:pPr>
            <a:r>
              <a:rPr lang="en-US" sz="2800" dirty="0">
                <a:latin typeface="Times New Roman" panose="02020603050405020304" pitchFamily="18" charset="0"/>
              </a:rPr>
              <a:t>B. Na, H, He</a:t>
            </a:r>
          </a:p>
          <a:p>
            <a:pPr algn="just">
              <a:lnSpc>
                <a:spcPct val="150000"/>
              </a:lnSpc>
            </a:pPr>
            <a:r>
              <a:rPr lang="en-US" sz="2800" dirty="0">
                <a:latin typeface="Times New Roman" panose="02020603050405020304" pitchFamily="18" charset="0"/>
              </a:rPr>
              <a:t>C. N, P, O</a:t>
            </a:r>
          </a:p>
          <a:p>
            <a:pPr algn="just">
              <a:lnSpc>
                <a:spcPct val="150000"/>
              </a:lnSpc>
            </a:pPr>
            <a:r>
              <a:rPr lang="en-US" sz="2800" dirty="0">
                <a:latin typeface="Times New Roman" panose="02020603050405020304" pitchFamily="18" charset="0"/>
              </a:rPr>
              <a:t>D. K, Cl, Br</a:t>
            </a:r>
            <a:endParaRPr lang="en-US" sz="2800" i="0" dirty="0">
              <a:effectLst/>
              <a:latin typeface="Times New Roman" panose="02020603050405020304" pitchFamily="18" charset="0"/>
            </a:endParaRPr>
          </a:p>
        </p:txBody>
      </p:sp>
      <p:sp>
        <p:nvSpPr>
          <p:cNvPr id="3" name="Oval 2"/>
          <p:cNvSpPr/>
          <p:nvPr/>
        </p:nvSpPr>
        <p:spPr>
          <a:xfrm>
            <a:off x="1624149" y="2092578"/>
            <a:ext cx="496388" cy="47444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dirty="0"/>
          </a:p>
        </p:txBody>
      </p:sp>
      <p:sp>
        <p:nvSpPr>
          <p:cNvPr id="4" name="Rectangle 3"/>
          <p:cNvSpPr/>
          <p:nvPr/>
        </p:nvSpPr>
        <p:spPr>
          <a:xfrm>
            <a:off x="11181806" y="6335735"/>
            <a:ext cx="914400" cy="4700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T5</a:t>
            </a:r>
          </a:p>
        </p:txBody>
      </p:sp>
    </p:spTree>
    <p:extLst>
      <p:ext uri="{BB962C8B-B14F-4D97-AF65-F5344CB8AC3E}">
        <p14:creationId xmlns:p14="http://schemas.microsoft.com/office/powerpoint/2010/main" val="1305027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58650" y="352059"/>
            <a:ext cx="6096000" cy="523220"/>
          </a:xfrm>
          <a:prstGeom prst="rect">
            <a:avLst/>
          </a:prstGeom>
        </p:spPr>
        <p:txBody>
          <a:bodyPr>
            <a:spAutoFit/>
          </a:bodyPr>
          <a:lstStyle/>
          <a:p>
            <a:r>
              <a:rPr lang="en-US" sz="2800" b="1" dirty="0">
                <a:latin typeface="Times New Roman" panose="02020603050405020304" pitchFamily="18" charset="0"/>
                <a:cs typeface="Times New Roman" panose="02020603050405020304" pitchFamily="18" charset="0"/>
              </a:rPr>
              <a:t>2. </a:t>
            </a:r>
            <a:r>
              <a:rPr lang="vi-VN" sz="2800" b="1" dirty="0">
                <a:latin typeface="Times New Roman" panose="02020603050405020304" pitchFamily="18" charset="0"/>
                <a:cs typeface="Times New Roman" panose="02020603050405020304" pitchFamily="18" charset="0"/>
              </a:rPr>
              <a:t>Các nguyên tố phi kim</a:t>
            </a:r>
            <a:endParaRPr lang="en-US" sz="2800" dirty="0"/>
          </a:p>
        </p:txBody>
      </p:sp>
      <p:pic>
        <p:nvPicPr>
          <p:cNvPr id="5" name="Picture 2" descr="Bảng nguyên tố hóa học lớp 7 - IUPA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8918" y="2272553"/>
            <a:ext cx="8994993" cy="447787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912268" y="861984"/>
            <a:ext cx="10704115" cy="1569660"/>
          </a:xfrm>
          <a:prstGeom prst="rect">
            <a:avLst/>
          </a:prstGeom>
        </p:spPr>
        <p:txBody>
          <a:bodyPr wrap="square">
            <a:spAutoFit/>
          </a:bodyPr>
          <a:lstStyle/>
          <a:p>
            <a:r>
              <a:rPr lang="en-US" sz="2400" dirty="0" err="1">
                <a:solidFill>
                  <a:srgbClr val="002060"/>
                </a:solidFill>
                <a:latin typeface="Times New Roman" panose="02020603050405020304" pitchFamily="18" charset="0"/>
                <a:cs typeface="Times New Roman" panose="02020603050405020304" pitchFamily="18" charset="0"/>
              </a:rPr>
              <a:t>Nghiên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cứu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thông</a:t>
            </a:r>
            <a:r>
              <a:rPr lang="en-US" sz="2400" dirty="0">
                <a:solidFill>
                  <a:srgbClr val="002060"/>
                </a:solidFill>
                <a:latin typeface="Times New Roman" panose="02020603050405020304" pitchFamily="18" charset="0"/>
                <a:cs typeface="Times New Roman" panose="02020603050405020304" pitchFamily="18" charset="0"/>
              </a:rPr>
              <a:t> tin SGK</a:t>
            </a:r>
          </a:p>
          <a:p>
            <a:r>
              <a:rPr lang="en-US" sz="2400" dirty="0">
                <a:solidFill>
                  <a:srgbClr val="FF0000"/>
                </a:solidFill>
                <a:latin typeface="Times New Roman" panose="02020603050405020304" pitchFamily="18" charset="0"/>
                <a:cs typeface="Times New Roman" panose="02020603050405020304" pitchFamily="18" charset="0"/>
              </a:rPr>
              <a:t>1. </a:t>
            </a:r>
            <a:r>
              <a:rPr lang="en-US" sz="2400" dirty="0" err="1">
                <a:solidFill>
                  <a:srgbClr val="FF0000"/>
                </a:solidFill>
                <a:latin typeface="Times New Roman" panose="02020603050405020304" pitchFamily="18" charset="0"/>
                <a:cs typeface="Times New Roman" panose="02020603050405020304" pitchFamily="18" charset="0"/>
              </a:rPr>
              <a:t>Có</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bao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nhiêu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nguyên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tố</a:t>
            </a:r>
            <a:r>
              <a:rPr lang="en-US" sz="2400" dirty="0">
                <a:solidFill>
                  <a:srgbClr val="FF0000"/>
                </a:solidFill>
                <a:latin typeface="Times New Roman" panose="02020603050405020304" pitchFamily="18" charset="0"/>
                <a:cs typeface="Times New Roman" panose="02020603050405020304" pitchFamily="18" charset="0"/>
              </a:rPr>
              <a:t> phi </a:t>
            </a:r>
            <a:r>
              <a:rPr lang="en-US" sz="2400" dirty="0" err="1">
                <a:solidFill>
                  <a:srgbClr val="FF0000"/>
                </a:solidFill>
                <a:latin typeface="Times New Roman" panose="02020603050405020304" pitchFamily="18" charset="0"/>
                <a:cs typeface="Times New Roman" panose="02020603050405020304" pitchFamily="18" charset="0"/>
              </a:rPr>
              <a:t>kim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Vị</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trí</a:t>
            </a:r>
            <a:r>
              <a:rPr lang="en-US" sz="2400" dirty="0">
                <a:solidFill>
                  <a:srgbClr val="FF0000"/>
                </a:solidFill>
                <a:latin typeface="Times New Roman" panose="02020603050405020304" pitchFamily="18" charset="0"/>
                <a:cs typeface="Times New Roman" panose="02020603050405020304" pitchFamily="18" charset="0"/>
              </a:rPr>
              <a:t>? </a:t>
            </a:r>
          </a:p>
          <a:p>
            <a:r>
              <a:rPr lang="en-US" sz="2400" dirty="0">
                <a:solidFill>
                  <a:srgbClr val="FF0000"/>
                </a:solidFill>
                <a:latin typeface="Times New Roman" panose="02020603050405020304" pitchFamily="18" charset="0"/>
                <a:cs typeface="Times New Roman" panose="02020603050405020304" pitchFamily="18" charset="0"/>
              </a:rPr>
              <a:t>2. </a:t>
            </a:r>
            <a:r>
              <a:rPr lang="en-US" sz="2400" dirty="0" err="1">
                <a:solidFill>
                  <a:srgbClr val="FF0000"/>
                </a:solidFill>
                <a:latin typeface="Times New Roman" panose="02020603050405020304" pitchFamily="18" charset="0"/>
                <a:cs typeface="Times New Roman" panose="02020603050405020304" pitchFamily="18" charset="0"/>
              </a:rPr>
              <a:t>Tính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chất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phi </a:t>
            </a:r>
            <a:r>
              <a:rPr lang="en-US" sz="2400" dirty="0" err="1">
                <a:solidFill>
                  <a:srgbClr val="FF0000"/>
                </a:solidFill>
                <a:latin typeface="Times New Roman" panose="02020603050405020304" pitchFamily="18" charset="0"/>
                <a:cs typeface="Times New Roman" panose="02020603050405020304" pitchFamily="18" charset="0"/>
              </a:rPr>
              <a:t>kim</a:t>
            </a:r>
            <a:r>
              <a:rPr lang="en-US" sz="2400" dirty="0">
                <a:solidFill>
                  <a:srgbClr val="FF0000"/>
                </a:solidFill>
                <a:latin typeface="Times New Roman" panose="02020603050405020304" pitchFamily="18" charset="0"/>
                <a:cs typeface="Times New Roman" panose="02020603050405020304" pitchFamily="18" charset="0"/>
              </a:rPr>
              <a:t>?</a:t>
            </a:r>
          </a:p>
          <a:p>
            <a:endParaRPr lang="en-US" sz="2400" dirty="0"/>
          </a:p>
        </p:txBody>
      </p:sp>
      <p:sp>
        <p:nvSpPr>
          <p:cNvPr id="7" name="Oval 6"/>
          <p:cNvSpPr/>
          <p:nvPr/>
        </p:nvSpPr>
        <p:spPr>
          <a:xfrm>
            <a:off x="10020530" y="3438921"/>
            <a:ext cx="468176" cy="42688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8" name="Oval 7"/>
          <p:cNvSpPr/>
          <p:nvPr/>
        </p:nvSpPr>
        <p:spPr>
          <a:xfrm>
            <a:off x="9566954" y="3133165"/>
            <a:ext cx="496388" cy="35908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dirty="0"/>
          </a:p>
        </p:txBody>
      </p:sp>
      <p:pic>
        <p:nvPicPr>
          <p:cNvPr id="14" name="Đồng hồ đếm ngược 3 phút gây sốc  3 Minut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053482" y="255494"/>
            <a:ext cx="846096" cy="457200"/>
          </a:xfrm>
          <a:prstGeom prst="rect">
            <a:avLst/>
          </a:prstGeom>
        </p:spPr>
      </p:pic>
    </p:spTree>
    <p:extLst>
      <p:ext uri="{BB962C8B-B14F-4D97-AF65-F5344CB8AC3E}">
        <p14:creationId xmlns:p14="http://schemas.microsoft.com/office/powerpoint/2010/main" val="1216129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par>
                                <p:cTn id="37" presetID="10"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fill="hold" display="0">
                  <p:stCondLst>
                    <p:cond delay="indefinite"/>
                  </p:stCondLst>
                </p:cTn>
                <p:tgtEl>
                  <p:spTgt spid="14"/>
                </p:tgtEl>
              </p:cMediaNode>
            </p:video>
          </p:childTnLst>
        </p:cTn>
      </p:par>
    </p:tnLst>
    <p:bldLst>
      <p:bldP spid="7" grpId="0" animBg="1"/>
      <p:bldP spid="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24179" y="244483"/>
            <a:ext cx="6096000" cy="954107"/>
          </a:xfrm>
          <a:prstGeom prst="rect">
            <a:avLst/>
          </a:prstGeom>
        </p:spPr>
        <p:txBody>
          <a:bodyPr>
            <a:spAutoFit/>
          </a:bodyPr>
          <a:lstStyle/>
          <a:p>
            <a:r>
              <a:rPr lang="en-US" sz="2800" b="1" dirty="0">
                <a:latin typeface="Times New Roman" panose="02020603050405020304" pitchFamily="18" charset="0"/>
                <a:cs typeface="Times New Roman" panose="02020603050405020304" pitchFamily="18" charset="0"/>
              </a:rPr>
              <a:t>2.</a:t>
            </a:r>
            <a:r>
              <a:rPr lang="vi-VN" sz="2800" b="1" dirty="0">
                <a:latin typeface="Times New Roman" panose="02020603050405020304" pitchFamily="18" charset="0"/>
                <a:cs typeface="Times New Roman" panose="02020603050405020304" pitchFamily="18" charset="0"/>
              </a:rPr>
              <a:t>Các nguyên tố phi kim</a:t>
            </a:r>
            <a:br>
              <a:rPr lang="en-US" sz="2800" b="1" dirty="0">
                <a:latin typeface="Times New Roman" panose="02020603050405020304" pitchFamily="18" charset="0"/>
                <a:cs typeface="Times New Roman" panose="02020603050405020304" pitchFamily="18" charset="0"/>
              </a:rPr>
            </a:br>
            <a:endParaRPr lang="en-US" sz="2800" dirty="0"/>
          </a:p>
        </p:txBody>
      </p:sp>
      <p:pic>
        <p:nvPicPr>
          <p:cNvPr id="5" name="Picture 2" descr="Bảng nguyên tố hóa học lớp 7 - IUPA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6542" y="2164976"/>
            <a:ext cx="8275558" cy="469099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632013" y="748725"/>
            <a:ext cx="8754034" cy="830997"/>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a:t>
            </a:r>
            <a:r>
              <a:rPr lang="en-US" sz="2400" dirty="0">
                <a:latin typeface="Times New Roman" panose="02020603050405020304" pitchFamily="18" charset="0"/>
                <a:cs typeface="Times New Roman" panose="02020603050405020304" pitchFamily="18" charset="0"/>
              </a:rPr>
              <a:t> phi </a:t>
            </a:r>
            <a:r>
              <a:rPr lang="en-US" sz="2400" dirty="0" err="1">
                <a:latin typeface="Times New Roman" panose="02020603050405020304" pitchFamily="18" charset="0"/>
                <a:cs typeface="Times New Roman" panose="02020603050405020304" pitchFamily="18" charset="0"/>
              </a:rPr>
              <a:t>kim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chưa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20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rắn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lỏng</a:t>
            </a:r>
            <a:r>
              <a:rPr lang="en-US" sz="2400" dirty="0">
                <a:latin typeface="Times New Roman" panose="02020603050405020304" pitchFamily="18" charset="0"/>
                <a:cs typeface="Times New Roman" panose="02020603050405020304" pitchFamily="18" charset="0"/>
              </a:rPr>
              <a:t> hay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khí</a:t>
            </a:r>
            <a:r>
              <a:rPr lang="en-US" sz="2400" dirty="0">
                <a:latin typeface="Times New Roman" panose="02020603050405020304" pitchFamily="18" charset="0"/>
                <a:cs typeface="Times New Roman" panose="02020603050405020304" pitchFamily="18" charset="0"/>
              </a:rPr>
              <a:t>.</a:t>
            </a:r>
            <a:endParaRPr lang="en-US" sz="2400" dirty="0"/>
          </a:p>
        </p:txBody>
      </p:sp>
      <p:sp>
        <p:nvSpPr>
          <p:cNvPr id="12" name="Rectangle 11"/>
          <p:cNvSpPr/>
          <p:nvPr/>
        </p:nvSpPr>
        <p:spPr>
          <a:xfrm>
            <a:off x="711670" y="1560633"/>
            <a:ext cx="8881143" cy="3539430"/>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Các nguyên tố phi kim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gồm</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VIIA: </a:t>
            </a:r>
            <a:r>
              <a:rPr lang="en-US" sz="2400" dirty="0" err="1">
                <a:latin typeface="Times New Roman" panose="02020603050405020304" pitchFamily="18" charset="0"/>
                <a:cs typeface="Times New Roman" panose="02020603050405020304" pitchFamily="18" charset="0"/>
              </a:rPr>
              <a:t>F,Cl</a:t>
            </a:r>
            <a:r>
              <a:rPr lang="en-US" sz="2400" dirty="0">
                <a:latin typeface="Times New Roman" panose="02020603050405020304" pitchFamily="18" charset="0"/>
                <a:cs typeface="Times New Roman" panose="02020603050405020304" pitchFamily="18" charset="0"/>
              </a:rPr>
              <a:t>, Br, I, At .</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VIA: O, S, </a:t>
            </a:r>
            <a:r>
              <a:rPr lang="en-US" sz="2400" dirty="0" err="1">
                <a:latin typeface="Times New Roman" panose="02020603050405020304" pitchFamily="18" charset="0"/>
                <a:cs typeface="Times New Roman" panose="02020603050405020304" pitchFamily="18" charset="0"/>
              </a:rPr>
              <a:t>Se,Te</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VA: N, P, As. </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IVA: C, Si. </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IIIA: B.</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IA: H.</a:t>
            </a:r>
          </a:p>
          <a:p>
            <a:br>
              <a:rPr lang="en-US" sz="2800" b="1" dirty="0">
                <a:latin typeface="Times New Roman" panose="02020603050405020304" pitchFamily="18" charset="0"/>
                <a:cs typeface="Times New Roman" panose="02020603050405020304" pitchFamily="18" charset="0"/>
              </a:rPr>
            </a:br>
            <a:endParaRPr lang="en-US" sz="2800" dirty="0"/>
          </a:p>
        </p:txBody>
      </p:sp>
    </p:spTree>
    <p:extLst>
      <p:ext uri="{BB962C8B-B14F-4D97-AF65-F5344CB8AC3E}">
        <p14:creationId xmlns:p14="http://schemas.microsoft.com/office/powerpoint/2010/main" val="3994569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966651" y="500062"/>
            <a:ext cx="10672354" cy="1325563"/>
          </a:xfrm>
        </p:spPr>
        <p:txBody>
          <a:bodyPr>
            <a:noAutofit/>
          </a:bodyPr>
          <a:lstStyle/>
          <a:p>
            <a:pPr lvl="0"/>
            <a:r>
              <a:rPr lang="vi-VN" sz="2800" dirty="0">
                <a:solidFill>
                  <a:srgbClr val="FF0000"/>
                </a:solidFill>
                <a:latin typeface="Times New Roman" panose="02020603050405020304" pitchFamily="18" charset="0"/>
                <a:cs typeface="Times New Roman" panose="02020603050405020304" pitchFamily="18" charset="0"/>
              </a:rPr>
              <a:t>Sử dụng bảng tuần hoàn, hãy xác định vị trí (số thứ tự, chu kì, nhóm) của các nguyên tố có tên trong Hình 4.7</a:t>
            </a:r>
            <a:br>
              <a:rPr lang="en-US" sz="2800" dirty="0">
                <a:solidFill>
                  <a:srgbClr val="FF0000"/>
                </a:solidFill>
                <a:latin typeface="Times New Roman" panose="02020603050405020304" pitchFamily="18" charset="0"/>
                <a:cs typeface="Times New Roman" panose="02020603050405020304" pitchFamily="18" charset="0"/>
              </a:rPr>
            </a:b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1026" name="Picture 2" descr="https://hocz.net/wp-content/uploads/2022/08/Hinh-4_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5221" y="1463039"/>
            <a:ext cx="5878286" cy="51990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Tập hợp tuyển tập hình ảnh dấu chấm hỏi đẹp, sáng tạo nhất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2171" y="500062"/>
            <a:ext cx="559978" cy="74394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82160" y="1825625"/>
            <a:ext cx="5283061" cy="4062651"/>
          </a:xfrm>
          <a:prstGeom prst="rect">
            <a:avLst/>
          </a:prstGeom>
        </p:spPr>
        <p:txBody>
          <a:bodyPr wrap="square">
            <a:spAutoFit/>
          </a:bodyPr>
          <a:lstStyle/>
          <a:p>
            <a:r>
              <a:rPr lang="vi-VN" sz="2400" dirty="0">
                <a:latin typeface="+mj-lt"/>
              </a:rPr>
              <a:t>Dựa vào bảng tuần hoàn ta xác định được:</a:t>
            </a:r>
            <a:endParaRPr lang="en-US" sz="2400" dirty="0">
              <a:latin typeface="+mj-lt"/>
            </a:endParaRPr>
          </a:p>
          <a:p>
            <a:pPr lvl="0"/>
            <a:r>
              <a:rPr lang="en-US" sz="2400" dirty="0">
                <a:latin typeface="+mj-lt"/>
              </a:rPr>
              <a:t>- </a:t>
            </a:r>
            <a:r>
              <a:rPr lang="vi-VN" sz="2400" dirty="0">
                <a:latin typeface="+mj-lt"/>
              </a:rPr>
              <a:t>Oxygen (O) thuộc ô số 8, chu kì 2, nhóm VIA.</a:t>
            </a:r>
            <a:endParaRPr lang="en-US" sz="2400" dirty="0">
              <a:latin typeface="+mj-lt"/>
            </a:endParaRPr>
          </a:p>
          <a:p>
            <a:pPr lvl="0"/>
            <a:r>
              <a:rPr lang="en-US" sz="2400" dirty="0">
                <a:latin typeface="+mj-lt"/>
              </a:rPr>
              <a:t>- </a:t>
            </a:r>
            <a:r>
              <a:rPr lang="vi-VN" sz="2400" dirty="0">
                <a:latin typeface="+mj-lt"/>
              </a:rPr>
              <a:t>Chlorine (Cl) thuộc ô số 17, chu kì 3, nhóm VIIA.</a:t>
            </a:r>
            <a:endParaRPr lang="en-US" sz="2400" dirty="0">
              <a:latin typeface="+mj-lt"/>
            </a:endParaRPr>
          </a:p>
          <a:p>
            <a:pPr lvl="0"/>
            <a:r>
              <a:rPr lang="en-US" sz="2400" dirty="0">
                <a:latin typeface="+mj-lt"/>
              </a:rPr>
              <a:t>- </a:t>
            </a:r>
            <a:r>
              <a:rPr lang="vi-VN" sz="2400" dirty="0">
                <a:latin typeface="+mj-lt"/>
              </a:rPr>
              <a:t>Sulfur (S) thuộc ô số 16, chu kì 3, nhóm VIA.</a:t>
            </a:r>
            <a:endParaRPr lang="en-US" sz="2400" dirty="0">
              <a:latin typeface="+mj-lt"/>
            </a:endParaRPr>
          </a:p>
          <a:p>
            <a:pPr lvl="0"/>
            <a:r>
              <a:rPr lang="en-US" sz="2400" dirty="0">
                <a:latin typeface="+mj-lt"/>
              </a:rPr>
              <a:t>- </a:t>
            </a:r>
            <a:r>
              <a:rPr lang="vi-VN" sz="2400" dirty="0">
                <a:latin typeface="+mj-lt"/>
              </a:rPr>
              <a:t>Bromine (Br) thuộc ô số 35, chu kì 4, nhóm VIIA.</a:t>
            </a:r>
            <a:endParaRPr lang="en-US" sz="2400" dirty="0">
              <a:latin typeface="+mj-lt"/>
            </a:endParaRPr>
          </a:p>
          <a:p>
            <a:endParaRPr lang="en-US" dirty="0"/>
          </a:p>
        </p:txBody>
      </p:sp>
    </p:spTree>
    <p:extLst>
      <p:ext uri="{BB962C8B-B14F-4D97-AF65-F5344CB8AC3E}">
        <p14:creationId xmlns:p14="http://schemas.microsoft.com/office/powerpoint/2010/main" val="2770905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OPL20U25GSXzBJYl68kk8uQGfFKzs7yb1M4KJWUiLk6ZEvGF+qCIPSnY57AbBFCvTW$21.2022.70$70+K4lPs7H94VUqPe2XwIsfPRnrXQE//QTEXxb8/8N4CNc6FpgZahzpTjFhMzSA7T/nHJa11DE8Ng2TP3iAmRczFlmslSuUNOgUeb6yRvs0="/>
          <p:cNvPicPr>
            <a:picLocks noChangeAspect="1"/>
          </p:cNvPicPr>
          <p:nvPr/>
        </p:nvPicPr>
        <p:blipFill>
          <a:blip r:embed="rId8" cstate="print">
            <a:biLevel thresh="25000"/>
            <a:extLst>
              <a:ext uri="{BEBA8EAE-BF5A-486C-A8C5-ECC9F3942E4B}">
                <a14:imgProps xmlns:a14="http://schemas.microsoft.com/office/drawing/2010/main">
                  <a14:imgLayer>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415728" y="4908945"/>
            <a:ext cx="672272" cy="975915"/>
          </a:xfrm>
          <a:prstGeom prst="rect">
            <a:avLst/>
          </a:prstGeom>
        </p:spPr>
      </p:pic>
      <p:pic>
        <p:nvPicPr>
          <p:cNvPr id="11" name="Picture 10" descr="OPL20U25GSXzBJYl68kk8uQGfFKzs7yb1M4KJWUiLk6ZEvGF+qCIPSnY57AbBFCvTW$21.2022.70$70+K4lPs7H94VUqPe2XwIsfPRnrXQE//QTEXxb8/8N4CNc6FpgZahzpTjFhMzSA7T/nHJa11DE8Ng2TP3iAmRczFlmslSuUNOgUeb6yRvs0="/>
          <p:cNvPicPr>
            <a:picLocks noChangeAspect="1"/>
          </p:cNvPicPr>
          <p:nvPr/>
        </p:nvPicPr>
        <p:blipFill>
          <a:blip r:embed="rId9" cstate="print">
            <a:biLevel thresh="25000"/>
            <a:extLst>
              <a:ext uri="{BEBA8EAE-BF5A-486C-A8C5-ECC9F3942E4B}">
                <a14:imgProps xmlns:a14="http://schemas.microsoft.com/office/drawing/2010/main">
                  <a14:imgLayer>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201774" y="5990716"/>
            <a:ext cx="321992" cy="467424"/>
          </a:xfrm>
          <a:prstGeom prst="rect">
            <a:avLst/>
          </a:prstGeom>
        </p:spPr>
      </p:pic>
      <p:sp>
        <p:nvSpPr>
          <p:cNvPr id="4" name="Snip Diagonal Corner Rectangle 3" descr="OPL20U25GSXzBJYl68kk8uQGfFKzs7yb1M4KJWUiLk6ZEvGF+qCIPSnY57AbBFCvTW$21.2022.70$70+K4lPs7H94VUqPe2XwIsfPRnrXQE//QTEXxb8/8N4CNc6FpgZahzpTjFhMzSA7T/nHJa11DE8Ng2TP3iAmRczFlmslSuUNOgUeb6yRvs0="/>
          <p:cNvSpPr/>
          <p:nvPr/>
        </p:nvSpPr>
        <p:spPr>
          <a:xfrm>
            <a:off x="2437444" y="1579803"/>
            <a:ext cx="7650557" cy="1141307"/>
          </a:xfrm>
          <a:prstGeom prst="snip2Diag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scene3d>
              <a:camera prst="orthographicFront"/>
              <a:lightRig rig="threePt" dir="t"/>
            </a:scene3d>
          </a:bodyPr>
          <a:lstStyle/>
          <a:p>
            <a:pPr algn="ctr" defTabSz="1219200">
              <a:buClr>
                <a:srgbClr val="000000"/>
              </a:buClr>
              <a:defRPr/>
            </a:pPr>
            <a:r>
              <a:rPr lang="en-US" sz="3200" b="1" kern="0" dirty="0" err="1">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Câu</a:t>
            </a:r>
            <a:r>
              <a:rPr lang="en-US" sz="3200" b="1" kern="0" dirty="0">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 2.  </a:t>
            </a:r>
            <a:r>
              <a:rPr lang="en-US" sz="3200" b="1" kern="0" dirty="0" err="1">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Nhận</a:t>
            </a:r>
            <a:r>
              <a:rPr lang="en-US" sz="3200" b="1" kern="0" dirty="0">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 </a:t>
            </a:r>
            <a:r>
              <a:rPr lang="en-US" sz="3200" b="1" kern="0" dirty="0" err="1">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định</a:t>
            </a:r>
            <a:r>
              <a:rPr lang="en-US" sz="3200" b="1" kern="0" dirty="0">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 </a:t>
            </a:r>
            <a:r>
              <a:rPr lang="en-US" sz="3200" b="1" kern="0" dirty="0" err="1">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nào</a:t>
            </a:r>
            <a:r>
              <a:rPr lang="en-US" sz="3200" b="1" kern="0" dirty="0">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 </a:t>
            </a:r>
            <a:r>
              <a:rPr lang="en-US" sz="3200" b="1" kern="0" dirty="0" err="1">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dưới</a:t>
            </a:r>
            <a:r>
              <a:rPr lang="en-US" sz="3200" b="1" kern="0" dirty="0">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 </a:t>
            </a:r>
            <a:r>
              <a:rPr lang="en-US" sz="3200" b="1" kern="0" dirty="0" err="1">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đây</a:t>
            </a:r>
            <a:r>
              <a:rPr lang="en-US" sz="3200" b="1" kern="0" dirty="0">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 </a:t>
            </a:r>
            <a:r>
              <a:rPr lang="en-US" sz="3200" b="1" kern="0" dirty="0" err="1">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không</a:t>
            </a:r>
            <a:r>
              <a:rPr lang="en-US" sz="3200" b="1" kern="0" dirty="0">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 </a:t>
            </a:r>
            <a:r>
              <a:rPr lang="en-US" sz="3200" b="1" kern="0" dirty="0" err="1">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đúng</a:t>
            </a:r>
            <a:r>
              <a:rPr lang="en-US" sz="3200" b="1" kern="0" dirty="0">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 </a:t>
            </a:r>
            <a:r>
              <a:rPr lang="en-US" sz="3200" b="1" kern="0" dirty="0" err="1">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khi</a:t>
            </a:r>
            <a:r>
              <a:rPr lang="en-US" sz="3200" b="1" kern="0" dirty="0">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 </a:t>
            </a:r>
            <a:r>
              <a:rPr lang="en-US" sz="3200" b="1" kern="0" dirty="0" err="1">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nói</a:t>
            </a:r>
            <a:r>
              <a:rPr lang="en-US" sz="3200" b="1" kern="0" dirty="0">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 </a:t>
            </a:r>
            <a:r>
              <a:rPr lang="en-US" sz="3200" b="1" kern="0" dirty="0" err="1">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về</a:t>
            </a:r>
            <a:r>
              <a:rPr lang="en-US" sz="3200" b="1" kern="0" dirty="0">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 </a:t>
            </a:r>
            <a:r>
              <a:rPr lang="en-US" sz="3200" b="1" kern="0" dirty="0" err="1">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nguyên</a:t>
            </a:r>
            <a:r>
              <a:rPr lang="en-US" sz="3200" b="1" kern="0" dirty="0">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 </a:t>
            </a:r>
            <a:r>
              <a:rPr lang="en-US" sz="3200" b="1" kern="0" dirty="0" err="1">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tử</a:t>
            </a:r>
            <a:r>
              <a:rPr lang="en-US" sz="3200" b="1" kern="0" dirty="0">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 </a:t>
            </a:r>
          </a:p>
        </p:txBody>
      </p:sp>
      <p:sp>
        <p:nvSpPr>
          <p:cNvPr id="26" name="Rectangle 25" descr="OPL20U25GSXzBJYl68kk8uQGfFKzs7yb1M4KJWUiLk6ZEvGF+qCIPSnY57AbBFCvTW$21.2022.70$70+K4lPs7H94VUqPe2XwIsfPRnrXQE//QTEXxb8/8N4CNc6FpgZahzpTjFhMzSA7T/nHJa11DE8Ng2TP3iAmRczFlmslSuUNOgUeb6yRvs0="/>
          <p:cNvSpPr/>
          <p:nvPr/>
        </p:nvSpPr>
        <p:spPr>
          <a:xfrm>
            <a:off x="6167450" y="3287721"/>
            <a:ext cx="3195320" cy="8279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200">
              <a:buClr>
                <a:srgbClr val="000000"/>
              </a:buClr>
              <a:defRPr/>
            </a:pPr>
            <a:r>
              <a:rPr lang="en-US" sz="2800" b="1" kern="0" dirty="0">
                <a:solidFill>
                  <a:srgbClr val="000000"/>
                </a:solidFill>
                <a:latin typeface="Times New Roman" panose="02020603050405020304" charset="0"/>
                <a:cs typeface="Times New Roman" panose="02020603050405020304" charset="0"/>
                <a:sym typeface="Arial" panose="020B0604020202020204"/>
              </a:rPr>
              <a:t>B</a:t>
            </a:r>
            <a:r>
              <a:rPr lang="en-US" sz="2800" b="1" kern="0" dirty="0">
                <a:solidFill>
                  <a:srgbClr val="000000"/>
                </a:solidFill>
                <a:latin typeface="Arial" panose="020B0604020202020204"/>
                <a:cs typeface="Times New Roman" panose="02020603050405020304" charset="0"/>
                <a:sym typeface="Arial" panose="020B0604020202020204"/>
              </a:rPr>
              <a:t>. </a:t>
            </a:r>
            <a:r>
              <a:rPr lang="en-US" sz="2800" dirty="0" err="1">
                <a:solidFill>
                  <a:srgbClr val="D8EEF9">
                    <a:lumMod val="10000"/>
                  </a:srgbClr>
                </a:solidFill>
                <a:latin typeface="Times New Roman" panose="02020603050405020304" pitchFamily="18" charset="0"/>
                <a:sym typeface="Arial" panose="020B0604020202020204"/>
              </a:rPr>
              <a:t>Có</a:t>
            </a:r>
            <a:r>
              <a:rPr lang="en-US" sz="2800" dirty="0">
                <a:solidFill>
                  <a:srgbClr val="D8EEF9">
                    <a:lumMod val="10000"/>
                  </a:srgbClr>
                </a:solidFill>
                <a:latin typeface="Times New Roman" panose="02020603050405020304" pitchFamily="18" charset="0"/>
                <a:sym typeface="Arial" panose="020B0604020202020204"/>
              </a:rPr>
              <a:t> </a:t>
            </a:r>
            <a:r>
              <a:rPr lang="en-US" sz="2800" dirty="0" err="1">
                <a:solidFill>
                  <a:srgbClr val="D8EEF9">
                    <a:lumMod val="10000"/>
                  </a:srgbClr>
                </a:solidFill>
                <a:latin typeface="Times New Roman" panose="02020603050405020304" pitchFamily="18" charset="0"/>
                <a:sym typeface="Arial" panose="020B0604020202020204"/>
              </a:rPr>
              <a:t>khối</a:t>
            </a:r>
            <a:r>
              <a:rPr lang="en-US" sz="2800" dirty="0">
                <a:solidFill>
                  <a:srgbClr val="D8EEF9">
                    <a:lumMod val="10000"/>
                  </a:srgbClr>
                </a:solidFill>
                <a:latin typeface="Times New Roman" panose="02020603050405020304" pitchFamily="18" charset="0"/>
                <a:sym typeface="Arial" panose="020B0604020202020204"/>
              </a:rPr>
              <a:t> </a:t>
            </a:r>
            <a:r>
              <a:rPr lang="en-US" sz="2800" dirty="0" err="1">
                <a:solidFill>
                  <a:srgbClr val="D8EEF9">
                    <a:lumMod val="10000"/>
                  </a:srgbClr>
                </a:solidFill>
                <a:latin typeface="Times New Roman" panose="02020603050405020304" pitchFamily="18" charset="0"/>
                <a:sym typeface="Arial" panose="020B0604020202020204"/>
              </a:rPr>
              <a:t>lượng</a:t>
            </a:r>
            <a:r>
              <a:rPr lang="en-US" sz="2800" dirty="0">
                <a:solidFill>
                  <a:srgbClr val="D8EEF9">
                    <a:lumMod val="10000"/>
                  </a:srgbClr>
                </a:solidFill>
                <a:latin typeface="Times New Roman" panose="02020603050405020304" pitchFamily="18" charset="0"/>
                <a:sym typeface="Arial" panose="020B0604020202020204"/>
              </a:rPr>
              <a:t> </a:t>
            </a:r>
            <a:r>
              <a:rPr lang="en-US" sz="2800" dirty="0" err="1">
                <a:solidFill>
                  <a:srgbClr val="D8EEF9">
                    <a:lumMod val="10000"/>
                  </a:srgbClr>
                </a:solidFill>
                <a:latin typeface="Times New Roman" panose="02020603050405020304" pitchFamily="18" charset="0"/>
                <a:sym typeface="Arial" panose="020B0604020202020204"/>
              </a:rPr>
              <a:t>lớn</a:t>
            </a:r>
            <a:r>
              <a:rPr lang="en-US" sz="2800" dirty="0">
                <a:solidFill>
                  <a:srgbClr val="D8EEF9">
                    <a:lumMod val="10000"/>
                  </a:srgbClr>
                </a:solidFill>
                <a:latin typeface="Times New Roman" panose="02020603050405020304" pitchFamily="18" charset="0"/>
                <a:ea typeface="Times New Roman" panose="02020603050405020304" pitchFamily="18" charset="0"/>
              </a:rPr>
              <a:t>.</a:t>
            </a:r>
            <a:endParaRPr lang="en-US" sz="2800" b="1" kern="0" dirty="0">
              <a:solidFill>
                <a:srgbClr val="000000"/>
              </a:solidFill>
              <a:latin typeface="Times New Roman" panose="02020603050405020304" charset="0"/>
              <a:cs typeface="Times New Roman" panose="02020603050405020304" charset="0"/>
              <a:sym typeface="Arial" panose="020B0604020202020204"/>
            </a:endParaRPr>
          </a:p>
        </p:txBody>
      </p:sp>
      <p:sp>
        <p:nvSpPr>
          <p:cNvPr id="40" name="Cloud 39" descr="OPL20U25GSXzBJYl68kk8uQGfFKzs7yb1M4KJWUiLk6ZEvGF+qCIPSnY57AbBFCvTW$21.2022.70$70+K4lPs7H94VUqPe2XwIsfPRnrXQE//QTEXxb8/8N4CNc6FpgZahzpTjFhMzSA7T/nHJa11DE8Ng2TP3iAmRczFlmslSuUNOgUeb6yRvs0="/>
          <p:cNvSpPr/>
          <p:nvPr/>
        </p:nvSpPr>
        <p:spPr>
          <a:xfrm>
            <a:off x="2086542" y="5715634"/>
            <a:ext cx="350902" cy="288099"/>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vi-VN" sz="1485">
              <a:solidFill>
                <a:prstClr val="white"/>
              </a:solidFill>
              <a:latin typeface="Arial" panose="020B0604020202020204" pitchFamily="34" charset="0"/>
              <a:sym typeface="Arial" panose="020B0604020202020204"/>
            </a:endParaRPr>
          </a:p>
        </p:txBody>
      </p:sp>
      <p:sp>
        <p:nvSpPr>
          <p:cNvPr id="41" name="Cloud 40" descr="OPL20U25GSXzBJYl68kk8uQGfFKzs7yb1M4KJWUiLk6ZEvGF+qCIPSnY57AbBFCvTW$21.2022.70$70+K4lPs7H94VUqPe2XwIsfPRnrXQE//QTEXxb8/8N4CNc6FpgZahzpTjFhMzSA7T/nHJa11DE8Ng2TP3iAmRczFlmslSuUNOgUeb6yRvs0="/>
          <p:cNvSpPr/>
          <p:nvPr/>
        </p:nvSpPr>
        <p:spPr>
          <a:xfrm>
            <a:off x="12468534" y="5550883"/>
            <a:ext cx="551567" cy="45284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vi-VN" sz="1485">
              <a:solidFill>
                <a:prstClr val="white"/>
              </a:solidFill>
              <a:latin typeface="Arial" panose="020B0604020202020204" pitchFamily="34" charset="0"/>
              <a:sym typeface="Arial" panose="020B0604020202020204"/>
            </a:endParaRPr>
          </a:p>
        </p:txBody>
      </p:sp>
      <p:sp>
        <p:nvSpPr>
          <p:cNvPr id="42" name="Rectangle 41" descr="OPL20U25GSXzBJYl68kk8uQGfFKzs7yb1M4KJWUiLk6ZEvGF+qCIPSnY57AbBFCvTW$21.2022.70$70+K4lPs7H94VUqPe2XwIsfPRnrXQE//QTEXxb8/8N4CNc6FpgZahzpTjFhMzSA7T/nHJa11DE8Ng2TP3iAmRczFlmslSuUNOgUeb6yRvs0="/>
          <p:cNvSpPr/>
          <p:nvPr/>
        </p:nvSpPr>
        <p:spPr>
          <a:xfrm>
            <a:off x="6167450" y="4323836"/>
            <a:ext cx="3195320" cy="83904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200">
              <a:buClr>
                <a:srgbClr val="000000"/>
              </a:buClr>
              <a:defRPr/>
            </a:pPr>
            <a:endParaRPr lang="en-US" sz="2800" b="1" kern="0" dirty="0">
              <a:solidFill>
                <a:srgbClr val="000000"/>
              </a:solidFill>
              <a:latin typeface="Times New Roman" panose="02020603050405020304" charset="0"/>
              <a:cs typeface="Times New Roman" panose="02020603050405020304" charset="0"/>
              <a:sym typeface="Arial" panose="020B0604020202020204"/>
            </a:endParaRPr>
          </a:p>
          <a:p>
            <a:pPr defTabSz="1219200">
              <a:buClr>
                <a:srgbClr val="000000"/>
              </a:buClr>
              <a:defRPr/>
            </a:pPr>
            <a:r>
              <a:rPr lang="en-US" sz="2800" b="1" kern="0" dirty="0">
                <a:solidFill>
                  <a:srgbClr val="000000"/>
                </a:solidFill>
                <a:latin typeface="Times New Roman" panose="02020603050405020304" charset="0"/>
                <a:cs typeface="Times New Roman" panose="02020603050405020304" charset="0"/>
                <a:sym typeface="Arial" panose="020B0604020202020204"/>
              </a:rPr>
              <a:t>D. </a:t>
            </a:r>
            <a:r>
              <a:rPr lang="en-US" sz="2800" dirty="0" err="1">
                <a:solidFill>
                  <a:srgbClr val="D8EEF9">
                    <a:lumMod val="10000"/>
                  </a:srgbClr>
                </a:solidFill>
                <a:latin typeface="Times New Roman" panose="02020603050405020304" pitchFamily="18" charset="0"/>
                <a:sym typeface="Arial" panose="020B0604020202020204"/>
              </a:rPr>
              <a:t>Có</a:t>
            </a:r>
            <a:r>
              <a:rPr lang="en-US" sz="2800" dirty="0">
                <a:solidFill>
                  <a:srgbClr val="D8EEF9">
                    <a:lumMod val="10000"/>
                  </a:srgbClr>
                </a:solidFill>
                <a:latin typeface="Times New Roman" panose="02020603050405020304" pitchFamily="18" charset="0"/>
                <a:sym typeface="Arial" panose="020B0604020202020204"/>
              </a:rPr>
              <a:t> </a:t>
            </a:r>
            <a:r>
              <a:rPr lang="en-US" sz="2800" dirty="0" err="1">
                <a:solidFill>
                  <a:srgbClr val="D8EEF9">
                    <a:lumMod val="10000"/>
                  </a:srgbClr>
                </a:solidFill>
                <a:latin typeface="Times New Roman" panose="02020603050405020304" pitchFamily="18" charset="0"/>
                <a:sym typeface="Arial" panose="020B0604020202020204"/>
              </a:rPr>
              <a:t>số</a:t>
            </a:r>
            <a:r>
              <a:rPr lang="en-US" sz="2800" dirty="0">
                <a:solidFill>
                  <a:srgbClr val="D8EEF9">
                    <a:lumMod val="10000"/>
                  </a:srgbClr>
                </a:solidFill>
                <a:latin typeface="Times New Roman" panose="02020603050405020304" pitchFamily="18" charset="0"/>
                <a:sym typeface="Arial" panose="020B0604020202020204"/>
              </a:rPr>
              <a:t> p </a:t>
            </a:r>
            <a:r>
              <a:rPr lang="en-US" sz="2800" dirty="0" err="1">
                <a:solidFill>
                  <a:srgbClr val="D8EEF9">
                    <a:lumMod val="10000"/>
                  </a:srgbClr>
                </a:solidFill>
                <a:latin typeface="Times New Roman" panose="02020603050405020304" pitchFamily="18" charset="0"/>
                <a:sym typeface="Arial" panose="020B0604020202020204"/>
              </a:rPr>
              <a:t>luôn</a:t>
            </a:r>
            <a:r>
              <a:rPr lang="en-US" sz="2800" dirty="0">
                <a:solidFill>
                  <a:srgbClr val="D8EEF9">
                    <a:lumMod val="10000"/>
                  </a:srgbClr>
                </a:solidFill>
                <a:latin typeface="Times New Roman" panose="02020603050405020304" pitchFamily="18" charset="0"/>
                <a:sym typeface="Arial" panose="020B0604020202020204"/>
              </a:rPr>
              <a:t> </a:t>
            </a:r>
            <a:r>
              <a:rPr lang="en-US" sz="2800" dirty="0" err="1">
                <a:solidFill>
                  <a:srgbClr val="D8EEF9">
                    <a:lumMod val="10000"/>
                  </a:srgbClr>
                </a:solidFill>
                <a:latin typeface="Times New Roman" panose="02020603050405020304" pitchFamily="18" charset="0"/>
                <a:sym typeface="Arial" panose="020B0604020202020204"/>
              </a:rPr>
              <a:t>bằng</a:t>
            </a:r>
            <a:r>
              <a:rPr lang="en-US" sz="2800" dirty="0">
                <a:solidFill>
                  <a:srgbClr val="D8EEF9">
                    <a:lumMod val="10000"/>
                  </a:srgbClr>
                </a:solidFill>
                <a:latin typeface="Times New Roman" panose="02020603050405020304" pitchFamily="18" charset="0"/>
                <a:sym typeface="Arial" panose="020B0604020202020204"/>
              </a:rPr>
              <a:t> </a:t>
            </a:r>
            <a:r>
              <a:rPr lang="en-US" sz="2800" dirty="0" err="1">
                <a:solidFill>
                  <a:srgbClr val="D8EEF9">
                    <a:lumMod val="10000"/>
                  </a:srgbClr>
                </a:solidFill>
                <a:latin typeface="Times New Roman" panose="02020603050405020304" pitchFamily="18" charset="0"/>
                <a:sym typeface="Arial" panose="020B0604020202020204"/>
              </a:rPr>
              <a:t>số</a:t>
            </a:r>
            <a:r>
              <a:rPr lang="en-US" sz="2800" dirty="0">
                <a:solidFill>
                  <a:srgbClr val="D8EEF9">
                    <a:lumMod val="10000"/>
                  </a:srgbClr>
                </a:solidFill>
                <a:latin typeface="Times New Roman" panose="02020603050405020304" pitchFamily="18" charset="0"/>
                <a:sym typeface="Arial" panose="020B0604020202020204"/>
              </a:rPr>
              <a:t> e.</a:t>
            </a:r>
            <a:r>
              <a:rPr lang="en-US" sz="2800" dirty="0">
                <a:solidFill>
                  <a:srgbClr val="D8EEF9">
                    <a:lumMod val="10000"/>
                  </a:srgbClr>
                </a:solidFill>
                <a:latin typeface="Times New Roman" panose="02020603050405020304" pitchFamily="18" charset="0"/>
                <a:ea typeface="Times New Roman" panose="02020603050405020304" pitchFamily="18" charset="0"/>
              </a:rPr>
              <a:t> </a:t>
            </a:r>
            <a:r>
              <a:rPr lang="en-US" sz="2800" b="1" kern="0" dirty="0">
                <a:solidFill>
                  <a:srgbClr val="000000"/>
                </a:solidFill>
                <a:latin typeface="Times New Roman" panose="02020603050405020304" charset="0"/>
                <a:cs typeface="Times New Roman" panose="02020603050405020304" charset="0"/>
                <a:sym typeface="Arial" panose="020B0604020202020204"/>
              </a:rPr>
              <a:t>	   </a:t>
            </a:r>
            <a:endParaRPr lang="vi-VN" sz="2800" b="1" dirty="0">
              <a:solidFill>
                <a:srgbClr val="000000"/>
              </a:solidFill>
              <a:latin typeface="Times New Roman" panose="02020603050405020304" charset="0"/>
              <a:cs typeface="Times New Roman" panose="02020603050405020304" charset="0"/>
              <a:sym typeface="Arial" panose="020B0604020202020204"/>
            </a:endParaRPr>
          </a:p>
        </p:txBody>
      </p:sp>
      <p:sp>
        <p:nvSpPr>
          <p:cNvPr id="43" name="Rectangle 42" descr="OPL20U25GSXzBJYl68kk8uQGfFKzs7yb1M4KJWUiLk6ZEvGF+qCIPSnY57AbBFCvTW$21.2022.70$70+K4lPs7H94VUqPe2XwIsfPRnrXQE//QTEXxb8/8N4CNc6FpgZahzpTjFhMzSA7T/nHJa11DE8Ng2TP3iAmRczFlmslSuUNOgUeb6yRvs0="/>
          <p:cNvSpPr/>
          <p:nvPr/>
        </p:nvSpPr>
        <p:spPr>
          <a:xfrm>
            <a:off x="2742565" y="4347636"/>
            <a:ext cx="3040380" cy="83904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200">
              <a:buClr>
                <a:srgbClr val="000000"/>
              </a:buClr>
              <a:defRPr/>
            </a:pPr>
            <a:r>
              <a:rPr lang="en-US" sz="2800" b="1" kern="0" dirty="0">
                <a:solidFill>
                  <a:srgbClr val="000000"/>
                </a:solidFill>
                <a:latin typeface="Times New Roman" panose="02020603050405020304" charset="0"/>
                <a:cs typeface="Times New Roman" panose="02020603050405020304" charset="0"/>
                <a:sym typeface="Arial" panose="020B0604020202020204"/>
              </a:rPr>
              <a:t>C. </a:t>
            </a:r>
            <a:r>
              <a:rPr lang="en-US" sz="2800" dirty="0" err="1">
                <a:solidFill>
                  <a:srgbClr val="D8EEF9">
                    <a:lumMod val="10000"/>
                  </a:srgbClr>
                </a:solidFill>
                <a:latin typeface="Times New Roman" panose="02020603050405020304" pitchFamily="18" charset="0"/>
                <a:sym typeface="Arial" panose="020B0604020202020204"/>
              </a:rPr>
              <a:t>Là</a:t>
            </a:r>
            <a:r>
              <a:rPr lang="en-US" sz="2800" dirty="0">
                <a:solidFill>
                  <a:srgbClr val="D8EEF9">
                    <a:lumMod val="10000"/>
                  </a:srgbClr>
                </a:solidFill>
                <a:latin typeface="Times New Roman" panose="02020603050405020304" pitchFamily="18" charset="0"/>
                <a:sym typeface="Arial" panose="020B0604020202020204"/>
              </a:rPr>
              <a:t> </a:t>
            </a:r>
            <a:r>
              <a:rPr lang="en-US" sz="2800" dirty="0" err="1">
                <a:solidFill>
                  <a:srgbClr val="D8EEF9">
                    <a:lumMod val="10000"/>
                  </a:srgbClr>
                </a:solidFill>
                <a:latin typeface="Times New Roman" panose="02020603050405020304" pitchFamily="18" charset="0"/>
                <a:sym typeface="Arial" panose="020B0604020202020204"/>
              </a:rPr>
              <a:t>hạt</a:t>
            </a:r>
            <a:r>
              <a:rPr lang="en-US" sz="2800" dirty="0">
                <a:solidFill>
                  <a:srgbClr val="D8EEF9">
                    <a:lumMod val="10000"/>
                  </a:srgbClr>
                </a:solidFill>
                <a:latin typeface="Times New Roman" panose="02020603050405020304" pitchFamily="18" charset="0"/>
                <a:sym typeface="Arial" panose="020B0604020202020204"/>
              </a:rPr>
              <a:t> </a:t>
            </a:r>
            <a:r>
              <a:rPr lang="en-US" sz="2800" dirty="0" err="1">
                <a:solidFill>
                  <a:srgbClr val="D8EEF9">
                    <a:lumMod val="10000"/>
                  </a:srgbClr>
                </a:solidFill>
                <a:latin typeface="Times New Roman" panose="02020603050405020304" pitchFamily="18" charset="0"/>
                <a:sym typeface="Arial" panose="020B0604020202020204"/>
              </a:rPr>
              <a:t>vô</a:t>
            </a:r>
            <a:r>
              <a:rPr lang="en-US" sz="2800" dirty="0">
                <a:solidFill>
                  <a:srgbClr val="D8EEF9">
                    <a:lumMod val="10000"/>
                  </a:srgbClr>
                </a:solidFill>
                <a:latin typeface="Times New Roman" panose="02020603050405020304" pitchFamily="18" charset="0"/>
                <a:sym typeface="Arial" panose="020B0604020202020204"/>
              </a:rPr>
              <a:t> </a:t>
            </a:r>
            <a:r>
              <a:rPr lang="en-US" sz="2800" dirty="0" err="1">
                <a:solidFill>
                  <a:srgbClr val="D8EEF9">
                    <a:lumMod val="10000"/>
                  </a:srgbClr>
                </a:solidFill>
                <a:latin typeface="Times New Roman" panose="02020603050405020304" pitchFamily="18" charset="0"/>
                <a:sym typeface="Arial" panose="020B0604020202020204"/>
              </a:rPr>
              <a:t>cùng</a:t>
            </a:r>
            <a:r>
              <a:rPr lang="en-US" sz="2800" dirty="0">
                <a:solidFill>
                  <a:srgbClr val="D8EEF9">
                    <a:lumMod val="10000"/>
                  </a:srgbClr>
                </a:solidFill>
                <a:latin typeface="Times New Roman" panose="02020603050405020304" pitchFamily="18" charset="0"/>
                <a:sym typeface="Arial" panose="020B0604020202020204"/>
              </a:rPr>
              <a:t> </a:t>
            </a:r>
            <a:r>
              <a:rPr lang="en-US" sz="2800" dirty="0" err="1">
                <a:solidFill>
                  <a:srgbClr val="D8EEF9">
                    <a:lumMod val="10000"/>
                  </a:srgbClr>
                </a:solidFill>
                <a:latin typeface="Times New Roman" panose="02020603050405020304" pitchFamily="18" charset="0"/>
                <a:sym typeface="Arial" panose="020B0604020202020204"/>
              </a:rPr>
              <a:t>nhỏ</a:t>
            </a:r>
            <a:r>
              <a:rPr lang="en-US" sz="2800" b="1" kern="0" dirty="0">
                <a:solidFill>
                  <a:srgbClr val="000000"/>
                </a:solidFill>
                <a:latin typeface="Times New Roman" panose="02020603050405020304" charset="0"/>
                <a:cs typeface="Times New Roman" panose="02020603050405020304" charset="0"/>
                <a:sym typeface="Arial" panose="020B0604020202020204"/>
              </a:rPr>
              <a:t>.   </a:t>
            </a:r>
            <a:endParaRPr lang="vi-VN" sz="2800" b="1" dirty="0">
              <a:solidFill>
                <a:srgbClr val="000000"/>
              </a:solidFill>
              <a:latin typeface="Times New Roman" panose="02020603050405020304" charset="0"/>
              <a:cs typeface="Times New Roman" panose="02020603050405020304" charset="0"/>
              <a:sym typeface="Arial" panose="020B0604020202020204"/>
            </a:endParaRPr>
          </a:p>
        </p:txBody>
      </p:sp>
      <p:sp>
        <p:nvSpPr>
          <p:cNvPr id="44" name="Rectangle 43" descr="OPL20U25GSXzBJYl68kk8uQGfFKzs7yb1M4KJWUiLk6ZEvGF+qCIPSnY57AbBFCvTW$21.2022.70$70+K4lPs7H94VUqPe2XwIsfPRnrXQE//QTEXxb8/8N4CNc6FpgZahzpTjFhMzSA7T/nHJa11DE8Ng2TP3iAmRczFlmslSuUNOgUeb6yRvs0="/>
          <p:cNvSpPr/>
          <p:nvPr/>
        </p:nvSpPr>
        <p:spPr>
          <a:xfrm>
            <a:off x="2742566" y="3275755"/>
            <a:ext cx="3040379" cy="83989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200">
              <a:buClr>
                <a:srgbClr val="000000"/>
              </a:buClr>
              <a:defRPr/>
            </a:pPr>
            <a:r>
              <a:rPr lang="en-US" sz="2800" b="1" kern="0" dirty="0">
                <a:solidFill>
                  <a:srgbClr val="000000"/>
                </a:solidFill>
                <a:latin typeface="Times New Roman" panose="02020603050405020304" charset="0"/>
                <a:cs typeface="Times New Roman" panose="02020603050405020304" charset="0"/>
                <a:sym typeface="Arial" panose="020B0604020202020204"/>
              </a:rPr>
              <a:t>A. </a:t>
            </a:r>
            <a:r>
              <a:rPr lang="en-US" sz="2800" dirty="0" err="1">
                <a:solidFill>
                  <a:srgbClr val="D8EEF9">
                    <a:lumMod val="10000"/>
                  </a:srgbClr>
                </a:solidFill>
                <a:latin typeface="Times New Roman" panose="02020603050405020304" pitchFamily="18" charset="0"/>
                <a:sym typeface="Arial" panose="020B0604020202020204"/>
              </a:rPr>
              <a:t>Trung</a:t>
            </a:r>
            <a:r>
              <a:rPr lang="en-US" sz="2800" dirty="0">
                <a:solidFill>
                  <a:srgbClr val="D8EEF9">
                    <a:lumMod val="10000"/>
                  </a:srgbClr>
                </a:solidFill>
                <a:latin typeface="Times New Roman" panose="02020603050405020304" pitchFamily="18" charset="0"/>
                <a:sym typeface="Arial" panose="020B0604020202020204"/>
              </a:rPr>
              <a:t> </a:t>
            </a:r>
            <a:r>
              <a:rPr lang="en-US" sz="2800" dirty="0" err="1">
                <a:solidFill>
                  <a:srgbClr val="D8EEF9">
                    <a:lumMod val="10000"/>
                  </a:srgbClr>
                </a:solidFill>
                <a:latin typeface="Times New Roman" panose="02020603050405020304" pitchFamily="18" charset="0"/>
                <a:sym typeface="Arial" panose="020B0604020202020204"/>
              </a:rPr>
              <a:t>hòa</a:t>
            </a:r>
            <a:r>
              <a:rPr lang="en-US" sz="2800" dirty="0">
                <a:solidFill>
                  <a:srgbClr val="D8EEF9">
                    <a:lumMod val="10000"/>
                  </a:srgbClr>
                </a:solidFill>
                <a:latin typeface="Times New Roman" panose="02020603050405020304" pitchFamily="18" charset="0"/>
                <a:sym typeface="Arial" panose="020B0604020202020204"/>
              </a:rPr>
              <a:t> </a:t>
            </a:r>
            <a:r>
              <a:rPr lang="en-US" sz="2800" dirty="0" err="1">
                <a:solidFill>
                  <a:srgbClr val="D8EEF9">
                    <a:lumMod val="10000"/>
                  </a:srgbClr>
                </a:solidFill>
                <a:latin typeface="Times New Roman" panose="02020603050405020304" pitchFamily="18" charset="0"/>
                <a:sym typeface="Arial" panose="020B0604020202020204"/>
              </a:rPr>
              <a:t>về</a:t>
            </a:r>
            <a:r>
              <a:rPr lang="en-US" sz="2800" dirty="0">
                <a:solidFill>
                  <a:srgbClr val="D8EEF9">
                    <a:lumMod val="10000"/>
                  </a:srgbClr>
                </a:solidFill>
                <a:latin typeface="Times New Roman" panose="02020603050405020304" pitchFamily="18" charset="0"/>
                <a:sym typeface="Arial" panose="020B0604020202020204"/>
              </a:rPr>
              <a:t> </a:t>
            </a:r>
            <a:r>
              <a:rPr lang="en-US" sz="2800" dirty="0" err="1">
                <a:solidFill>
                  <a:srgbClr val="D8EEF9">
                    <a:lumMod val="10000"/>
                  </a:srgbClr>
                </a:solidFill>
                <a:latin typeface="Times New Roman" panose="02020603050405020304" pitchFamily="18" charset="0"/>
                <a:sym typeface="Arial" panose="020B0604020202020204"/>
              </a:rPr>
              <a:t>điện</a:t>
            </a:r>
            <a:r>
              <a:rPr lang="en-US" sz="2800" dirty="0">
                <a:solidFill>
                  <a:srgbClr val="D8EEF9">
                    <a:lumMod val="10000"/>
                  </a:srgbClr>
                </a:solidFill>
                <a:latin typeface="Times New Roman" panose="02020603050405020304" pitchFamily="18" charset="0"/>
                <a:sym typeface="Arial" panose="020B0604020202020204"/>
              </a:rPr>
              <a:t>.</a:t>
            </a:r>
            <a:endParaRPr sz="2800" b="1" kern="0" dirty="0">
              <a:solidFill>
                <a:srgbClr val="000000"/>
              </a:solidFill>
              <a:latin typeface="Times New Roman" panose="02020603050405020304" charset="0"/>
              <a:cs typeface="Times New Roman" panose="02020603050405020304" charset="0"/>
              <a:sym typeface="Arial" panose="020B0604020202020204"/>
            </a:endParaRPr>
          </a:p>
        </p:txBody>
      </p:sp>
      <p:pic>
        <p:nvPicPr>
          <p:cNvPr id="47" name="Picture 46"/>
          <p:cNvPicPr>
            <a:picLocks noChangeAspect="1"/>
          </p:cNvPicPr>
          <p:nvPr/>
        </p:nvPicPr>
        <p:blipFill rotWithShape="1">
          <a:blip r:embed="rId10"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a:fillRect/>
          </a:stretch>
        </p:blipFill>
        <p:spPr>
          <a:xfrm>
            <a:off x="8976089" y="3342148"/>
            <a:ext cx="547679" cy="584149"/>
          </a:xfrm>
          <a:prstGeom prst="rect">
            <a:avLst/>
          </a:prstGeom>
        </p:spPr>
      </p:pic>
      <p:pic>
        <p:nvPicPr>
          <p:cNvPr id="51" name="Picture 50"/>
          <p:cNvPicPr>
            <a:picLocks noChangeAspect="1"/>
          </p:cNvPicPr>
          <p:nvPr/>
        </p:nvPicPr>
        <p:blipFill rotWithShape="1">
          <a:blip r:embed="rId11"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5487572" y="4781036"/>
            <a:ext cx="497807" cy="580873"/>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43912" y="3356484"/>
            <a:ext cx="497934" cy="583439"/>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069215" y="4433670"/>
            <a:ext cx="497934" cy="583439"/>
          </a:xfrm>
          <a:prstGeom prst="rect">
            <a:avLst/>
          </a:prstGeom>
        </p:spPr>
      </p:pic>
      <p:sp>
        <p:nvSpPr>
          <p:cNvPr id="18" name="TextBox 17"/>
          <p:cNvSpPr txBox="1"/>
          <p:nvPr/>
        </p:nvSpPr>
        <p:spPr>
          <a:xfrm>
            <a:off x="8920836" y="7051825"/>
            <a:ext cx="1068537" cy="32117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defTabSz="1219200">
              <a:buClr>
                <a:srgbClr val="000000"/>
              </a:buClr>
              <a:defRPr/>
            </a:pPr>
            <a:endParaRPr lang="en-US" sz="1485" kern="0" dirty="0">
              <a:solidFill>
                <a:srgbClr val="000000"/>
              </a:solidFill>
              <a:latin typeface="Arial" panose="020B0604020202020204"/>
              <a:sym typeface="Arial" panose="020B0604020202020204"/>
            </a:endParaRPr>
          </a:p>
        </p:txBody>
      </p:sp>
      <p:grpSp>
        <p:nvGrpSpPr>
          <p:cNvPr id="2" name="Group 15">
            <a:extLst>
              <a:ext uri="{FF2B5EF4-FFF2-40B4-BE49-F238E27FC236}">
                <a16:creationId xmlns:a16="http://schemas.microsoft.com/office/drawing/2014/main" id="{A1CA20D9-EEB2-7E67-AB6B-C59F533E268D}"/>
              </a:ext>
            </a:extLst>
          </p:cNvPr>
          <p:cNvGrpSpPr/>
          <p:nvPr/>
        </p:nvGrpSpPr>
        <p:grpSpPr>
          <a:xfrm>
            <a:off x="1538141" y="2"/>
            <a:ext cx="9144000" cy="1193399"/>
            <a:chOff x="0" y="0"/>
            <a:chExt cx="12192000" cy="1193399"/>
          </a:xfrm>
        </p:grpSpPr>
        <p:grpSp>
          <p:nvGrpSpPr>
            <p:cNvPr id="3" name="Google Shape;2124;p56">
              <a:extLst>
                <a:ext uri="{FF2B5EF4-FFF2-40B4-BE49-F238E27FC236}">
                  <a16:creationId xmlns:a16="http://schemas.microsoft.com/office/drawing/2014/main" id="{B608D199-F48B-4E4B-419B-6DBE60887EA9}"/>
                </a:ext>
              </a:extLst>
            </p:cNvPr>
            <p:cNvGrpSpPr/>
            <p:nvPr/>
          </p:nvGrpSpPr>
          <p:grpSpPr>
            <a:xfrm>
              <a:off x="0" y="0"/>
              <a:ext cx="12192000" cy="1190222"/>
              <a:chOff x="4411970" y="2468674"/>
              <a:chExt cx="747317" cy="167425"/>
            </a:xfrm>
          </p:grpSpPr>
          <p:sp>
            <p:nvSpPr>
              <p:cNvPr id="20" name="Google Shape;2125;p56">
                <a:extLst>
                  <a:ext uri="{FF2B5EF4-FFF2-40B4-BE49-F238E27FC236}">
                    <a16:creationId xmlns:a16="http://schemas.microsoft.com/office/drawing/2014/main" id="{D0285127-18BE-1CFA-570C-87788C6835E3}"/>
                  </a:ext>
                </a:extLst>
              </p:cNvPr>
              <p:cNvSpPr/>
              <p:nvPr/>
            </p:nvSpPr>
            <p:spPr>
              <a:xfrm>
                <a:off x="4411970" y="2468674"/>
                <a:ext cx="180035" cy="167425"/>
              </a:xfrm>
              <a:custGeom>
                <a:avLst/>
                <a:gdLst/>
                <a:ahLst/>
                <a:cxnLst/>
                <a:rect l="l" t="t" r="r" b="b"/>
                <a:pathLst>
                  <a:path w="4789" h="3708" extrusionOk="0">
                    <a:moveTo>
                      <a:pt x="1" y="0"/>
                    </a:moveTo>
                    <a:lnTo>
                      <a:pt x="1" y="3707"/>
                    </a:lnTo>
                    <a:lnTo>
                      <a:pt x="3381" y="3707"/>
                    </a:lnTo>
                    <a:lnTo>
                      <a:pt x="4789" y="1853"/>
                    </a:lnTo>
                    <a:lnTo>
                      <a:pt x="3381" y="0"/>
                    </a:lnTo>
                    <a:close/>
                  </a:path>
                </a:pathLst>
              </a:custGeom>
              <a:solidFill>
                <a:srgbClr val="D7EDEE"/>
              </a:solidFill>
              <a:ln>
                <a:noFill/>
              </a:ln>
            </p:spPr>
            <p:txBody>
              <a:bodyPr spcFirstLastPara="1" wrap="square" lIns="91425" tIns="91425" rIns="91425" bIns="91425" anchor="ctr" anchorCtr="0">
                <a:noAutofit/>
              </a:bodyPr>
              <a:lstStyle/>
              <a:p>
                <a:pPr>
                  <a:defRPr/>
                </a:pPr>
                <a:endParaRPr dirty="0">
                  <a:solidFill>
                    <a:srgbClr val="555555"/>
                  </a:solidFill>
                  <a:latin typeface="Arial"/>
                </a:endParaRPr>
              </a:p>
            </p:txBody>
          </p:sp>
          <p:sp>
            <p:nvSpPr>
              <p:cNvPr id="21" name="Google Shape;2126;p56">
                <a:extLst>
                  <a:ext uri="{FF2B5EF4-FFF2-40B4-BE49-F238E27FC236}">
                    <a16:creationId xmlns:a16="http://schemas.microsoft.com/office/drawing/2014/main" id="{D342E36D-D6FA-DDEF-F641-BA5B3B110D12}"/>
                  </a:ext>
                </a:extLst>
              </p:cNvPr>
              <p:cNvSpPr/>
              <p:nvPr/>
            </p:nvSpPr>
            <p:spPr>
              <a:xfrm>
                <a:off x="4564629" y="2468674"/>
                <a:ext cx="594658" cy="167425"/>
              </a:xfrm>
              <a:custGeom>
                <a:avLst/>
                <a:gdLst/>
                <a:ahLst/>
                <a:cxnLst/>
                <a:rect l="l" t="t" r="r" b="b"/>
                <a:pathLst>
                  <a:path w="13170" h="3708" extrusionOk="0">
                    <a:moveTo>
                      <a:pt x="0" y="0"/>
                    </a:moveTo>
                    <a:lnTo>
                      <a:pt x="1408" y="1853"/>
                    </a:lnTo>
                    <a:lnTo>
                      <a:pt x="0" y="3707"/>
                    </a:lnTo>
                    <a:lnTo>
                      <a:pt x="13169" y="3707"/>
                    </a:lnTo>
                    <a:lnTo>
                      <a:pt x="13169" y="0"/>
                    </a:ln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a:defRPr/>
                </a:pPr>
                <a:endParaRPr sz="2800" b="1" dirty="0">
                  <a:solidFill>
                    <a:srgbClr val="E2770C"/>
                  </a:solidFill>
                  <a:latin typeface="Times New Roman" panose="02020603050405020304" pitchFamily="18" charset="0"/>
                  <a:cs typeface="Times New Roman" panose="02020603050405020304" pitchFamily="18" charset="0"/>
                </a:endParaRPr>
              </a:p>
            </p:txBody>
          </p:sp>
        </p:grpSp>
        <p:pic>
          <p:nvPicPr>
            <p:cNvPr id="19" name="Picture 18" descr="A group of kids using a computer&#10;&#10;Description automatically generated with medium confidence">
              <a:extLst>
                <a:ext uri="{FF2B5EF4-FFF2-40B4-BE49-F238E27FC236}">
                  <a16:creationId xmlns:a16="http://schemas.microsoft.com/office/drawing/2014/main" id="{3ED07267-3908-E1B5-87C7-E3012291247F}"/>
                </a:ext>
              </a:extLst>
            </p:cNvPr>
            <p:cNvPicPr>
              <a:picLocks noChangeAspect="1"/>
            </p:cNvPicPr>
            <p:nvPr/>
          </p:nvPicPr>
          <p:blipFill>
            <a:blip r:embed="rId13">
              <a:extLst>
                <a:ext uri="{BEBA8EAE-BF5A-486C-A8C5-ECC9F3942E4B}">
                  <a14:imgProps xmlns:a14="http://schemas.microsoft.com/office/drawing/2010/main">
                    <a14:imgLayer>
                      <a14:imgEffect>
                        <a14:backgroundRemoval t="10000" b="99375" l="3822" r="97771">
                          <a14:foregroundMark x1="30573" y1="20000" x2="33439" y2="36250"/>
                          <a14:foregroundMark x1="11783" y1="56250" x2="8280" y2="93125"/>
                          <a14:foregroundMark x1="29299" y1="93125" x2="76433" y2="80000"/>
                          <a14:foregroundMark x1="65605" y1="91875" x2="77707" y2="91875"/>
                          <a14:foregroundMark x1="93631" y1="70000" x2="92994" y2="90000"/>
                          <a14:foregroundMark x1="55096" y1="18125" x2="71975" y2="17500"/>
                          <a14:foregroundMark x1="71975" y1="17500" x2="72930" y2="23125"/>
                          <a14:foregroundMark x1="64013" y1="53125" x2="71338" y2="54375"/>
                          <a14:foregroundMark x1="68471" y1="73125" x2="76433" y2="75000"/>
                          <a14:foregroundMark x1="78025" y1="96250" x2="84713" y2="97500"/>
                          <a14:foregroundMark x1="16561" y1="99375" x2="42038" y2="71250"/>
                          <a14:foregroundMark x1="4140" y1="66875" x2="5732" y2="90625"/>
                          <a14:foregroundMark x1="34713" y1="88125" x2="40446" y2="81250"/>
                          <a14:foregroundMark x1="50955" y1="95625" x2="49682" y2="90625"/>
                          <a14:foregroundMark x1="85669" y1="52500" x2="81847" y2="51875"/>
                          <a14:foregroundMark x1="62420" y1="48750" x2="68471" y2="56250"/>
                          <a14:foregroundMark x1="71338" y1="48125" x2="73248" y2="50625"/>
                          <a14:foregroundMark x1="34713" y1="35625" x2="38854" y2="35000"/>
                          <a14:foregroundMark x1="30573" y1="12500" x2="28981" y2="20000"/>
                          <a14:foregroundMark x1="64331" y1="10000" x2="57643" y2="13125"/>
                          <a14:foregroundMark x1="78981" y1="28750" x2="91401" y2="23125"/>
                          <a14:foregroundMark x1="91401" y1="23125" x2="94904" y2="30625"/>
                          <a14:foregroundMark x1="95223" y1="32500" x2="97771" y2="48125"/>
                          <a14:foregroundMark x1="61465" y1="98125" x2="67516" y2="98125"/>
                          <a14:foregroundMark x1="42038" y1="47500" x2="44586" y2="44375"/>
                        </a14:backgroundRemoval>
                      </a14:imgEffect>
                    </a14:imgLayer>
                  </a14:imgProps>
                </a:ext>
                <a:ext uri="{28A0092B-C50C-407E-A947-70E740481C1C}">
                  <a14:useLocalDpi xmlns:a14="http://schemas.microsoft.com/office/drawing/2010/main" val="0"/>
                </a:ext>
              </a:extLst>
            </a:blip>
            <a:stretch>
              <a:fillRect/>
            </a:stretch>
          </p:blipFill>
          <p:spPr>
            <a:xfrm>
              <a:off x="83127" y="115627"/>
              <a:ext cx="2115127" cy="1077772"/>
            </a:xfrm>
            <a:prstGeom prst="rect">
              <a:avLst/>
            </a:prstGeom>
          </p:spPr>
        </p:pic>
      </p:grpSp>
      <p:grpSp>
        <p:nvGrpSpPr>
          <p:cNvPr id="5" name="Group 21">
            <a:extLst>
              <a:ext uri="{FF2B5EF4-FFF2-40B4-BE49-F238E27FC236}">
                <a16:creationId xmlns:a16="http://schemas.microsoft.com/office/drawing/2014/main" id="{4063A1D0-F578-C315-C2EB-E450EFD31D0D}"/>
              </a:ext>
            </a:extLst>
          </p:cNvPr>
          <p:cNvGrpSpPr/>
          <p:nvPr/>
        </p:nvGrpSpPr>
        <p:grpSpPr>
          <a:xfrm>
            <a:off x="4354257" y="-321989"/>
            <a:ext cx="5611091" cy="1398957"/>
            <a:chOff x="2142836" y="-78158"/>
            <a:chExt cx="7481454" cy="1398957"/>
          </a:xfrm>
        </p:grpSpPr>
        <p:sp>
          <p:nvSpPr>
            <p:cNvPr id="23" name="Rectangle 22">
              <a:extLst>
                <a:ext uri="{FF2B5EF4-FFF2-40B4-BE49-F238E27FC236}">
                  <a16:creationId xmlns:a16="http://schemas.microsoft.com/office/drawing/2014/main" id="{A397CA8A-6481-2DA1-9B79-6AB4D9F4707C}"/>
                </a:ext>
              </a:extLst>
            </p:cNvPr>
            <p:cNvSpPr/>
            <p:nvPr/>
          </p:nvSpPr>
          <p:spPr>
            <a:xfrm flipH="1">
              <a:off x="9332883" y="-78158"/>
              <a:ext cx="45719" cy="771237"/>
            </a:xfrm>
            <a:custGeom>
              <a:avLst/>
              <a:gdLst>
                <a:gd name="connsiteX0" fmla="*/ 0 w 45719"/>
                <a:gd name="connsiteY0" fmla="*/ 0 h 771237"/>
                <a:gd name="connsiteX1" fmla="*/ 45719 w 45719"/>
                <a:gd name="connsiteY1" fmla="*/ 0 h 771237"/>
                <a:gd name="connsiteX2" fmla="*/ 45719 w 45719"/>
                <a:gd name="connsiteY2" fmla="*/ 401043 h 771237"/>
                <a:gd name="connsiteX3" fmla="*/ 45719 w 45719"/>
                <a:gd name="connsiteY3" fmla="*/ 771237 h 771237"/>
                <a:gd name="connsiteX4" fmla="*/ 0 w 45719"/>
                <a:gd name="connsiteY4" fmla="*/ 771237 h 771237"/>
                <a:gd name="connsiteX5" fmla="*/ 0 w 45719"/>
                <a:gd name="connsiteY5" fmla="*/ 377906 h 771237"/>
                <a:gd name="connsiteX6" fmla="*/ 0 w 45719"/>
                <a:gd name="connsiteY6" fmla="*/ 0 h 77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19" h="771237" fill="none" extrusionOk="0">
                  <a:moveTo>
                    <a:pt x="0" y="0"/>
                  </a:moveTo>
                  <a:cubicBezTo>
                    <a:pt x="16891" y="-4410"/>
                    <a:pt x="34751" y="4455"/>
                    <a:pt x="45719" y="0"/>
                  </a:cubicBezTo>
                  <a:cubicBezTo>
                    <a:pt x="61412" y="128024"/>
                    <a:pt x="11829" y="298146"/>
                    <a:pt x="45719" y="401043"/>
                  </a:cubicBezTo>
                  <a:cubicBezTo>
                    <a:pt x="79609" y="503940"/>
                    <a:pt x="6788" y="675536"/>
                    <a:pt x="45719" y="771237"/>
                  </a:cubicBezTo>
                  <a:cubicBezTo>
                    <a:pt x="24433" y="771767"/>
                    <a:pt x="19366" y="766667"/>
                    <a:pt x="0" y="771237"/>
                  </a:cubicBezTo>
                  <a:cubicBezTo>
                    <a:pt x="-12681" y="632552"/>
                    <a:pt x="16406" y="464077"/>
                    <a:pt x="0" y="377906"/>
                  </a:cubicBezTo>
                  <a:cubicBezTo>
                    <a:pt x="-16406" y="291735"/>
                    <a:pt x="10043" y="131038"/>
                    <a:pt x="0" y="0"/>
                  </a:cubicBezTo>
                  <a:close/>
                </a:path>
                <a:path w="45719" h="771237" stroke="0" extrusionOk="0">
                  <a:moveTo>
                    <a:pt x="0" y="0"/>
                  </a:moveTo>
                  <a:cubicBezTo>
                    <a:pt x="11057" y="-4510"/>
                    <a:pt x="35991" y="518"/>
                    <a:pt x="45719" y="0"/>
                  </a:cubicBezTo>
                  <a:cubicBezTo>
                    <a:pt x="70265" y="79149"/>
                    <a:pt x="18701" y="185867"/>
                    <a:pt x="45719" y="370194"/>
                  </a:cubicBezTo>
                  <a:cubicBezTo>
                    <a:pt x="72737" y="554521"/>
                    <a:pt x="44318" y="629470"/>
                    <a:pt x="45719" y="771237"/>
                  </a:cubicBezTo>
                  <a:cubicBezTo>
                    <a:pt x="27492" y="775409"/>
                    <a:pt x="16040" y="768919"/>
                    <a:pt x="0" y="771237"/>
                  </a:cubicBezTo>
                  <a:cubicBezTo>
                    <a:pt x="-5166" y="586522"/>
                    <a:pt x="36544" y="496240"/>
                    <a:pt x="0" y="370194"/>
                  </a:cubicBezTo>
                  <a:cubicBezTo>
                    <a:pt x="-36544" y="244148"/>
                    <a:pt x="33027" y="183697"/>
                    <a:pt x="0" y="0"/>
                  </a:cubicBezTo>
                  <a:close/>
                </a:path>
              </a:pathLst>
            </a:custGeom>
            <a:solidFill>
              <a:schemeClr val="accent2">
                <a:lumMod val="75000"/>
              </a:schemeClr>
            </a:solidFill>
            <a:ln>
              <a:solidFill>
                <a:schemeClr val="accent2">
                  <a:lumMod val="75000"/>
                </a:schemeClr>
              </a:solidFill>
              <a:extLst>
                <a:ext uri="{C807C97D-BFC1-408E-A445-0C87EB9F89A2}">
                  <ask:lineSketchStyleProps xmlns="" xmlns:ask="http://schemas.microsoft.com/office/drawing/2018/sketchyshapes" sd="370500016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4" name="Rectangle 23">
              <a:extLst>
                <a:ext uri="{FF2B5EF4-FFF2-40B4-BE49-F238E27FC236}">
                  <a16:creationId xmlns:a16="http://schemas.microsoft.com/office/drawing/2014/main" id="{F04940FC-917A-E2B3-5C45-DA075D3000E9}"/>
                </a:ext>
              </a:extLst>
            </p:cNvPr>
            <p:cNvSpPr/>
            <p:nvPr/>
          </p:nvSpPr>
          <p:spPr>
            <a:xfrm flipH="1">
              <a:off x="2461028" y="-73715"/>
              <a:ext cx="45719" cy="771237"/>
            </a:xfrm>
            <a:custGeom>
              <a:avLst/>
              <a:gdLst>
                <a:gd name="connsiteX0" fmla="*/ 0 w 45719"/>
                <a:gd name="connsiteY0" fmla="*/ 0 h 771237"/>
                <a:gd name="connsiteX1" fmla="*/ 45719 w 45719"/>
                <a:gd name="connsiteY1" fmla="*/ 0 h 771237"/>
                <a:gd name="connsiteX2" fmla="*/ 45719 w 45719"/>
                <a:gd name="connsiteY2" fmla="*/ 370194 h 771237"/>
                <a:gd name="connsiteX3" fmla="*/ 45719 w 45719"/>
                <a:gd name="connsiteY3" fmla="*/ 771237 h 771237"/>
                <a:gd name="connsiteX4" fmla="*/ 0 w 45719"/>
                <a:gd name="connsiteY4" fmla="*/ 771237 h 771237"/>
                <a:gd name="connsiteX5" fmla="*/ 0 w 45719"/>
                <a:gd name="connsiteY5" fmla="*/ 393331 h 771237"/>
                <a:gd name="connsiteX6" fmla="*/ 0 w 45719"/>
                <a:gd name="connsiteY6" fmla="*/ 0 h 77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19" h="771237" fill="none" extrusionOk="0">
                  <a:moveTo>
                    <a:pt x="0" y="0"/>
                  </a:moveTo>
                  <a:cubicBezTo>
                    <a:pt x="13425" y="-2340"/>
                    <a:pt x="27282" y="3427"/>
                    <a:pt x="45719" y="0"/>
                  </a:cubicBezTo>
                  <a:cubicBezTo>
                    <a:pt x="54272" y="76418"/>
                    <a:pt x="6985" y="201803"/>
                    <a:pt x="45719" y="370194"/>
                  </a:cubicBezTo>
                  <a:cubicBezTo>
                    <a:pt x="84453" y="538585"/>
                    <a:pt x="32713" y="581048"/>
                    <a:pt x="45719" y="771237"/>
                  </a:cubicBezTo>
                  <a:cubicBezTo>
                    <a:pt x="26330" y="772007"/>
                    <a:pt x="19311" y="768369"/>
                    <a:pt x="0" y="771237"/>
                  </a:cubicBezTo>
                  <a:cubicBezTo>
                    <a:pt x="-15726" y="672791"/>
                    <a:pt x="37333" y="473289"/>
                    <a:pt x="0" y="393331"/>
                  </a:cubicBezTo>
                  <a:cubicBezTo>
                    <a:pt x="-37333" y="313373"/>
                    <a:pt x="43777" y="158111"/>
                    <a:pt x="0" y="0"/>
                  </a:cubicBezTo>
                  <a:close/>
                </a:path>
                <a:path w="45719" h="771237" stroke="0" extrusionOk="0">
                  <a:moveTo>
                    <a:pt x="0" y="0"/>
                  </a:moveTo>
                  <a:cubicBezTo>
                    <a:pt x="18173" y="-1477"/>
                    <a:pt x="31455" y="3772"/>
                    <a:pt x="45719" y="0"/>
                  </a:cubicBezTo>
                  <a:cubicBezTo>
                    <a:pt x="63343" y="126879"/>
                    <a:pt x="15086" y="195470"/>
                    <a:pt x="45719" y="362481"/>
                  </a:cubicBezTo>
                  <a:cubicBezTo>
                    <a:pt x="76352" y="529492"/>
                    <a:pt x="28242" y="576175"/>
                    <a:pt x="45719" y="771237"/>
                  </a:cubicBezTo>
                  <a:cubicBezTo>
                    <a:pt x="26884" y="774465"/>
                    <a:pt x="9473" y="770362"/>
                    <a:pt x="0" y="771237"/>
                  </a:cubicBezTo>
                  <a:cubicBezTo>
                    <a:pt x="-15825" y="652906"/>
                    <a:pt x="25901" y="486461"/>
                    <a:pt x="0" y="393331"/>
                  </a:cubicBezTo>
                  <a:cubicBezTo>
                    <a:pt x="-25901" y="300201"/>
                    <a:pt x="37652" y="188302"/>
                    <a:pt x="0" y="0"/>
                  </a:cubicBezTo>
                  <a:close/>
                </a:path>
              </a:pathLst>
            </a:custGeom>
            <a:solidFill>
              <a:schemeClr val="accent2">
                <a:lumMod val="75000"/>
              </a:schemeClr>
            </a:solidFill>
            <a:ln>
              <a:solidFill>
                <a:schemeClr val="accent2">
                  <a:lumMod val="7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5" name="Freeform: Shape 24">
              <a:extLst>
                <a:ext uri="{FF2B5EF4-FFF2-40B4-BE49-F238E27FC236}">
                  <a16:creationId xmlns:a16="http://schemas.microsoft.com/office/drawing/2014/main" id="{0A4D5A8E-CC34-F0F7-B460-6E65AD211B4F}"/>
                </a:ext>
              </a:extLst>
            </p:cNvPr>
            <p:cNvSpPr/>
            <p:nvPr/>
          </p:nvSpPr>
          <p:spPr>
            <a:xfrm>
              <a:off x="2142836" y="461817"/>
              <a:ext cx="7481454" cy="858982"/>
            </a:xfrm>
            <a:custGeom>
              <a:avLst/>
              <a:gdLst>
                <a:gd name="connsiteX0" fmla="*/ 328070 w 7481454"/>
                <a:gd name="connsiteY0" fmla="*/ 126730 h 858982"/>
                <a:gd name="connsiteX1" fmla="*/ 193963 w 7481454"/>
                <a:gd name="connsiteY1" fmla="*/ 260837 h 858982"/>
                <a:gd name="connsiteX2" fmla="*/ 328070 w 7481454"/>
                <a:gd name="connsiteY2" fmla="*/ 394944 h 858982"/>
                <a:gd name="connsiteX3" fmla="*/ 462177 w 7481454"/>
                <a:gd name="connsiteY3" fmla="*/ 260837 h 858982"/>
                <a:gd name="connsiteX4" fmla="*/ 328070 w 7481454"/>
                <a:gd name="connsiteY4" fmla="*/ 126730 h 858982"/>
                <a:gd name="connsiteX5" fmla="*/ 7213779 w 7481454"/>
                <a:gd name="connsiteY5" fmla="*/ 124509 h 858982"/>
                <a:gd name="connsiteX6" fmla="*/ 7079672 w 7481454"/>
                <a:gd name="connsiteY6" fmla="*/ 258616 h 858982"/>
                <a:gd name="connsiteX7" fmla="*/ 7213779 w 7481454"/>
                <a:gd name="connsiteY7" fmla="*/ 392723 h 858982"/>
                <a:gd name="connsiteX8" fmla="*/ 7347886 w 7481454"/>
                <a:gd name="connsiteY8" fmla="*/ 258616 h 858982"/>
                <a:gd name="connsiteX9" fmla="*/ 7213779 w 7481454"/>
                <a:gd name="connsiteY9" fmla="*/ 124509 h 858982"/>
                <a:gd name="connsiteX10" fmla="*/ 143167 w 7481454"/>
                <a:gd name="connsiteY10" fmla="*/ 0 h 858982"/>
                <a:gd name="connsiteX11" fmla="*/ 7481454 w 7481454"/>
                <a:gd name="connsiteY11" fmla="*/ 0 h 858982"/>
                <a:gd name="connsiteX12" fmla="*/ 7481454 w 7481454"/>
                <a:gd name="connsiteY12" fmla="*/ 715815 h 858982"/>
                <a:gd name="connsiteX13" fmla="*/ 7338287 w 7481454"/>
                <a:gd name="connsiteY13" fmla="*/ 858982 h 858982"/>
                <a:gd name="connsiteX14" fmla="*/ 0 w 7481454"/>
                <a:gd name="connsiteY14" fmla="*/ 858982 h 858982"/>
                <a:gd name="connsiteX15" fmla="*/ 0 w 7481454"/>
                <a:gd name="connsiteY15" fmla="*/ 143167 h 858982"/>
                <a:gd name="connsiteX16" fmla="*/ 143167 w 7481454"/>
                <a:gd name="connsiteY16" fmla="*/ 0 h 85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81454" h="858982">
                  <a:moveTo>
                    <a:pt x="328070" y="126730"/>
                  </a:moveTo>
                  <a:cubicBezTo>
                    <a:pt x="254005" y="126730"/>
                    <a:pt x="193963" y="186772"/>
                    <a:pt x="193963" y="260837"/>
                  </a:cubicBezTo>
                  <a:cubicBezTo>
                    <a:pt x="193963" y="334902"/>
                    <a:pt x="254005" y="394944"/>
                    <a:pt x="328070" y="394944"/>
                  </a:cubicBezTo>
                  <a:cubicBezTo>
                    <a:pt x="402135" y="394944"/>
                    <a:pt x="462177" y="334902"/>
                    <a:pt x="462177" y="260837"/>
                  </a:cubicBezTo>
                  <a:cubicBezTo>
                    <a:pt x="462177" y="186772"/>
                    <a:pt x="402135" y="126730"/>
                    <a:pt x="328070" y="126730"/>
                  </a:cubicBezTo>
                  <a:close/>
                  <a:moveTo>
                    <a:pt x="7213779" y="124509"/>
                  </a:moveTo>
                  <a:cubicBezTo>
                    <a:pt x="7139714" y="124509"/>
                    <a:pt x="7079672" y="184551"/>
                    <a:pt x="7079672" y="258616"/>
                  </a:cubicBezTo>
                  <a:cubicBezTo>
                    <a:pt x="7079672" y="332681"/>
                    <a:pt x="7139714" y="392723"/>
                    <a:pt x="7213779" y="392723"/>
                  </a:cubicBezTo>
                  <a:cubicBezTo>
                    <a:pt x="7287844" y="392723"/>
                    <a:pt x="7347886" y="332681"/>
                    <a:pt x="7347886" y="258616"/>
                  </a:cubicBezTo>
                  <a:cubicBezTo>
                    <a:pt x="7347886" y="184551"/>
                    <a:pt x="7287844" y="124509"/>
                    <a:pt x="7213779" y="124509"/>
                  </a:cubicBezTo>
                  <a:close/>
                  <a:moveTo>
                    <a:pt x="143167" y="0"/>
                  </a:moveTo>
                  <a:lnTo>
                    <a:pt x="7481454" y="0"/>
                  </a:lnTo>
                  <a:lnTo>
                    <a:pt x="7481454" y="715815"/>
                  </a:lnTo>
                  <a:cubicBezTo>
                    <a:pt x="7481454" y="794884"/>
                    <a:pt x="7417356" y="858982"/>
                    <a:pt x="7338287" y="858982"/>
                  </a:cubicBezTo>
                  <a:lnTo>
                    <a:pt x="0" y="858982"/>
                  </a:lnTo>
                  <a:lnTo>
                    <a:pt x="0" y="143167"/>
                  </a:lnTo>
                  <a:cubicBezTo>
                    <a:pt x="0" y="64098"/>
                    <a:pt x="64098" y="0"/>
                    <a:pt x="143167" y="0"/>
                  </a:cubicBezTo>
                  <a:close/>
                </a:path>
              </a:pathLst>
            </a:custGeom>
            <a:solidFill>
              <a:srgbClr val="FADAEB"/>
            </a:solidFill>
            <a:ln>
              <a:solidFill>
                <a:srgbClr val="FADAE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sz="4500" b="1" dirty="0">
                <a:solidFill>
                  <a:srgbClr val="ED7D31">
                    <a:lumMod val="50000"/>
                  </a:srgbClr>
                </a:solidFill>
                <a:latin typeface="#9Slide03 Bebas Neue Bold" panose="020B0606020202050201" pitchFamily="34" charset="0"/>
              </a:endParaRPr>
            </a:p>
          </p:txBody>
        </p:sp>
        <p:sp>
          <p:nvSpPr>
            <p:cNvPr id="27" name="Circle: Hollow 26">
              <a:extLst>
                <a:ext uri="{FF2B5EF4-FFF2-40B4-BE49-F238E27FC236}">
                  <a16:creationId xmlns:a16="http://schemas.microsoft.com/office/drawing/2014/main" id="{80C09EA0-C880-0BB6-0732-951D0779BEC9}"/>
                </a:ext>
              </a:extLst>
            </p:cNvPr>
            <p:cNvSpPr/>
            <p:nvPr/>
          </p:nvSpPr>
          <p:spPr>
            <a:xfrm>
              <a:off x="2382982" y="628073"/>
              <a:ext cx="184728" cy="184727"/>
            </a:xfrm>
            <a:prstGeom prst="donu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latin typeface="Calibri" panose="020F0502020204030204"/>
              </a:endParaRPr>
            </a:p>
          </p:txBody>
        </p:sp>
        <p:sp>
          <p:nvSpPr>
            <p:cNvPr id="28" name="Circle: Hollow 27">
              <a:extLst>
                <a:ext uri="{FF2B5EF4-FFF2-40B4-BE49-F238E27FC236}">
                  <a16:creationId xmlns:a16="http://schemas.microsoft.com/office/drawing/2014/main" id="{C4FA98FC-325D-D60B-728C-1BE8BED26913}"/>
                </a:ext>
              </a:extLst>
            </p:cNvPr>
            <p:cNvSpPr/>
            <p:nvPr/>
          </p:nvSpPr>
          <p:spPr>
            <a:xfrm>
              <a:off x="9259456" y="628073"/>
              <a:ext cx="184728" cy="184727"/>
            </a:xfrm>
            <a:prstGeom prst="donu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latin typeface="Calibri" panose="020F0502020204030204"/>
              </a:endParaRPr>
            </a:p>
          </p:txBody>
        </p:sp>
      </p:grpSp>
      <p:sp>
        <p:nvSpPr>
          <p:cNvPr id="29" name="TextBox 28">
            <a:extLst>
              <a:ext uri="{FF2B5EF4-FFF2-40B4-BE49-F238E27FC236}">
                <a16:creationId xmlns:a16="http://schemas.microsoft.com/office/drawing/2014/main" id="{0190A89B-7AD6-2B97-1CC6-CF05B5935DBC}"/>
              </a:ext>
            </a:extLst>
          </p:cNvPr>
          <p:cNvSpPr txBox="1"/>
          <p:nvPr/>
        </p:nvSpPr>
        <p:spPr>
          <a:xfrm>
            <a:off x="5268521" y="267765"/>
            <a:ext cx="4238934" cy="707886"/>
          </a:xfrm>
          <a:prstGeom prst="rect">
            <a:avLst/>
          </a:prstGeom>
          <a:noFill/>
        </p:spPr>
        <p:txBody>
          <a:bodyPr wrap="square" rtlCol="0">
            <a:spAutoFit/>
          </a:bodyPr>
          <a:lstStyle/>
          <a:p>
            <a:pPr algn="ctr">
              <a:defRPr/>
            </a:pPr>
            <a:r>
              <a:rPr lang="en-US" sz="4000" b="1" dirty="0">
                <a:solidFill>
                  <a:srgbClr val="ED7D31">
                    <a:lumMod val="50000"/>
                  </a:srgbClr>
                </a:solidFill>
                <a:latin typeface="Times New Roman" panose="02020603050405020304" pitchFamily="18" charset="0"/>
                <a:cs typeface="Times New Roman" panose="02020603050405020304" pitchFamily="18" charset="0"/>
              </a:rPr>
              <a:t>AI NHANH HƠN </a:t>
            </a:r>
          </a:p>
        </p:txBody>
      </p:sp>
    </p:spTree>
    <p:custDataLst>
      <p:tags r:id="rId1"/>
    </p:custDataLst>
    <p:extLst>
      <p:ext uri="{BB962C8B-B14F-4D97-AF65-F5344CB8AC3E}">
        <p14:creationId xmlns:p14="http://schemas.microsoft.com/office/powerpoint/2010/main" val="938715466"/>
      </p:ext>
    </p:extLst>
  </p:cSld>
  <p:clrMapOvr>
    <a:masterClrMapping/>
  </p:clrMapOvr>
  <p:transition spd="med">
    <p:pull/>
    <p:sndAc>
      <p:stSnd>
        <p:snd r:embed="rId4"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29"/>
                                        </p:tgtEl>
                                        <p:attrNameLst>
                                          <p:attrName>style.visibility</p:attrName>
                                        </p:attrNameLst>
                                      </p:cBhvr>
                                      <p:to>
                                        <p:strVal val="visible"/>
                                      </p:to>
                                    </p:set>
                                    <p:anim by="(-#ppt_w*2)" calcmode="lin" valueType="num">
                                      <p:cBhvr rctx="PPT">
                                        <p:cTn id="13" dur="500" autoRev="1" fill="hold">
                                          <p:stCondLst>
                                            <p:cond delay="0"/>
                                          </p:stCondLst>
                                        </p:cTn>
                                        <p:tgtEl>
                                          <p:spTgt spid="29"/>
                                        </p:tgtEl>
                                        <p:attrNameLst>
                                          <p:attrName>ppt_w</p:attrName>
                                        </p:attrNameLst>
                                      </p:cBhvr>
                                    </p:anim>
                                    <p:anim by="(#ppt_w*0.50)" calcmode="lin" valueType="num">
                                      <p:cBhvr>
                                        <p:cTn id="14" dur="500" decel="50000" autoRev="1" fill="hold">
                                          <p:stCondLst>
                                            <p:cond delay="0"/>
                                          </p:stCondLst>
                                        </p:cTn>
                                        <p:tgtEl>
                                          <p:spTgt spid="29"/>
                                        </p:tgtEl>
                                        <p:attrNameLst>
                                          <p:attrName>ppt_x</p:attrName>
                                        </p:attrNameLst>
                                      </p:cBhvr>
                                    </p:anim>
                                    <p:anim from="(-#ppt_h/2)" to="(#ppt_y)" calcmode="lin" valueType="num">
                                      <p:cBhvr>
                                        <p:cTn id="15" dur="1000" fill="hold">
                                          <p:stCondLst>
                                            <p:cond delay="0"/>
                                          </p:stCondLst>
                                        </p:cTn>
                                        <p:tgtEl>
                                          <p:spTgt spid="29"/>
                                        </p:tgtEl>
                                        <p:attrNameLst>
                                          <p:attrName>ppt_y</p:attrName>
                                        </p:attrNameLst>
                                      </p:cBhvr>
                                    </p:anim>
                                    <p:animRot by="21600000">
                                      <p:cBhvr>
                                        <p:cTn id="16" dur="1000" fill="hold">
                                          <p:stCondLst>
                                            <p:cond delay="0"/>
                                          </p:stCondLst>
                                        </p:cTn>
                                        <p:tgtEl>
                                          <p:spTgt spid="29"/>
                                        </p:tgtEl>
                                        <p:attrNameLst>
                                          <p:attrName>r</p:attrName>
                                        </p:attrNameLst>
                                      </p:cBhvr>
                                    </p:animRot>
                                  </p:childTnLst>
                                </p:cTn>
                              </p:par>
                              <p:par>
                                <p:cTn id="17" presetID="47"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anim calcmode="lin" valueType="num">
                                      <p:cBhvr>
                                        <p:cTn id="20" dur="500" fill="hold"/>
                                        <p:tgtEl>
                                          <p:spTgt spid="4"/>
                                        </p:tgtEl>
                                        <p:attrNameLst>
                                          <p:attrName>ppt_x</p:attrName>
                                        </p:attrNameLst>
                                      </p:cBhvr>
                                      <p:tavLst>
                                        <p:tav tm="0">
                                          <p:val>
                                            <p:strVal val="#ppt_x"/>
                                          </p:val>
                                        </p:tav>
                                        <p:tav tm="100000">
                                          <p:val>
                                            <p:strVal val="#ppt_x"/>
                                          </p:val>
                                        </p:tav>
                                      </p:tavLst>
                                    </p:anim>
                                    <p:anim calcmode="lin" valueType="num">
                                      <p:cBhvr>
                                        <p:cTn id="21" dur="5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fade">
                                      <p:cBhvr>
                                        <p:cTn id="24" dur="500"/>
                                        <p:tgtEl>
                                          <p:spTgt spid="44"/>
                                        </p:tgtEl>
                                      </p:cBhvr>
                                    </p:animEffect>
                                    <p:anim calcmode="lin" valueType="num">
                                      <p:cBhvr>
                                        <p:cTn id="25" dur="500" fill="hold"/>
                                        <p:tgtEl>
                                          <p:spTgt spid="44"/>
                                        </p:tgtEl>
                                        <p:attrNameLst>
                                          <p:attrName>ppt_x</p:attrName>
                                        </p:attrNameLst>
                                      </p:cBhvr>
                                      <p:tavLst>
                                        <p:tav tm="0">
                                          <p:val>
                                            <p:strVal val="#ppt_x"/>
                                          </p:val>
                                        </p:tav>
                                        <p:tav tm="100000">
                                          <p:val>
                                            <p:strVal val="#ppt_x"/>
                                          </p:val>
                                        </p:tav>
                                      </p:tavLst>
                                    </p:anim>
                                    <p:anim calcmode="lin" valueType="num">
                                      <p:cBhvr>
                                        <p:cTn id="26" dur="500" fill="hold"/>
                                        <p:tgtEl>
                                          <p:spTgt spid="44"/>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anim calcmode="lin" valueType="num">
                                      <p:cBhvr>
                                        <p:cTn id="30" dur="500" fill="hold"/>
                                        <p:tgtEl>
                                          <p:spTgt spid="26"/>
                                        </p:tgtEl>
                                        <p:attrNameLst>
                                          <p:attrName>ppt_x</p:attrName>
                                        </p:attrNameLst>
                                      </p:cBhvr>
                                      <p:tavLst>
                                        <p:tav tm="0">
                                          <p:val>
                                            <p:strVal val="#ppt_x"/>
                                          </p:val>
                                        </p:tav>
                                        <p:tav tm="100000">
                                          <p:val>
                                            <p:strVal val="#ppt_x"/>
                                          </p:val>
                                        </p:tav>
                                      </p:tavLst>
                                    </p:anim>
                                    <p:anim calcmode="lin" valueType="num">
                                      <p:cBhvr>
                                        <p:cTn id="31" dur="500" fill="hold"/>
                                        <p:tgtEl>
                                          <p:spTgt spid="26"/>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500"/>
                                        <p:tgtEl>
                                          <p:spTgt spid="43"/>
                                        </p:tgtEl>
                                      </p:cBhvr>
                                    </p:animEffect>
                                    <p:anim calcmode="lin" valueType="num">
                                      <p:cBhvr>
                                        <p:cTn id="35" dur="500" fill="hold"/>
                                        <p:tgtEl>
                                          <p:spTgt spid="43"/>
                                        </p:tgtEl>
                                        <p:attrNameLst>
                                          <p:attrName>ppt_x</p:attrName>
                                        </p:attrNameLst>
                                      </p:cBhvr>
                                      <p:tavLst>
                                        <p:tav tm="0">
                                          <p:val>
                                            <p:strVal val="#ppt_x"/>
                                          </p:val>
                                        </p:tav>
                                        <p:tav tm="100000">
                                          <p:val>
                                            <p:strVal val="#ppt_x"/>
                                          </p:val>
                                        </p:tav>
                                      </p:tavLst>
                                    </p:anim>
                                    <p:anim calcmode="lin" valueType="num">
                                      <p:cBhvr>
                                        <p:cTn id="36" dur="500" fill="hold"/>
                                        <p:tgtEl>
                                          <p:spTgt spid="43"/>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fade">
                                      <p:cBhvr>
                                        <p:cTn id="39" dur="500"/>
                                        <p:tgtEl>
                                          <p:spTgt spid="42"/>
                                        </p:tgtEl>
                                      </p:cBhvr>
                                    </p:animEffect>
                                    <p:anim calcmode="lin" valueType="num">
                                      <p:cBhvr>
                                        <p:cTn id="40" dur="500" fill="hold"/>
                                        <p:tgtEl>
                                          <p:spTgt spid="42"/>
                                        </p:tgtEl>
                                        <p:attrNameLst>
                                          <p:attrName>ppt_x</p:attrName>
                                        </p:attrNameLst>
                                      </p:cBhvr>
                                      <p:tavLst>
                                        <p:tav tm="0">
                                          <p:val>
                                            <p:strVal val="#ppt_x"/>
                                          </p:val>
                                        </p:tav>
                                        <p:tav tm="100000">
                                          <p:val>
                                            <p:strVal val="#ppt_x"/>
                                          </p:val>
                                        </p:tav>
                                      </p:tavLst>
                                    </p:anim>
                                    <p:anim calcmode="lin" valueType="num">
                                      <p:cBhvr>
                                        <p:cTn id="41" dur="500" fill="hold"/>
                                        <p:tgtEl>
                                          <p:spTgt spid="42"/>
                                        </p:tgtEl>
                                        <p:attrNameLst>
                                          <p:attrName>ppt_y</p:attrName>
                                        </p:attrNameLst>
                                      </p:cBhvr>
                                      <p:tavLst>
                                        <p:tav tm="0">
                                          <p:val>
                                            <p:strVal val="#ppt_y+.1"/>
                                          </p:val>
                                        </p:tav>
                                        <p:tav tm="100000">
                                          <p:val>
                                            <p:strVal val="#ppt_y"/>
                                          </p:val>
                                        </p:tav>
                                      </p:tavLst>
                                    </p:anim>
                                  </p:childTnLst>
                                </p:cTn>
                              </p:par>
                              <p:par>
                                <p:cTn id="42" presetID="8" presetClass="emph" presetSubtype="0" repeatCount="indefinite" fill="hold" nodeType="withEffect">
                                  <p:stCondLst>
                                    <p:cond delay="0"/>
                                  </p:stCondLst>
                                  <p:childTnLst>
                                    <p:animRot by="21600000">
                                      <p:cBhvr>
                                        <p:cTn id="43" dur="2250" fill="hold"/>
                                        <p:tgtEl>
                                          <p:spTgt spid="7"/>
                                        </p:tgtEl>
                                        <p:attrNameLst>
                                          <p:attrName>r</p:attrName>
                                        </p:attrNameLst>
                                      </p:cBhvr>
                                    </p:animRot>
                                  </p:childTnLst>
                                </p:cTn>
                              </p:par>
                              <p:par>
                                <p:cTn id="44" presetID="8" presetClass="emph" presetSubtype="0" repeatCount="indefinite" fill="hold" nodeType="withEffect">
                                  <p:stCondLst>
                                    <p:cond delay="0"/>
                                  </p:stCondLst>
                                  <p:childTnLst>
                                    <p:animRot by="21600000">
                                      <p:cBhvr>
                                        <p:cTn id="45" dur="2000" fill="hold"/>
                                        <p:tgtEl>
                                          <p:spTgt spid="11"/>
                                        </p:tgtEl>
                                        <p:attrNameLst>
                                          <p:attrName>r</p:attrName>
                                        </p:attrNameLst>
                                      </p:cBhvr>
                                    </p:animRot>
                                  </p:childTnLst>
                                </p:cTn>
                              </p:par>
                              <p:par>
                                <p:cTn id="46" presetID="2" presetClass="entr" presetSubtype="2" repeatCount="indefinite" fill="hold" grpId="0" nodeType="withEffect">
                                  <p:stCondLst>
                                    <p:cond delay="500"/>
                                  </p:stCondLst>
                                  <p:childTnLst>
                                    <p:set>
                                      <p:cBhvr>
                                        <p:cTn id="47" dur="1" fill="hold">
                                          <p:stCondLst>
                                            <p:cond delay="0"/>
                                          </p:stCondLst>
                                        </p:cTn>
                                        <p:tgtEl>
                                          <p:spTgt spid="40"/>
                                        </p:tgtEl>
                                        <p:attrNameLst>
                                          <p:attrName>style.visibility</p:attrName>
                                        </p:attrNameLst>
                                      </p:cBhvr>
                                      <p:to>
                                        <p:strVal val="visible"/>
                                      </p:to>
                                    </p:set>
                                    <p:anim calcmode="lin" valueType="num">
                                      <p:cBhvr additive="base">
                                        <p:cTn id="48" dur="20000" fill="hold"/>
                                        <p:tgtEl>
                                          <p:spTgt spid="40"/>
                                        </p:tgtEl>
                                        <p:attrNameLst>
                                          <p:attrName>ppt_x</p:attrName>
                                        </p:attrNameLst>
                                      </p:cBhvr>
                                      <p:tavLst>
                                        <p:tav tm="0">
                                          <p:val>
                                            <p:strVal val="1+#ppt_w/2"/>
                                          </p:val>
                                        </p:tav>
                                        <p:tav tm="100000">
                                          <p:val>
                                            <p:strVal val="#ppt_x"/>
                                          </p:val>
                                        </p:tav>
                                      </p:tavLst>
                                    </p:anim>
                                    <p:anim calcmode="lin" valueType="num">
                                      <p:cBhvr additive="base">
                                        <p:cTn id="49" dur="20000" fill="hold"/>
                                        <p:tgtEl>
                                          <p:spTgt spid="40"/>
                                        </p:tgtEl>
                                        <p:attrNameLst>
                                          <p:attrName>ppt_y</p:attrName>
                                        </p:attrNameLst>
                                      </p:cBhvr>
                                      <p:tavLst>
                                        <p:tav tm="0">
                                          <p:val>
                                            <p:strVal val="#ppt_y"/>
                                          </p:val>
                                        </p:tav>
                                        <p:tav tm="100000">
                                          <p:val>
                                            <p:strVal val="#ppt_y"/>
                                          </p:val>
                                        </p:tav>
                                      </p:tavLst>
                                    </p:anim>
                                  </p:childTnLst>
                                </p:cTn>
                              </p:par>
                              <p:par>
                                <p:cTn id="50" presetID="2" presetClass="entr" presetSubtype="8" repeatCount="indefinite" fill="hold" grpId="0" nodeType="withEffect">
                                  <p:stCondLst>
                                    <p:cond delay="500"/>
                                  </p:stCondLst>
                                  <p:childTnLst>
                                    <p:set>
                                      <p:cBhvr>
                                        <p:cTn id="51" dur="1" fill="hold">
                                          <p:stCondLst>
                                            <p:cond delay="0"/>
                                          </p:stCondLst>
                                        </p:cTn>
                                        <p:tgtEl>
                                          <p:spTgt spid="41"/>
                                        </p:tgtEl>
                                        <p:attrNameLst>
                                          <p:attrName>style.visibility</p:attrName>
                                        </p:attrNameLst>
                                      </p:cBhvr>
                                      <p:to>
                                        <p:strVal val="visible"/>
                                      </p:to>
                                    </p:set>
                                    <p:anim calcmode="lin" valueType="num">
                                      <p:cBhvr additive="base">
                                        <p:cTn id="52" dur="20000" fill="hold"/>
                                        <p:tgtEl>
                                          <p:spTgt spid="41"/>
                                        </p:tgtEl>
                                        <p:attrNameLst>
                                          <p:attrName>ppt_x</p:attrName>
                                        </p:attrNameLst>
                                      </p:cBhvr>
                                      <p:tavLst>
                                        <p:tav tm="0">
                                          <p:val>
                                            <p:strVal val="0-#ppt_w/2"/>
                                          </p:val>
                                        </p:tav>
                                        <p:tav tm="100000">
                                          <p:val>
                                            <p:strVal val="#ppt_x"/>
                                          </p:val>
                                        </p:tav>
                                      </p:tavLst>
                                    </p:anim>
                                    <p:anim calcmode="lin" valueType="num">
                                      <p:cBhvr additive="base">
                                        <p:cTn id="5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26"/>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250" fill="hold"/>
                                        <p:tgtEl>
                                          <p:spTgt spid="26"/>
                                        </p:tgtEl>
                                        <p:attrNameLst>
                                          <p:attrName>fillcolor</p:attrName>
                                        </p:attrNameLst>
                                      </p:cBhvr>
                                      <p:to>
                                        <a:srgbClr val="FFF2CC"/>
                                      </p:to>
                                    </p:animClr>
                                    <p:set>
                                      <p:cBhvr>
                                        <p:cTn id="59" dur="250" fill="hold"/>
                                        <p:tgtEl>
                                          <p:spTgt spid="26"/>
                                        </p:tgtEl>
                                        <p:attrNameLst>
                                          <p:attrName>fill.type</p:attrName>
                                        </p:attrNameLst>
                                      </p:cBhvr>
                                      <p:to>
                                        <p:strVal val="solid"/>
                                      </p:to>
                                    </p:set>
                                    <p:set>
                                      <p:cBhvr>
                                        <p:cTn id="60" dur="250" fill="hold"/>
                                        <p:tgtEl>
                                          <p:spTgt spid="26"/>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5" name="click.wav"/>
                                        </p:tgtEl>
                                      </p:cMediaNode>
                                    </p:audio>
                                  </p:subTnLst>
                                </p:cTn>
                              </p:par>
                              <p:par>
                                <p:cTn id="61" presetID="23" presetClass="entr" presetSubtype="32" fill="hold" nodeType="withEffect">
                                  <p:stCondLst>
                                    <p:cond delay="1000"/>
                                  </p:stCondLst>
                                  <p:childTnLst>
                                    <p:set>
                                      <p:cBhvr>
                                        <p:cTn id="62" dur="1" fill="hold">
                                          <p:stCondLst>
                                            <p:cond delay="0"/>
                                          </p:stCondLst>
                                        </p:cTn>
                                        <p:tgtEl>
                                          <p:spTgt spid="47"/>
                                        </p:tgtEl>
                                        <p:attrNameLst>
                                          <p:attrName>style.visibility</p:attrName>
                                        </p:attrNameLst>
                                      </p:cBhvr>
                                      <p:to>
                                        <p:strVal val="visible"/>
                                      </p:to>
                                    </p:set>
                                    <p:anim calcmode="lin" valueType="num">
                                      <p:cBhvr>
                                        <p:cTn id="63" dur="250" fill="hold"/>
                                        <p:tgtEl>
                                          <p:spTgt spid="47"/>
                                        </p:tgtEl>
                                        <p:attrNameLst>
                                          <p:attrName>ppt_w</p:attrName>
                                        </p:attrNameLst>
                                      </p:cBhvr>
                                      <p:tavLst>
                                        <p:tav tm="0">
                                          <p:val>
                                            <p:strVal val="4*#ppt_w"/>
                                          </p:val>
                                        </p:tav>
                                        <p:tav tm="100000">
                                          <p:val>
                                            <p:strVal val="#ppt_w"/>
                                          </p:val>
                                        </p:tav>
                                      </p:tavLst>
                                    </p:anim>
                                    <p:anim calcmode="lin" valueType="num">
                                      <p:cBhvr>
                                        <p:cTn id="6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1"/>
                                            </p:cond>
                                          </p:stCondLst>
                                          <p:endCondLst>
                                            <p:cond evt="onStopAudio" delay="0">
                                              <p:tgtEl>
                                                <p:sldTgt/>
                                              </p:tgtEl>
                                            </p:cond>
                                          </p:endCondLst>
                                        </p:cTn>
                                        <p:tgtEl>
                                          <p:sndTgt r:embed="rId6" name="Check mark.wav"/>
                                        </p:tgtEl>
                                      </p:cMediaNode>
                                    </p:audio>
                                  </p:subTnLst>
                                </p:cTn>
                              </p:par>
                              <p:par>
                                <p:cTn id="65" presetID="1" presetClass="emph" presetSubtype="2" fill="hold" nodeType="withEffect">
                                  <p:stCondLst>
                                    <p:cond delay="1000"/>
                                  </p:stCondLst>
                                  <p:childTnLst>
                                    <p:animClr clrSpc="rgb" dir="cw">
                                      <p:cBhvr>
                                        <p:cTn id="66" dur="250" fill="hold"/>
                                        <p:tgtEl>
                                          <p:spTgt spid="26"/>
                                        </p:tgtEl>
                                        <p:attrNameLst>
                                          <p:attrName>fillcolor</p:attrName>
                                        </p:attrNameLst>
                                      </p:cBhvr>
                                      <p:to>
                                        <a:srgbClr val="00B050"/>
                                      </p:to>
                                    </p:animClr>
                                    <p:set>
                                      <p:cBhvr>
                                        <p:cTn id="67" dur="250" fill="hold"/>
                                        <p:tgtEl>
                                          <p:spTgt spid="26"/>
                                        </p:tgtEl>
                                        <p:attrNameLst>
                                          <p:attrName>fill.type</p:attrName>
                                        </p:attrNameLst>
                                      </p:cBhvr>
                                      <p:to>
                                        <p:strVal val="solid"/>
                                      </p:to>
                                    </p:set>
                                    <p:set>
                                      <p:cBhvr>
                                        <p:cTn id="6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69" restart="whenNotActive" fill="hold" evtFilter="cancelBubble" nodeType="interactiveSeq">
                <p:stCondLst>
                  <p:cond evt="onClick" delay="0">
                    <p:tgtEl>
                      <p:spTgt spid="42"/>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250" fill="hold"/>
                                        <p:tgtEl>
                                          <p:spTgt spid="42"/>
                                        </p:tgtEl>
                                        <p:attrNameLst>
                                          <p:attrName>fillcolor</p:attrName>
                                        </p:attrNameLst>
                                      </p:cBhvr>
                                      <p:to>
                                        <a:srgbClr val="FFF2CC"/>
                                      </p:to>
                                    </p:animClr>
                                    <p:set>
                                      <p:cBhvr>
                                        <p:cTn id="74" dur="250" fill="hold"/>
                                        <p:tgtEl>
                                          <p:spTgt spid="42"/>
                                        </p:tgtEl>
                                        <p:attrNameLst>
                                          <p:attrName>fill.type</p:attrName>
                                        </p:attrNameLst>
                                      </p:cBhvr>
                                      <p:to>
                                        <p:strVal val="solid"/>
                                      </p:to>
                                    </p:set>
                                    <p:set>
                                      <p:cBhvr>
                                        <p:cTn id="75" dur="250" fill="hold"/>
                                        <p:tgtEl>
                                          <p:spTgt spid="42"/>
                                        </p:tgtEl>
                                        <p:attrNameLst>
                                          <p:attrName>fill.on</p:attrName>
                                        </p:attrNameLst>
                                      </p:cBhvr>
                                      <p:to>
                                        <p:strVal val="true"/>
                                      </p:to>
                                    </p:set>
                                  </p:childTnLst>
                                  <p:subTnLst>
                                    <p:audio>
                                      <p:cMediaNode>
                                        <p:cTn display="0" masterRel="sameClick">
                                          <p:stCondLst>
                                            <p:cond evt="begin" delay="0">
                                              <p:tn val="72"/>
                                            </p:cond>
                                          </p:stCondLst>
                                          <p:endCondLst>
                                            <p:cond evt="onStopAudio" delay="0">
                                              <p:tgtEl>
                                                <p:sldTgt/>
                                              </p:tgtEl>
                                            </p:cond>
                                          </p:endCondLst>
                                        </p:cTn>
                                        <p:tgtEl>
                                          <p:sndTgt r:embed="rId5" name="click.wav"/>
                                        </p:tgtEl>
                                      </p:cMediaNode>
                                    </p:audio>
                                  </p:subTnLst>
                                </p:cTn>
                              </p:par>
                              <p:par>
                                <p:cTn id="76" presetID="23" presetClass="entr" presetSubtype="32" fill="hold" nodeType="withEffect">
                                  <p:stCondLst>
                                    <p:cond delay="1000"/>
                                  </p:stCondLst>
                                  <p:childTnLst>
                                    <p:set>
                                      <p:cBhvr>
                                        <p:cTn id="77" dur="1" fill="hold">
                                          <p:stCondLst>
                                            <p:cond delay="0"/>
                                          </p:stCondLst>
                                        </p:cTn>
                                        <p:tgtEl>
                                          <p:spTgt spid="53"/>
                                        </p:tgtEl>
                                        <p:attrNameLst>
                                          <p:attrName>style.visibility</p:attrName>
                                        </p:attrNameLst>
                                      </p:cBhvr>
                                      <p:to>
                                        <p:strVal val="visible"/>
                                      </p:to>
                                    </p:set>
                                    <p:anim calcmode="lin" valueType="num">
                                      <p:cBhvr>
                                        <p:cTn id="78" dur="250" fill="hold"/>
                                        <p:tgtEl>
                                          <p:spTgt spid="53"/>
                                        </p:tgtEl>
                                        <p:attrNameLst>
                                          <p:attrName>ppt_w</p:attrName>
                                        </p:attrNameLst>
                                      </p:cBhvr>
                                      <p:tavLst>
                                        <p:tav tm="0">
                                          <p:val>
                                            <p:strVal val="4*#ppt_w"/>
                                          </p:val>
                                        </p:tav>
                                        <p:tav tm="100000">
                                          <p:val>
                                            <p:strVal val="#ppt_w"/>
                                          </p:val>
                                        </p:tav>
                                      </p:tavLst>
                                    </p:anim>
                                    <p:anim calcmode="lin" valueType="num">
                                      <p:cBhvr>
                                        <p:cTn id="7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6"/>
                                            </p:cond>
                                          </p:stCondLst>
                                          <p:endCondLst>
                                            <p:cond evt="onStopAudio" delay="0">
                                              <p:tgtEl>
                                                <p:sldTgt/>
                                              </p:tgtEl>
                                            </p:cond>
                                          </p:endCondLst>
                                        </p:cTn>
                                        <p:tgtEl>
                                          <p:sndTgt r:embed="rId7" name="Wrong Buzzer.wav"/>
                                        </p:tgtEl>
                                      </p:cMediaNode>
                                    </p:audio>
                                  </p:subTnLst>
                                </p:cTn>
                              </p:par>
                              <p:par>
                                <p:cTn id="80" presetID="1" presetClass="emph" presetSubtype="2" fill="hold" nodeType="withEffect">
                                  <p:stCondLst>
                                    <p:cond delay="1000"/>
                                  </p:stCondLst>
                                  <p:childTnLst>
                                    <p:animClr clrSpc="rgb" dir="cw">
                                      <p:cBhvr>
                                        <p:cTn id="81" dur="250" fill="hold"/>
                                        <p:tgtEl>
                                          <p:spTgt spid="42"/>
                                        </p:tgtEl>
                                        <p:attrNameLst>
                                          <p:attrName>fillcolor</p:attrName>
                                        </p:attrNameLst>
                                      </p:cBhvr>
                                      <p:to>
                                        <a:srgbClr val="FFFF00"/>
                                      </p:to>
                                    </p:animClr>
                                    <p:set>
                                      <p:cBhvr>
                                        <p:cTn id="82" dur="250" fill="hold"/>
                                        <p:tgtEl>
                                          <p:spTgt spid="42"/>
                                        </p:tgtEl>
                                        <p:attrNameLst>
                                          <p:attrName>fill.type</p:attrName>
                                        </p:attrNameLst>
                                      </p:cBhvr>
                                      <p:to>
                                        <p:strVal val="solid"/>
                                      </p:to>
                                    </p:set>
                                    <p:set>
                                      <p:cBhvr>
                                        <p:cTn id="8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84" restart="whenNotActive" fill="hold" evtFilter="cancelBubble" nodeType="interactiveSeq">
                <p:stCondLst>
                  <p:cond evt="onClick" delay="0">
                    <p:tgtEl>
                      <p:spTgt spid="43"/>
                    </p:tgtEl>
                  </p:cond>
                </p:stCondLst>
                <p:endSync evt="end" delay="0">
                  <p:rtn val="all"/>
                </p:endSync>
                <p:childTnLst>
                  <p:par>
                    <p:cTn id="85" fill="hold">
                      <p:stCondLst>
                        <p:cond delay="0"/>
                      </p:stCondLst>
                      <p:childTnLst>
                        <p:par>
                          <p:cTn id="86" fill="hold">
                            <p:stCondLst>
                              <p:cond delay="0"/>
                            </p:stCondLst>
                            <p:childTnLst>
                              <p:par>
                                <p:cTn id="87" presetID="1" presetClass="emph" presetSubtype="2" fill="hold" nodeType="clickEffect">
                                  <p:stCondLst>
                                    <p:cond delay="0"/>
                                  </p:stCondLst>
                                  <p:childTnLst>
                                    <p:animClr clrSpc="rgb" dir="cw">
                                      <p:cBhvr>
                                        <p:cTn id="88" dur="250" fill="hold"/>
                                        <p:tgtEl>
                                          <p:spTgt spid="43"/>
                                        </p:tgtEl>
                                        <p:attrNameLst>
                                          <p:attrName>fillcolor</p:attrName>
                                        </p:attrNameLst>
                                      </p:cBhvr>
                                      <p:to>
                                        <a:srgbClr val="FFF2CC"/>
                                      </p:to>
                                    </p:animClr>
                                    <p:set>
                                      <p:cBhvr>
                                        <p:cTn id="89" dur="250" fill="hold"/>
                                        <p:tgtEl>
                                          <p:spTgt spid="43"/>
                                        </p:tgtEl>
                                        <p:attrNameLst>
                                          <p:attrName>fill.type</p:attrName>
                                        </p:attrNameLst>
                                      </p:cBhvr>
                                      <p:to>
                                        <p:strVal val="solid"/>
                                      </p:to>
                                    </p:set>
                                    <p:set>
                                      <p:cBhvr>
                                        <p:cTn id="90" dur="250" fill="hold"/>
                                        <p:tgtEl>
                                          <p:spTgt spid="43"/>
                                        </p:tgtEl>
                                        <p:attrNameLst>
                                          <p:attrName>fill.on</p:attrName>
                                        </p:attrNameLst>
                                      </p:cBhvr>
                                      <p:to>
                                        <p:strVal val="true"/>
                                      </p:to>
                                    </p:set>
                                  </p:childTnLst>
                                  <p:subTnLst>
                                    <p:audio>
                                      <p:cMediaNode>
                                        <p:cTn display="0" masterRel="sameClick">
                                          <p:stCondLst>
                                            <p:cond evt="begin" delay="0">
                                              <p:tn val="87"/>
                                            </p:cond>
                                          </p:stCondLst>
                                          <p:endCondLst>
                                            <p:cond evt="onStopAudio" delay="0">
                                              <p:tgtEl>
                                                <p:sldTgt/>
                                              </p:tgtEl>
                                            </p:cond>
                                          </p:endCondLst>
                                        </p:cTn>
                                        <p:tgtEl>
                                          <p:sndTgt r:embed="rId5" name="click.wav"/>
                                        </p:tgtEl>
                                      </p:cMediaNode>
                                    </p:audio>
                                  </p:subTnLst>
                                </p:cTn>
                              </p:par>
                              <p:par>
                                <p:cTn id="91" presetID="23" presetClass="entr" presetSubtype="32" fill="hold" nodeType="withEffect">
                                  <p:stCondLst>
                                    <p:cond delay="1000"/>
                                  </p:stCondLst>
                                  <p:childTnLst>
                                    <p:set>
                                      <p:cBhvr>
                                        <p:cTn id="92" dur="1" fill="hold">
                                          <p:stCondLst>
                                            <p:cond delay="0"/>
                                          </p:stCondLst>
                                        </p:cTn>
                                        <p:tgtEl>
                                          <p:spTgt spid="51"/>
                                        </p:tgtEl>
                                        <p:attrNameLst>
                                          <p:attrName>style.visibility</p:attrName>
                                        </p:attrNameLst>
                                      </p:cBhvr>
                                      <p:to>
                                        <p:strVal val="visible"/>
                                      </p:to>
                                    </p:set>
                                    <p:anim calcmode="lin" valueType="num">
                                      <p:cBhvr>
                                        <p:cTn id="93" dur="250" fill="hold"/>
                                        <p:tgtEl>
                                          <p:spTgt spid="51"/>
                                        </p:tgtEl>
                                        <p:attrNameLst>
                                          <p:attrName>ppt_w</p:attrName>
                                        </p:attrNameLst>
                                      </p:cBhvr>
                                      <p:tavLst>
                                        <p:tav tm="0">
                                          <p:val>
                                            <p:strVal val="4*#ppt_w"/>
                                          </p:val>
                                        </p:tav>
                                        <p:tav tm="100000">
                                          <p:val>
                                            <p:strVal val="#ppt_w"/>
                                          </p:val>
                                        </p:tav>
                                      </p:tavLst>
                                    </p:anim>
                                    <p:anim calcmode="lin" valueType="num">
                                      <p:cBhvr>
                                        <p:cTn id="9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1"/>
                                            </p:cond>
                                          </p:stCondLst>
                                          <p:endCondLst>
                                            <p:cond evt="onStopAudio" delay="0">
                                              <p:tgtEl>
                                                <p:sldTgt/>
                                              </p:tgtEl>
                                            </p:cond>
                                          </p:endCondLst>
                                        </p:cTn>
                                        <p:tgtEl>
                                          <p:sndTgt r:embed="rId7" name="Wrong Buzzer.wav"/>
                                        </p:tgtEl>
                                      </p:cMediaNode>
                                    </p:audio>
                                  </p:subTnLst>
                                </p:cTn>
                              </p:par>
                              <p:par>
                                <p:cTn id="95" presetID="1" presetClass="emph" presetSubtype="2" fill="hold" nodeType="withEffect">
                                  <p:stCondLst>
                                    <p:cond delay="1000"/>
                                  </p:stCondLst>
                                  <p:childTnLst>
                                    <p:animClr clrSpc="rgb" dir="cw">
                                      <p:cBhvr>
                                        <p:cTn id="96" dur="250" fill="hold"/>
                                        <p:tgtEl>
                                          <p:spTgt spid="43"/>
                                        </p:tgtEl>
                                        <p:attrNameLst>
                                          <p:attrName>fillcolor</p:attrName>
                                        </p:attrNameLst>
                                      </p:cBhvr>
                                      <p:to>
                                        <a:srgbClr val="FFFF00"/>
                                      </p:to>
                                    </p:animClr>
                                    <p:set>
                                      <p:cBhvr>
                                        <p:cTn id="97" dur="250" fill="hold"/>
                                        <p:tgtEl>
                                          <p:spTgt spid="43"/>
                                        </p:tgtEl>
                                        <p:attrNameLst>
                                          <p:attrName>fill.type</p:attrName>
                                        </p:attrNameLst>
                                      </p:cBhvr>
                                      <p:to>
                                        <p:strVal val="solid"/>
                                      </p:to>
                                    </p:set>
                                    <p:set>
                                      <p:cBhvr>
                                        <p:cTn id="9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99" restart="whenNotActive" fill="hold" evtFilter="cancelBubble" nodeType="interactiveSeq">
                <p:stCondLst>
                  <p:cond evt="onClick" delay="0">
                    <p:tgtEl>
                      <p:spTgt spid="44"/>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250" fill="hold"/>
                                        <p:tgtEl>
                                          <p:spTgt spid="44"/>
                                        </p:tgtEl>
                                        <p:attrNameLst>
                                          <p:attrName>fillcolor</p:attrName>
                                        </p:attrNameLst>
                                      </p:cBhvr>
                                      <p:to>
                                        <a:srgbClr val="FFF2CC"/>
                                      </p:to>
                                    </p:animClr>
                                    <p:set>
                                      <p:cBhvr>
                                        <p:cTn id="104" dur="250" fill="hold"/>
                                        <p:tgtEl>
                                          <p:spTgt spid="44"/>
                                        </p:tgtEl>
                                        <p:attrNameLst>
                                          <p:attrName>fill.type</p:attrName>
                                        </p:attrNameLst>
                                      </p:cBhvr>
                                      <p:to>
                                        <p:strVal val="solid"/>
                                      </p:to>
                                    </p:set>
                                    <p:set>
                                      <p:cBhvr>
                                        <p:cTn id="105" dur="250" fill="hold"/>
                                        <p:tgtEl>
                                          <p:spTgt spid="44"/>
                                        </p:tgtEl>
                                        <p:attrNameLst>
                                          <p:attrName>fill.on</p:attrName>
                                        </p:attrNameLst>
                                      </p:cBhvr>
                                      <p:to>
                                        <p:strVal val="true"/>
                                      </p:to>
                                    </p:set>
                                  </p:childTnLst>
                                  <p:subTnLst>
                                    <p:audio>
                                      <p:cMediaNode>
                                        <p:cTn display="0" masterRel="sameClick">
                                          <p:stCondLst>
                                            <p:cond evt="begin" delay="0">
                                              <p:tn val="102"/>
                                            </p:cond>
                                          </p:stCondLst>
                                          <p:endCondLst>
                                            <p:cond evt="onStopAudio" delay="0">
                                              <p:tgtEl>
                                                <p:sldTgt/>
                                              </p:tgtEl>
                                            </p:cond>
                                          </p:endCondLst>
                                        </p:cTn>
                                        <p:tgtEl>
                                          <p:sndTgt r:embed="rId5" name="click.wav"/>
                                        </p:tgtEl>
                                      </p:cMediaNode>
                                    </p:audio>
                                  </p:subTnLst>
                                </p:cTn>
                              </p:par>
                              <p:par>
                                <p:cTn id="106" presetID="23" presetClass="entr" presetSubtype="32" fill="hold" nodeType="withEffect">
                                  <p:stCondLst>
                                    <p:cond delay="1000"/>
                                  </p:stCondLst>
                                  <p:childTnLst>
                                    <p:set>
                                      <p:cBhvr>
                                        <p:cTn id="107" dur="1" fill="hold">
                                          <p:stCondLst>
                                            <p:cond delay="0"/>
                                          </p:stCondLst>
                                        </p:cTn>
                                        <p:tgtEl>
                                          <p:spTgt spid="49"/>
                                        </p:tgtEl>
                                        <p:attrNameLst>
                                          <p:attrName>style.visibility</p:attrName>
                                        </p:attrNameLst>
                                      </p:cBhvr>
                                      <p:to>
                                        <p:strVal val="visible"/>
                                      </p:to>
                                    </p:set>
                                    <p:anim calcmode="lin" valueType="num">
                                      <p:cBhvr>
                                        <p:cTn id="108" dur="250" fill="hold"/>
                                        <p:tgtEl>
                                          <p:spTgt spid="49"/>
                                        </p:tgtEl>
                                        <p:attrNameLst>
                                          <p:attrName>ppt_w</p:attrName>
                                        </p:attrNameLst>
                                      </p:cBhvr>
                                      <p:tavLst>
                                        <p:tav tm="0">
                                          <p:val>
                                            <p:strVal val="4*#ppt_w"/>
                                          </p:val>
                                        </p:tav>
                                        <p:tav tm="100000">
                                          <p:val>
                                            <p:strVal val="#ppt_w"/>
                                          </p:val>
                                        </p:tav>
                                      </p:tavLst>
                                    </p:anim>
                                    <p:anim calcmode="lin" valueType="num">
                                      <p:cBhvr>
                                        <p:cTn id="10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6"/>
                                            </p:cond>
                                          </p:stCondLst>
                                          <p:endCondLst>
                                            <p:cond evt="onStopAudio" delay="0">
                                              <p:tgtEl>
                                                <p:sldTgt/>
                                              </p:tgtEl>
                                            </p:cond>
                                          </p:endCondLst>
                                        </p:cTn>
                                        <p:tgtEl>
                                          <p:sndTgt r:embed="rId7" name="Wrong Buzzer.wav"/>
                                        </p:tgtEl>
                                      </p:cMediaNode>
                                    </p:audio>
                                  </p:subTnLst>
                                </p:cTn>
                              </p:par>
                              <p:par>
                                <p:cTn id="110" presetID="1" presetClass="emph" presetSubtype="2" fill="hold" nodeType="withEffect">
                                  <p:stCondLst>
                                    <p:cond delay="1000"/>
                                  </p:stCondLst>
                                  <p:childTnLst>
                                    <p:animClr clrSpc="rgb" dir="cw">
                                      <p:cBhvr>
                                        <p:cTn id="111" dur="250" fill="hold"/>
                                        <p:tgtEl>
                                          <p:spTgt spid="44"/>
                                        </p:tgtEl>
                                        <p:attrNameLst>
                                          <p:attrName>fillcolor</p:attrName>
                                        </p:attrNameLst>
                                      </p:cBhvr>
                                      <p:to>
                                        <a:srgbClr val="FFFF00"/>
                                      </p:to>
                                    </p:animClr>
                                    <p:set>
                                      <p:cBhvr>
                                        <p:cTn id="112" dur="250" fill="hold"/>
                                        <p:tgtEl>
                                          <p:spTgt spid="44"/>
                                        </p:tgtEl>
                                        <p:attrNameLst>
                                          <p:attrName>fill.type</p:attrName>
                                        </p:attrNameLst>
                                      </p:cBhvr>
                                      <p:to>
                                        <p:strVal val="solid"/>
                                      </p:to>
                                    </p:set>
                                    <p:set>
                                      <p:cBhvr>
                                        <p:cTn id="11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bldLvl="0" animBg="1"/>
      <p:bldP spid="26" grpId="0" bldLvl="0" animBg="1"/>
      <p:bldP spid="40" grpId="0" bldLvl="0" animBg="1"/>
      <p:bldP spid="41" grpId="0" bldLvl="0" animBg="1"/>
      <p:bldP spid="42" grpId="0" bldLvl="0" animBg="1"/>
      <p:bldP spid="43" grpId="0" bldLvl="0" animBg="1"/>
      <p:bldP spid="44" grpId="0" bldLvl="0" animBg="1"/>
      <p:bldP spid="2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47164" y="336175"/>
            <a:ext cx="10684925" cy="461665"/>
          </a:xfrm>
          <a:prstGeom prst="rect">
            <a:avLst/>
          </a:prstGeom>
        </p:spPr>
        <p:txBody>
          <a:bodyPr wrap="square">
            <a:spAutoFit/>
          </a:bodyPr>
          <a:lstStyle/>
          <a:p>
            <a:r>
              <a:rPr lang="en-US" sz="2400" dirty="0">
                <a:solidFill>
                  <a:srgbClr val="002060"/>
                </a:solidFill>
                <a:latin typeface="Times New Roman" panose="02020603050405020304" pitchFamily="18" charset="0"/>
                <a:cs typeface="Times New Roman" panose="02020603050405020304" pitchFamily="18" charset="0"/>
              </a:rPr>
              <a:t>+ oxygen </a:t>
            </a:r>
            <a:r>
              <a:rPr lang="en-US" sz="2400" dirty="0" err="1">
                <a:solidFill>
                  <a:srgbClr val="002060"/>
                </a:solidFill>
                <a:latin typeface="Times New Roman" panose="02020603050405020304" pitchFamily="18" charset="0"/>
                <a:cs typeface="Times New Roman" panose="02020603050405020304" pitchFamily="18" charset="0"/>
              </a:rPr>
              <a:t>tạo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ra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trong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quá</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trình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quang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hợp</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và</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sử</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dụng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trong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quá</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trình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hô</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hấp</a:t>
            </a:r>
            <a:r>
              <a:rPr lang="en-US" sz="2400" dirty="0">
                <a:solidFill>
                  <a:srgbClr val="002060"/>
                </a:solidFill>
                <a:latin typeface="Times New Roman" panose="02020603050405020304" pitchFamily="18" charset="0"/>
                <a:cs typeface="Times New Roman" panose="02020603050405020304" pitchFamily="18" charset="0"/>
              </a:rPr>
              <a:t>: </a:t>
            </a:r>
            <a:endParaRPr lang="en-US" sz="2400" dirty="0">
              <a:solidFill>
                <a:srgbClr val="002060"/>
              </a:solidFill>
            </a:endParaRPr>
          </a:p>
        </p:txBody>
      </p:sp>
      <p:pic>
        <p:nvPicPr>
          <p:cNvPr id="2050" name="Picture 2" descr="Quang hợp là gì? Ý nghĩa, vai trò, phương trình và quá trì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904" y="995082"/>
            <a:ext cx="4739154" cy="532503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ho hình ảnh mô tả đường đi của các loại khí qua các cơ quan hô hấp ở người  sau:(1), (2), (3) lần lượt là"/>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6409" y="1008529"/>
            <a:ext cx="5021543" cy="5674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7739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lo là gì? Khí clo độc như thế nà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8539" y="0"/>
            <a:ext cx="8334375" cy="640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98654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3771" y="679268"/>
            <a:ext cx="8020594" cy="5632311"/>
          </a:xfrm>
          <a:prstGeom prst="rect">
            <a:avLst/>
          </a:prstGeom>
        </p:spPr>
        <p:txBody>
          <a:bodyPr wrap="square">
            <a:spAutoFit/>
          </a:bodyPr>
          <a:lstStyle/>
          <a:p>
            <a:pPr algn="ctr"/>
            <a:r>
              <a:rPr lang="en-US" sz="2400" dirty="0">
                <a:solidFill>
                  <a:srgbClr val="FF0000"/>
                </a:solidFill>
                <a:latin typeface="Times New Roman" panose="02020603050405020304" pitchFamily="18" charset="0"/>
                <a:cs typeface="Times New Roman" panose="02020603050405020304" pitchFamily="18" charset="0"/>
              </a:rPr>
              <a:t>TÌM HIỂU VỀ LƯU HUỲNH</a:t>
            </a:r>
          </a:p>
          <a:p>
            <a:pPr algn="just"/>
            <a:r>
              <a:rPr lang="en-US" sz="2400" dirty="0">
                <a:solidFill>
                  <a:srgbClr val="002060"/>
                </a:solidFill>
                <a:latin typeface="Times New Roman" panose="02020603050405020304" pitchFamily="18" charset="0"/>
                <a:cs typeface="Times New Roman" panose="02020603050405020304" pitchFamily="18" charset="0"/>
              </a:rPr>
              <a:t>- </a:t>
            </a:r>
            <a:r>
              <a:rPr lang="vi-VN" sz="2400" dirty="0">
                <a:solidFill>
                  <a:srgbClr val="002060"/>
                </a:solidFill>
                <a:latin typeface="Times New Roman" panose="02020603050405020304" pitchFamily="18" charset="0"/>
                <a:cs typeface="Times New Roman" panose="02020603050405020304" pitchFamily="18" charset="0"/>
              </a:rPr>
              <a:t>Lưu huỳnh còn có tên gọi khác là Sulfur, là một nguyên tố hoá học trong bảng tuần hoàn, có ký hiệu là S và có số nguyên tử là 16.</a:t>
            </a:r>
          </a:p>
          <a:p>
            <a:pPr algn="just"/>
            <a:r>
              <a:rPr lang="en-US" sz="2400" dirty="0">
                <a:solidFill>
                  <a:srgbClr val="002060"/>
                </a:solidFill>
                <a:latin typeface="Times New Roman" panose="02020603050405020304" pitchFamily="18" charset="0"/>
                <a:cs typeface="Times New Roman" panose="02020603050405020304" pitchFamily="18" charset="0"/>
              </a:rPr>
              <a:t>- </a:t>
            </a:r>
            <a:r>
              <a:rPr lang="vi-VN" sz="2400" dirty="0">
                <a:solidFill>
                  <a:srgbClr val="002060"/>
                </a:solidFill>
                <a:latin typeface="Times New Roman" panose="02020603050405020304" pitchFamily="18" charset="0"/>
                <a:cs typeface="Times New Roman" panose="02020603050405020304" pitchFamily="18" charset="0"/>
              </a:rPr>
              <a:t>Nguyên tố này là một phi kim phổ biến, không mùi, không vị và có nhiều hoá trị.</a:t>
            </a:r>
          </a:p>
          <a:p>
            <a:pPr algn="just"/>
            <a:r>
              <a:rPr lang="en-US" sz="2400" dirty="0">
                <a:solidFill>
                  <a:srgbClr val="002060"/>
                </a:solidFill>
                <a:latin typeface="Times New Roman" panose="02020603050405020304" pitchFamily="18" charset="0"/>
                <a:cs typeface="Times New Roman" panose="02020603050405020304" pitchFamily="18" charset="0"/>
              </a:rPr>
              <a:t>- </a:t>
            </a:r>
            <a:r>
              <a:rPr lang="vi-VN" sz="2400" dirty="0">
                <a:solidFill>
                  <a:srgbClr val="002060"/>
                </a:solidFill>
                <a:latin typeface="Times New Roman" panose="02020603050405020304" pitchFamily="18" charset="0"/>
                <a:cs typeface="Times New Roman" panose="02020603050405020304" pitchFamily="18" charset="0"/>
              </a:rPr>
              <a:t>Dạng gốc của phi kim này là chất rắn kết tinh màu vàng chanh.</a:t>
            </a:r>
          </a:p>
          <a:p>
            <a:pPr algn="just"/>
            <a:r>
              <a:rPr lang="en-US" sz="2400" dirty="0">
                <a:solidFill>
                  <a:srgbClr val="002060"/>
                </a:solidFill>
                <a:latin typeface="Times New Roman" panose="02020603050405020304" pitchFamily="18" charset="0"/>
                <a:cs typeface="Times New Roman" panose="02020603050405020304" pitchFamily="18" charset="0"/>
              </a:rPr>
              <a:t>- </a:t>
            </a:r>
            <a:r>
              <a:rPr lang="vi-VN" sz="2400" dirty="0">
                <a:solidFill>
                  <a:srgbClr val="002060"/>
                </a:solidFill>
                <a:latin typeface="Times New Roman" panose="02020603050405020304" pitchFamily="18" charset="0"/>
                <a:cs typeface="Times New Roman" panose="02020603050405020304" pitchFamily="18" charset="0"/>
              </a:rPr>
              <a:t>Trong tự nhiên, phi kim này có thể tìm thấy ở dạng đơn chất hoặc trong các khoáng chất sulfua và sulfat.</a:t>
            </a:r>
          </a:p>
          <a:p>
            <a:pPr algn="just"/>
            <a:r>
              <a:rPr lang="en-US" sz="2400" dirty="0">
                <a:solidFill>
                  <a:srgbClr val="002060"/>
                </a:solidFill>
                <a:latin typeface="Times New Roman" panose="02020603050405020304" pitchFamily="18" charset="0"/>
                <a:cs typeface="Times New Roman" panose="02020603050405020304" pitchFamily="18" charset="0"/>
              </a:rPr>
              <a:t>- </a:t>
            </a:r>
            <a:r>
              <a:rPr lang="vi-VN" sz="2400" dirty="0">
                <a:solidFill>
                  <a:srgbClr val="002060"/>
                </a:solidFill>
                <a:latin typeface="Times New Roman" panose="02020603050405020304" pitchFamily="18" charset="0"/>
                <a:cs typeface="Times New Roman" panose="02020603050405020304" pitchFamily="18" charset="0"/>
              </a:rPr>
              <a:t>Lưu huỳnh được xem là một nguyên tố thiết yếu cho sự sống và chúng được tìm thấy trong 2 axit amin. Trong thương mại, chúng được sử dụng trong phân bón hoặc dùng trong thuốc súng, diêm, thuốc trừ sâu và thuốc diệt nấm,..</a:t>
            </a:r>
          </a:p>
          <a:p>
            <a:pPr algn="just">
              <a:buFont typeface="Arial" panose="020B0604020202020204" pitchFamily="34" charset="0"/>
              <a:buChar char="•"/>
            </a:pPr>
            <a:r>
              <a:rPr lang="vi-VN" sz="2400" dirty="0">
                <a:solidFill>
                  <a:srgbClr val="002060"/>
                </a:solidFill>
                <a:latin typeface="Times New Roman" panose="02020603050405020304" pitchFamily="18" charset="0"/>
                <a:cs typeface="Times New Roman" panose="02020603050405020304" pitchFamily="18" charset="0"/>
              </a:rPr>
              <a:t>Vị trí: Ô thứ 16, chu kì 3, nhóm VIA</a:t>
            </a:r>
            <a:endParaRPr lang="vi-VN" sz="2400" b="0" i="0" dirty="0">
              <a:solidFill>
                <a:srgbClr val="002060"/>
              </a:solidFill>
              <a:effectLst/>
              <a:latin typeface="Times New Roman" panose="02020603050405020304" pitchFamily="18" charset="0"/>
              <a:cs typeface="Times New Roman" panose="02020603050405020304" pitchFamily="18" charset="0"/>
            </a:endParaRPr>
          </a:p>
        </p:txBody>
      </p:sp>
      <p:pic>
        <p:nvPicPr>
          <p:cNvPr id="3074" name="Picture 2" descr="Tìm hiểu về lưu huỳ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04365" y="679268"/>
            <a:ext cx="2929799" cy="2377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68198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22962" y="484666"/>
            <a:ext cx="6818809" cy="6617196"/>
          </a:xfrm>
          <a:prstGeom prst="rect">
            <a:avLst/>
          </a:prstGeom>
        </p:spPr>
        <p:txBody>
          <a:bodyPr wrap="square">
            <a:spAutoFit/>
          </a:bodyPr>
          <a:lstStyle/>
          <a:p>
            <a:pPr algn="ctr" fontAlgn="base"/>
            <a:r>
              <a:rPr lang="en-US" sz="2800" b="1" dirty="0">
                <a:solidFill>
                  <a:srgbClr val="FF0000"/>
                </a:solidFill>
                <a:latin typeface="arial" panose="020B0604020202020204" pitchFamily="34" charset="0"/>
              </a:rPr>
              <a:t>TÌM HIỂU VỀ </a:t>
            </a:r>
            <a:r>
              <a:rPr lang="vi-VN" sz="2800" b="1" dirty="0">
                <a:solidFill>
                  <a:srgbClr val="FF0000"/>
                </a:solidFill>
                <a:latin typeface="arial" panose="020B0604020202020204" pitchFamily="34" charset="0"/>
              </a:rPr>
              <a:t>Brom </a:t>
            </a:r>
            <a:endParaRPr lang="vi-VN" b="1" dirty="0">
              <a:solidFill>
                <a:srgbClr val="FF0000"/>
              </a:solidFill>
              <a:latin typeface="TeXGyreAdventor"/>
            </a:endParaRPr>
          </a:p>
          <a:p>
            <a:pPr algn="just" fontAlgn="base">
              <a:lnSpc>
                <a:spcPct val="120000"/>
              </a:lnSpc>
            </a:pPr>
            <a:r>
              <a:rPr lang="en-US" sz="2000" b="1" dirty="0">
                <a:solidFill>
                  <a:srgbClr val="002060"/>
                </a:solidFill>
                <a:latin typeface="arial" panose="020B0604020202020204" pitchFamily="34" charset="0"/>
              </a:rPr>
              <a:t>- </a:t>
            </a:r>
            <a:r>
              <a:rPr lang="vi-VN" sz="2000" b="1" dirty="0">
                <a:solidFill>
                  <a:srgbClr val="002060"/>
                </a:solidFill>
                <a:latin typeface="arial" panose="020B0604020202020204" pitchFamily="34" charset="0"/>
              </a:rPr>
              <a:t>Brom</a:t>
            </a:r>
            <a:r>
              <a:rPr lang="vi-VN" sz="2000" dirty="0">
                <a:solidFill>
                  <a:srgbClr val="002060"/>
                </a:solidFill>
                <a:latin typeface="arial" panose="020B0604020202020204" pitchFamily="34" charset="0"/>
              </a:rPr>
              <a:t> là một nguyên tố hóa học, tồn tại ở dạng lỏng và bốc khói nâu đỏ ở nhiệt độ phòng để hình thành chất khí.</a:t>
            </a:r>
            <a:endParaRPr lang="vi-VN" sz="2000" dirty="0">
              <a:solidFill>
                <a:srgbClr val="002060"/>
              </a:solidFill>
              <a:latin typeface="TeXGyreAdventor"/>
            </a:endParaRPr>
          </a:p>
          <a:p>
            <a:pPr algn="just" fontAlgn="base">
              <a:lnSpc>
                <a:spcPct val="120000"/>
              </a:lnSpc>
            </a:pPr>
            <a:r>
              <a:rPr lang="en-US" sz="2000" dirty="0">
                <a:solidFill>
                  <a:srgbClr val="002060"/>
                </a:solidFill>
                <a:latin typeface="arial" panose="020B0604020202020204" pitchFamily="34" charset="0"/>
              </a:rPr>
              <a:t>- </a:t>
            </a:r>
            <a:r>
              <a:rPr lang="vi-VN" sz="2000" dirty="0">
                <a:solidFill>
                  <a:srgbClr val="002060"/>
                </a:solidFill>
                <a:latin typeface="arial" panose="020B0604020202020204" pitchFamily="34" charset="0"/>
              </a:rPr>
              <a:t>Nó là nguyên tố thứ 3 thuộc nhóm Halogen có số nguyên tử 35, được phát hiện bởi hai nhà hóa học là Carl Jacob Löwig và Antoine-Jérôme Balard.</a:t>
            </a:r>
            <a:endParaRPr lang="vi-VN" sz="2000" dirty="0">
              <a:solidFill>
                <a:srgbClr val="002060"/>
              </a:solidFill>
              <a:latin typeface="TeXGyreAdventor"/>
            </a:endParaRPr>
          </a:p>
          <a:p>
            <a:pPr algn="just" fontAlgn="base">
              <a:lnSpc>
                <a:spcPct val="120000"/>
              </a:lnSpc>
            </a:pPr>
            <a:r>
              <a:rPr lang="en-US" sz="2000" dirty="0">
                <a:solidFill>
                  <a:srgbClr val="002060"/>
                </a:solidFill>
                <a:latin typeface="arial" panose="020B0604020202020204" pitchFamily="34" charset="0"/>
              </a:rPr>
              <a:t>- </a:t>
            </a:r>
            <a:r>
              <a:rPr lang="vi-VN" sz="2000" dirty="0">
                <a:solidFill>
                  <a:srgbClr val="002060"/>
                </a:solidFill>
                <a:latin typeface="arial" panose="020B0604020202020204" pitchFamily="34" charset="0"/>
              </a:rPr>
              <a:t>Trong tự nhiên, brom tồn tại chủ yếu ở dạng hợp chất các muối halogen như bromua của kali, natri và magiê vì brom nguyên chất có tính phản ứng rất mạnh. Các muối này có màu nâu đỏ.</a:t>
            </a:r>
            <a:endParaRPr lang="vi-VN" sz="2000" dirty="0">
              <a:solidFill>
                <a:srgbClr val="002060"/>
              </a:solidFill>
              <a:latin typeface="TeXGyreAdventor"/>
            </a:endParaRPr>
          </a:p>
          <a:p>
            <a:pPr algn="just" fontAlgn="base">
              <a:lnSpc>
                <a:spcPct val="120000"/>
              </a:lnSpc>
            </a:pPr>
            <a:r>
              <a:rPr lang="en-US" sz="2000" dirty="0">
                <a:solidFill>
                  <a:srgbClr val="002060"/>
                </a:solidFill>
                <a:latin typeface="arial" panose="020B0604020202020204" pitchFamily="34" charset="0"/>
              </a:rPr>
              <a:t>- </a:t>
            </a:r>
            <a:r>
              <a:rPr lang="vi-VN" sz="2000" dirty="0">
                <a:solidFill>
                  <a:srgbClr val="002060"/>
                </a:solidFill>
                <a:latin typeface="arial" panose="020B0604020202020204" pitchFamily="34" charset="0"/>
              </a:rPr>
              <a:t>Hàm lượng brom trong tự nhiên khá hiếm trong vỏ Trái Đất, ít hơn nhiều so với clo và flo.</a:t>
            </a:r>
            <a:endParaRPr lang="vi-VN" sz="2000" dirty="0">
              <a:solidFill>
                <a:srgbClr val="002060"/>
              </a:solidFill>
              <a:latin typeface="TeXGyreAdventor"/>
            </a:endParaRPr>
          </a:p>
          <a:p>
            <a:pPr algn="just" fontAlgn="base">
              <a:lnSpc>
                <a:spcPct val="120000"/>
              </a:lnSpc>
            </a:pPr>
            <a:r>
              <a:rPr lang="en-US" sz="2000" dirty="0">
                <a:solidFill>
                  <a:srgbClr val="002060"/>
                </a:solidFill>
                <a:latin typeface="arial" panose="020B0604020202020204" pitchFamily="34" charset="0"/>
              </a:rPr>
              <a:t>- </a:t>
            </a:r>
            <a:r>
              <a:rPr lang="vi-VN" sz="2000" dirty="0">
                <a:solidFill>
                  <a:srgbClr val="002060"/>
                </a:solidFill>
                <a:latin typeface="arial" panose="020B0604020202020204" pitchFamily="34" charset="0"/>
              </a:rPr>
              <a:t>Vì độ hòa tan của các ion bromua  cao nên bromua kim loại có nhiều trong nước biển và nước hồ.</a:t>
            </a:r>
            <a:endParaRPr lang="vi-VN" sz="2000" dirty="0">
              <a:solidFill>
                <a:srgbClr val="002060"/>
              </a:solidFill>
              <a:latin typeface="TeXGyreAdventor"/>
            </a:endParaRPr>
          </a:p>
          <a:p>
            <a:pPr algn="just" fontAlgn="base">
              <a:lnSpc>
                <a:spcPct val="120000"/>
              </a:lnSpc>
            </a:pPr>
            <a:r>
              <a:rPr lang="en-US" sz="2000" dirty="0">
                <a:solidFill>
                  <a:srgbClr val="002060"/>
                </a:solidFill>
                <a:latin typeface="arial" panose="020B0604020202020204" pitchFamily="34" charset="0"/>
              </a:rPr>
              <a:t>- </a:t>
            </a:r>
            <a:r>
              <a:rPr lang="vi-VN" sz="2000" dirty="0">
                <a:solidFill>
                  <a:srgbClr val="002060"/>
                </a:solidFill>
                <a:latin typeface="arial" panose="020B0604020202020204" pitchFamily="34" charset="0"/>
              </a:rPr>
              <a:t>Brom và hơi của brom đều rất độc, nếu tiếp xúc với da có thể gây bỏng nặng.</a:t>
            </a:r>
            <a:endParaRPr lang="vi-VN" sz="2000" dirty="0">
              <a:solidFill>
                <a:srgbClr val="002060"/>
              </a:solidFill>
              <a:latin typeface="TeXGyreAdventor"/>
            </a:endParaRPr>
          </a:p>
          <a:p>
            <a:br>
              <a:rPr lang="vi-VN" dirty="0">
                <a:solidFill>
                  <a:srgbClr val="000000"/>
                </a:solidFill>
                <a:latin typeface="arial" panose="020B0604020202020204" pitchFamily="34" charset="0"/>
              </a:rPr>
            </a:br>
            <a:endParaRPr lang="en-US" dirty="0"/>
          </a:p>
        </p:txBody>
      </p:sp>
      <p:pic>
        <p:nvPicPr>
          <p:cNvPr id="6146" name="Picture 2" descr="Brom tồn tại ở dạng lỏng màu nâu đ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63840" y="261258"/>
            <a:ext cx="4080418" cy="3380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51547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15144" y="746485"/>
            <a:ext cx="9270274" cy="2862322"/>
          </a:xfrm>
          <a:prstGeom prst="rect">
            <a:avLst/>
          </a:prstGeom>
        </p:spPr>
        <p:txBody>
          <a:bodyPr wrap="square">
            <a:spAutoFit/>
          </a:bodyPr>
          <a:lstStyle/>
          <a:p>
            <a:pPr algn="just"/>
            <a:r>
              <a:rPr lang="vi-VN" sz="2400" b="1" dirty="0">
                <a:solidFill>
                  <a:srgbClr val="FF0000"/>
                </a:solidFill>
                <a:latin typeface="Times New Roman" panose="02020603050405020304" pitchFamily="18" charset="0"/>
              </a:rPr>
              <a:t>Câu </a:t>
            </a:r>
            <a:r>
              <a:rPr lang="en-US" sz="2400" b="1" dirty="0">
                <a:solidFill>
                  <a:srgbClr val="FF0000"/>
                </a:solidFill>
                <a:latin typeface="Times New Roman" panose="02020603050405020304" pitchFamily="18" charset="0"/>
              </a:rPr>
              <a:t>1</a:t>
            </a:r>
            <a:r>
              <a:rPr lang="vi-VN" sz="2400" b="1" dirty="0">
                <a:solidFill>
                  <a:srgbClr val="FF0000"/>
                </a:solidFill>
                <a:latin typeface="Times New Roman" panose="02020603050405020304" pitchFamily="18" charset="0"/>
              </a:rPr>
              <a:t>:</a:t>
            </a:r>
            <a:r>
              <a:rPr lang="vi-VN" sz="2400" dirty="0">
                <a:solidFill>
                  <a:srgbClr val="FF0000"/>
                </a:solidFill>
                <a:latin typeface="Times New Roman" panose="02020603050405020304" pitchFamily="18" charset="0"/>
              </a:rPr>
              <a:t> Nguyên tố X tạo nên chất khí duy trì sự hô hấp của con người và có nhiều trong không khí. Tên của nguyên tố X</a:t>
            </a:r>
          </a:p>
          <a:p>
            <a:pPr algn="just"/>
            <a:r>
              <a:rPr lang="vi-VN" sz="2400" dirty="0">
                <a:latin typeface="Times New Roman" panose="02020603050405020304" pitchFamily="18" charset="0"/>
              </a:rPr>
              <a:t>A. Oxygen.</a:t>
            </a:r>
          </a:p>
          <a:p>
            <a:pPr algn="just"/>
            <a:r>
              <a:rPr lang="vi-VN" sz="2400" dirty="0">
                <a:latin typeface="Times New Roman" panose="02020603050405020304" pitchFamily="18" charset="0"/>
              </a:rPr>
              <a:t>B. Nitrogen</a:t>
            </a:r>
          </a:p>
          <a:p>
            <a:pPr algn="just"/>
            <a:r>
              <a:rPr lang="vi-VN" sz="2400" dirty="0">
                <a:latin typeface="Times New Roman" panose="02020603050405020304" pitchFamily="18" charset="0"/>
              </a:rPr>
              <a:t>C. Helium</a:t>
            </a:r>
          </a:p>
          <a:p>
            <a:pPr algn="just"/>
            <a:r>
              <a:rPr lang="vi-VN" sz="2400" dirty="0">
                <a:latin typeface="Times New Roman" panose="02020603050405020304" pitchFamily="18" charset="0"/>
              </a:rPr>
              <a:t>D. Hydrogen</a:t>
            </a:r>
          </a:p>
          <a:p>
            <a:br>
              <a:rPr lang="vi-VN" dirty="0"/>
            </a:br>
            <a:endParaRPr lang="en-US" dirty="0"/>
          </a:p>
        </p:txBody>
      </p:sp>
      <p:sp>
        <p:nvSpPr>
          <p:cNvPr id="5" name="Oval 4"/>
          <p:cNvSpPr/>
          <p:nvPr/>
        </p:nvSpPr>
        <p:spPr>
          <a:xfrm>
            <a:off x="1415144" y="1504575"/>
            <a:ext cx="496388" cy="47444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dirty="0"/>
          </a:p>
        </p:txBody>
      </p:sp>
    </p:spTree>
    <p:extLst>
      <p:ext uri="{BB962C8B-B14F-4D97-AF65-F5344CB8AC3E}">
        <p14:creationId xmlns:p14="http://schemas.microsoft.com/office/powerpoint/2010/main" val="4133489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1466" y="1031967"/>
            <a:ext cx="10515600" cy="3592284"/>
          </a:xfrm>
        </p:spPr>
        <p:txBody>
          <a:bodyPr>
            <a:noAutofit/>
          </a:bodyPr>
          <a:lstStyle/>
          <a:p>
            <a:pPr>
              <a:lnSpc>
                <a:spcPct val="150000"/>
              </a:lnSpc>
            </a:pPr>
            <a:r>
              <a:rPr lang="vi-VN" sz="2800" b="1" dirty="0">
                <a:solidFill>
                  <a:srgbClr val="FF0000"/>
                </a:solidFill>
              </a:rPr>
              <a:t>Câu </a:t>
            </a:r>
            <a:r>
              <a:rPr lang="en-US" sz="2800" b="1" dirty="0">
                <a:solidFill>
                  <a:srgbClr val="FF0000"/>
                </a:solidFill>
              </a:rPr>
              <a:t>2</a:t>
            </a:r>
            <a:r>
              <a:rPr lang="vi-VN" sz="2800" b="1" dirty="0">
                <a:solidFill>
                  <a:srgbClr val="FF0000"/>
                </a:solidFill>
              </a:rPr>
              <a:t>: </a:t>
            </a:r>
            <a:r>
              <a:rPr lang="vi-VN" sz="2800" dirty="0">
                <a:solidFill>
                  <a:srgbClr val="FF0000"/>
                </a:solidFill>
              </a:rPr>
              <a:t>Phát biểu nào sau đây không đúng?</a:t>
            </a:r>
            <a:br>
              <a:rPr lang="vi-VN" sz="2800" dirty="0">
                <a:solidFill>
                  <a:srgbClr val="FF0000"/>
                </a:solidFill>
              </a:rPr>
            </a:br>
            <a:r>
              <a:rPr lang="vi-VN" sz="2800" dirty="0"/>
              <a:t>A. Các nguyên tố phi kim tập trung ở các nhóm VA, VIA, VIIA.</a:t>
            </a:r>
            <a:br>
              <a:rPr lang="vi-VN" sz="2800" dirty="0"/>
            </a:br>
            <a:r>
              <a:rPr lang="vi-VN" sz="2800" dirty="0"/>
              <a:t>B. Các nguyên tố khí hiếm nằm ở nhóm VIIIA.</a:t>
            </a:r>
            <a:br>
              <a:rPr lang="vi-VN" sz="2800" dirty="0"/>
            </a:br>
            <a:r>
              <a:rPr lang="vi-VN" sz="2800" dirty="0"/>
              <a:t>C. Các nguyên tố kim loại có mặt ở tất cả các nhóm trong bảng tuần hoàn.</a:t>
            </a:r>
            <a:br>
              <a:rPr lang="vi-VN" sz="2800" dirty="0"/>
            </a:br>
            <a:r>
              <a:rPr lang="vi-VN" sz="2800" dirty="0"/>
              <a:t>D. Các nguyên tố lanthanide và actinide, mỗi họ gồm 14 nguyên tố được xếp</a:t>
            </a:r>
            <a:br>
              <a:rPr lang="vi-VN" sz="2800" dirty="0"/>
            </a:br>
            <a:r>
              <a:rPr lang="vi-VN" sz="2800" dirty="0"/>
              <a:t>riêng thành hai dãy ở cuối bảng.</a:t>
            </a:r>
          </a:p>
        </p:txBody>
      </p:sp>
      <p:sp>
        <p:nvSpPr>
          <p:cNvPr id="5" name="Oval 4"/>
          <p:cNvSpPr/>
          <p:nvPr/>
        </p:nvSpPr>
        <p:spPr>
          <a:xfrm>
            <a:off x="631466" y="2353660"/>
            <a:ext cx="496388" cy="47444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dirty="0"/>
          </a:p>
        </p:txBody>
      </p:sp>
    </p:spTree>
    <p:extLst>
      <p:ext uri="{BB962C8B-B14F-4D97-AF65-F5344CB8AC3E}">
        <p14:creationId xmlns:p14="http://schemas.microsoft.com/office/powerpoint/2010/main" val="1231247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3520" y="979101"/>
            <a:ext cx="8982891" cy="3323987"/>
          </a:xfrm>
          <a:prstGeom prst="rect">
            <a:avLst/>
          </a:prstGeom>
        </p:spPr>
        <p:txBody>
          <a:bodyPr wrap="square">
            <a:spAutoFit/>
          </a:bodyPr>
          <a:lstStyle/>
          <a:p>
            <a:pPr algn="just">
              <a:lnSpc>
                <a:spcPct val="150000"/>
              </a:lnSpc>
            </a:pPr>
            <a:r>
              <a:rPr lang="en-US" sz="2800" b="1" dirty="0" err="1">
                <a:solidFill>
                  <a:srgbClr val="FF0000"/>
                </a:solidFill>
                <a:latin typeface="Times New Roman" panose="02020603050405020304" pitchFamily="18" charset="0"/>
              </a:rPr>
              <a:t>Câu</a:t>
            </a:r>
            <a:r>
              <a:rPr lang="en-US" sz="2800" b="1" dirty="0">
                <a:solidFill>
                  <a:srgbClr val="FF0000"/>
                </a:solidFill>
                <a:latin typeface="Times New Roman" panose="02020603050405020304" pitchFamily="18" charset="0"/>
              </a:rPr>
              <a:t> 3: </a:t>
            </a:r>
            <a:r>
              <a:rPr lang="en-US" sz="2800" dirty="0" err="1">
                <a:solidFill>
                  <a:srgbClr val="FF0000"/>
                </a:solidFill>
                <a:latin typeface="Times New Roman" panose="02020603050405020304" pitchFamily="18" charset="0"/>
              </a:rPr>
              <a:t>Dãy</a:t>
            </a:r>
            <a:r>
              <a:rPr lang="en-US" sz="2800" dirty="0">
                <a:solidFill>
                  <a:srgbClr val="FF0000"/>
                </a:solidFill>
                <a:latin typeface="Times New Roman" panose="02020603050405020304" pitchFamily="18" charset="0"/>
              </a:rPr>
              <a:t> </a:t>
            </a:r>
            <a:r>
              <a:rPr lang="en-US" sz="2800" dirty="0" err="1">
                <a:solidFill>
                  <a:srgbClr val="FF0000"/>
                </a:solidFill>
                <a:latin typeface="Times New Roman" panose="02020603050405020304" pitchFamily="18" charset="0"/>
              </a:rPr>
              <a:t>nào</a:t>
            </a:r>
            <a:r>
              <a:rPr lang="en-US" sz="2800" dirty="0">
                <a:solidFill>
                  <a:srgbClr val="FF0000"/>
                </a:solidFill>
                <a:latin typeface="Times New Roman" panose="02020603050405020304" pitchFamily="18" charset="0"/>
              </a:rPr>
              <a:t> </a:t>
            </a:r>
            <a:r>
              <a:rPr lang="en-US" sz="2800" dirty="0" err="1">
                <a:solidFill>
                  <a:srgbClr val="FF0000"/>
                </a:solidFill>
                <a:latin typeface="Times New Roman" panose="02020603050405020304" pitchFamily="18" charset="0"/>
              </a:rPr>
              <a:t>sau</a:t>
            </a:r>
            <a:r>
              <a:rPr lang="en-US" sz="2800" dirty="0">
                <a:solidFill>
                  <a:srgbClr val="FF0000"/>
                </a:solidFill>
                <a:latin typeface="Times New Roman" panose="02020603050405020304" pitchFamily="18" charset="0"/>
              </a:rPr>
              <a:t> </a:t>
            </a:r>
            <a:r>
              <a:rPr lang="en-US" sz="2800" dirty="0" err="1">
                <a:solidFill>
                  <a:srgbClr val="FF0000"/>
                </a:solidFill>
                <a:latin typeface="Times New Roman" panose="02020603050405020304" pitchFamily="18" charset="0"/>
              </a:rPr>
              <a:t>đây</a:t>
            </a:r>
            <a:r>
              <a:rPr lang="en-US" sz="2800" dirty="0">
                <a:solidFill>
                  <a:srgbClr val="FF0000"/>
                </a:solidFill>
                <a:latin typeface="Times New Roman" panose="02020603050405020304" pitchFamily="18" charset="0"/>
              </a:rPr>
              <a:t> </a:t>
            </a:r>
            <a:r>
              <a:rPr lang="en-US" sz="2800" dirty="0" err="1">
                <a:solidFill>
                  <a:srgbClr val="FF0000"/>
                </a:solidFill>
                <a:latin typeface="Times New Roman" panose="02020603050405020304" pitchFamily="18" charset="0"/>
              </a:rPr>
              <a:t>gồm</a:t>
            </a:r>
            <a:r>
              <a:rPr lang="en-US" sz="2800" dirty="0">
                <a:solidFill>
                  <a:srgbClr val="FF0000"/>
                </a:solidFill>
                <a:latin typeface="Times New Roman" panose="02020603050405020304" pitchFamily="18" charset="0"/>
              </a:rPr>
              <a:t> </a:t>
            </a:r>
            <a:r>
              <a:rPr lang="en-US" sz="2800" dirty="0" err="1">
                <a:solidFill>
                  <a:srgbClr val="FF0000"/>
                </a:solidFill>
                <a:latin typeface="Times New Roman" panose="02020603050405020304" pitchFamily="18" charset="0"/>
              </a:rPr>
              <a:t>các</a:t>
            </a:r>
            <a:r>
              <a:rPr lang="en-US" sz="2800" dirty="0">
                <a:solidFill>
                  <a:srgbClr val="FF0000"/>
                </a:solidFill>
                <a:latin typeface="Times New Roman" panose="02020603050405020304" pitchFamily="18" charset="0"/>
              </a:rPr>
              <a:t> </a:t>
            </a:r>
            <a:r>
              <a:rPr lang="en-US" sz="2800" dirty="0" err="1">
                <a:solidFill>
                  <a:srgbClr val="FF0000"/>
                </a:solidFill>
                <a:latin typeface="Times New Roman" panose="02020603050405020304" pitchFamily="18" charset="0"/>
              </a:rPr>
              <a:t>nguyên</a:t>
            </a:r>
            <a:r>
              <a:rPr lang="en-US" sz="2800" dirty="0">
                <a:solidFill>
                  <a:srgbClr val="FF0000"/>
                </a:solidFill>
                <a:latin typeface="Times New Roman" panose="02020603050405020304" pitchFamily="18" charset="0"/>
              </a:rPr>
              <a:t> </a:t>
            </a:r>
            <a:r>
              <a:rPr lang="en-US" sz="2800" dirty="0" err="1">
                <a:solidFill>
                  <a:srgbClr val="FF0000"/>
                </a:solidFill>
                <a:latin typeface="Times New Roman" panose="02020603050405020304" pitchFamily="18" charset="0"/>
              </a:rPr>
              <a:t>tố</a:t>
            </a:r>
            <a:r>
              <a:rPr lang="en-US" sz="2800" dirty="0">
                <a:solidFill>
                  <a:srgbClr val="FF0000"/>
                </a:solidFill>
                <a:latin typeface="Times New Roman" panose="02020603050405020304" pitchFamily="18" charset="0"/>
              </a:rPr>
              <a:t> </a:t>
            </a:r>
            <a:r>
              <a:rPr lang="en-US" sz="2800" dirty="0" err="1">
                <a:solidFill>
                  <a:srgbClr val="FF0000"/>
                </a:solidFill>
                <a:latin typeface="Times New Roman" panose="02020603050405020304" pitchFamily="18" charset="0"/>
              </a:rPr>
              <a:t>đều</a:t>
            </a:r>
            <a:r>
              <a:rPr lang="en-US" sz="2800" dirty="0">
                <a:solidFill>
                  <a:srgbClr val="FF0000"/>
                </a:solidFill>
                <a:latin typeface="Times New Roman" panose="02020603050405020304" pitchFamily="18" charset="0"/>
              </a:rPr>
              <a:t> </a:t>
            </a:r>
            <a:r>
              <a:rPr lang="en-US" sz="2800" dirty="0" err="1">
                <a:solidFill>
                  <a:srgbClr val="FF0000"/>
                </a:solidFill>
                <a:latin typeface="Times New Roman" panose="02020603050405020304" pitchFamily="18" charset="0"/>
              </a:rPr>
              <a:t>là</a:t>
            </a:r>
            <a:r>
              <a:rPr lang="en-US" sz="2800" dirty="0">
                <a:solidFill>
                  <a:srgbClr val="FF0000"/>
                </a:solidFill>
                <a:latin typeface="Times New Roman" panose="02020603050405020304" pitchFamily="18" charset="0"/>
              </a:rPr>
              <a:t> phi </a:t>
            </a:r>
            <a:r>
              <a:rPr lang="en-US" sz="2800" dirty="0" err="1">
                <a:solidFill>
                  <a:srgbClr val="FF0000"/>
                </a:solidFill>
                <a:latin typeface="Times New Roman" panose="02020603050405020304" pitchFamily="18" charset="0"/>
              </a:rPr>
              <a:t>kim</a:t>
            </a:r>
            <a:endParaRPr lang="en-US" sz="2800" dirty="0">
              <a:solidFill>
                <a:srgbClr val="FF0000"/>
              </a:solidFill>
              <a:latin typeface="Times New Roman" panose="02020603050405020304" pitchFamily="18" charset="0"/>
            </a:endParaRPr>
          </a:p>
          <a:p>
            <a:pPr algn="just">
              <a:lnSpc>
                <a:spcPct val="150000"/>
              </a:lnSpc>
            </a:pPr>
            <a:r>
              <a:rPr lang="en-US" sz="2800" dirty="0">
                <a:latin typeface="Times New Roman" panose="02020603050405020304" pitchFamily="18" charset="0"/>
              </a:rPr>
              <a:t>A. F, O, Ca, C</a:t>
            </a:r>
          </a:p>
          <a:p>
            <a:pPr algn="just">
              <a:lnSpc>
                <a:spcPct val="150000"/>
              </a:lnSpc>
            </a:pPr>
            <a:r>
              <a:rPr lang="en-US" sz="2800" dirty="0">
                <a:latin typeface="Times New Roman" panose="02020603050405020304" pitchFamily="18" charset="0"/>
              </a:rPr>
              <a:t>B. Ca, N, Br, H</a:t>
            </a:r>
          </a:p>
          <a:p>
            <a:pPr algn="just">
              <a:lnSpc>
                <a:spcPct val="150000"/>
              </a:lnSpc>
            </a:pPr>
            <a:r>
              <a:rPr lang="en-US" sz="2800" dirty="0">
                <a:latin typeface="Times New Roman" panose="02020603050405020304" pitchFamily="18" charset="0"/>
              </a:rPr>
              <a:t>C. O, N, C, Br.</a:t>
            </a:r>
          </a:p>
          <a:p>
            <a:pPr algn="just">
              <a:lnSpc>
                <a:spcPct val="150000"/>
              </a:lnSpc>
            </a:pPr>
            <a:r>
              <a:rPr lang="en-US" sz="2800" dirty="0">
                <a:latin typeface="Times New Roman" panose="02020603050405020304" pitchFamily="18" charset="0"/>
              </a:rPr>
              <a:t>D. K, F, Ca, Mg</a:t>
            </a:r>
            <a:endParaRPr lang="en-US" sz="2800" b="0" i="0" dirty="0">
              <a:effectLst/>
              <a:latin typeface="Times New Roman" panose="02020603050405020304" pitchFamily="18" charset="0"/>
            </a:endParaRPr>
          </a:p>
        </p:txBody>
      </p:sp>
      <p:sp>
        <p:nvSpPr>
          <p:cNvPr id="5" name="Oval 4"/>
          <p:cNvSpPr/>
          <p:nvPr/>
        </p:nvSpPr>
        <p:spPr>
          <a:xfrm>
            <a:off x="1493520" y="3072117"/>
            <a:ext cx="496388" cy="47444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dirty="0"/>
          </a:p>
        </p:txBody>
      </p:sp>
      <p:sp>
        <p:nvSpPr>
          <p:cNvPr id="6" name="Rectangle 5"/>
          <p:cNvSpPr/>
          <p:nvPr/>
        </p:nvSpPr>
        <p:spPr>
          <a:xfrm>
            <a:off x="11181806" y="6335735"/>
            <a:ext cx="914400" cy="4700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T6</a:t>
            </a:r>
          </a:p>
        </p:txBody>
      </p:sp>
    </p:spTree>
    <p:extLst>
      <p:ext uri="{BB962C8B-B14F-4D97-AF65-F5344CB8AC3E}">
        <p14:creationId xmlns:p14="http://schemas.microsoft.com/office/powerpoint/2010/main" val="85150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20635" y="382498"/>
            <a:ext cx="10515600" cy="793160"/>
          </a:xfrm>
        </p:spPr>
        <p:txBody>
          <a:bodyPr>
            <a:noAutofit/>
          </a:bodyPr>
          <a:lstStyle/>
          <a:p>
            <a:pPr lvl="0"/>
            <a:r>
              <a:rPr lang="en-US" sz="2800" b="1" dirty="0">
                <a:latin typeface="Times New Roman" panose="02020603050405020304" pitchFamily="18" charset="0"/>
                <a:cs typeface="Times New Roman" panose="02020603050405020304" pitchFamily="18" charset="0"/>
              </a:rPr>
              <a:t>3.</a:t>
            </a:r>
            <a:r>
              <a:rPr lang="vi-VN" sz="2800" b="1" dirty="0">
                <a:latin typeface="Times New Roman" panose="02020603050405020304" pitchFamily="18" charset="0"/>
                <a:cs typeface="Times New Roman" panose="02020603050405020304" pitchFamily="18" charset="0"/>
              </a:rPr>
              <a:t>Các nguyên tố khí hiếm</a:t>
            </a:r>
            <a:br>
              <a:rPr lang="en-US" sz="2800" b="1" dirty="0">
                <a:solidFill>
                  <a:srgbClr val="FF0000"/>
                </a:solidFill>
                <a:latin typeface="Times New Roman" panose="02020603050405020304" pitchFamily="18" charset="0"/>
                <a:cs typeface="Times New Roman" panose="02020603050405020304" pitchFamily="18" charset="0"/>
              </a:rPr>
            </a:b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5" name="Picture 2" descr="Bảng nguyên tố hóa học lớp 7 - IUPA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5428" y="1877670"/>
            <a:ext cx="7789817" cy="498033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603069" y="927461"/>
            <a:ext cx="10633166" cy="14123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err="1">
                <a:solidFill>
                  <a:srgbClr val="FF0000"/>
                </a:solidFill>
                <a:latin typeface="Times New Roman" panose="02020603050405020304" pitchFamily="18" charset="0"/>
                <a:cs typeface="Times New Roman" panose="02020603050405020304" pitchFamily="18" charset="0"/>
              </a:rPr>
              <a:t>Nghiên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cứu</a:t>
            </a:r>
            <a:r>
              <a:rPr lang="en-US" sz="2400" dirty="0">
                <a:solidFill>
                  <a:srgbClr val="FF0000"/>
                </a:solidFill>
                <a:latin typeface="Times New Roman" panose="02020603050405020304" pitchFamily="18" charset="0"/>
                <a:cs typeface="Times New Roman" panose="02020603050405020304" pitchFamily="18" charset="0"/>
              </a:rPr>
              <a:t> SGK</a:t>
            </a:r>
          </a:p>
          <a:p>
            <a:r>
              <a:rPr lang="en-US" sz="2400" dirty="0">
                <a:latin typeface="Times New Roman" panose="02020603050405020304" pitchFamily="18" charset="0"/>
                <a:cs typeface="Times New Roman" panose="02020603050405020304" pitchFamily="18" charset="0"/>
              </a:rPr>
              <a:t>1.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hiếm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hoàn</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2. </a:t>
            </a:r>
            <a:r>
              <a:rPr lang="en-US" sz="2400" dirty="0" err="1">
                <a:latin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cs typeface="Times New Roman" panose="02020603050405020304" pitchFamily="18" charset="0"/>
              </a:rPr>
              <a:t> electron </a:t>
            </a:r>
            <a:r>
              <a:rPr lang="en-US" sz="2400" dirty="0" err="1">
                <a:latin typeface="Times New Roman" panose="02020603050405020304" pitchFamily="18" charset="0"/>
                <a:cs typeface="Times New Roman" panose="02020603050405020304" pitchFamily="18" charset="0"/>
              </a:rPr>
              <a:t>ngoài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a:t>
            </a:r>
          </a:p>
        </p:txBody>
      </p:sp>
      <p:pic>
        <p:nvPicPr>
          <p:cNvPr id="7" name="Đồng hồ đếm ngược 3 phút gây sốc  3 Minut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053482" y="255494"/>
            <a:ext cx="846096" cy="457200"/>
          </a:xfrm>
          <a:prstGeom prst="rect">
            <a:avLst/>
          </a:prstGeom>
        </p:spPr>
      </p:pic>
    </p:spTree>
    <p:extLst>
      <p:ext uri="{BB962C8B-B14F-4D97-AF65-F5344CB8AC3E}">
        <p14:creationId xmlns:p14="http://schemas.microsoft.com/office/powerpoint/2010/main" val="4267376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7"/>
                </p:tgtEl>
              </p:cMediaNode>
            </p:video>
          </p:childTnLst>
        </p:cTn>
      </p:par>
    </p:tnLst>
    <p:bldLst>
      <p:bldP spid="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20635" y="382498"/>
            <a:ext cx="10515600" cy="793160"/>
          </a:xfrm>
        </p:spPr>
        <p:txBody>
          <a:bodyPr>
            <a:noAutofit/>
          </a:bodyPr>
          <a:lstStyle/>
          <a:p>
            <a:pPr lvl="0"/>
            <a:r>
              <a:rPr lang="en-US" sz="2800" b="1" dirty="0">
                <a:latin typeface="Times New Roman" panose="02020603050405020304" pitchFamily="18" charset="0"/>
                <a:cs typeface="Times New Roman" panose="02020603050405020304" pitchFamily="18" charset="0"/>
              </a:rPr>
              <a:t>3.</a:t>
            </a:r>
            <a:r>
              <a:rPr lang="vi-VN" sz="2800" b="1" dirty="0">
                <a:latin typeface="Times New Roman" panose="02020603050405020304" pitchFamily="18" charset="0"/>
                <a:cs typeface="Times New Roman" panose="02020603050405020304" pitchFamily="18" charset="0"/>
              </a:rPr>
              <a:t>Các nguyên tố khí hiếm</a:t>
            </a:r>
            <a:br>
              <a:rPr lang="en-US" sz="2800" b="1" dirty="0">
                <a:solidFill>
                  <a:srgbClr val="FF0000"/>
                </a:solidFill>
                <a:latin typeface="Times New Roman" panose="02020603050405020304" pitchFamily="18" charset="0"/>
                <a:cs typeface="Times New Roman" panose="02020603050405020304" pitchFamily="18" charset="0"/>
              </a:rPr>
            </a:b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5" name="Picture 2" descr="Bảng nguyên tố hóa học lớp 7 - IUPA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7835" y="1272553"/>
            <a:ext cx="7324165" cy="498033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845115" y="914400"/>
            <a:ext cx="10633166" cy="16451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7 </a:t>
            </a:r>
            <a:r>
              <a:rPr lang="vi-VN" sz="2400" dirty="0">
                <a:latin typeface="Times New Roman" panose="02020603050405020304" pitchFamily="18" charset="0"/>
                <a:cs typeface="Times New Roman" panose="02020603050405020304" pitchFamily="18" charset="0"/>
              </a:rPr>
              <a:t>nguyên tố khí hiếm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cs typeface="Times New Roman" panose="02020603050405020304" pitchFamily="18" charset="0"/>
              </a:rPr>
              <a:t> electron </a:t>
            </a:r>
            <a:r>
              <a:rPr lang="en-US" sz="2400" dirty="0" err="1">
                <a:latin typeface="Times New Roman" panose="02020603050405020304" pitchFamily="18" charset="0"/>
                <a:cs typeface="Times New Roman" panose="02020603050405020304" pitchFamily="18" charset="0"/>
              </a:rPr>
              <a:t>ngoài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a:t>
            </a:r>
          </a:p>
          <a:p>
            <a:pPr>
              <a:lnSpc>
                <a:spcPct val="100000"/>
              </a:lnSpc>
            </a:pPr>
            <a:r>
              <a:rPr lang="en-US" sz="2400" dirty="0">
                <a:latin typeface="Times New Roman" panose="02020603050405020304" pitchFamily="18" charset="0"/>
                <a:cs typeface="Times New Roman" panose="02020603050405020304" pitchFamily="18" charset="0"/>
              </a:rPr>
              <a:t>+ He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cầu</a:t>
            </a:r>
            <a:r>
              <a:rPr lang="en-US" sz="2400" dirty="0">
                <a:latin typeface="Times New Roman" panose="02020603050405020304" pitchFamily="18" charset="0"/>
                <a:cs typeface="Times New Roman" panose="02020603050405020304" pitchFamily="18" charset="0"/>
              </a:rPr>
              <a:t>.</a:t>
            </a:r>
          </a:p>
          <a:p>
            <a:pPr>
              <a:lnSpc>
                <a:spcPct val="100000"/>
              </a:lnSpc>
            </a:pPr>
            <a:r>
              <a:rPr lang="en-US" sz="2400" dirty="0">
                <a:latin typeface="Times New Roman" panose="02020603050405020304" pitchFamily="18" charset="0"/>
                <a:cs typeface="Times New Roman" panose="02020603050405020304" pitchFamily="18" charset="0"/>
              </a:rPr>
              <a:t>+ Ne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dung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đèn</a:t>
            </a:r>
            <a:r>
              <a:rPr lang="en-US" sz="2400" dirty="0">
                <a:latin typeface="Times New Roman" panose="02020603050405020304" pitchFamily="18" charset="0"/>
                <a:cs typeface="Times New Roman" panose="02020603050405020304" pitchFamily="18" charset="0"/>
              </a:rPr>
              <a:t> LED.</a:t>
            </a:r>
          </a:p>
        </p:txBody>
      </p:sp>
    </p:spTree>
    <p:extLst>
      <p:ext uri="{BB962C8B-B14F-4D97-AF65-F5344CB8AC3E}">
        <p14:creationId xmlns:p14="http://schemas.microsoft.com/office/powerpoint/2010/main" val="2925923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Bảng nguyên tố hóa học lớp 7 - IUPA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820270"/>
            <a:ext cx="9196251" cy="59201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964602" y="540403"/>
            <a:ext cx="10515600" cy="1325563"/>
          </a:xfrm>
        </p:spPr>
        <p:txBody>
          <a:bodyPr>
            <a:noAutofit/>
          </a:bodyPr>
          <a:lstStyle/>
          <a:p>
            <a:pPr lvl="0"/>
            <a:r>
              <a:rPr lang="en-US" sz="2800" dirty="0">
                <a:solidFill>
                  <a:srgbClr val="FF0000"/>
                </a:solidFill>
                <a:latin typeface="Times New Roman" panose="02020603050405020304" pitchFamily="18" charset="0"/>
                <a:cs typeface="Times New Roman" panose="02020603050405020304" pitchFamily="18" charset="0"/>
              </a:rPr>
              <a:t>1. </a:t>
            </a:r>
            <a:r>
              <a:rPr lang="vi-VN" sz="2800" dirty="0">
                <a:solidFill>
                  <a:srgbClr val="FF0000"/>
                </a:solidFill>
                <a:latin typeface="Times New Roman" panose="02020603050405020304" pitchFamily="18" charset="0"/>
                <a:cs typeface="Times New Roman" panose="02020603050405020304" pitchFamily="18" charset="0"/>
              </a:rPr>
              <a:t>Sử dụng bảng tuần hoàn, hãy xác định vị trí (số thứ tự, chu kì, nhóm) của khí hiếm neon.</a:t>
            </a:r>
            <a:br>
              <a:rPr lang="en-US" sz="2800" dirty="0">
                <a:solidFill>
                  <a:srgbClr val="FF0000"/>
                </a:solidFill>
                <a:latin typeface="Times New Roman" panose="02020603050405020304" pitchFamily="18" charset="0"/>
                <a:cs typeface="Times New Roman" panose="02020603050405020304" pitchFamily="18" charset="0"/>
              </a:rPr>
            </a:b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781467" y="636001"/>
            <a:ext cx="10515600" cy="486501"/>
          </a:xfrm>
        </p:spPr>
        <p:txBody>
          <a:bodyPr/>
          <a:lstStyle/>
          <a:p>
            <a:pPr marL="0" indent="0">
              <a:buNone/>
            </a:pPr>
            <a:r>
              <a:rPr lang="en-US" dirty="0">
                <a:latin typeface="+mj-lt"/>
              </a:rPr>
              <a:t>- </a:t>
            </a:r>
            <a:r>
              <a:rPr lang="vi-VN" dirty="0">
                <a:latin typeface="+mj-lt"/>
              </a:rPr>
              <a:t>nguyên tố neon (Ne) thuộc ô số 10, chu kì 2, nhóm VIIIA</a:t>
            </a:r>
            <a:endParaRPr lang="en-US" dirty="0">
              <a:latin typeface="+mj-lt"/>
            </a:endParaRPr>
          </a:p>
        </p:txBody>
      </p:sp>
      <p:pic>
        <p:nvPicPr>
          <p:cNvPr id="4" name="Picture 2" descr="Tập hợp tuyển tập hình ảnh dấu chấm hỏi đẹp, sáng tạo nhất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2171" y="500062"/>
            <a:ext cx="559978" cy="743948"/>
          </a:xfrm>
          <a:prstGeom prst="rect">
            <a:avLst/>
          </a:prstGeom>
          <a:noFill/>
          <a:extLst>
            <a:ext uri="{909E8E84-426E-40DD-AFC4-6F175D3DCCD1}">
              <a14:hiddenFill xmlns:a14="http://schemas.microsoft.com/office/drawing/2010/main">
                <a:solidFill>
                  <a:srgbClr val="FFFFFF"/>
                </a:solidFill>
              </a14:hiddenFill>
            </a:ext>
          </a:extLst>
        </p:spPr>
      </p:pic>
      <p:pic>
        <p:nvPicPr>
          <p:cNvPr id="6" name="Đồng hồ đếm ngược 3 phút gây sốc  3 Minut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1214847" y="121024"/>
            <a:ext cx="846096" cy="457200"/>
          </a:xfrm>
          <a:prstGeom prst="rect">
            <a:avLst/>
          </a:prstGeom>
        </p:spPr>
      </p:pic>
    </p:spTree>
    <p:extLst>
      <p:ext uri="{BB962C8B-B14F-4D97-AF65-F5344CB8AC3E}">
        <p14:creationId xmlns:p14="http://schemas.microsoft.com/office/powerpoint/2010/main" val="55476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3" presetClass="exit" presetSubtype="10" fill="hold" nodeType="withEffect">
                                  <p:stCondLst>
                                    <p:cond delay="0"/>
                                  </p:stCondLst>
                                  <p:childTnLst>
                                    <p:animEffect transition="out" filter="blinds(horizontal)">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wipe(down)">
                                      <p:cBhvr>
                                        <p:cTn id="16" dur="500"/>
                                        <p:tgtEl>
                                          <p:spTgt spid="3">
                                            <p:txEl>
                                              <p:pRg st="0" end="0"/>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6"/>
                </p:tgtEl>
              </p:cMediaNode>
            </p:video>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 descr="OPL20U25GSXzBJYl68kk8uQGfFKzs7yb1M4KJWUiLk6ZEvGF+qCIPSnY57AbBFCvTW$21.2022.70$70+K4lPs7H94VUqPe2XwIsfPRnrXQE//QTEXxb8/8N4CNc6FpgZahzpTjFhMzSA7T/nHJa11DE8Ng2TP3iAmRczFlmslSuUNOgUeb6yRvs0=">
            <a:extLst>
              <a:ext uri="{FF2B5EF4-FFF2-40B4-BE49-F238E27FC236}">
                <a16:creationId xmlns:a16="http://schemas.microsoft.com/office/drawing/2014/main" id="{B3D357A9-183F-0F48-0DE1-4E6AE381276B}"/>
              </a:ext>
            </a:extLst>
          </p:cNvPr>
          <p:cNvGrpSpPr/>
          <p:nvPr/>
        </p:nvGrpSpPr>
        <p:grpSpPr>
          <a:xfrm>
            <a:off x="1538141" y="2"/>
            <a:ext cx="9144000" cy="1193399"/>
            <a:chOff x="0" y="0"/>
            <a:chExt cx="12192000" cy="1193399"/>
          </a:xfrm>
        </p:grpSpPr>
        <p:grpSp>
          <p:nvGrpSpPr>
            <p:cNvPr id="3" name="Google Shape;2124;p56">
              <a:extLst>
                <a:ext uri="{FF2B5EF4-FFF2-40B4-BE49-F238E27FC236}">
                  <a16:creationId xmlns:a16="http://schemas.microsoft.com/office/drawing/2014/main" id="{5C16F5B7-4F69-0BB2-1653-972586C7E2B6}"/>
                </a:ext>
              </a:extLst>
            </p:cNvPr>
            <p:cNvGrpSpPr/>
            <p:nvPr/>
          </p:nvGrpSpPr>
          <p:grpSpPr>
            <a:xfrm>
              <a:off x="0" y="0"/>
              <a:ext cx="12192000" cy="1190222"/>
              <a:chOff x="4411970" y="2468674"/>
              <a:chExt cx="747317" cy="167425"/>
            </a:xfrm>
          </p:grpSpPr>
          <p:sp>
            <p:nvSpPr>
              <p:cNvPr id="20" name="Google Shape;2125;p56">
                <a:extLst>
                  <a:ext uri="{FF2B5EF4-FFF2-40B4-BE49-F238E27FC236}">
                    <a16:creationId xmlns:a16="http://schemas.microsoft.com/office/drawing/2014/main" id="{D2E4DF26-A6EF-34F2-3596-733810DC6116}"/>
                  </a:ext>
                </a:extLst>
              </p:cNvPr>
              <p:cNvSpPr/>
              <p:nvPr/>
            </p:nvSpPr>
            <p:spPr>
              <a:xfrm>
                <a:off x="4411970" y="2468674"/>
                <a:ext cx="180035" cy="167425"/>
              </a:xfrm>
              <a:custGeom>
                <a:avLst/>
                <a:gdLst/>
                <a:ahLst/>
                <a:cxnLst/>
                <a:rect l="l" t="t" r="r" b="b"/>
                <a:pathLst>
                  <a:path w="4789" h="3708" extrusionOk="0">
                    <a:moveTo>
                      <a:pt x="1" y="0"/>
                    </a:moveTo>
                    <a:lnTo>
                      <a:pt x="1" y="3707"/>
                    </a:lnTo>
                    <a:lnTo>
                      <a:pt x="3381" y="3707"/>
                    </a:lnTo>
                    <a:lnTo>
                      <a:pt x="4789" y="1853"/>
                    </a:lnTo>
                    <a:lnTo>
                      <a:pt x="3381" y="0"/>
                    </a:lnTo>
                    <a:close/>
                  </a:path>
                </a:pathLst>
              </a:custGeom>
              <a:solidFill>
                <a:srgbClr val="D7EDEE"/>
              </a:solidFill>
              <a:ln>
                <a:noFill/>
              </a:ln>
            </p:spPr>
            <p:txBody>
              <a:bodyPr spcFirstLastPara="1" wrap="square" lIns="91425" tIns="91425" rIns="91425" bIns="91425" anchor="ctr" anchorCtr="0">
                <a:noAutofit/>
              </a:bodyPr>
              <a:lstStyle/>
              <a:p>
                <a:pPr>
                  <a:defRPr/>
                </a:pPr>
                <a:endParaRPr dirty="0">
                  <a:solidFill>
                    <a:srgbClr val="555555"/>
                  </a:solidFill>
                  <a:latin typeface="Arial"/>
                </a:endParaRPr>
              </a:p>
            </p:txBody>
          </p:sp>
          <p:sp>
            <p:nvSpPr>
              <p:cNvPr id="21" name="Google Shape;2126;p56">
                <a:extLst>
                  <a:ext uri="{FF2B5EF4-FFF2-40B4-BE49-F238E27FC236}">
                    <a16:creationId xmlns:a16="http://schemas.microsoft.com/office/drawing/2014/main" id="{B655338D-FAB7-6522-3DF8-40E619B261A5}"/>
                  </a:ext>
                </a:extLst>
              </p:cNvPr>
              <p:cNvSpPr/>
              <p:nvPr/>
            </p:nvSpPr>
            <p:spPr>
              <a:xfrm>
                <a:off x="4564629" y="2468674"/>
                <a:ext cx="594658" cy="167425"/>
              </a:xfrm>
              <a:custGeom>
                <a:avLst/>
                <a:gdLst/>
                <a:ahLst/>
                <a:cxnLst/>
                <a:rect l="l" t="t" r="r" b="b"/>
                <a:pathLst>
                  <a:path w="13170" h="3708" extrusionOk="0">
                    <a:moveTo>
                      <a:pt x="0" y="0"/>
                    </a:moveTo>
                    <a:lnTo>
                      <a:pt x="1408" y="1853"/>
                    </a:lnTo>
                    <a:lnTo>
                      <a:pt x="0" y="3707"/>
                    </a:lnTo>
                    <a:lnTo>
                      <a:pt x="13169" y="3707"/>
                    </a:lnTo>
                    <a:lnTo>
                      <a:pt x="13169" y="0"/>
                    </a:ln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a:defRPr/>
                </a:pPr>
                <a:endParaRPr sz="2800" b="1" dirty="0">
                  <a:solidFill>
                    <a:srgbClr val="E2770C"/>
                  </a:solidFill>
                  <a:latin typeface="Times New Roman" panose="02020603050405020304" pitchFamily="18" charset="0"/>
                  <a:cs typeface="Times New Roman" panose="02020603050405020304" pitchFamily="18" charset="0"/>
                </a:endParaRPr>
              </a:p>
            </p:txBody>
          </p:sp>
        </p:grpSp>
        <p:pic>
          <p:nvPicPr>
            <p:cNvPr id="19" name="Picture 18" descr="A group of kids using a computer&#10;&#10;Description automatically generated with medium confidence">
              <a:extLst>
                <a:ext uri="{FF2B5EF4-FFF2-40B4-BE49-F238E27FC236}">
                  <a16:creationId xmlns:a16="http://schemas.microsoft.com/office/drawing/2014/main" id="{7F9C11C6-DFCE-889F-11FB-71C3E16D4132}"/>
                </a:ext>
              </a:extLst>
            </p:cNvPr>
            <p:cNvPicPr>
              <a:picLocks noChangeAspect="1"/>
            </p:cNvPicPr>
            <p:nvPr/>
          </p:nvPicPr>
          <p:blipFill>
            <a:blip r:embed="rId8">
              <a:extLst>
                <a:ext uri="{BEBA8EAE-BF5A-486C-A8C5-ECC9F3942E4B}">
                  <a14:imgProps xmlns:a14="http://schemas.microsoft.com/office/drawing/2010/main">
                    <a14:imgLayer>
                      <a14:imgEffect>
                        <a14:backgroundRemoval t="10000" b="99375" l="3822" r="97771">
                          <a14:foregroundMark x1="30573" y1="20000" x2="33439" y2="36250"/>
                          <a14:foregroundMark x1="11783" y1="56250" x2="8280" y2="93125"/>
                          <a14:foregroundMark x1="29299" y1="93125" x2="76433" y2="80000"/>
                          <a14:foregroundMark x1="65605" y1="91875" x2="77707" y2="91875"/>
                          <a14:foregroundMark x1="93631" y1="70000" x2="92994" y2="90000"/>
                          <a14:foregroundMark x1="55096" y1="18125" x2="71975" y2="17500"/>
                          <a14:foregroundMark x1="71975" y1="17500" x2="72930" y2="23125"/>
                          <a14:foregroundMark x1="64013" y1="53125" x2="71338" y2="54375"/>
                          <a14:foregroundMark x1="68471" y1="73125" x2="76433" y2="75000"/>
                          <a14:foregroundMark x1="78025" y1="96250" x2="84713" y2="97500"/>
                          <a14:foregroundMark x1="16561" y1="99375" x2="42038" y2="71250"/>
                          <a14:foregroundMark x1="4140" y1="66875" x2="5732" y2="90625"/>
                          <a14:foregroundMark x1="34713" y1="88125" x2="40446" y2="81250"/>
                          <a14:foregroundMark x1="50955" y1="95625" x2="49682" y2="90625"/>
                          <a14:foregroundMark x1="85669" y1="52500" x2="81847" y2="51875"/>
                          <a14:foregroundMark x1="62420" y1="48750" x2="68471" y2="56250"/>
                          <a14:foregroundMark x1="71338" y1="48125" x2="73248" y2="50625"/>
                          <a14:foregroundMark x1="34713" y1="35625" x2="38854" y2="35000"/>
                          <a14:foregroundMark x1="30573" y1="12500" x2="28981" y2="20000"/>
                          <a14:foregroundMark x1="64331" y1="10000" x2="57643" y2="13125"/>
                          <a14:foregroundMark x1="78981" y1="28750" x2="91401" y2="23125"/>
                          <a14:foregroundMark x1="91401" y1="23125" x2="94904" y2="30625"/>
                          <a14:foregroundMark x1="95223" y1="32500" x2="97771" y2="48125"/>
                          <a14:foregroundMark x1="61465" y1="98125" x2="67516" y2="98125"/>
                          <a14:foregroundMark x1="42038" y1="47500" x2="44586" y2="44375"/>
                        </a14:backgroundRemoval>
                      </a14:imgEffect>
                    </a14:imgLayer>
                  </a14:imgProps>
                </a:ext>
                <a:ext uri="{28A0092B-C50C-407E-A947-70E740481C1C}">
                  <a14:useLocalDpi xmlns:a14="http://schemas.microsoft.com/office/drawing/2010/main" val="0"/>
                </a:ext>
              </a:extLst>
            </a:blip>
            <a:stretch>
              <a:fillRect/>
            </a:stretch>
          </p:blipFill>
          <p:spPr>
            <a:xfrm>
              <a:off x="83127" y="115627"/>
              <a:ext cx="2115127" cy="1077772"/>
            </a:xfrm>
            <a:prstGeom prst="rect">
              <a:avLst/>
            </a:prstGeom>
          </p:spPr>
        </p:pic>
      </p:grpSp>
      <p:pic>
        <p:nvPicPr>
          <p:cNvPr id="7" name="Picture 6" descr="OPL20U25GSXzBJYl68kk8uQGfFKzs7yb1M4KJWUiLk6ZEvGF+qCIPSnY57AbBFCvTW$21.2022.70$70+K4lPs7H94VUqPe2XwIsfPRnrXQE//QTEXxb8/8N4CNc6FpgZahzpTjFhMzSA7T/nHJa11DE8Ng2TP3iAmRczFlmslSuUNOgUeb6yRvs0="/>
          <p:cNvPicPr>
            <a:picLocks noChangeAspect="1"/>
          </p:cNvPicPr>
          <p:nvPr/>
        </p:nvPicPr>
        <p:blipFill>
          <a:blip r:embed="rId9" cstate="print">
            <a:biLevel thresh="25000"/>
            <a:extLst>
              <a:ext uri="{BEBA8EAE-BF5A-486C-A8C5-ECC9F3942E4B}">
                <a14:imgProps xmlns:a14="http://schemas.microsoft.com/office/drawing/2010/main">
                  <a14:imgLayer>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415728" y="4908945"/>
            <a:ext cx="672272" cy="975915"/>
          </a:xfrm>
          <a:prstGeom prst="rect">
            <a:avLst/>
          </a:prstGeom>
        </p:spPr>
      </p:pic>
      <p:pic>
        <p:nvPicPr>
          <p:cNvPr id="9" name="Picture 8" descr="OPL20U25GSXzBJYl68kk8uQGfFKzs7yb1M4KJWUiLk6ZEvGF+qCIPSnY57AbBFCvTW$21.2022.70$70+K4lPs7H94VUqPe2XwIsfPRnrXQE//QTEXxb8/8N4CNc6FpgZahzpTjFhMzSA7T/nHJa11DE8Ng2TP3iAmRczFlmslSuUNOgUeb6yRvs0="/>
          <p:cNvPicPr>
            <a:picLocks noChangeAspect="1"/>
          </p:cNvPicPr>
          <p:nvPr/>
        </p:nvPicPr>
        <p:blipFill>
          <a:blip r:embed="rId10" cstate="print">
            <a:biLevel thresh="25000"/>
            <a:extLst>
              <a:ext uri="{BEBA8EAE-BF5A-486C-A8C5-ECC9F3942E4B}">
                <a14:imgProps xmlns:a14="http://schemas.microsoft.com/office/drawing/2010/main">
                  <a14:imgLayer>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815208" y="5379420"/>
            <a:ext cx="502975" cy="730151"/>
          </a:xfrm>
          <a:prstGeom prst="rect">
            <a:avLst/>
          </a:prstGeom>
        </p:spPr>
      </p:pic>
      <p:pic>
        <p:nvPicPr>
          <p:cNvPr id="11" name="Picture 10" descr="OPL20U25GSXzBJYl68kk8uQGfFKzs7yb1M4KJWUiLk6ZEvGF+qCIPSnY57AbBFCvTW$21.2022.70$70+K4lPs7H94VUqPe2XwIsfPRnrXQE//QTEXxb8/8N4CNc6FpgZahzpTjFhMzSA7T/nHJa11DE8Ng2TP3iAmRczFlmslSuUNOgUeb6yRvs0="/>
          <p:cNvPicPr>
            <a:picLocks noChangeAspect="1"/>
          </p:cNvPicPr>
          <p:nvPr/>
        </p:nvPicPr>
        <p:blipFill>
          <a:blip r:embed="rId11" cstate="print">
            <a:biLevel thresh="25000"/>
            <a:extLst>
              <a:ext uri="{BEBA8EAE-BF5A-486C-A8C5-ECC9F3942E4B}">
                <a14:imgProps xmlns:a14="http://schemas.microsoft.com/office/drawing/2010/main">
                  <a14:imgLayer>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201774" y="5990716"/>
            <a:ext cx="321992" cy="467424"/>
          </a:xfrm>
          <a:prstGeom prst="rect">
            <a:avLst/>
          </a:prstGeom>
        </p:spPr>
      </p:pic>
      <p:sp>
        <p:nvSpPr>
          <p:cNvPr id="4" name="Snip Diagonal Corner Rectangle 3" descr="OPL20U25GSXzBJYl68kk8uQGfFKzs7yb1M4KJWUiLk6ZEvGF+qCIPSnY57AbBFCvTW$21.2022.70$70+K4lPs7H94VUqPe2XwIsfPRnrXQE//QTEXxb8/8N4CNc6FpgZahzpTjFhMzSA7T/nHJa11DE8Ng2TP3iAmRczFlmslSuUNOgUeb6yRvs0="/>
          <p:cNvSpPr/>
          <p:nvPr/>
        </p:nvSpPr>
        <p:spPr>
          <a:xfrm>
            <a:off x="2282058" y="1579803"/>
            <a:ext cx="7627884" cy="1141307"/>
          </a:xfrm>
          <a:prstGeom prst="snip2Diag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scene3d>
              <a:camera prst="orthographicFront"/>
              <a:lightRig rig="threePt" dir="t"/>
            </a:scene3d>
          </a:bodyPr>
          <a:lstStyle/>
          <a:p>
            <a:pPr defTabSz="1219200">
              <a:buClr>
                <a:srgbClr val="000000"/>
              </a:buClr>
              <a:defRPr/>
            </a:pPr>
            <a:r>
              <a:rPr lang="en-US" sz="3200" b="1" kern="0" dirty="0" err="1">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Câu</a:t>
            </a:r>
            <a:r>
              <a:rPr lang="en-US" sz="3200" b="1" kern="0" dirty="0">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 3.  </a:t>
            </a:r>
            <a:r>
              <a:rPr lang="en-US" sz="3200" b="1" kern="0" dirty="0" err="1">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Trong</a:t>
            </a:r>
            <a:r>
              <a:rPr lang="en-US" sz="3200" b="1" kern="0" dirty="0">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 </a:t>
            </a:r>
            <a:r>
              <a:rPr lang="en-US" sz="3200" b="1" kern="0" dirty="0" err="1">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mô</a:t>
            </a:r>
            <a:r>
              <a:rPr lang="en-US" sz="3200" b="1" kern="0" dirty="0">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 </a:t>
            </a:r>
            <a:r>
              <a:rPr lang="en-US" sz="3200" b="1" kern="0" dirty="0" err="1">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hình</a:t>
            </a:r>
            <a:r>
              <a:rPr lang="en-US" sz="3200" b="1" kern="0" dirty="0">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 </a:t>
            </a:r>
            <a:r>
              <a:rPr lang="en-US" sz="3200" b="1" kern="0" dirty="0" err="1">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cấu</a:t>
            </a:r>
            <a:r>
              <a:rPr lang="en-US" sz="3200" b="1" kern="0" dirty="0">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 </a:t>
            </a:r>
            <a:r>
              <a:rPr lang="en-US" sz="3200" b="1" kern="0" dirty="0" err="1">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tạo</a:t>
            </a:r>
            <a:r>
              <a:rPr lang="en-US" sz="3200" b="1" kern="0" dirty="0">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 </a:t>
            </a:r>
            <a:r>
              <a:rPr lang="en-US" sz="3200" b="1" kern="0" dirty="0" err="1">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nguyên</a:t>
            </a:r>
            <a:r>
              <a:rPr lang="en-US" sz="3200" b="1" kern="0" dirty="0">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 </a:t>
            </a:r>
            <a:r>
              <a:rPr lang="en-US" sz="3200" b="1" kern="0" dirty="0" err="1">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tử</a:t>
            </a:r>
            <a:r>
              <a:rPr lang="en-US" sz="3200" b="1" kern="0" dirty="0">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 </a:t>
            </a:r>
            <a:r>
              <a:rPr lang="en-US" sz="3200" b="1" kern="0" dirty="0" err="1">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mỗi</a:t>
            </a:r>
            <a:r>
              <a:rPr lang="en-US" sz="3200" b="1" kern="0" dirty="0">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 </a:t>
            </a:r>
            <a:r>
              <a:rPr lang="en-US" sz="3200" b="1" kern="0" dirty="0" err="1">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vòng</a:t>
            </a:r>
            <a:r>
              <a:rPr lang="en-US" sz="3200" b="1" kern="0" dirty="0">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 </a:t>
            </a:r>
            <a:r>
              <a:rPr lang="en-US" sz="3200" b="1" kern="0" dirty="0" err="1">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tròn</a:t>
            </a:r>
            <a:r>
              <a:rPr lang="en-US" sz="3200" b="1" kern="0" dirty="0">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 </a:t>
            </a:r>
            <a:r>
              <a:rPr lang="en-US" sz="3200" b="1" kern="0" dirty="0" err="1">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xung</a:t>
            </a:r>
            <a:r>
              <a:rPr lang="en-US" sz="3200" b="1" kern="0" dirty="0">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 </a:t>
            </a:r>
            <a:r>
              <a:rPr lang="en-US" sz="3200" b="1" kern="0" dirty="0" err="1">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quanh</a:t>
            </a:r>
            <a:r>
              <a:rPr lang="en-US" sz="3200" b="1" kern="0" dirty="0">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 </a:t>
            </a:r>
            <a:r>
              <a:rPr lang="en-US" sz="3200" b="1" kern="0" dirty="0" err="1">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hạt</a:t>
            </a:r>
            <a:r>
              <a:rPr lang="en-US" sz="3200" b="1" kern="0" dirty="0">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 </a:t>
            </a:r>
            <a:r>
              <a:rPr lang="en-US" sz="3200" b="1" kern="0" dirty="0" err="1">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nhân</a:t>
            </a:r>
            <a:r>
              <a:rPr lang="en-US" sz="3200" b="1" kern="0" dirty="0">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 </a:t>
            </a:r>
            <a:r>
              <a:rPr lang="en-US" sz="3200" b="1" kern="0" dirty="0" err="1">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được</a:t>
            </a:r>
            <a:r>
              <a:rPr lang="en-US" sz="3200" b="1" kern="0" dirty="0">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 </a:t>
            </a:r>
            <a:r>
              <a:rPr lang="en-US" sz="3200" b="1" kern="0" dirty="0" err="1">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gọi</a:t>
            </a:r>
            <a:r>
              <a:rPr lang="en-US" sz="3200" b="1" kern="0" dirty="0">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 </a:t>
            </a:r>
            <a:r>
              <a:rPr lang="en-US" sz="3200" b="1" kern="0" dirty="0" err="1">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là</a:t>
            </a:r>
            <a:r>
              <a:rPr lang="en-US" sz="3200" b="1" kern="0" dirty="0">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 </a:t>
            </a:r>
            <a:r>
              <a:rPr lang="en-US" sz="3200" b="1" kern="0" dirty="0" err="1">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gì</a:t>
            </a:r>
            <a:r>
              <a:rPr lang="en-US" sz="3200" b="1" kern="0" dirty="0">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 </a:t>
            </a:r>
          </a:p>
        </p:txBody>
      </p:sp>
      <p:sp>
        <p:nvSpPr>
          <p:cNvPr id="26" name="Rectangle 25" descr="OPL20U25GSXzBJYl68kk8uQGfFKzs7yb1M4KJWUiLk6ZEvGF+qCIPSnY57AbBFCvTW$21.2022.70$70+K4lPs7H94VUqPe2XwIsfPRnrXQE//QTEXxb8/8N4CNc6FpgZahzpTjFhMzSA7T/nHJa11DE8Ng2TP3iAmRczFlmslSuUNOgUeb6yRvs0="/>
          <p:cNvSpPr/>
          <p:nvPr/>
        </p:nvSpPr>
        <p:spPr>
          <a:xfrm>
            <a:off x="2742565" y="4360019"/>
            <a:ext cx="3195320" cy="83989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200">
              <a:buClr>
                <a:srgbClr val="000000"/>
              </a:buClr>
              <a:defRPr/>
            </a:pPr>
            <a:r>
              <a:rPr lang="en-US" sz="2800" b="1" kern="0" dirty="0">
                <a:solidFill>
                  <a:srgbClr val="000000"/>
                </a:solidFill>
                <a:latin typeface="Times New Roman" panose="02020603050405020304" charset="0"/>
                <a:cs typeface="Times New Roman" panose="02020603050405020304" charset="0"/>
                <a:sym typeface="Arial" panose="020B0604020202020204"/>
              </a:rPr>
              <a:t>D</a:t>
            </a:r>
            <a:r>
              <a:rPr lang="en-US" sz="2800" b="1" kern="0" dirty="0">
                <a:solidFill>
                  <a:srgbClr val="000000"/>
                </a:solidFill>
                <a:latin typeface="Arial" panose="020B0604020202020204"/>
                <a:cs typeface="Times New Roman" panose="02020603050405020304" charset="0"/>
                <a:sym typeface="Arial" panose="020B0604020202020204"/>
              </a:rPr>
              <a:t>. </a:t>
            </a:r>
            <a:r>
              <a:rPr lang="en-US" sz="2800" kern="0" dirty="0" err="1">
                <a:solidFill>
                  <a:srgbClr val="000000"/>
                </a:solidFill>
                <a:latin typeface="Times New Roman" panose="02020603050405020304" pitchFamily="18" charset="0"/>
                <a:cs typeface="Times New Roman" panose="02020603050405020304" pitchFamily="18" charset="0"/>
                <a:sym typeface="Arial" panose="020B0604020202020204"/>
              </a:rPr>
              <a:t>Một</a:t>
            </a:r>
            <a:r>
              <a:rPr lang="en-US" sz="28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000000"/>
                </a:solidFill>
                <a:latin typeface="Times New Roman" panose="02020603050405020304" pitchFamily="18" charset="0"/>
                <a:cs typeface="Times New Roman" panose="02020603050405020304" pitchFamily="18" charset="0"/>
                <a:sym typeface="Arial" panose="020B0604020202020204"/>
              </a:rPr>
              <a:t>lớp</a:t>
            </a:r>
            <a:r>
              <a:rPr lang="en-US" sz="28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000000"/>
                </a:solidFill>
                <a:latin typeface="Times New Roman" panose="02020603050405020304" pitchFamily="18" charset="0"/>
                <a:cs typeface="Times New Roman" panose="02020603050405020304" pitchFamily="18" charset="0"/>
                <a:sym typeface="Arial" panose="020B0604020202020204"/>
              </a:rPr>
              <a:t>vỏ</a:t>
            </a:r>
            <a:r>
              <a:rPr lang="en-US" sz="28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800" dirty="0">
                <a:solidFill>
                  <a:srgbClr val="D8EEF9">
                    <a:lumMod val="10000"/>
                  </a:srgbClr>
                </a:solidFill>
                <a:latin typeface="Times New Roman" panose="02020603050405020304" pitchFamily="18" charset="0"/>
                <a:sym typeface="Arial" panose="020B0604020202020204"/>
              </a:rPr>
              <a:t>e</a:t>
            </a:r>
            <a:r>
              <a:rPr lang="en-US" sz="2800" dirty="0" err="1">
                <a:solidFill>
                  <a:srgbClr val="D8EEF9">
                    <a:lumMod val="10000"/>
                  </a:srgbClr>
                </a:solidFill>
                <a:latin typeface="Times New Roman" panose="02020603050405020304" pitchFamily="18" charset="0"/>
                <a:ea typeface="Times New Roman" panose="02020603050405020304" pitchFamily="18" charset="0"/>
              </a:rPr>
              <a:t>lectron</a:t>
            </a:r>
            <a:r>
              <a:rPr lang="en-US" sz="2800" dirty="0">
                <a:solidFill>
                  <a:srgbClr val="D8EEF9">
                    <a:lumMod val="10000"/>
                  </a:srgbClr>
                </a:solidFill>
                <a:latin typeface="Times New Roman" panose="02020603050405020304" pitchFamily="18" charset="0"/>
                <a:ea typeface="Times New Roman" panose="02020603050405020304" pitchFamily="18" charset="0"/>
              </a:rPr>
              <a:t>.</a:t>
            </a:r>
            <a:endParaRPr lang="en-US" sz="2800" b="1" kern="0" dirty="0">
              <a:solidFill>
                <a:srgbClr val="000000"/>
              </a:solidFill>
              <a:latin typeface="Times New Roman" panose="02020603050405020304" charset="0"/>
              <a:cs typeface="Times New Roman" panose="02020603050405020304" charset="0"/>
              <a:sym typeface="Arial" panose="020B0604020202020204"/>
            </a:endParaRPr>
          </a:p>
        </p:txBody>
      </p:sp>
      <p:sp>
        <p:nvSpPr>
          <p:cNvPr id="40" name="Cloud 39" descr="OPL20U25GSXzBJYl68kk8uQGfFKzs7yb1M4KJWUiLk6ZEvGF+qCIPSnY57AbBFCvTW$21.2022.70$70+K4lPs7H94VUqPe2XwIsfPRnrXQE//QTEXxb8/8N4CNc6FpgZahzpTjFhMzSA7T/nHJa11DE8Ng2TP3iAmRczFlmslSuUNOgUeb6yRvs0="/>
          <p:cNvSpPr/>
          <p:nvPr/>
        </p:nvSpPr>
        <p:spPr>
          <a:xfrm>
            <a:off x="2086542" y="5715634"/>
            <a:ext cx="350902" cy="288099"/>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vi-VN" sz="1485">
              <a:solidFill>
                <a:prstClr val="white"/>
              </a:solidFill>
              <a:latin typeface="Arial" panose="020B0604020202020204" pitchFamily="34" charset="0"/>
              <a:sym typeface="Arial" panose="020B0604020202020204"/>
            </a:endParaRPr>
          </a:p>
        </p:txBody>
      </p:sp>
      <p:sp>
        <p:nvSpPr>
          <p:cNvPr id="41" name="Cloud 40" descr="OPL20U25GSXzBJYl68kk8uQGfFKzs7yb1M4KJWUiLk6ZEvGF+qCIPSnY57AbBFCvTW$21.2022.70$70+K4lPs7H94VUqPe2XwIsfPRnrXQE//QTEXxb8/8N4CNc6FpgZahzpTjFhMzSA7T/nHJa11DE8Ng2TP3iAmRczFlmslSuUNOgUeb6yRvs0="/>
          <p:cNvSpPr/>
          <p:nvPr/>
        </p:nvSpPr>
        <p:spPr>
          <a:xfrm>
            <a:off x="12468534" y="5550883"/>
            <a:ext cx="551567" cy="45284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vi-VN" sz="1485">
              <a:solidFill>
                <a:prstClr val="white"/>
              </a:solidFill>
              <a:latin typeface="Arial" panose="020B0604020202020204" pitchFamily="34" charset="0"/>
              <a:sym typeface="Arial" panose="020B0604020202020204"/>
            </a:endParaRPr>
          </a:p>
        </p:txBody>
      </p:sp>
      <p:sp>
        <p:nvSpPr>
          <p:cNvPr id="42" name="Rectangle 41" descr="OPL20U25GSXzBJYl68kk8uQGfFKzs7yb1M4KJWUiLk6ZEvGF+qCIPSnY57AbBFCvTW$21.2022.70$70+K4lPs7H94VUqPe2XwIsfPRnrXQE//QTEXxb8/8N4CNc6FpgZahzpTjFhMzSA7T/nHJa11DE8Ng2TP3iAmRczFlmslSuUNOgUeb6yRvs0="/>
          <p:cNvSpPr/>
          <p:nvPr/>
        </p:nvSpPr>
        <p:spPr>
          <a:xfrm>
            <a:off x="6493362" y="3275755"/>
            <a:ext cx="3192145" cy="83989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200">
              <a:buClr>
                <a:srgbClr val="000000"/>
              </a:buClr>
              <a:defRPr/>
            </a:pPr>
            <a:r>
              <a:rPr lang="en-US" sz="2800" b="1" kern="0" dirty="0">
                <a:solidFill>
                  <a:srgbClr val="000000"/>
                </a:solidFill>
                <a:latin typeface="Times New Roman" panose="02020603050405020304" charset="0"/>
                <a:cs typeface="Times New Roman" panose="02020603050405020304" charset="0"/>
                <a:sym typeface="Arial" panose="020B0604020202020204"/>
              </a:rPr>
              <a:t>B. </a:t>
            </a:r>
            <a:r>
              <a:rPr lang="en-US" sz="2800" dirty="0" err="1">
                <a:solidFill>
                  <a:srgbClr val="D8EEF9">
                    <a:lumMod val="10000"/>
                  </a:srgbClr>
                </a:solidFill>
                <a:latin typeface="Times New Roman" panose="02020603050405020304" pitchFamily="18" charset="0"/>
                <a:sym typeface="Arial" panose="020B0604020202020204"/>
              </a:rPr>
              <a:t>Một</a:t>
            </a:r>
            <a:r>
              <a:rPr lang="en-US" sz="2800" dirty="0">
                <a:solidFill>
                  <a:srgbClr val="D8EEF9">
                    <a:lumMod val="10000"/>
                  </a:srgbClr>
                </a:solidFill>
                <a:latin typeface="Times New Roman" panose="02020603050405020304" pitchFamily="18" charset="0"/>
                <a:sym typeface="Arial" panose="020B0604020202020204"/>
              </a:rPr>
              <a:t> electron.</a:t>
            </a:r>
            <a:r>
              <a:rPr lang="en-US" sz="2800" dirty="0">
                <a:solidFill>
                  <a:srgbClr val="D8EEF9">
                    <a:lumMod val="10000"/>
                  </a:srgbClr>
                </a:solidFill>
                <a:latin typeface="Times New Roman" panose="02020603050405020304" pitchFamily="18" charset="0"/>
                <a:ea typeface="Times New Roman" panose="02020603050405020304" pitchFamily="18" charset="0"/>
              </a:rPr>
              <a:t> </a:t>
            </a:r>
            <a:r>
              <a:rPr lang="en-US" sz="2800" b="1" kern="0" dirty="0">
                <a:solidFill>
                  <a:srgbClr val="000000"/>
                </a:solidFill>
                <a:latin typeface="Times New Roman" panose="02020603050405020304" charset="0"/>
                <a:cs typeface="Times New Roman" panose="02020603050405020304" charset="0"/>
                <a:sym typeface="Arial" panose="020B0604020202020204"/>
              </a:rPr>
              <a:t>	   </a:t>
            </a:r>
            <a:endParaRPr lang="vi-VN" sz="2800" b="1" dirty="0">
              <a:solidFill>
                <a:srgbClr val="000000"/>
              </a:solidFill>
              <a:latin typeface="Times New Roman" panose="02020603050405020304" charset="0"/>
              <a:cs typeface="Times New Roman" panose="02020603050405020304" charset="0"/>
              <a:sym typeface="Arial" panose="020B0604020202020204"/>
            </a:endParaRPr>
          </a:p>
        </p:txBody>
      </p:sp>
      <p:sp>
        <p:nvSpPr>
          <p:cNvPr id="43" name="Rectangle 42" descr="OPL20U25GSXzBJYl68kk8uQGfFKzs7yb1M4KJWUiLk6ZEvGF+qCIPSnY57AbBFCvTW$21.2022.70$70+K4lPs7H94VUqPe2XwIsfPRnrXQE//QTEXxb8/8N4CNc6FpgZahzpTjFhMzSA7T/nHJa11DE8Ng2TP3iAmRczFlmslSuUNOgUeb6yRvs0="/>
          <p:cNvSpPr/>
          <p:nvPr/>
        </p:nvSpPr>
        <p:spPr>
          <a:xfrm>
            <a:off x="6493361" y="4279608"/>
            <a:ext cx="3192145" cy="83904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200">
              <a:buClr>
                <a:srgbClr val="000000"/>
              </a:buClr>
              <a:defRPr/>
            </a:pPr>
            <a:r>
              <a:rPr lang="en-US" sz="2800" b="1" kern="0" dirty="0">
                <a:solidFill>
                  <a:srgbClr val="000000"/>
                </a:solidFill>
                <a:latin typeface="Times New Roman" panose="02020603050405020304" charset="0"/>
                <a:cs typeface="Times New Roman" panose="02020603050405020304" charset="0"/>
                <a:sym typeface="Arial" panose="020B0604020202020204"/>
              </a:rPr>
              <a:t>C. </a:t>
            </a:r>
            <a:r>
              <a:rPr lang="en-US" sz="2800" dirty="0" err="1">
                <a:solidFill>
                  <a:srgbClr val="D8EEF9">
                    <a:lumMod val="10000"/>
                  </a:srgbClr>
                </a:solidFill>
                <a:latin typeface="Times New Roman" panose="02020603050405020304" pitchFamily="18" charset="0"/>
                <a:sym typeface="Arial" panose="020B0604020202020204"/>
              </a:rPr>
              <a:t>Một</a:t>
            </a:r>
            <a:r>
              <a:rPr lang="en-US" sz="2800" dirty="0">
                <a:solidFill>
                  <a:srgbClr val="D8EEF9">
                    <a:lumMod val="10000"/>
                  </a:srgbClr>
                </a:solidFill>
                <a:latin typeface="Times New Roman" panose="02020603050405020304" pitchFamily="18" charset="0"/>
                <a:sym typeface="Arial" panose="020B0604020202020204"/>
              </a:rPr>
              <a:t> proton</a:t>
            </a:r>
            <a:r>
              <a:rPr lang="en-US" sz="2800" b="1" kern="0" dirty="0">
                <a:solidFill>
                  <a:srgbClr val="000000"/>
                </a:solidFill>
                <a:latin typeface="Times New Roman" panose="02020603050405020304" charset="0"/>
                <a:cs typeface="Times New Roman" panose="02020603050405020304" charset="0"/>
                <a:sym typeface="Arial" panose="020B0604020202020204"/>
              </a:rPr>
              <a:t>.   </a:t>
            </a:r>
            <a:endParaRPr lang="vi-VN" sz="2800" b="1" dirty="0">
              <a:solidFill>
                <a:srgbClr val="000000"/>
              </a:solidFill>
              <a:latin typeface="Times New Roman" panose="02020603050405020304" charset="0"/>
              <a:cs typeface="Times New Roman" panose="02020603050405020304" charset="0"/>
              <a:sym typeface="Arial" panose="020B0604020202020204"/>
            </a:endParaRPr>
          </a:p>
        </p:txBody>
      </p:sp>
      <p:sp>
        <p:nvSpPr>
          <p:cNvPr id="44" name="Rectangle 43"/>
          <p:cNvSpPr/>
          <p:nvPr/>
        </p:nvSpPr>
        <p:spPr>
          <a:xfrm>
            <a:off x="2742565" y="3275755"/>
            <a:ext cx="3192145" cy="83989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200">
              <a:buClr>
                <a:srgbClr val="000000"/>
              </a:buClr>
              <a:defRPr/>
            </a:pPr>
            <a:r>
              <a:rPr lang="en-US" sz="2800" b="1" kern="0" dirty="0">
                <a:solidFill>
                  <a:srgbClr val="000000"/>
                </a:solidFill>
                <a:latin typeface="Times New Roman" panose="02020603050405020304" charset="0"/>
                <a:cs typeface="Times New Roman" panose="02020603050405020304" charset="0"/>
                <a:sym typeface="Arial" panose="020B0604020202020204"/>
              </a:rPr>
              <a:t>A. </a:t>
            </a:r>
            <a:r>
              <a:rPr lang="en-US" sz="2800" dirty="0" err="1">
                <a:solidFill>
                  <a:srgbClr val="D8EEF9">
                    <a:lumMod val="10000"/>
                  </a:srgbClr>
                </a:solidFill>
                <a:latin typeface="Times New Roman" panose="02020603050405020304" pitchFamily="18" charset="0"/>
                <a:sym typeface="Arial" panose="020B0604020202020204"/>
              </a:rPr>
              <a:t>Một</a:t>
            </a:r>
            <a:r>
              <a:rPr lang="en-US" sz="2800" dirty="0">
                <a:solidFill>
                  <a:srgbClr val="D8EEF9">
                    <a:lumMod val="10000"/>
                  </a:srgbClr>
                </a:solidFill>
                <a:latin typeface="Times New Roman" panose="02020603050405020304" pitchFamily="18" charset="0"/>
                <a:sym typeface="Arial" panose="020B0604020202020204"/>
              </a:rPr>
              <a:t> </a:t>
            </a:r>
            <a:r>
              <a:rPr lang="en-US" sz="2800" dirty="0" err="1">
                <a:solidFill>
                  <a:srgbClr val="D8EEF9">
                    <a:lumMod val="10000"/>
                  </a:srgbClr>
                </a:solidFill>
                <a:latin typeface="Times New Roman" panose="02020603050405020304" pitchFamily="18" charset="0"/>
                <a:sym typeface="Arial" panose="020B0604020202020204"/>
              </a:rPr>
              <a:t>liên</a:t>
            </a:r>
            <a:r>
              <a:rPr lang="en-US" sz="2800" dirty="0">
                <a:solidFill>
                  <a:srgbClr val="D8EEF9">
                    <a:lumMod val="10000"/>
                  </a:srgbClr>
                </a:solidFill>
                <a:latin typeface="Times New Roman" panose="02020603050405020304" pitchFamily="18" charset="0"/>
                <a:sym typeface="Arial" panose="020B0604020202020204"/>
              </a:rPr>
              <a:t> </a:t>
            </a:r>
            <a:r>
              <a:rPr lang="en-US" sz="2800" dirty="0" err="1">
                <a:solidFill>
                  <a:srgbClr val="D8EEF9">
                    <a:lumMod val="10000"/>
                  </a:srgbClr>
                </a:solidFill>
                <a:latin typeface="Times New Roman" panose="02020603050405020304" pitchFamily="18" charset="0"/>
                <a:sym typeface="Arial" panose="020B0604020202020204"/>
              </a:rPr>
              <a:t>kết</a:t>
            </a:r>
            <a:r>
              <a:rPr lang="en-US" sz="2800" dirty="0">
                <a:solidFill>
                  <a:srgbClr val="D8EEF9">
                    <a:lumMod val="10000"/>
                  </a:srgbClr>
                </a:solidFill>
                <a:latin typeface="Times New Roman" panose="02020603050405020304" pitchFamily="18" charset="0"/>
                <a:sym typeface="Arial" panose="020B0604020202020204"/>
              </a:rPr>
              <a:t>.</a:t>
            </a:r>
            <a:endParaRPr sz="2800" b="1" kern="0" dirty="0">
              <a:solidFill>
                <a:srgbClr val="000000"/>
              </a:solidFill>
              <a:latin typeface="Times New Roman" panose="02020603050405020304" charset="0"/>
              <a:cs typeface="Times New Roman" panose="02020603050405020304" charset="0"/>
              <a:sym typeface="Arial" panose="020B0604020202020204"/>
            </a:endParaRPr>
          </a:p>
        </p:txBody>
      </p:sp>
      <p:pic>
        <p:nvPicPr>
          <p:cNvPr id="47" name="Picture 46"/>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a:fillRect/>
          </a:stretch>
        </p:blipFill>
        <p:spPr>
          <a:xfrm>
            <a:off x="5559866" y="4487890"/>
            <a:ext cx="547679" cy="58414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8945899" y="4404224"/>
            <a:ext cx="497807" cy="580873"/>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66260" y="3353643"/>
            <a:ext cx="497934" cy="583439"/>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920837" y="3467521"/>
            <a:ext cx="497934" cy="583439"/>
          </a:xfrm>
          <a:prstGeom prst="rect">
            <a:avLst/>
          </a:prstGeom>
        </p:spPr>
      </p:pic>
      <p:sp>
        <p:nvSpPr>
          <p:cNvPr id="18" name="TextBox 17"/>
          <p:cNvSpPr txBox="1"/>
          <p:nvPr/>
        </p:nvSpPr>
        <p:spPr>
          <a:xfrm>
            <a:off x="8920836" y="7051825"/>
            <a:ext cx="1068537" cy="32117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defTabSz="1219200">
              <a:buClr>
                <a:srgbClr val="000000"/>
              </a:buClr>
              <a:defRPr/>
            </a:pPr>
            <a:endParaRPr lang="en-US" sz="1485" kern="0" dirty="0">
              <a:solidFill>
                <a:srgbClr val="000000"/>
              </a:solidFill>
              <a:latin typeface="Arial" panose="020B0604020202020204"/>
              <a:sym typeface="Arial" panose="020B0604020202020204"/>
            </a:endParaRPr>
          </a:p>
        </p:txBody>
      </p:sp>
      <p:grpSp>
        <p:nvGrpSpPr>
          <p:cNvPr id="5" name="Group 4">
            <a:extLst>
              <a:ext uri="{FF2B5EF4-FFF2-40B4-BE49-F238E27FC236}">
                <a16:creationId xmlns:a16="http://schemas.microsoft.com/office/drawing/2014/main" id="{C3FC4858-B14F-D345-808B-3426D7F092F8}"/>
              </a:ext>
            </a:extLst>
          </p:cNvPr>
          <p:cNvGrpSpPr/>
          <p:nvPr/>
        </p:nvGrpSpPr>
        <p:grpSpPr>
          <a:xfrm>
            <a:off x="4439098" y="-343306"/>
            <a:ext cx="5611091" cy="1398957"/>
            <a:chOff x="2142836" y="-78158"/>
            <a:chExt cx="7481454" cy="1398957"/>
          </a:xfrm>
        </p:grpSpPr>
        <p:sp>
          <p:nvSpPr>
            <p:cNvPr id="6" name="Rectangle 5">
              <a:extLst>
                <a:ext uri="{FF2B5EF4-FFF2-40B4-BE49-F238E27FC236}">
                  <a16:creationId xmlns:a16="http://schemas.microsoft.com/office/drawing/2014/main" id="{3512715F-86D6-B61A-9ECB-2F2BD44E3FDF}"/>
                </a:ext>
              </a:extLst>
            </p:cNvPr>
            <p:cNvSpPr/>
            <p:nvPr/>
          </p:nvSpPr>
          <p:spPr>
            <a:xfrm flipH="1">
              <a:off x="9332883" y="-78158"/>
              <a:ext cx="45719" cy="771237"/>
            </a:xfrm>
            <a:custGeom>
              <a:avLst/>
              <a:gdLst>
                <a:gd name="connsiteX0" fmla="*/ 0 w 45719"/>
                <a:gd name="connsiteY0" fmla="*/ 0 h 771237"/>
                <a:gd name="connsiteX1" fmla="*/ 45719 w 45719"/>
                <a:gd name="connsiteY1" fmla="*/ 0 h 771237"/>
                <a:gd name="connsiteX2" fmla="*/ 45719 w 45719"/>
                <a:gd name="connsiteY2" fmla="*/ 401043 h 771237"/>
                <a:gd name="connsiteX3" fmla="*/ 45719 w 45719"/>
                <a:gd name="connsiteY3" fmla="*/ 771237 h 771237"/>
                <a:gd name="connsiteX4" fmla="*/ 0 w 45719"/>
                <a:gd name="connsiteY4" fmla="*/ 771237 h 771237"/>
                <a:gd name="connsiteX5" fmla="*/ 0 w 45719"/>
                <a:gd name="connsiteY5" fmla="*/ 377906 h 771237"/>
                <a:gd name="connsiteX6" fmla="*/ 0 w 45719"/>
                <a:gd name="connsiteY6" fmla="*/ 0 h 77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19" h="771237" fill="none" extrusionOk="0">
                  <a:moveTo>
                    <a:pt x="0" y="0"/>
                  </a:moveTo>
                  <a:cubicBezTo>
                    <a:pt x="16891" y="-4410"/>
                    <a:pt x="34751" y="4455"/>
                    <a:pt x="45719" y="0"/>
                  </a:cubicBezTo>
                  <a:cubicBezTo>
                    <a:pt x="61412" y="128024"/>
                    <a:pt x="11829" y="298146"/>
                    <a:pt x="45719" y="401043"/>
                  </a:cubicBezTo>
                  <a:cubicBezTo>
                    <a:pt x="79609" y="503940"/>
                    <a:pt x="6788" y="675536"/>
                    <a:pt x="45719" y="771237"/>
                  </a:cubicBezTo>
                  <a:cubicBezTo>
                    <a:pt x="24433" y="771767"/>
                    <a:pt x="19366" y="766667"/>
                    <a:pt x="0" y="771237"/>
                  </a:cubicBezTo>
                  <a:cubicBezTo>
                    <a:pt x="-12681" y="632552"/>
                    <a:pt x="16406" y="464077"/>
                    <a:pt x="0" y="377906"/>
                  </a:cubicBezTo>
                  <a:cubicBezTo>
                    <a:pt x="-16406" y="291735"/>
                    <a:pt x="10043" y="131038"/>
                    <a:pt x="0" y="0"/>
                  </a:cubicBezTo>
                  <a:close/>
                </a:path>
                <a:path w="45719" h="771237" stroke="0" extrusionOk="0">
                  <a:moveTo>
                    <a:pt x="0" y="0"/>
                  </a:moveTo>
                  <a:cubicBezTo>
                    <a:pt x="11057" y="-4510"/>
                    <a:pt x="35991" y="518"/>
                    <a:pt x="45719" y="0"/>
                  </a:cubicBezTo>
                  <a:cubicBezTo>
                    <a:pt x="70265" y="79149"/>
                    <a:pt x="18701" y="185867"/>
                    <a:pt x="45719" y="370194"/>
                  </a:cubicBezTo>
                  <a:cubicBezTo>
                    <a:pt x="72737" y="554521"/>
                    <a:pt x="44318" y="629470"/>
                    <a:pt x="45719" y="771237"/>
                  </a:cubicBezTo>
                  <a:cubicBezTo>
                    <a:pt x="27492" y="775409"/>
                    <a:pt x="16040" y="768919"/>
                    <a:pt x="0" y="771237"/>
                  </a:cubicBezTo>
                  <a:cubicBezTo>
                    <a:pt x="-5166" y="586522"/>
                    <a:pt x="36544" y="496240"/>
                    <a:pt x="0" y="370194"/>
                  </a:cubicBezTo>
                  <a:cubicBezTo>
                    <a:pt x="-36544" y="244148"/>
                    <a:pt x="33027" y="183697"/>
                    <a:pt x="0" y="0"/>
                  </a:cubicBezTo>
                  <a:close/>
                </a:path>
              </a:pathLst>
            </a:custGeom>
            <a:solidFill>
              <a:schemeClr val="accent2">
                <a:lumMod val="75000"/>
              </a:schemeClr>
            </a:solidFill>
            <a:ln>
              <a:solidFill>
                <a:schemeClr val="accent2">
                  <a:lumMod val="75000"/>
                </a:schemeClr>
              </a:solidFill>
              <a:extLst>
                <a:ext uri="{C807C97D-BFC1-408E-A445-0C87EB9F89A2}">
                  <ask:lineSketchStyleProps xmlns="" xmlns:ask="http://schemas.microsoft.com/office/drawing/2018/sketchyshapes" sd="370500016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8" name="Rectangle 7">
              <a:extLst>
                <a:ext uri="{FF2B5EF4-FFF2-40B4-BE49-F238E27FC236}">
                  <a16:creationId xmlns:a16="http://schemas.microsoft.com/office/drawing/2014/main" id="{926C16C8-7E09-CCCF-5019-77C3AA11D375}"/>
                </a:ext>
              </a:extLst>
            </p:cNvPr>
            <p:cNvSpPr/>
            <p:nvPr/>
          </p:nvSpPr>
          <p:spPr>
            <a:xfrm flipH="1">
              <a:off x="2461028" y="-73715"/>
              <a:ext cx="45719" cy="771237"/>
            </a:xfrm>
            <a:custGeom>
              <a:avLst/>
              <a:gdLst>
                <a:gd name="connsiteX0" fmla="*/ 0 w 45719"/>
                <a:gd name="connsiteY0" fmla="*/ 0 h 771237"/>
                <a:gd name="connsiteX1" fmla="*/ 45719 w 45719"/>
                <a:gd name="connsiteY1" fmla="*/ 0 h 771237"/>
                <a:gd name="connsiteX2" fmla="*/ 45719 w 45719"/>
                <a:gd name="connsiteY2" fmla="*/ 370194 h 771237"/>
                <a:gd name="connsiteX3" fmla="*/ 45719 w 45719"/>
                <a:gd name="connsiteY3" fmla="*/ 771237 h 771237"/>
                <a:gd name="connsiteX4" fmla="*/ 0 w 45719"/>
                <a:gd name="connsiteY4" fmla="*/ 771237 h 771237"/>
                <a:gd name="connsiteX5" fmla="*/ 0 w 45719"/>
                <a:gd name="connsiteY5" fmla="*/ 393331 h 771237"/>
                <a:gd name="connsiteX6" fmla="*/ 0 w 45719"/>
                <a:gd name="connsiteY6" fmla="*/ 0 h 77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19" h="771237" fill="none" extrusionOk="0">
                  <a:moveTo>
                    <a:pt x="0" y="0"/>
                  </a:moveTo>
                  <a:cubicBezTo>
                    <a:pt x="13425" y="-2340"/>
                    <a:pt x="27282" y="3427"/>
                    <a:pt x="45719" y="0"/>
                  </a:cubicBezTo>
                  <a:cubicBezTo>
                    <a:pt x="54272" y="76418"/>
                    <a:pt x="6985" y="201803"/>
                    <a:pt x="45719" y="370194"/>
                  </a:cubicBezTo>
                  <a:cubicBezTo>
                    <a:pt x="84453" y="538585"/>
                    <a:pt x="32713" y="581048"/>
                    <a:pt x="45719" y="771237"/>
                  </a:cubicBezTo>
                  <a:cubicBezTo>
                    <a:pt x="26330" y="772007"/>
                    <a:pt x="19311" y="768369"/>
                    <a:pt x="0" y="771237"/>
                  </a:cubicBezTo>
                  <a:cubicBezTo>
                    <a:pt x="-15726" y="672791"/>
                    <a:pt x="37333" y="473289"/>
                    <a:pt x="0" y="393331"/>
                  </a:cubicBezTo>
                  <a:cubicBezTo>
                    <a:pt x="-37333" y="313373"/>
                    <a:pt x="43777" y="158111"/>
                    <a:pt x="0" y="0"/>
                  </a:cubicBezTo>
                  <a:close/>
                </a:path>
                <a:path w="45719" h="771237" stroke="0" extrusionOk="0">
                  <a:moveTo>
                    <a:pt x="0" y="0"/>
                  </a:moveTo>
                  <a:cubicBezTo>
                    <a:pt x="18173" y="-1477"/>
                    <a:pt x="31455" y="3772"/>
                    <a:pt x="45719" y="0"/>
                  </a:cubicBezTo>
                  <a:cubicBezTo>
                    <a:pt x="63343" y="126879"/>
                    <a:pt x="15086" y="195470"/>
                    <a:pt x="45719" y="362481"/>
                  </a:cubicBezTo>
                  <a:cubicBezTo>
                    <a:pt x="76352" y="529492"/>
                    <a:pt x="28242" y="576175"/>
                    <a:pt x="45719" y="771237"/>
                  </a:cubicBezTo>
                  <a:cubicBezTo>
                    <a:pt x="26884" y="774465"/>
                    <a:pt x="9473" y="770362"/>
                    <a:pt x="0" y="771237"/>
                  </a:cubicBezTo>
                  <a:cubicBezTo>
                    <a:pt x="-15825" y="652906"/>
                    <a:pt x="25901" y="486461"/>
                    <a:pt x="0" y="393331"/>
                  </a:cubicBezTo>
                  <a:cubicBezTo>
                    <a:pt x="-25901" y="300201"/>
                    <a:pt x="37652" y="188302"/>
                    <a:pt x="0" y="0"/>
                  </a:cubicBezTo>
                  <a:close/>
                </a:path>
              </a:pathLst>
            </a:custGeom>
            <a:solidFill>
              <a:schemeClr val="accent2">
                <a:lumMod val="75000"/>
              </a:schemeClr>
            </a:solidFill>
            <a:ln>
              <a:solidFill>
                <a:schemeClr val="accent2">
                  <a:lumMod val="7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0" name="Freeform: Shape 9">
              <a:extLst>
                <a:ext uri="{FF2B5EF4-FFF2-40B4-BE49-F238E27FC236}">
                  <a16:creationId xmlns:a16="http://schemas.microsoft.com/office/drawing/2014/main" id="{1BC32B2D-872E-5A03-DB06-EB813E5198BF}"/>
                </a:ext>
              </a:extLst>
            </p:cNvPr>
            <p:cNvSpPr/>
            <p:nvPr/>
          </p:nvSpPr>
          <p:spPr>
            <a:xfrm>
              <a:off x="2142836" y="461817"/>
              <a:ext cx="7481454" cy="858982"/>
            </a:xfrm>
            <a:custGeom>
              <a:avLst/>
              <a:gdLst>
                <a:gd name="connsiteX0" fmla="*/ 328070 w 7481454"/>
                <a:gd name="connsiteY0" fmla="*/ 126730 h 858982"/>
                <a:gd name="connsiteX1" fmla="*/ 193963 w 7481454"/>
                <a:gd name="connsiteY1" fmla="*/ 260837 h 858982"/>
                <a:gd name="connsiteX2" fmla="*/ 328070 w 7481454"/>
                <a:gd name="connsiteY2" fmla="*/ 394944 h 858982"/>
                <a:gd name="connsiteX3" fmla="*/ 462177 w 7481454"/>
                <a:gd name="connsiteY3" fmla="*/ 260837 h 858982"/>
                <a:gd name="connsiteX4" fmla="*/ 328070 w 7481454"/>
                <a:gd name="connsiteY4" fmla="*/ 126730 h 858982"/>
                <a:gd name="connsiteX5" fmla="*/ 7213779 w 7481454"/>
                <a:gd name="connsiteY5" fmla="*/ 124509 h 858982"/>
                <a:gd name="connsiteX6" fmla="*/ 7079672 w 7481454"/>
                <a:gd name="connsiteY6" fmla="*/ 258616 h 858982"/>
                <a:gd name="connsiteX7" fmla="*/ 7213779 w 7481454"/>
                <a:gd name="connsiteY7" fmla="*/ 392723 h 858982"/>
                <a:gd name="connsiteX8" fmla="*/ 7347886 w 7481454"/>
                <a:gd name="connsiteY8" fmla="*/ 258616 h 858982"/>
                <a:gd name="connsiteX9" fmla="*/ 7213779 w 7481454"/>
                <a:gd name="connsiteY9" fmla="*/ 124509 h 858982"/>
                <a:gd name="connsiteX10" fmla="*/ 143167 w 7481454"/>
                <a:gd name="connsiteY10" fmla="*/ 0 h 858982"/>
                <a:gd name="connsiteX11" fmla="*/ 7481454 w 7481454"/>
                <a:gd name="connsiteY11" fmla="*/ 0 h 858982"/>
                <a:gd name="connsiteX12" fmla="*/ 7481454 w 7481454"/>
                <a:gd name="connsiteY12" fmla="*/ 715815 h 858982"/>
                <a:gd name="connsiteX13" fmla="*/ 7338287 w 7481454"/>
                <a:gd name="connsiteY13" fmla="*/ 858982 h 858982"/>
                <a:gd name="connsiteX14" fmla="*/ 0 w 7481454"/>
                <a:gd name="connsiteY14" fmla="*/ 858982 h 858982"/>
                <a:gd name="connsiteX15" fmla="*/ 0 w 7481454"/>
                <a:gd name="connsiteY15" fmla="*/ 143167 h 858982"/>
                <a:gd name="connsiteX16" fmla="*/ 143167 w 7481454"/>
                <a:gd name="connsiteY16" fmla="*/ 0 h 85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81454" h="858982">
                  <a:moveTo>
                    <a:pt x="328070" y="126730"/>
                  </a:moveTo>
                  <a:cubicBezTo>
                    <a:pt x="254005" y="126730"/>
                    <a:pt x="193963" y="186772"/>
                    <a:pt x="193963" y="260837"/>
                  </a:cubicBezTo>
                  <a:cubicBezTo>
                    <a:pt x="193963" y="334902"/>
                    <a:pt x="254005" y="394944"/>
                    <a:pt x="328070" y="394944"/>
                  </a:cubicBezTo>
                  <a:cubicBezTo>
                    <a:pt x="402135" y="394944"/>
                    <a:pt x="462177" y="334902"/>
                    <a:pt x="462177" y="260837"/>
                  </a:cubicBezTo>
                  <a:cubicBezTo>
                    <a:pt x="462177" y="186772"/>
                    <a:pt x="402135" y="126730"/>
                    <a:pt x="328070" y="126730"/>
                  </a:cubicBezTo>
                  <a:close/>
                  <a:moveTo>
                    <a:pt x="7213779" y="124509"/>
                  </a:moveTo>
                  <a:cubicBezTo>
                    <a:pt x="7139714" y="124509"/>
                    <a:pt x="7079672" y="184551"/>
                    <a:pt x="7079672" y="258616"/>
                  </a:cubicBezTo>
                  <a:cubicBezTo>
                    <a:pt x="7079672" y="332681"/>
                    <a:pt x="7139714" y="392723"/>
                    <a:pt x="7213779" y="392723"/>
                  </a:cubicBezTo>
                  <a:cubicBezTo>
                    <a:pt x="7287844" y="392723"/>
                    <a:pt x="7347886" y="332681"/>
                    <a:pt x="7347886" y="258616"/>
                  </a:cubicBezTo>
                  <a:cubicBezTo>
                    <a:pt x="7347886" y="184551"/>
                    <a:pt x="7287844" y="124509"/>
                    <a:pt x="7213779" y="124509"/>
                  </a:cubicBezTo>
                  <a:close/>
                  <a:moveTo>
                    <a:pt x="143167" y="0"/>
                  </a:moveTo>
                  <a:lnTo>
                    <a:pt x="7481454" y="0"/>
                  </a:lnTo>
                  <a:lnTo>
                    <a:pt x="7481454" y="715815"/>
                  </a:lnTo>
                  <a:cubicBezTo>
                    <a:pt x="7481454" y="794884"/>
                    <a:pt x="7417356" y="858982"/>
                    <a:pt x="7338287" y="858982"/>
                  </a:cubicBezTo>
                  <a:lnTo>
                    <a:pt x="0" y="858982"/>
                  </a:lnTo>
                  <a:lnTo>
                    <a:pt x="0" y="143167"/>
                  </a:lnTo>
                  <a:cubicBezTo>
                    <a:pt x="0" y="64098"/>
                    <a:pt x="64098" y="0"/>
                    <a:pt x="143167" y="0"/>
                  </a:cubicBezTo>
                  <a:close/>
                </a:path>
              </a:pathLst>
            </a:custGeom>
            <a:solidFill>
              <a:srgbClr val="FADAEB"/>
            </a:solidFill>
            <a:ln>
              <a:solidFill>
                <a:srgbClr val="FADAE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sz="4500" b="1" dirty="0">
                <a:solidFill>
                  <a:srgbClr val="ED7D31">
                    <a:lumMod val="50000"/>
                  </a:srgbClr>
                </a:solidFill>
                <a:latin typeface="#9Slide03 Bebas Neue Bold" panose="020B0606020202050201" pitchFamily="34" charset="0"/>
              </a:endParaRPr>
            </a:p>
          </p:txBody>
        </p:sp>
        <p:sp>
          <p:nvSpPr>
            <p:cNvPr id="12" name="Circle: Hollow 11">
              <a:extLst>
                <a:ext uri="{FF2B5EF4-FFF2-40B4-BE49-F238E27FC236}">
                  <a16:creationId xmlns:a16="http://schemas.microsoft.com/office/drawing/2014/main" id="{04C14984-6944-9DC4-5FFA-F42876B3913A}"/>
                </a:ext>
              </a:extLst>
            </p:cNvPr>
            <p:cNvSpPr/>
            <p:nvPr/>
          </p:nvSpPr>
          <p:spPr>
            <a:xfrm>
              <a:off x="2382982" y="628073"/>
              <a:ext cx="184728" cy="184727"/>
            </a:xfrm>
            <a:prstGeom prst="donu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latin typeface="Calibri" panose="020F0502020204030204"/>
              </a:endParaRPr>
            </a:p>
          </p:txBody>
        </p:sp>
        <p:sp>
          <p:nvSpPr>
            <p:cNvPr id="13" name="Circle: Hollow 12">
              <a:extLst>
                <a:ext uri="{FF2B5EF4-FFF2-40B4-BE49-F238E27FC236}">
                  <a16:creationId xmlns:a16="http://schemas.microsoft.com/office/drawing/2014/main" id="{434EA794-E38A-2F1E-904F-CF586AA8193F}"/>
                </a:ext>
              </a:extLst>
            </p:cNvPr>
            <p:cNvSpPr/>
            <p:nvPr/>
          </p:nvSpPr>
          <p:spPr>
            <a:xfrm>
              <a:off x="9259456" y="628073"/>
              <a:ext cx="184728" cy="184727"/>
            </a:xfrm>
            <a:prstGeom prst="donu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latin typeface="Calibri" panose="020F0502020204030204"/>
              </a:endParaRPr>
            </a:p>
          </p:txBody>
        </p:sp>
      </p:grpSp>
      <p:sp>
        <p:nvSpPr>
          <p:cNvPr id="15" name="TextBox 14">
            <a:extLst>
              <a:ext uri="{FF2B5EF4-FFF2-40B4-BE49-F238E27FC236}">
                <a16:creationId xmlns:a16="http://schemas.microsoft.com/office/drawing/2014/main" id="{DD88680B-2885-80B0-7054-B2834DF20E25}"/>
              </a:ext>
            </a:extLst>
          </p:cNvPr>
          <p:cNvSpPr txBox="1"/>
          <p:nvPr/>
        </p:nvSpPr>
        <p:spPr>
          <a:xfrm>
            <a:off x="5353362" y="246448"/>
            <a:ext cx="4238934" cy="707886"/>
          </a:xfrm>
          <a:prstGeom prst="rect">
            <a:avLst/>
          </a:prstGeom>
          <a:noFill/>
        </p:spPr>
        <p:txBody>
          <a:bodyPr wrap="square" rtlCol="0">
            <a:spAutoFit/>
          </a:bodyPr>
          <a:lstStyle/>
          <a:p>
            <a:pPr algn="ctr">
              <a:defRPr/>
            </a:pPr>
            <a:r>
              <a:rPr lang="en-US" sz="4000" b="1" dirty="0">
                <a:solidFill>
                  <a:srgbClr val="ED7D31">
                    <a:lumMod val="50000"/>
                  </a:srgbClr>
                </a:solidFill>
                <a:latin typeface="Times New Roman" panose="02020603050405020304" pitchFamily="18" charset="0"/>
                <a:cs typeface="Times New Roman" panose="02020603050405020304" pitchFamily="18" charset="0"/>
              </a:rPr>
              <a:t>AI NHANH HƠN </a:t>
            </a:r>
          </a:p>
        </p:txBody>
      </p:sp>
    </p:spTree>
    <p:custDataLst>
      <p:tags r:id="rId1"/>
    </p:custDataLst>
    <p:extLst>
      <p:ext uri="{BB962C8B-B14F-4D97-AF65-F5344CB8AC3E}">
        <p14:creationId xmlns:p14="http://schemas.microsoft.com/office/powerpoint/2010/main" val="1213846606"/>
      </p:ext>
    </p:extLst>
  </p:cSld>
  <p:clrMapOvr>
    <a:masterClrMapping/>
  </p:clrMapOvr>
  <p:transition spd="med">
    <p:pull/>
    <p:sndAc>
      <p:stSnd>
        <p:snd r:embed="rId4"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15"/>
                                        </p:tgtEl>
                                        <p:attrNameLst>
                                          <p:attrName>style.visibility</p:attrName>
                                        </p:attrNameLst>
                                      </p:cBhvr>
                                      <p:to>
                                        <p:strVal val="visible"/>
                                      </p:to>
                                    </p:set>
                                    <p:anim by="(-#ppt_w*2)" calcmode="lin" valueType="num">
                                      <p:cBhvr rctx="PPT">
                                        <p:cTn id="13" dur="500" autoRev="1" fill="hold">
                                          <p:stCondLst>
                                            <p:cond delay="0"/>
                                          </p:stCondLst>
                                        </p:cTn>
                                        <p:tgtEl>
                                          <p:spTgt spid="15"/>
                                        </p:tgtEl>
                                        <p:attrNameLst>
                                          <p:attrName>ppt_w</p:attrName>
                                        </p:attrNameLst>
                                      </p:cBhvr>
                                    </p:anim>
                                    <p:anim by="(#ppt_w*0.50)" calcmode="lin" valueType="num">
                                      <p:cBhvr>
                                        <p:cTn id="14" dur="500" decel="50000" autoRev="1" fill="hold">
                                          <p:stCondLst>
                                            <p:cond delay="0"/>
                                          </p:stCondLst>
                                        </p:cTn>
                                        <p:tgtEl>
                                          <p:spTgt spid="15"/>
                                        </p:tgtEl>
                                        <p:attrNameLst>
                                          <p:attrName>ppt_x</p:attrName>
                                        </p:attrNameLst>
                                      </p:cBhvr>
                                    </p:anim>
                                    <p:anim from="(-#ppt_h/2)" to="(#ppt_y)" calcmode="lin" valueType="num">
                                      <p:cBhvr>
                                        <p:cTn id="15" dur="1000" fill="hold">
                                          <p:stCondLst>
                                            <p:cond delay="0"/>
                                          </p:stCondLst>
                                        </p:cTn>
                                        <p:tgtEl>
                                          <p:spTgt spid="15"/>
                                        </p:tgtEl>
                                        <p:attrNameLst>
                                          <p:attrName>ppt_y</p:attrName>
                                        </p:attrNameLst>
                                      </p:cBhvr>
                                    </p:anim>
                                    <p:animRot by="21600000">
                                      <p:cBhvr>
                                        <p:cTn id="16" dur="1000" fill="hold">
                                          <p:stCondLst>
                                            <p:cond delay="0"/>
                                          </p:stCondLst>
                                        </p:cTn>
                                        <p:tgtEl>
                                          <p:spTgt spid="15"/>
                                        </p:tgtEl>
                                        <p:attrNameLst>
                                          <p:attrName>r</p:attrName>
                                        </p:attrNameLst>
                                      </p:cBhvr>
                                    </p:animRot>
                                  </p:childTnLst>
                                </p:cTn>
                              </p:par>
                              <p:par>
                                <p:cTn id="17" presetID="47"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anim calcmode="lin" valueType="num">
                                      <p:cBhvr>
                                        <p:cTn id="20" dur="500" fill="hold"/>
                                        <p:tgtEl>
                                          <p:spTgt spid="4"/>
                                        </p:tgtEl>
                                        <p:attrNameLst>
                                          <p:attrName>ppt_x</p:attrName>
                                        </p:attrNameLst>
                                      </p:cBhvr>
                                      <p:tavLst>
                                        <p:tav tm="0">
                                          <p:val>
                                            <p:strVal val="#ppt_x"/>
                                          </p:val>
                                        </p:tav>
                                        <p:tav tm="100000">
                                          <p:val>
                                            <p:strVal val="#ppt_x"/>
                                          </p:val>
                                        </p:tav>
                                      </p:tavLst>
                                    </p:anim>
                                    <p:anim calcmode="lin" valueType="num">
                                      <p:cBhvr>
                                        <p:cTn id="21" dur="5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fade">
                                      <p:cBhvr>
                                        <p:cTn id="24" dur="500"/>
                                        <p:tgtEl>
                                          <p:spTgt spid="44"/>
                                        </p:tgtEl>
                                      </p:cBhvr>
                                    </p:animEffect>
                                    <p:anim calcmode="lin" valueType="num">
                                      <p:cBhvr>
                                        <p:cTn id="25" dur="500" fill="hold"/>
                                        <p:tgtEl>
                                          <p:spTgt spid="44"/>
                                        </p:tgtEl>
                                        <p:attrNameLst>
                                          <p:attrName>ppt_x</p:attrName>
                                        </p:attrNameLst>
                                      </p:cBhvr>
                                      <p:tavLst>
                                        <p:tav tm="0">
                                          <p:val>
                                            <p:strVal val="#ppt_x"/>
                                          </p:val>
                                        </p:tav>
                                        <p:tav tm="100000">
                                          <p:val>
                                            <p:strVal val="#ppt_x"/>
                                          </p:val>
                                        </p:tav>
                                      </p:tavLst>
                                    </p:anim>
                                    <p:anim calcmode="lin" valueType="num">
                                      <p:cBhvr>
                                        <p:cTn id="26" dur="500" fill="hold"/>
                                        <p:tgtEl>
                                          <p:spTgt spid="44"/>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500"/>
                                        <p:tgtEl>
                                          <p:spTgt spid="42"/>
                                        </p:tgtEl>
                                      </p:cBhvr>
                                    </p:animEffect>
                                    <p:anim calcmode="lin" valueType="num">
                                      <p:cBhvr>
                                        <p:cTn id="30" dur="500" fill="hold"/>
                                        <p:tgtEl>
                                          <p:spTgt spid="42"/>
                                        </p:tgtEl>
                                        <p:attrNameLst>
                                          <p:attrName>ppt_x</p:attrName>
                                        </p:attrNameLst>
                                      </p:cBhvr>
                                      <p:tavLst>
                                        <p:tav tm="0">
                                          <p:val>
                                            <p:strVal val="#ppt_x"/>
                                          </p:val>
                                        </p:tav>
                                        <p:tav tm="100000">
                                          <p:val>
                                            <p:strVal val="#ppt_x"/>
                                          </p:val>
                                        </p:tav>
                                      </p:tavLst>
                                    </p:anim>
                                    <p:anim calcmode="lin" valueType="num">
                                      <p:cBhvr>
                                        <p:cTn id="31" dur="500" fill="hold"/>
                                        <p:tgtEl>
                                          <p:spTgt spid="4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anim calcmode="lin" valueType="num">
                                      <p:cBhvr>
                                        <p:cTn id="35" dur="500" fill="hold"/>
                                        <p:tgtEl>
                                          <p:spTgt spid="26"/>
                                        </p:tgtEl>
                                        <p:attrNameLst>
                                          <p:attrName>ppt_x</p:attrName>
                                        </p:attrNameLst>
                                      </p:cBhvr>
                                      <p:tavLst>
                                        <p:tav tm="0">
                                          <p:val>
                                            <p:strVal val="#ppt_x"/>
                                          </p:val>
                                        </p:tav>
                                        <p:tav tm="100000">
                                          <p:val>
                                            <p:strVal val="#ppt_x"/>
                                          </p:val>
                                        </p:tav>
                                      </p:tavLst>
                                    </p:anim>
                                    <p:anim calcmode="lin" valueType="num">
                                      <p:cBhvr>
                                        <p:cTn id="36" dur="500" fill="hold"/>
                                        <p:tgtEl>
                                          <p:spTgt spid="2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fade">
                                      <p:cBhvr>
                                        <p:cTn id="39" dur="500"/>
                                        <p:tgtEl>
                                          <p:spTgt spid="43"/>
                                        </p:tgtEl>
                                      </p:cBhvr>
                                    </p:animEffect>
                                    <p:anim calcmode="lin" valueType="num">
                                      <p:cBhvr>
                                        <p:cTn id="40" dur="500" fill="hold"/>
                                        <p:tgtEl>
                                          <p:spTgt spid="43"/>
                                        </p:tgtEl>
                                        <p:attrNameLst>
                                          <p:attrName>ppt_x</p:attrName>
                                        </p:attrNameLst>
                                      </p:cBhvr>
                                      <p:tavLst>
                                        <p:tav tm="0">
                                          <p:val>
                                            <p:strVal val="#ppt_x"/>
                                          </p:val>
                                        </p:tav>
                                        <p:tav tm="100000">
                                          <p:val>
                                            <p:strVal val="#ppt_x"/>
                                          </p:val>
                                        </p:tav>
                                      </p:tavLst>
                                    </p:anim>
                                    <p:anim calcmode="lin" valueType="num">
                                      <p:cBhvr>
                                        <p:cTn id="41" dur="500" fill="hold"/>
                                        <p:tgtEl>
                                          <p:spTgt spid="43"/>
                                        </p:tgtEl>
                                        <p:attrNameLst>
                                          <p:attrName>ppt_y</p:attrName>
                                        </p:attrNameLst>
                                      </p:cBhvr>
                                      <p:tavLst>
                                        <p:tav tm="0">
                                          <p:val>
                                            <p:strVal val="#ppt_y+.1"/>
                                          </p:val>
                                        </p:tav>
                                        <p:tav tm="100000">
                                          <p:val>
                                            <p:strVal val="#ppt_y"/>
                                          </p:val>
                                        </p:tav>
                                      </p:tavLst>
                                    </p:anim>
                                  </p:childTnLst>
                                </p:cTn>
                              </p:par>
                              <p:par>
                                <p:cTn id="42" presetID="8" presetClass="emph" presetSubtype="0" repeatCount="indefinite" fill="hold" nodeType="withEffect">
                                  <p:stCondLst>
                                    <p:cond delay="0"/>
                                  </p:stCondLst>
                                  <p:childTnLst>
                                    <p:animRot by="21600000">
                                      <p:cBhvr>
                                        <p:cTn id="43" dur="2250" fill="hold"/>
                                        <p:tgtEl>
                                          <p:spTgt spid="7"/>
                                        </p:tgtEl>
                                        <p:attrNameLst>
                                          <p:attrName>r</p:attrName>
                                        </p:attrNameLst>
                                      </p:cBhvr>
                                    </p:animRot>
                                  </p:childTnLst>
                                </p:cTn>
                              </p:par>
                              <p:par>
                                <p:cTn id="44" presetID="8" presetClass="emph" presetSubtype="0" repeatCount="indefinite" fill="hold" nodeType="withEffect">
                                  <p:stCondLst>
                                    <p:cond delay="0"/>
                                  </p:stCondLst>
                                  <p:childTnLst>
                                    <p:animRot by="21600000">
                                      <p:cBhvr>
                                        <p:cTn id="45" dur="2500" fill="hold"/>
                                        <p:tgtEl>
                                          <p:spTgt spid="9"/>
                                        </p:tgtEl>
                                        <p:attrNameLst>
                                          <p:attrName>r</p:attrName>
                                        </p:attrNameLst>
                                      </p:cBhvr>
                                    </p:animRot>
                                  </p:childTnLst>
                                </p:cTn>
                              </p:par>
                              <p:par>
                                <p:cTn id="46" presetID="8" presetClass="emph" presetSubtype="0" repeatCount="indefinite" fill="hold" nodeType="withEffect">
                                  <p:stCondLst>
                                    <p:cond delay="0"/>
                                  </p:stCondLst>
                                  <p:childTnLst>
                                    <p:animRot by="21600000">
                                      <p:cBhvr>
                                        <p:cTn id="47" dur="2000" fill="hold"/>
                                        <p:tgtEl>
                                          <p:spTgt spid="11"/>
                                        </p:tgtEl>
                                        <p:attrNameLst>
                                          <p:attrName>r</p:attrName>
                                        </p:attrNameLst>
                                      </p:cBhvr>
                                    </p:animRot>
                                  </p:childTnLst>
                                </p:cTn>
                              </p:par>
                              <p:par>
                                <p:cTn id="48" presetID="2" presetClass="entr" presetSubtype="2" repeatCount="indefinite" fill="hold" grpId="0" nodeType="withEffect">
                                  <p:stCondLst>
                                    <p:cond delay="500"/>
                                  </p:stCondLst>
                                  <p:childTnLst>
                                    <p:set>
                                      <p:cBhvr>
                                        <p:cTn id="49" dur="1" fill="hold">
                                          <p:stCondLst>
                                            <p:cond delay="0"/>
                                          </p:stCondLst>
                                        </p:cTn>
                                        <p:tgtEl>
                                          <p:spTgt spid="40"/>
                                        </p:tgtEl>
                                        <p:attrNameLst>
                                          <p:attrName>style.visibility</p:attrName>
                                        </p:attrNameLst>
                                      </p:cBhvr>
                                      <p:to>
                                        <p:strVal val="visible"/>
                                      </p:to>
                                    </p:set>
                                    <p:anim calcmode="lin" valueType="num">
                                      <p:cBhvr additive="base">
                                        <p:cTn id="50" dur="20000" fill="hold"/>
                                        <p:tgtEl>
                                          <p:spTgt spid="40"/>
                                        </p:tgtEl>
                                        <p:attrNameLst>
                                          <p:attrName>ppt_x</p:attrName>
                                        </p:attrNameLst>
                                      </p:cBhvr>
                                      <p:tavLst>
                                        <p:tav tm="0">
                                          <p:val>
                                            <p:strVal val="1+#ppt_w/2"/>
                                          </p:val>
                                        </p:tav>
                                        <p:tav tm="100000">
                                          <p:val>
                                            <p:strVal val="#ppt_x"/>
                                          </p:val>
                                        </p:tav>
                                      </p:tavLst>
                                    </p:anim>
                                    <p:anim calcmode="lin" valueType="num">
                                      <p:cBhvr additive="base">
                                        <p:cTn id="51" dur="20000" fill="hold"/>
                                        <p:tgtEl>
                                          <p:spTgt spid="40"/>
                                        </p:tgtEl>
                                        <p:attrNameLst>
                                          <p:attrName>ppt_y</p:attrName>
                                        </p:attrNameLst>
                                      </p:cBhvr>
                                      <p:tavLst>
                                        <p:tav tm="0">
                                          <p:val>
                                            <p:strVal val="#ppt_y"/>
                                          </p:val>
                                        </p:tav>
                                        <p:tav tm="100000">
                                          <p:val>
                                            <p:strVal val="#ppt_y"/>
                                          </p:val>
                                        </p:tav>
                                      </p:tavLst>
                                    </p:anim>
                                  </p:childTnLst>
                                </p:cTn>
                              </p:par>
                              <p:par>
                                <p:cTn id="52" presetID="2" presetClass="entr" presetSubtype="8" repeatCount="indefinite" fill="hold" grpId="0" nodeType="withEffect">
                                  <p:stCondLst>
                                    <p:cond delay="500"/>
                                  </p:stCondLst>
                                  <p:childTnLst>
                                    <p:set>
                                      <p:cBhvr>
                                        <p:cTn id="53" dur="1" fill="hold">
                                          <p:stCondLst>
                                            <p:cond delay="0"/>
                                          </p:stCondLst>
                                        </p:cTn>
                                        <p:tgtEl>
                                          <p:spTgt spid="41"/>
                                        </p:tgtEl>
                                        <p:attrNameLst>
                                          <p:attrName>style.visibility</p:attrName>
                                        </p:attrNameLst>
                                      </p:cBhvr>
                                      <p:to>
                                        <p:strVal val="visible"/>
                                      </p:to>
                                    </p:set>
                                    <p:anim calcmode="lin" valueType="num">
                                      <p:cBhvr additive="base">
                                        <p:cTn id="54" dur="20000" fill="hold"/>
                                        <p:tgtEl>
                                          <p:spTgt spid="41"/>
                                        </p:tgtEl>
                                        <p:attrNameLst>
                                          <p:attrName>ppt_x</p:attrName>
                                        </p:attrNameLst>
                                      </p:cBhvr>
                                      <p:tavLst>
                                        <p:tav tm="0">
                                          <p:val>
                                            <p:strVal val="0-#ppt_w/2"/>
                                          </p:val>
                                        </p:tav>
                                        <p:tav tm="100000">
                                          <p:val>
                                            <p:strVal val="#ppt_x"/>
                                          </p:val>
                                        </p:tav>
                                      </p:tavLst>
                                    </p:anim>
                                    <p:anim calcmode="lin" valueType="num">
                                      <p:cBhvr additive="base">
                                        <p:cTn id="55"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26"/>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250" fill="hold"/>
                                        <p:tgtEl>
                                          <p:spTgt spid="26"/>
                                        </p:tgtEl>
                                        <p:attrNameLst>
                                          <p:attrName>fillcolor</p:attrName>
                                        </p:attrNameLst>
                                      </p:cBhvr>
                                      <p:to>
                                        <a:srgbClr val="FFF2CC"/>
                                      </p:to>
                                    </p:animClr>
                                    <p:set>
                                      <p:cBhvr>
                                        <p:cTn id="61" dur="250" fill="hold"/>
                                        <p:tgtEl>
                                          <p:spTgt spid="26"/>
                                        </p:tgtEl>
                                        <p:attrNameLst>
                                          <p:attrName>fill.type</p:attrName>
                                        </p:attrNameLst>
                                      </p:cBhvr>
                                      <p:to>
                                        <p:strVal val="solid"/>
                                      </p:to>
                                    </p:set>
                                    <p:set>
                                      <p:cBhvr>
                                        <p:cTn id="62" dur="250" fill="hold"/>
                                        <p:tgtEl>
                                          <p:spTgt spid="26"/>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5" name="click.wav"/>
                                        </p:tgtEl>
                                      </p:cMediaNode>
                                    </p:audio>
                                  </p:subTnLst>
                                </p:cTn>
                              </p:par>
                              <p:par>
                                <p:cTn id="63" presetID="23" presetClass="entr" presetSubtype="32" fill="hold" nodeType="withEffect">
                                  <p:stCondLst>
                                    <p:cond delay="1000"/>
                                  </p:stCondLst>
                                  <p:childTnLst>
                                    <p:set>
                                      <p:cBhvr>
                                        <p:cTn id="64" dur="1" fill="hold">
                                          <p:stCondLst>
                                            <p:cond delay="0"/>
                                          </p:stCondLst>
                                        </p:cTn>
                                        <p:tgtEl>
                                          <p:spTgt spid="47"/>
                                        </p:tgtEl>
                                        <p:attrNameLst>
                                          <p:attrName>style.visibility</p:attrName>
                                        </p:attrNameLst>
                                      </p:cBhvr>
                                      <p:to>
                                        <p:strVal val="visible"/>
                                      </p:to>
                                    </p:set>
                                    <p:anim calcmode="lin" valueType="num">
                                      <p:cBhvr>
                                        <p:cTn id="65" dur="250" fill="hold"/>
                                        <p:tgtEl>
                                          <p:spTgt spid="47"/>
                                        </p:tgtEl>
                                        <p:attrNameLst>
                                          <p:attrName>ppt_w</p:attrName>
                                        </p:attrNameLst>
                                      </p:cBhvr>
                                      <p:tavLst>
                                        <p:tav tm="0">
                                          <p:val>
                                            <p:strVal val="4*#ppt_w"/>
                                          </p:val>
                                        </p:tav>
                                        <p:tav tm="100000">
                                          <p:val>
                                            <p:strVal val="#ppt_w"/>
                                          </p:val>
                                        </p:tav>
                                      </p:tavLst>
                                    </p:anim>
                                    <p:anim calcmode="lin" valueType="num">
                                      <p:cBhvr>
                                        <p:cTn id="66"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3"/>
                                            </p:cond>
                                          </p:stCondLst>
                                          <p:endCondLst>
                                            <p:cond evt="onStopAudio" delay="0">
                                              <p:tgtEl>
                                                <p:sldTgt/>
                                              </p:tgtEl>
                                            </p:cond>
                                          </p:endCondLst>
                                        </p:cTn>
                                        <p:tgtEl>
                                          <p:sndTgt r:embed="rId6" name="Check mark.wav"/>
                                        </p:tgtEl>
                                      </p:cMediaNode>
                                    </p:audio>
                                  </p:subTnLst>
                                </p:cTn>
                              </p:par>
                              <p:par>
                                <p:cTn id="67" presetID="1" presetClass="emph" presetSubtype="2" fill="hold" nodeType="withEffect">
                                  <p:stCondLst>
                                    <p:cond delay="1000"/>
                                  </p:stCondLst>
                                  <p:childTnLst>
                                    <p:animClr clrSpc="rgb" dir="cw">
                                      <p:cBhvr>
                                        <p:cTn id="68" dur="250" fill="hold"/>
                                        <p:tgtEl>
                                          <p:spTgt spid="26"/>
                                        </p:tgtEl>
                                        <p:attrNameLst>
                                          <p:attrName>fillcolor</p:attrName>
                                        </p:attrNameLst>
                                      </p:cBhvr>
                                      <p:to>
                                        <a:srgbClr val="00B050"/>
                                      </p:to>
                                    </p:animClr>
                                    <p:set>
                                      <p:cBhvr>
                                        <p:cTn id="69" dur="250" fill="hold"/>
                                        <p:tgtEl>
                                          <p:spTgt spid="26"/>
                                        </p:tgtEl>
                                        <p:attrNameLst>
                                          <p:attrName>fill.type</p:attrName>
                                        </p:attrNameLst>
                                      </p:cBhvr>
                                      <p:to>
                                        <p:strVal val="solid"/>
                                      </p:to>
                                    </p:set>
                                    <p:set>
                                      <p:cBhvr>
                                        <p:cTn id="70"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71" restart="whenNotActive" fill="hold" evtFilter="cancelBubble" nodeType="interactiveSeq">
                <p:stCondLst>
                  <p:cond evt="onClick" delay="0">
                    <p:tgtEl>
                      <p:spTgt spid="42"/>
                    </p:tgtEl>
                  </p:cond>
                </p:stCondLst>
                <p:endSync evt="end" delay="0">
                  <p:rtn val="all"/>
                </p:endSync>
                <p:childTnLst>
                  <p:par>
                    <p:cTn id="72" fill="hold">
                      <p:stCondLst>
                        <p:cond delay="0"/>
                      </p:stCondLst>
                      <p:childTnLst>
                        <p:par>
                          <p:cTn id="73" fill="hold">
                            <p:stCondLst>
                              <p:cond delay="0"/>
                            </p:stCondLst>
                            <p:childTnLst>
                              <p:par>
                                <p:cTn id="74" presetID="1" presetClass="emph" presetSubtype="2" fill="hold" nodeType="clickEffect">
                                  <p:stCondLst>
                                    <p:cond delay="0"/>
                                  </p:stCondLst>
                                  <p:childTnLst>
                                    <p:animClr clrSpc="rgb" dir="cw">
                                      <p:cBhvr>
                                        <p:cTn id="75" dur="250" fill="hold"/>
                                        <p:tgtEl>
                                          <p:spTgt spid="42"/>
                                        </p:tgtEl>
                                        <p:attrNameLst>
                                          <p:attrName>fillcolor</p:attrName>
                                        </p:attrNameLst>
                                      </p:cBhvr>
                                      <p:to>
                                        <a:srgbClr val="FFF2CC"/>
                                      </p:to>
                                    </p:animClr>
                                    <p:set>
                                      <p:cBhvr>
                                        <p:cTn id="76" dur="250" fill="hold"/>
                                        <p:tgtEl>
                                          <p:spTgt spid="42"/>
                                        </p:tgtEl>
                                        <p:attrNameLst>
                                          <p:attrName>fill.type</p:attrName>
                                        </p:attrNameLst>
                                      </p:cBhvr>
                                      <p:to>
                                        <p:strVal val="solid"/>
                                      </p:to>
                                    </p:set>
                                    <p:set>
                                      <p:cBhvr>
                                        <p:cTn id="77" dur="250" fill="hold"/>
                                        <p:tgtEl>
                                          <p:spTgt spid="42"/>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5" name="click.wav"/>
                                        </p:tgtEl>
                                      </p:cMediaNode>
                                    </p:audio>
                                  </p:subTnLst>
                                </p:cTn>
                              </p:par>
                              <p:par>
                                <p:cTn id="78" presetID="23" presetClass="entr" presetSubtype="32" fill="hold" nodeType="withEffect">
                                  <p:stCondLst>
                                    <p:cond delay="1000"/>
                                  </p:stCondLst>
                                  <p:childTnLst>
                                    <p:set>
                                      <p:cBhvr>
                                        <p:cTn id="79" dur="1" fill="hold">
                                          <p:stCondLst>
                                            <p:cond delay="0"/>
                                          </p:stCondLst>
                                        </p:cTn>
                                        <p:tgtEl>
                                          <p:spTgt spid="53"/>
                                        </p:tgtEl>
                                        <p:attrNameLst>
                                          <p:attrName>style.visibility</p:attrName>
                                        </p:attrNameLst>
                                      </p:cBhvr>
                                      <p:to>
                                        <p:strVal val="visible"/>
                                      </p:to>
                                    </p:set>
                                    <p:anim calcmode="lin" valueType="num">
                                      <p:cBhvr>
                                        <p:cTn id="80" dur="250" fill="hold"/>
                                        <p:tgtEl>
                                          <p:spTgt spid="53"/>
                                        </p:tgtEl>
                                        <p:attrNameLst>
                                          <p:attrName>ppt_w</p:attrName>
                                        </p:attrNameLst>
                                      </p:cBhvr>
                                      <p:tavLst>
                                        <p:tav tm="0">
                                          <p:val>
                                            <p:strVal val="4*#ppt_w"/>
                                          </p:val>
                                        </p:tav>
                                        <p:tav tm="100000">
                                          <p:val>
                                            <p:strVal val="#ppt_w"/>
                                          </p:val>
                                        </p:tav>
                                      </p:tavLst>
                                    </p:anim>
                                    <p:anim calcmode="lin" valueType="num">
                                      <p:cBhvr>
                                        <p:cTn id="81"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8"/>
                                            </p:cond>
                                          </p:stCondLst>
                                          <p:endCondLst>
                                            <p:cond evt="onStopAudio" delay="0">
                                              <p:tgtEl>
                                                <p:sldTgt/>
                                              </p:tgtEl>
                                            </p:cond>
                                          </p:endCondLst>
                                        </p:cTn>
                                        <p:tgtEl>
                                          <p:sndTgt r:embed="rId7" name="Wrong Buzzer.wav"/>
                                        </p:tgtEl>
                                      </p:cMediaNode>
                                    </p:audio>
                                  </p:subTnLst>
                                </p:cTn>
                              </p:par>
                              <p:par>
                                <p:cTn id="82" presetID="1" presetClass="emph" presetSubtype="2" fill="hold" nodeType="withEffect">
                                  <p:stCondLst>
                                    <p:cond delay="1000"/>
                                  </p:stCondLst>
                                  <p:childTnLst>
                                    <p:animClr clrSpc="rgb" dir="cw">
                                      <p:cBhvr>
                                        <p:cTn id="83" dur="250" fill="hold"/>
                                        <p:tgtEl>
                                          <p:spTgt spid="42"/>
                                        </p:tgtEl>
                                        <p:attrNameLst>
                                          <p:attrName>fillcolor</p:attrName>
                                        </p:attrNameLst>
                                      </p:cBhvr>
                                      <p:to>
                                        <a:srgbClr val="FFFF00"/>
                                      </p:to>
                                    </p:animClr>
                                    <p:set>
                                      <p:cBhvr>
                                        <p:cTn id="84" dur="250" fill="hold"/>
                                        <p:tgtEl>
                                          <p:spTgt spid="42"/>
                                        </p:tgtEl>
                                        <p:attrNameLst>
                                          <p:attrName>fill.type</p:attrName>
                                        </p:attrNameLst>
                                      </p:cBhvr>
                                      <p:to>
                                        <p:strVal val="solid"/>
                                      </p:to>
                                    </p:set>
                                    <p:set>
                                      <p:cBhvr>
                                        <p:cTn id="85"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86" restart="whenNotActive" fill="hold" evtFilter="cancelBubble" nodeType="interactiveSeq">
                <p:stCondLst>
                  <p:cond evt="onClick" delay="0">
                    <p:tgtEl>
                      <p:spTgt spid="43"/>
                    </p:tgtEl>
                  </p:cond>
                </p:stCondLst>
                <p:endSync evt="end" delay="0">
                  <p:rtn val="all"/>
                </p:endSync>
                <p:childTnLst>
                  <p:par>
                    <p:cTn id="87" fill="hold">
                      <p:stCondLst>
                        <p:cond delay="0"/>
                      </p:stCondLst>
                      <p:childTnLst>
                        <p:par>
                          <p:cTn id="88" fill="hold">
                            <p:stCondLst>
                              <p:cond delay="0"/>
                            </p:stCondLst>
                            <p:childTnLst>
                              <p:par>
                                <p:cTn id="89" presetID="1" presetClass="emph" presetSubtype="2" fill="hold" nodeType="clickEffect">
                                  <p:stCondLst>
                                    <p:cond delay="0"/>
                                  </p:stCondLst>
                                  <p:childTnLst>
                                    <p:animClr clrSpc="rgb" dir="cw">
                                      <p:cBhvr>
                                        <p:cTn id="90" dur="250" fill="hold"/>
                                        <p:tgtEl>
                                          <p:spTgt spid="43"/>
                                        </p:tgtEl>
                                        <p:attrNameLst>
                                          <p:attrName>fillcolor</p:attrName>
                                        </p:attrNameLst>
                                      </p:cBhvr>
                                      <p:to>
                                        <a:srgbClr val="FFF2CC"/>
                                      </p:to>
                                    </p:animClr>
                                    <p:set>
                                      <p:cBhvr>
                                        <p:cTn id="91" dur="250" fill="hold"/>
                                        <p:tgtEl>
                                          <p:spTgt spid="43"/>
                                        </p:tgtEl>
                                        <p:attrNameLst>
                                          <p:attrName>fill.type</p:attrName>
                                        </p:attrNameLst>
                                      </p:cBhvr>
                                      <p:to>
                                        <p:strVal val="solid"/>
                                      </p:to>
                                    </p:set>
                                    <p:set>
                                      <p:cBhvr>
                                        <p:cTn id="92" dur="250" fill="hold"/>
                                        <p:tgtEl>
                                          <p:spTgt spid="43"/>
                                        </p:tgtEl>
                                        <p:attrNameLst>
                                          <p:attrName>fill.on</p:attrName>
                                        </p:attrNameLst>
                                      </p:cBhvr>
                                      <p:to>
                                        <p:strVal val="true"/>
                                      </p:to>
                                    </p:set>
                                  </p:childTnLst>
                                  <p:subTnLst>
                                    <p:audio>
                                      <p:cMediaNode>
                                        <p:cTn display="0" masterRel="sameClick">
                                          <p:stCondLst>
                                            <p:cond evt="begin" delay="0">
                                              <p:tn val="89"/>
                                            </p:cond>
                                          </p:stCondLst>
                                          <p:endCondLst>
                                            <p:cond evt="onStopAudio" delay="0">
                                              <p:tgtEl>
                                                <p:sldTgt/>
                                              </p:tgtEl>
                                            </p:cond>
                                          </p:endCondLst>
                                        </p:cTn>
                                        <p:tgtEl>
                                          <p:sndTgt r:embed="rId5" name="click.wav"/>
                                        </p:tgtEl>
                                      </p:cMediaNode>
                                    </p:audio>
                                  </p:subTnLst>
                                </p:cTn>
                              </p:par>
                              <p:par>
                                <p:cTn id="93" presetID="23" presetClass="entr" presetSubtype="32" fill="hold" nodeType="withEffect">
                                  <p:stCondLst>
                                    <p:cond delay="1000"/>
                                  </p:stCondLst>
                                  <p:childTnLst>
                                    <p:set>
                                      <p:cBhvr>
                                        <p:cTn id="94" dur="1" fill="hold">
                                          <p:stCondLst>
                                            <p:cond delay="0"/>
                                          </p:stCondLst>
                                        </p:cTn>
                                        <p:tgtEl>
                                          <p:spTgt spid="51"/>
                                        </p:tgtEl>
                                        <p:attrNameLst>
                                          <p:attrName>style.visibility</p:attrName>
                                        </p:attrNameLst>
                                      </p:cBhvr>
                                      <p:to>
                                        <p:strVal val="visible"/>
                                      </p:to>
                                    </p:set>
                                    <p:anim calcmode="lin" valueType="num">
                                      <p:cBhvr>
                                        <p:cTn id="95" dur="250" fill="hold"/>
                                        <p:tgtEl>
                                          <p:spTgt spid="51"/>
                                        </p:tgtEl>
                                        <p:attrNameLst>
                                          <p:attrName>ppt_w</p:attrName>
                                        </p:attrNameLst>
                                      </p:cBhvr>
                                      <p:tavLst>
                                        <p:tav tm="0">
                                          <p:val>
                                            <p:strVal val="4*#ppt_w"/>
                                          </p:val>
                                        </p:tav>
                                        <p:tav tm="100000">
                                          <p:val>
                                            <p:strVal val="#ppt_w"/>
                                          </p:val>
                                        </p:tav>
                                      </p:tavLst>
                                    </p:anim>
                                    <p:anim calcmode="lin" valueType="num">
                                      <p:cBhvr>
                                        <p:cTn id="96"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3"/>
                                            </p:cond>
                                          </p:stCondLst>
                                          <p:endCondLst>
                                            <p:cond evt="onStopAudio" delay="0">
                                              <p:tgtEl>
                                                <p:sldTgt/>
                                              </p:tgtEl>
                                            </p:cond>
                                          </p:endCondLst>
                                        </p:cTn>
                                        <p:tgtEl>
                                          <p:sndTgt r:embed="rId7" name="Wrong Buzzer.wav"/>
                                        </p:tgtEl>
                                      </p:cMediaNode>
                                    </p:audio>
                                  </p:subTnLst>
                                </p:cTn>
                              </p:par>
                              <p:par>
                                <p:cTn id="97" presetID="1" presetClass="emph" presetSubtype="2" fill="hold" nodeType="withEffect">
                                  <p:stCondLst>
                                    <p:cond delay="1000"/>
                                  </p:stCondLst>
                                  <p:childTnLst>
                                    <p:animClr clrSpc="rgb" dir="cw">
                                      <p:cBhvr>
                                        <p:cTn id="98" dur="250" fill="hold"/>
                                        <p:tgtEl>
                                          <p:spTgt spid="43"/>
                                        </p:tgtEl>
                                        <p:attrNameLst>
                                          <p:attrName>fillcolor</p:attrName>
                                        </p:attrNameLst>
                                      </p:cBhvr>
                                      <p:to>
                                        <a:srgbClr val="FFFF00"/>
                                      </p:to>
                                    </p:animClr>
                                    <p:set>
                                      <p:cBhvr>
                                        <p:cTn id="99" dur="250" fill="hold"/>
                                        <p:tgtEl>
                                          <p:spTgt spid="43"/>
                                        </p:tgtEl>
                                        <p:attrNameLst>
                                          <p:attrName>fill.type</p:attrName>
                                        </p:attrNameLst>
                                      </p:cBhvr>
                                      <p:to>
                                        <p:strVal val="solid"/>
                                      </p:to>
                                    </p:set>
                                    <p:set>
                                      <p:cBhvr>
                                        <p:cTn id="100"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101" restart="whenNotActive" fill="hold" evtFilter="cancelBubble" nodeType="interactiveSeq">
                <p:stCondLst>
                  <p:cond evt="onClick" delay="0">
                    <p:tgtEl>
                      <p:spTgt spid="44"/>
                    </p:tgtEl>
                  </p:cond>
                </p:stCondLst>
                <p:endSync evt="end" delay="0">
                  <p:rtn val="all"/>
                </p:endSync>
                <p:childTnLst>
                  <p:par>
                    <p:cTn id="102" fill="hold">
                      <p:stCondLst>
                        <p:cond delay="0"/>
                      </p:stCondLst>
                      <p:childTnLst>
                        <p:par>
                          <p:cTn id="103" fill="hold">
                            <p:stCondLst>
                              <p:cond delay="0"/>
                            </p:stCondLst>
                            <p:childTnLst>
                              <p:par>
                                <p:cTn id="104" presetID="1" presetClass="emph" presetSubtype="2" fill="hold" nodeType="clickEffect">
                                  <p:stCondLst>
                                    <p:cond delay="0"/>
                                  </p:stCondLst>
                                  <p:childTnLst>
                                    <p:animClr clrSpc="rgb" dir="cw">
                                      <p:cBhvr>
                                        <p:cTn id="105" dur="250" fill="hold"/>
                                        <p:tgtEl>
                                          <p:spTgt spid="44"/>
                                        </p:tgtEl>
                                        <p:attrNameLst>
                                          <p:attrName>fillcolor</p:attrName>
                                        </p:attrNameLst>
                                      </p:cBhvr>
                                      <p:to>
                                        <a:srgbClr val="FFF2CC"/>
                                      </p:to>
                                    </p:animClr>
                                    <p:set>
                                      <p:cBhvr>
                                        <p:cTn id="106" dur="250" fill="hold"/>
                                        <p:tgtEl>
                                          <p:spTgt spid="44"/>
                                        </p:tgtEl>
                                        <p:attrNameLst>
                                          <p:attrName>fill.type</p:attrName>
                                        </p:attrNameLst>
                                      </p:cBhvr>
                                      <p:to>
                                        <p:strVal val="solid"/>
                                      </p:to>
                                    </p:set>
                                    <p:set>
                                      <p:cBhvr>
                                        <p:cTn id="107" dur="250" fill="hold"/>
                                        <p:tgtEl>
                                          <p:spTgt spid="44"/>
                                        </p:tgtEl>
                                        <p:attrNameLst>
                                          <p:attrName>fill.on</p:attrName>
                                        </p:attrNameLst>
                                      </p:cBhvr>
                                      <p:to>
                                        <p:strVal val="true"/>
                                      </p:to>
                                    </p:set>
                                  </p:childTnLst>
                                  <p:subTnLst>
                                    <p:audio>
                                      <p:cMediaNode>
                                        <p:cTn display="0" masterRel="sameClick">
                                          <p:stCondLst>
                                            <p:cond evt="begin" delay="0">
                                              <p:tn val="104"/>
                                            </p:cond>
                                          </p:stCondLst>
                                          <p:endCondLst>
                                            <p:cond evt="onStopAudio" delay="0">
                                              <p:tgtEl>
                                                <p:sldTgt/>
                                              </p:tgtEl>
                                            </p:cond>
                                          </p:endCondLst>
                                        </p:cTn>
                                        <p:tgtEl>
                                          <p:sndTgt r:embed="rId5" name="click.wav"/>
                                        </p:tgtEl>
                                      </p:cMediaNode>
                                    </p:audio>
                                  </p:subTnLst>
                                </p:cTn>
                              </p:par>
                              <p:par>
                                <p:cTn id="108" presetID="23" presetClass="entr" presetSubtype="32" fill="hold" nodeType="withEffect">
                                  <p:stCondLst>
                                    <p:cond delay="1000"/>
                                  </p:stCondLst>
                                  <p:childTnLst>
                                    <p:set>
                                      <p:cBhvr>
                                        <p:cTn id="109" dur="1" fill="hold">
                                          <p:stCondLst>
                                            <p:cond delay="0"/>
                                          </p:stCondLst>
                                        </p:cTn>
                                        <p:tgtEl>
                                          <p:spTgt spid="49"/>
                                        </p:tgtEl>
                                        <p:attrNameLst>
                                          <p:attrName>style.visibility</p:attrName>
                                        </p:attrNameLst>
                                      </p:cBhvr>
                                      <p:to>
                                        <p:strVal val="visible"/>
                                      </p:to>
                                    </p:set>
                                    <p:anim calcmode="lin" valueType="num">
                                      <p:cBhvr>
                                        <p:cTn id="110" dur="250" fill="hold"/>
                                        <p:tgtEl>
                                          <p:spTgt spid="49"/>
                                        </p:tgtEl>
                                        <p:attrNameLst>
                                          <p:attrName>ppt_w</p:attrName>
                                        </p:attrNameLst>
                                      </p:cBhvr>
                                      <p:tavLst>
                                        <p:tav tm="0">
                                          <p:val>
                                            <p:strVal val="4*#ppt_w"/>
                                          </p:val>
                                        </p:tav>
                                        <p:tav tm="100000">
                                          <p:val>
                                            <p:strVal val="#ppt_w"/>
                                          </p:val>
                                        </p:tav>
                                      </p:tavLst>
                                    </p:anim>
                                    <p:anim calcmode="lin" valueType="num">
                                      <p:cBhvr>
                                        <p:cTn id="111"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8"/>
                                            </p:cond>
                                          </p:stCondLst>
                                          <p:endCondLst>
                                            <p:cond evt="onStopAudio" delay="0">
                                              <p:tgtEl>
                                                <p:sldTgt/>
                                              </p:tgtEl>
                                            </p:cond>
                                          </p:endCondLst>
                                        </p:cTn>
                                        <p:tgtEl>
                                          <p:sndTgt r:embed="rId7" name="Wrong Buzzer.wav"/>
                                        </p:tgtEl>
                                      </p:cMediaNode>
                                    </p:audio>
                                  </p:subTnLst>
                                </p:cTn>
                              </p:par>
                              <p:par>
                                <p:cTn id="112" presetID="1" presetClass="emph" presetSubtype="2" fill="hold" nodeType="withEffect">
                                  <p:stCondLst>
                                    <p:cond delay="1000"/>
                                  </p:stCondLst>
                                  <p:childTnLst>
                                    <p:animClr clrSpc="rgb" dir="cw">
                                      <p:cBhvr>
                                        <p:cTn id="113" dur="250" fill="hold"/>
                                        <p:tgtEl>
                                          <p:spTgt spid="44"/>
                                        </p:tgtEl>
                                        <p:attrNameLst>
                                          <p:attrName>fillcolor</p:attrName>
                                        </p:attrNameLst>
                                      </p:cBhvr>
                                      <p:to>
                                        <a:srgbClr val="FFFF00"/>
                                      </p:to>
                                    </p:animClr>
                                    <p:set>
                                      <p:cBhvr>
                                        <p:cTn id="114" dur="250" fill="hold"/>
                                        <p:tgtEl>
                                          <p:spTgt spid="44"/>
                                        </p:tgtEl>
                                        <p:attrNameLst>
                                          <p:attrName>fill.type</p:attrName>
                                        </p:attrNameLst>
                                      </p:cBhvr>
                                      <p:to>
                                        <p:strVal val="solid"/>
                                      </p:to>
                                    </p:set>
                                    <p:set>
                                      <p:cBhvr>
                                        <p:cTn id="115"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bldLvl="0" animBg="1"/>
      <p:bldP spid="26" grpId="0" bldLvl="0" animBg="1"/>
      <p:bldP spid="40" grpId="0" bldLvl="0" animBg="1"/>
      <p:bldP spid="41" grpId="0" bldLvl="0" animBg="1"/>
      <p:bldP spid="42" grpId="0" bldLvl="0" animBg="1"/>
      <p:bldP spid="43" grpId="0" bldLvl="0" animBg="1"/>
      <p:bldP spid="44" grpId="0" bldLvl="0" animBg="1"/>
      <p:bldP spid="1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Bảng nguyên tố hóa học lớp 7 - IUPA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8148" y="2446745"/>
            <a:ext cx="7955279" cy="419317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62149" y="169182"/>
            <a:ext cx="10515600" cy="2900589"/>
          </a:xfrm>
        </p:spPr>
        <p:txBody>
          <a:bodyPr>
            <a:normAutofit/>
          </a:bodyPr>
          <a:lstStyle/>
          <a:p>
            <a:pPr>
              <a:lnSpc>
                <a:spcPct val="120000"/>
              </a:lnSpc>
            </a:pPr>
            <a:r>
              <a:rPr lang="en-US" sz="2800" dirty="0">
                <a:solidFill>
                  <a:srgbClr val="FF0000"/>
                </a:solidFill>
                <a:latin typeface="Times New Roman" panose="02020603050405020304" pitchFamily="18" charset="0"/>
                <a:cs typeface="Times New Roman" panose="02020603050405020304" pitchFamily="18" charset="0"/>
              </a:rPr>
              <a:t>2.</a:t>
            </a:r>
            <a:r>
              <a:rPr lang="vi-VN" sz="2800" dirty="0">
                <a:solidFill>
                  <a:srgbClr val="FF0000"/>
                </a:solidFill>
                <a:latin typeface="Times New Roman" panose="02020603050405020304" pitchFamily="18" charset="0"/>
                <a:cs typeface="Times New Roman" panose="02020603050405020304" pitchFamily="18" charset="0"/>
              </a:rPr>
              <a:t>Bảng tuần hoàn các nguyên tố hóa học gồm các nguyên tố:</a:t>
            </a:r>
            <a:br>
              <a:rPr lang="en-US" sz="2800" dirty="0">
                <a:solidFill>
                  <a:srgbClr val="FF0000"/>
                </a:solidFill>
                <a:latin typeface="Times New Roman" panose="02020603050405020304" pitchFamily="18" charset="0"/>
                <a:cs typeface="Times New Roman" panose="02020603050405020304" pitchFamily="18" charset="0"/>
              </a:rPr>
            </a:br>
            <a:r>
              <a:rPr lang="en-US" sz="2800" dirty="0">
                <a:solidFill>
                  <a:srgbClr val="FF0000"/>
                </a:solidFill>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A. </a:t>
            </a:r>
            <a:r>
              <a:rPr lang="vi-VN" sz="2800" dirty="0">
                <a:latin typeface="Times New Roman" panose="02020603050405020304" pitchFamily="18" charset="0"/>
                <a:cs typeface="Times New Roman" panose="02020603050405020304" pitchFamily="18" charset="0"/>
              </a:rPr>
              <a:t>Kim loại và phi kim</a:t>
            </a:r>
            <a:r>
              <a:rPr lang="en-US" sz="2800" dirty="0">
                <a:latin typeface="Times New Roman" panose="02020603050405020304" pitchFamily="18" charset="0"/>
                <a:cs typeface="Times New Roman" panose="02020603050405020304" pitchFamily="18" charset="0"/>
              </a:rPr>
              <a:t>		B. </a:t>
            </a:r>
            <a:r>
              <a:rPr lang="vi-VN" sz="2800" dirty="0">
                <a:latin typeface="Times New Roman" panose="02020603050405020304" pitchFamily="18" charset="0"/>
                <a:cs typeface="Times New Roman" panose="02020603050405020304" pitchFamily="18" charset="0"/>
              </a:rPr>
              <a:t>Phi kim và khí hiếm</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C. </a:t>
            </a:r>
            <a:r>
              <a:rPr lang="vi-VN" sz="2800" dirty="0">
                <a:latin typeface="Times New Roman" panose="02020603050405020304" pitchFamily="18" charset="0"/>
                <a:cs typeface="Times New Roman" panose="02020603050405020304" pitchFamily="18" charset="0"/>
              </a:rPr>
              <a:t>Kim loại và khí hiếm</a:t>
            </a:r>
            <a:r>
              <a:rPr lang="en-US" sz="2800" dirty="0">
                <a:latin typeface="Times New Roman" panose="02020603050405020304" pitchFamily="18" charset="0"/>
                <a:cs typeface="Times New Roman" panose="02020603050405020304" pitchFamily="18" charset="0"/>
              </a:rPr>
              <a:t>		D.</a:t>
            </a:r>
            <a:r>
              <a:rPr lang="vi-VN" sz="2800" dirty="0">
                <a:latin typeface="Times New Roman" panose="02020603050405020304" pitchFamily="18" charset="0"/>
                <a:cs typeface="Times New Roman" panose="02020603050405020304" pitchFamily="18" charset="0"/>
              </a:rPr>
              <a:t>Kim loại, phi kim và khí hiếm.</a:t>
            </a:r>
            <a:br>
              <a:rPr lang="en-US" sz="2800" dirty="0">
                <a:latin typeface="Times New Roman" panose="02020603050405020304" pitchFamily="18" charset="0"/>
                <a:cs typeface="Times New Roman" panose="02020603050405020304" pitchFamily="18" charset="0"/>
              </a:rPr>
            </a:br>
            <a:r>
              <a:rPr lang="vi-VN" sz="2800" dirty="0">
                <a:latin typeface="Times New Roman" panose="02020603050405020304" pitchFamily="18" charset="0"/>
                <a:cs typeface="Times New Roman" panose="02020603050405020304" pitchFamily="18" charset="0"/>
              </a:rPr>
              <a:t>Hãy chọn đáp án đúng nhất.</a:t>
            </a:r>
            <a:endParaRPr lang="en-US" sz="2800" dirty="0">
              <a:latin typeface="Times New Roman" panose="02020603050405020304" pitchFamily="18" charset="0"/>
              <a:cs typeface="Times New Roman" panose="02020603050405020304" pitchFamily="18" charset="0"/>
            </a:endParaRPr>
          </a:p>
        </p:txBody>
      </p:sp>
      <p:pic>
        <p:nvPicPr>
          <p:cNvPr id="4" name="Picture 2" descr="Tập hợp tuyển tập hình ảnh dấu chấm hỏi đẹp, sáng tạo nhất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2171" y="500062"/>
            <a:ext cx="559978" cy="743948"/>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5320938" y="1619476"/>
            <a:ext cx="496388" cy="47444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dirty="0"/>
          </a:p>
        </p:txBody>
      </p:sp>
    </p:spTree>
    <p:extLst>
      <p:ext uri="{BB962C8B-B14F-4D97-AF65-F5344CB8AC3E}">
        <p14:creationId xmlns:p14="http://schemas.microsoft.com/office/powerpoint/2010/main" val="2206275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p:cNvGrpSpPr>
          <p:nvPr/>
        </p:nvGrpSpPr>
        <p:grpSpPr bwMode="auto">
          <a:xfrm>
            <a:off x="1890486" y="1662612"/>
            <a:ext cx="753745" cy="363220"/>
            <a:chOff x="1496" y="238"/>
            <a:chExt cx="1187" cy="571"/>
          </a:xfrm>
        </p:grpSpPr>
        <p:sp>
          <p:nvSpPr>
            <p:cNvPr id="5" name="Freeform 4"/>
            <p:cNvSpPr>
              <a:spLocks/>
            </p:cNvSpPr>
            <p:nvPr/>
          </p:nvSpPr>
          <p:spPr bwMode="auto">
            <a:xfrm>
              <a:off x="1504" y="245"/>
              <a:ext cx="1170" cy="555"/>
            </a:xfrm>
            <a:custGeom>
              <a:avLst/>
              <a:gdLst>
                <a:gd name="T0" fmla="+- 0 1504 1504"/>
                <a:gd name="T1" fmla="*/ T0 w 1170"/>
                <a:gd name="T2" fmla="+- 0 710 246"/>
                <a:gd name="T3" fmla="*/ 710 h 555"/>
                <a:gd name="T4" fmla="+- 0 1504 1504"/>
                <a:gd name="T5" fmla="*/ T4 w 1170"/>
                <a:gd name="T6" fmla="+- 0 494 246"/>
                <a:gd name="T7" fmla="*/ 494 h 555"/>
                <a:gd name="T8" fmla="+- 0 1504 1504"/>
                <a:gd name="T9" fmla="*/ T8 w 1170"/>
                <a:gd name="T10" fmla="+- 0 383 246"/>
                <a:gd name="T11" fmla="*/ 383 h 555"/>
                <a:gd name="T12" fmla="+- 0 1504 1504"/>
                <a:gd name="T13" fmla="*/ T12 w 1170"/>
                <a:gd name="T14" fmla="+- 0 342 246"/>
                <a:gd name="T15" fmla="*/ 342 h 555"/>
                <a:gd name="T16" fmla="+- 0 1532 1504"/>
                <a:gd name="T17" fmla="*/ T16 w 1170"/>
                <a:gd name="T18" fmla="+- 0 272 246"/>
                <a:gd name="T19" fmla="*/ 272 h 555"/>
                <a:gd name="T20" fmla="+- 0 1599 1504"/>
                <a:gd name="T21" fmla="*/ T20 w 1170"/>
                <a:gd name="T22" fmla="+- 0 246 246"/>
                <a:gd name="T23" fmla="*/ 246 h 555"/>
                <a:gd name="T24" fmla="+- 0 2166 1504"/>
                <a:gd name="T25" fmla="*/ T24 w 1170"/>
                <a:gd name="T26" fmla="+- 0 246 246"/>
                <a:gd name="T27" fmla="*/ 246 h 555"/>
                <a:gd name="T28" fmla="+- 0 2457 1504"/>
                <a:gd name="T29" fmla="*/ T28 w 1170"/>
                <a:gd name="T30" fmla="+- 0 246 246"/>
                <a:gd name="T31" fmla="*/ 246 h 555"/>
                <a:gd name="T32" fmla="+- 0 2565 1504"/>
                <a:gd name="T33" fmla="*/ T32 w 1170"/>
                <a:gd name="T34" fmla="+- 0 246 246"/>
                <a:gd name="T35" fmla="*/ 246 h 555"/>
                <a:gd name="T36" fmla="+- 0 2647 1504"/>
                <a:gd name="T37" fmla="*/ T36 w 1170"/>
                <a:gd name="T38" fmla="+- 0 272 246"/>
                <a:gd name="T39" fmla="*/ 272 h 555"/>
                <a:gd name="T40" fmla="+- 0 2674 1504"/>
                <a:gd name="T41" fmla="*/ T40 w 1170"/>
                <a:gd name="T42" fmla="+- 0 336 246"/>
                <a:gd name="T43" fmla="*/ 336 h 555"/>
                <a:gd name="T44" fmla="+- 0 2674 1504"/>
                <a:gd name="T45" fmla="*/ T44 w 1170"/>
                <a:gd name="T46" fmla="+- 0 552 246"/>
                <a:gd name="T47" fmla="*/ 552 h 555"/>
                <a:gd name="T48" fmla="+- 0 2674 1504"/>
                <a:gd name="T49" fmla="*/ T48 w 1170"/>
                <a:gd name="T50" fmla="+- 0 663 246"/>
                <a:gd name="T51" fmla="*/ 663 h 555"/>
                <a:gd name="T52" fmla="+- 0 2674 1504"/>
                <a:gd name="T53" fmla="*/ T52 w 1170"/>
                <a:gd name="T54" fmla="+- 0 704 246"/>
                <a:gd name="T55" fmla="*/ 704 h 555"/>
                <a:gd name="T56" fmla="+- 0 2674 1504"/>
                <a:gd name="T57" fmla="*/ T56 w 1170"/>
                <a:gd name="T58" fmla="+- 0 710 246"/>
                <a:gd name="T59" fmla="*/ 710 h 555"/>
                <a:gd name="T60" fmla="+- 0 2667 1504"/>
                <a:gd name="T61" fmla="*/ T60 w 1170"/>
                <a:gd name="T62" fmla="+- 0 745 246"/>
                <a:gd name="T63" fmla="*/ 745 h 555"/>
                <a:gd name="T64" fmla="+- 0 2647 1504"/>
                <a:gd name="T65" fmla="*/ T64 w 1170"/>
                <a:gd name="T66" fmla="+- 0 773 246"/>
                <a:gd name="T67" fmla="*/ 773 h 555"/>
                <a:gd name="T68" fmla="+- 0 2617 1504"/>
                <a:gd name="T69" fmla="*/ T68 w 1170"/>
                <a:gd name="T70" fmla="+- 0 793 246"/>
                <a:gd name="T71" fmla="*/ 793 h 555"/>
                <a:gd name="T72" fmla="+- 0 2580 1504"/>
                <a:gd name="T73" fmla="*/ T72 w 1170"/>
                <a:gd name="T74" fmla="+- 0 800 246"/>
                <a:gd name="T75" fmla="*/ 800 h 555"/>
                <a:gd name="T76" fmla="+- 0 2013 1504"/>
                <a:gd name="T77" fmla="*/ T76 w 1170"/>
                <a:gd name="T78" fmla="+- 0 800 246"/>
                <a:gd name="T79" fmla="*/ 800 h 555"/>
                <a:gd name="T80" fmla="+- 0 1721 1504"/>
                <a:gd name="T81" fmla="*/ T80 w 1170"/>
                <a:gd name="T82" fmla="+- 0 800 246"/>
                <a:gd name="T83" fmla="*/ 800 h 555"/>
                <a:gd name="T84" fmla="+- 0 1614 1504"/>
                <a:gd name="T85" fmla="*/ T84 w 1170"/>
                <a:gd name="T86" fmla="+- 0 800 246"/>
                <a:gd name="T87" fmla="*/ 800 h 555"/>
                <a:gd name="T88" fmla="+- 0 1532 1504"/>
                <a:gd name="T89" fmla="*/ T88 w 1170"/>
                <a:gd name="T90" fmla="+- 0 773 246"/>
                <a:gd name="T91" fmla="*/ 773 h 555"/>
                <a:gd name="T92" fmla="+- 0 1504 1504"/>
                <a:gd name="T93" fmla="*/ T92 w 1170"/>
                <a:gd name="T94" fmla="+- 0 710 246"/>
                <a:gd name="T95" fmla="*/ 710 h 555"/>
                <a:gd name="T96" fmla="+- 0 1504 1504"/>
                <a:gd name="T97" fmla="*/ T96 w 1170"/>
                <a:gd name="T98" fmla="+- 0 494 246"/>
                <a:gd name="T99" fmla="*/ 494 h 555"/>
                <a:gd name="T100" fmla="+- 0 1504 1504"/>
                <a:gd name="T101" fmla="*/ T100 w 1170"/>
                <a:gd name="T102" fmla="+- 0 383 246"/>
                <a:gd name="T103" fmla="*/ 383 h 555"/>
                <a:gd name="T104" fmla="+- 0 1504 1504"/>
                <a:gd name="T105" fmla="*/ T104 w 1170"/>
                <a:gd name="T106" fmla="+- 0 342 246"/>
                <a:gd name="T107" fmla="*/ 342 h 555"/>
                <a:gd name="T108" fmla="+- 0 1504 1504"/>
                <a:gd name="T109" fmla="*/ T108 w 1170"/>
                <a:gd name="T110" fmla="+- 0 336 246"/>
                <a:gd name="T111" fmla="*/ 336 h 55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Lst>
              <a:rect l="0" t="0" r="r" b="b"/>
              <a:pathLst>
                <a:path w="1170" h="555">
                  <a:moveTo>
                    <a:pt x="0" y="464"/>
                  </a:moveTo>
                  <a:lnTo>
                    <a:pt x="0" y="248"/>
                  </a:lnTo>
                  <a:lnTo>
                    <a:pt x="0" y="137"/>
                  </a:lnTo>
                  <a:lnTo>
                    <a:pt x="0" y="96"/>
                  </a:lnTo>
                  <a:lnTo>
                    <a:pt x="28" y="26"/>
                  </a:lnTo>
                  <a:lnTo>
                    <a:pt x="95" y="0"/>
                  </a:lnTo>
                  <a:lnTo>
                    <a:pt x="662" y="0"/>
                  </a:lnTo>
                  <a:lnTo>
                    <a:pt x="953" y="0"/>
                  </a:lnTo>
                  <a:lnTo>
                    <a:pt x="1061" y="0"/>
                  </a:lnTo>
                  <a:lnTo>
                    <a:pt x="1143" y="26"/>
                  </a:lnTo>
                  <a:lnTo>
                    <a:pt x="1170" y="90"/>
                  </a:lnTo>
                  <a:lnTo>
                    <a:pt x="1170" y="306"/>
                  </a:lnTo>
                  <a:lnTo>
                    <a:pt x="1170" y="417"/>
                  </a:lnTo>
                  <a:lnTo>
                    <a:pt x="1170" y="458"/>
                  </a:lnTo>
                  <a:lnTo>
                    <a:pt x="1170" y="464"/>
                  </a:lnTo>
                  <a:lnTo>
                    <a:pt x="1163" y="499"/>
                  </a:lnTo>
                  <a:lnTo>
                    <a:pt x="1143" y="527"/>
                  </a:lnTo>
                  <a:lnTo>
                    <a:pt x="1113" y="547"/>
                  </a:lnTo>
                  <a:lnTo>
                    <a:pt x="1076" y="554"/>
                  </a:lnTo>
                  <a:lnTo>
                    <a:pt x="509" y="554"/>
                  </a:lnTo>
                  <a:lnTo>
                    <a:pt x="217" y="554"/>
                  </a:lnTo>
                  <a:lnTo>
                    <a:pt x="110" y="554"/>
                  </a:lnTo>
                  <a:lnTo>
                    <a:pt x="28" y="527"/>
                  </a:lnTo>
                  <a:lnTo>
                    <a:pt x="0" y="464"/>
                  </a:lnTo>
                  <a:lnTo>
                    <a:pt x="0" y="248"/>
                  </a:lnTo>
                  <a:lnTo>
                    <a:pt x="0" y="137"/>
                  </a:lnTo>
                  <a:lnTo>
                    <a:pt x="0" y="96"/>
                  </a:lnTo>
                  <a:lnTo>
                    <a:pt x="0" y="90"/>
                  </a:lnTo>
                </a:path>
              </a:pathLst>
            </a:custGeom>
            <a:noFill/>
            <a:ln w="1027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sz="2800">
                <a:latin typeface="Times New Roman" panose="02020603050405020304" pitchFamily="18" charset="0"/>
                <a:cs typeface="Times New Roman" panose="02020603050405020304" pitchFamily="18" charset="0"/>
              </a:endParaRPr>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5" y="402"/>
              <a:ext cx="195"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6"/>
          <p:cNvGrpSpPr>
            <a:grpSpLocks/>
          </p:cNvGrpSpPr>
          <p:nvPr/>
        </p:nvGrpSpPr>
        <p:grpSpPr bwMode="auto">
          <a:xfrm>
            <a:off x="2745196" y="1639752"/>
            <a:ext cx="850265" cy="363220"/>
            <a:chOff x="2842" y="202"/>
            <a:chExt cx="1339" cy="572"/>
          </a:xfrm>
        </p:grpSpPr>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2" y="479"/>
              <a:ext cx="349"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reeform 8"/>
            <p:cNvSpPr>
              <a:spLocks/>
            </p:cNvSpPr>
            <p:nvPr/>
          </p:nvSpPr>
          <p:spPr bwMode="auto">
            <a:xfrm>
              <a:off x="3173" y="756"/>
              <a:ext cx="677" cy="17"/>
            </a:xfrm>
            <a:custGeom>
              <a:avLst/>
              <a:gdLst>
                <a:gd name="T0" fmla="+- 0 3846 3173"/>
                <a:gd name="T1" fmla="*/ T0 w 677"/>
                <a:gd name="T2" fmla="+- 0 757 757"/>
                <a:gd name="T3" fmla="*/ 757 h 17"/>
                <a:gd name="T4" fmla="+- 0 3177 3173"/>
                <a:gd name="T5" fmla="*/ T4 w 677"/>
                <a:gd name="T6" fmla="+- 0 757 757"/>
                <a:gd name="T7" fmla="*/ 757 h 17"/>
                <a:gd name="T8" fmla="+- 0 3173 3173"/>
                <a:gd name="T9" fmla="*/ T8 w 677"/>
                <a:gd name="T10" fmla="+- 0 760 757"/>
                <a:gd name="T11" fmla="*/ 760 h 17"/>
                <a:gd name="T12" fmla="+- 0 3173 3173"/>
                <a:gd name="T13" fmla="*/ T12 w 677"/>
                <a:gd name="T14" fmla="+- 0 769 757"/>
                <a:gd name="T15" fmla="*/ 769 h 17"/>
                <a:gd name="T16" fmla="+- 0 3177 3173"/>
                <a:gd name="T17" fmla="*/ T16 w 677"/>
                <a:gd name="T18" fmla="+- 0 773 757"/>
                <a:gd name="T19" fmla="*/ 773 h 17"/>
                <a:gd name="T20" fmla="+- 0 3846 3173"/>
                <a:gd name="T21" fmla="*/ T20 w 677"/>
                <a:gd name="T22" fmla="+- 0 773 757"/>
                <a:gd name="T23" fmla="*/ 773 h 17"/>
                <a:gd name="T24" fmla="+- 0 3850 3173"/>
                <a:gd name="T25" fmla="*/ T24 w 677"/>
                <a:gd name="T26" fmla="+- 0 769 757"/>
                <a:gd name="T27" fmla="*/ 769 h 17"/>
                <a:gd name="T28" fmla="+- 0 3850 3173"/>
                <a:gd name="T29" fmla="*/ T28 w 677"/>
                <a:gd name="T30" fmla="+- 0 760 757"/>
                <a:gd name="T31" fmla="*/ 760 h 17"/>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677" h="17">
                  <a:moveTo>
                    <a:pt x="673" y="0"/>
                  </a:moveTo>
                  <a:lnTo>
                    <a:pt x="4" y="0"/>
                  </a:lnTo>
                  <a:lnTo>
                    <a:pt x="0" y="3"/>
                  </a:lnTo>
                  <a:lnTo>
                    <a:pt x="0" y="12"/>
                  </a:lnTo>
                  <a:lnTo>
                    <a:pt x="4" y="16"/>
                  </a:lnTo>
                  <a:lnTo>
                    <a:pt x="673" y="16"/>
                  </a:lnTo>
                  <a:lnTo>
                    <a:pt x="677" y="12"/>
                  </a:lnTo>
                  <a:lnTo>
                    <a:pt x="677"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sz="2800">
                <a:latin typeface="Times New Roman" panose="02020603050405020304" pitchFamily="18" charset="0"/>
                <a:cs typeface="Times New Roman" panose="02020603050405020304" pitchFamily="18" charset="0"/>
              </a:endParaRPr>
            </a:p>
          </p:txBody>
        </p:sp>
        <p:pic>
          <p:nvPicPr>
            <p:cNvPr id="1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1" y="202"/>
              <a:ext cx="349" cy="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reeform 10"/>
            <p:cNvSpPr>
              <a:spLocks/>
            </p:cNvSpPr>
            <p:nvPr/>
          </p:nvSpPr>
          <p:spPr bwMode="auto">
            <a:xfrm>
              <a:off x="3173" y="203"/>
              <a:ext cx="677" cy="17"/>
            </a:xfrm>
            <a:custGeom>
              <a:avLst/>
              <a:gdLst>
                <a:gd name="T0" fmla="+- 0 3846 3173"/>
                <a:gd name="T1" fmla="*/ T0 w 677"/>
                <a:gd name="T2" fmla="+- 0 203 203"/>
                <a:gd name="T3" fmla="*/ 203 h 17"/>
                <a:gd name="T4" fmla="+- 0 3177 3173"/>
                <a:gd name="T5" fmla="*/ T4 w 677"/>
                <a:gd name="T6" fmla="+- 0 203 203"/>
                <a:gd name="T7" fmla="*/ 203 h 17"/>
                <a:gd name="T8" fmla="+- 0 3173 3173"/>
                <a:gd name="T9" fmla="*/ T8 w 677"/>
                <a:gd name="T10" fmla="+- 0 207 203"/>
                <a:gd name="T11" fmla="*/ 207 h 17"/>
                <a:gd name="T12" fmla="+- 0 3173 3173"/>
                <a:gd name="T13" fmla="*/ T12 w 677"/>
                <a:gd name="T14" fmla="+- 0 216 203"/>
                <a:gd name="T15" fmla="*/ 216 h 17"/>
                <a:gd name="T16" fmla="+- 0 3177 3173"/>
                <a:gd name="T17" fmla="*/ T16 w 677"/>
                <a:gd name="T18" fmla="+- 0 219 203"/>
                <a:gd name="T19" fmla="*/ 219 h 17"/>
                <a:gd name="T20" fmla="+- 0 3846 3173"/>
                <a:gd name="T21" fmla="*/ T20 w 677"/>
                <a:gd name="T22" fmla="+- 0 219 203"/>
                <a:gd name="T23" fmla="*/ 219 h 17"/>
                <a:gd name="T24" fmla="+- 0 3850 3173"/>
                <a:gd name="T25" fmla="*/ T24 w 677"/>
                <a:gd name="T26" fmla="+- 0 216 203"/>
                <a:gd name="T27" fmla="*/ 216 h 17"/>
                <a:gd name="T28" fmla="+- 0 3850 3173"/>
                <a:gd name="T29" fmla="*/ T28 w 677"/>
                <a:gd name="T30" fmla="+- 0 207 203"/>
                <a:gd name="T31" fmla="*/ 207 h 17"/>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677" h="17">
                  <a:moveTo>
                    <a:pt x="673" y="0"/>
                  </a:moveTo>
                  <a:lnTo>
                    <a:pt x="4" y="0"/>
                  </a:lnTo>
                  <a:lnTo>
                    <a:pt x="0" y="4"/>
                  </a:lnTo>
                  <a:lnTo>
                    <a:pt x="0" y="13"/>
                  </a:lnTo>
                  <a:lnTo>
                    <a:pt x="4" y="16"/>
                  </a:lnTo>
                  <a:lnTo>
                    <a:pt x="673" y="16"/>
                  </a:lnTo>
                  <a:lnTo>
                    <a:pt x="677" y="13"/>
                  </a:lnTo>
                  <a:lnTo>
                    <a:pt x="677"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sz="2800">
                <a:latin typeface="Times New Roman" panose="02020603050405020304" pitchFamily="18" charset="0"/>
                <a:cs typeface="Times New Roman" panose="02020603050405020304" pitchFamily="18" charset="0"/>
              </a:endParaRPr>
            </a:p>
          </p:txBody>
        </p:sp>
        <p:pic>
          <p:nvPicPr>
            <p:cNvPr id="12"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2" y="202"/>
              <a:ext cx="349"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21" y="359"/>
              <a:ext cx="214"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69" y="423"/>
              <a:ext cx="154"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14"/>
          <p:cNvGrpSpPr>
            <a:grpSpLocks/>
          </p:cNvGrpSpPr>
          <p:nvPr/>
        </p:nvGrpSpPr>
        <p:grpSpPr bwMode="auto">
          <a:xfrm>
            <a:off x="3692616" y="1669597"/>
            <a:ext cx="753745" cy="362585"/>
            <a:chOff x="4334" y="249"/>
            <a:chExt cx="1187" cy="571"/>
          </a:xfrm>
        </p:grpSpPr>
        <p:sp>
          <p:nvSpPr>
            <p:cNvPr id="16" name="Freeform 15"/>
            <p:cNvSpPr>
              <a:spLocks/>
            </p:cNvSpPr>
            <p:nvPr/>
          </p:nvSpPr>
          <p:spPr bwMode="auto">
            <a:xfrm>
              <a:off x="4342" y="256"/>
              <a:ext cx="1170" cy="555"/>
            </a:xfrm>
            <a:custGeom>
              <a:avLst/>
              <a:gdLst>
                <a:gd name="T0" fmla="+- 0 4343 4343"/>
                <a:gd name="T1" fmla="*/ T0 w 1170"/>
                <a:gd name="T2" fmla="+- 0 721 257"/>
                <a:gd name="T3" fmla="*/ 721 h 555"/>
                <a:gd name="T4" fmla="+- 0 4343 4343"/>
                <a:gd name="T5" fmla="*/ T4 w 1170"/>
                <a:gd name="T6" fmla="+- 0 505 257"/>
                <a:gd name="T7" fmla="*/ 505 h 555"/>
                <a:gd name="T8" fmla="+- 0 4343 4343"/>
                <a:gd name="T9" fmla="*/ T8 w 1170"/>
                <a:gd name="T10" fmla="+- 0 394 257"/>
                <a:gd name="T11" fmla="*/ 394 h 555"/>
                <a:gd name="T12" fmla="+- 0 4343 4343"/>
                <a:gd name="T13" fmla="*/ T12 w 1170"/>
                <a:gd name="T14" fmla="+- 0 353 257"/>
                <a:gd name="T15" fmla="*/ 353 h 555"/>
                <a:gd name="T16" fmla="+- 0 4370 4343"/>
                <a:gd name="T17" fmla="*/ T16 w 1170"/>
                <a:gd name="T18" fmla="+- 0 283 257"/>
                <a:gd name="T19" fmla="*/ 283 h 555"/>
                <a:gd name="T20" fmla="+- 0 4437 4343"/>
                <a:gd name="T21" fmla="*/ T20 w 1170"/>
                <a:gd name="T22" fmla="+- 0 257 257"/>
                <a:gd name="T23" fmla="*/ 257 h 555"/>
                <a:gd name="T24" fmla="+- 0 5004 4343"/>
                <a:gd name="T25" fmla="*/ T24 w 1170"/>
                <a:gd name="T26" fmla="+- 0 257 257"/>
                <a:gd name="T27" fmla="*/ 257 h 555"/>
                <a:gd name="T28" fmla="+- 0 5295 4343"/>
                <a:gd name="T29" fmla="*/ T28 w 1170"/>
                <a:gd name="T30" fmla="+- 0 257 257"/>
                <a:gd name="T31" fmla="*/ 257 h 555"/>
                <a:gd name="T32" fmla="+- 0 5403 4343"/>
                <a:gd name="T33" fmla="*/ T32 w 1170"/>
                <a:gd name="T34" fmla="+- 0 257 257"/>
                <a:gd name="T35" fmla="*/ 257 h 555"/>
                <a:gd name="T36" fmla="+- 0 5485 4343"/>
                <a:gd name="T37" fmla="*/ T36 w 1170"/>
                <a:gd name="T38" fmla="+- 0 283 257"/>
                <a:gd name="T39" fmla="*/ 283 h 555"/>
                <a:gd name="T40" fmla="+- 0 5512 4343"/>
                <a:gd name="T41" fmla="*/ T40 w 1170"/>
                <a:gd name="T42" fmla="+- 0 347 257"/>
                <a:gd name="T43" fmla="*/ 347 h 555"/>
                <a:gd name="T44" fmla="+- 0 5512 4343"/>
                <a:gd name="T45" fmla="*/ T44 w 1170"/>
                <a:gd name="T46" fmla="+- 0 563 257"/>
                <a:gd name="T47" fmla="*/ 563 h 555"/>
                <a:gd name="T48" fmla="+- 0 5512 4343"/>
                <a:gd name="T49" fmla="*/ T48 w 1170"/>
                <a:gd name="T50" fmla="+- 0 674 257"/>
                <a:gd name="T51" fmla="*/ 674 h 555"/>
                <a:gd name="T52" fmla="+- 0 5512 4343"/>
                <a:gd name="T53" fmla="*/ T52 w 1170"/>
                <a:gd name="T54" fmla="+- 0 715 257"/>
                <a:gd name="T55" fmla="*/ 715 h 555"/>
                <a:gd name="T56" fmla="+- 0 5512 4343"/>
                <a:gd name="T57" fmla="*/ T56 w 1170"/>
                <a:gd name="T58" fmla="+- 0 721 257"/>
                <a:gd name="T59" fmla="*/ 721 h 555"/>
                <a:gd name="T60" fmla="+- 0 5505 4343"/>
                <a:gd name="T61" fmla="*/ T60 w 1170"/>
                <a:gd name="T62" fmla="+- 0 756 257"/>
                <a:gd name="T63" fmla="*/ 756 h 555"/>
                <a:gd name="T64" fmla="+- 0 5485 4343"/>
                <a:gd name="T65" fmla="*/ T64 w 1170"/>
                <a:gd name="T66" fmla="+- 0 785 257"/>
                <a:gd name="T67" fmla="*/ 785 h 555"/>
                <a:gd name="T68" fmla="+- 0 5455 4343"/>
                <a:gd name="T69" fmla="*/ T68 w 1170"/>
                <a:gd name="T70" fmla="+- 0 804 257"/>
                <a:gd name="T71" fmla="*/ 804 h 555"/>
                <a:gd name="T72" fmla="+- 0 5418 4343"/>
                <a:gd name="T73" fmla="*/ T72 w 1170"/>
                <a:gd name="T74" fmla="+- 0 811 257"/>
                <a:gd name="T75" fmla="*/ 811 h 555"/>
                <a:gd name="T76" fmla="+- 0 4851 4343"/>
                <a:gd name="T77" fmla="*/ T76 w 1170"/>
                <a:gd name="T78" fmla="+- 0 811 257"/>
                <a:gd name="T79" fmla="*/ 811 h 555"/>
                <a:gd name="T80" fmla="+- 0 4559 4343"/>
                <a:gd name="T81" fmla="*/ T80 w 1170"/>
                <a:gd name="T82" fmla="+- 0 811 257"/>
                <a:gd name="T83" fmla="*/ 811 h 555"/>
                <a:gd name="T84" fmla="+- 0 4452 4343"/>
                <a:gd name="T85" fmla="*/ T84 w 1170"/>
                <a:gd name="T86" fmla="+- 0 811 257"/>
                <a:gd name="T87" fmla="*/ 811 h 555"/>
                <a:gd name="T88" fmla="+- 0 4437 4343"/>
                <a:gd name="T89" fmla="*/ T88 w 1170"/>
                <a:gd name="T90" fmla="+- 0 811 257"/>
                <a:gd name="T91" fmla="*/ 811 h 555"/>
                <a:gd name="T92" fmla="+- 0 4400 4343"/>
                <a:gd name="T93" fmla="*/ T92 w 1170"/>
                <a:gd name="T94" fmla="+- 0 804 257"/>
                <a:gd name="T95" fmla="*/ 804 h 555"/>
                <a:gd name="T96" fmla="+- 0 4370 4343"/>
                <a:gd name="T97" fmla="*/ T96 w 1170"/>
                <a:gd name="T98" fmla="+- 0 785 257"/>
                <a:gd name="T99" fmla="*/ 785 h 555"/>
                <a:gd name="T100" fmla="+- 0 4350 4343"/>
                <a:gd name="T101" fmla="*/ T100 w 1170"/>
                <a:gd name="T102" fmla="+- 0 756 257"/>
                <a:gd name="T103" fmla="*/ 756 h 555"/>
                <a:gd name="T104" fmla="+- 0 4343 4343"/>
                <a:gd name="T105" fmla="*/ T104 w 1170"/>
                <a:gd name="T106" fmla="+- 0 721 257"/>
                <a:gd name="T107" fmla="*/ 721 h 555"/>
                <a:gd name="T108" fmla="+- 0 4343 4343"/>
                <a:gd name="T109" fmla="*/ T108 w 1170"/>
                <a:gd name="T110" fmla="+- 0 505 257"/>
                <a:gd name="T111" fmla="*/ 505 h 555"/>
                <a:gd name="T112" fmla="+- 0 4343 4343"/>
                <a:gd name="T113" fmla="*/ T112 w 1170"/>
                <a:gd name="T114" fmla="+- 0 394 257"/>
                <a:gd name="T115" fmla="*/ 394 h 555"/>
                <a:gd name="T116" fmla="+- 0 4343 4343"/>
                <a:gd name="T117" fmla="*/ T116 w 1170"/>
                <a:gd name="T118" fmla="+- 0 353 257"/>
                <a:gd name="T119" fmla="*/ 353 h 555"/>
                <a:gd name="T120" fmla="+- 0 4343 4343"/>
                <a:gd name="T121" fmla="*/ T120 w 1170"/>
                <a:gd name="T122" fmla="+- 0 347 257"/>
                <a:gd name="T123" fmla="*/ 347 h 55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Lst>
              <a:rect l="0" t="0" r="r" b="b"/>
              <a:pathLst>
                <a:path w="1170" h="555">
                  <a:moveTo>
                    <a:pt x="0" y="464"/>
                  </a:moveTo>
                  <a:lnTo>
                    <a:pt x="0" y="248"/>
                  </a:lnTo>
                  <a:lnTo>
                    <a:pt x="0" y="137"/>
                  </a:lnTo>
                  <a:lnTo>
                    <a:pt x="0" y="96"/>
                  </a:lnTo>
                  <a:lnTo>
                    <a:pt x="27" y="26"/>
                  </a:lnTo>
                  <a:lnTo>
                    <a:pt x="94" y="0"/>
                  </a:lnTo>
                  <a:lnTo>
                    <a:pt x="661" y="0"/>
                  </a:lnTo>
                  <a:lnTo>
                    <a:pt x="952" y="0"/>
                  </a:lnTo>
                  <a:lnTo>
                    <a:pt x="1060" y="0"/>
                  </a:lnTo>
                  <a:lnTo>
                    <a:pt x="1142" y="26"/>
                  </a:lnTo>
                  <a:lnTo>
                    <a:pt x="1169" y="90"/>
                  </a:lnTo>
                  <a:lnTo>
                    <a:pt x="1169" y="306"/>
                  </a:lnTo>
                  <a:lnTo>
                    <a:pt x="1169" y="417"/>
                  </a:lnTo>
                  <a:lnTo>
                    <a:pt x="1169" y="458"/>
                  </a:lnTo>
                  <a:lnTo>
                    <a:pt x="1169" y="464"/>
                  </a:lnTo>
                  <a:lnTo>
                    <a:pt x="1162" y="499"/>
                  </a:lnTo>
                  <a:lnTo>
                    <a:pt x="1142" y="528"/>
                  </a:lnTo>
                  <a:lnTo>
                    <a:pt x="1112" y="547"/>
                  </a:lnTo>
                  <a:lnTo>
                    <a:pt x="1075" y="554"/>
                  </a:lnTo>
                  <a:lnTo>
                    <a:pt x="508" y="554"/>
                  </a:lnTo>
                  <a:lnTo>
                    <a:pt x="216" y="554"/>
                  </a:lnTo>
                  <a:lnTo>
                    <a:pt x="109" y="554"/>
                  </a:lnTo>
                  <a:lnTo>
                    <a:pt x="94" y="554"/>
                  </a:lnTo>
                  <a:lnTo>
                    <a:pt x="57" y="547"/>
                  </a:lnTo>
                  <a:lnTo>
                    <a:pt x="27" y="528"/>
                  </a:lnTo>
                  <a:lnTo>
                    <a:pt x="7" y="499"/>
                  </a:lnTo>
                  <a:lnTo>
                    <a:pt x="0" y="464"/>
                  </a:lnTo>
                  <a:lnTo>
                    <a:pt x="0" y="248"/>
                  </a:lnTo>
                  <a:lnTo>
                    <a:pt x="0" y="137"/>
                  </a:lnTo>
                  <a:lnTo>
                    <a:pt x="0" y="96"/>
                  </a:lnTo>
                  <a:lnTo>
                    <a:pt x="0" y="90"/>
                  </a:lnTo>
                </a:path>
              </a:pathLst>
            </a:custGeom>
            <a:noFill/>
            <a:ln w="1027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sz="2800">
                <a:latin typeface="Times New Roman" panose="02020603050405020304" pitchFamily="18" charset="0"/>
                <a:cs typeface="Times New Roman" panose="02020603050405020304" pitchFamily="18" charset="0"/>
              </a:endParaRPr>
            </a:p>
          </p:txBody>
        </p:sp>
        <p:pic>
          <p:nvPicPr>
            <p:cNvPr id="17" name="Picture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93" y="413"/>
              <a:ext cx="436"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 name="Group 17"/>
          <p:cNvGrpSpPr>
            <a:grpSpLocks/>
          </p:cNvGrpSpPr>
          <p:nvPr/>
        </p:nvGrpSpPr>
        <p:grpSpPr bwMode="auto">
          <a:xfrm>
            <a:off x="4575266" y="1680392"/>
            <a:ext cx="758825" cy="351155"/>
            <a:chOff x="5724" y="266"/>
            <a:chExt cx="1195" cy="553"/>
          </a:xfrm>
        </p:grpSpPr>
        <p:sp>
          <p:nvSpPr>
            <p:cNvPr id="19" name="Freeform 18"/>
            <p:cNvSpPr>
              <a:spLocks/>
            </p:cNvSpPr>
            <p:nvPr/>
          </p:nvSpPr>
          <p:spPr bwMode="auto">
            <a:xfrm>
              <a:off x="5732" y="273"/>
              <a:ext cx="1179" cy="537"/>
            </a:xfrm>
            <a:custGeom>
              <a:avLst/>
              <a:gdLst>
                <a:gd name="T0" fmla="+- 0 6910 5732"/>
                <a:gd name="T1" fmla="*/ T0 w 1179"/>
                <a:gd name="T2" fmla="+- 0 811 274"/>
                <a:gd name="T3" fmla="*/ 811 h 537"/>
                <a:gd name="T4" fmla="+- 0 6910 5732"/>
                <a:gd name="T5" fmla="*/ T4 w 1179"/>
                <a:gd name="T6" fmla="+- 0 500 274"/>
                <a:gd name="T7" fmla="*/ 500 h 537"/>
                <a:gd name="T8" fmla="+- 0 6910 5732"/>
                <a:gd name="T9" fmla="*/ T8 w 1179"/>
                <a:gd name="T10" fmla="+- 0 341 274"/>
                <a:gd name="T11" fmla="*/ 341 h 537"/>
                <a:gd name="T12" fmla="+- 0 6910 5732"/>
                <a:gd name="T13" fmla="*/ T12 w 1179"/>
                <a:gd name="T14" fmla="+- 0 282 274"/>
                <a:gd name="T15" fmla="*/ 282 h 537"/>
                <a:gd name="T16" fmla="+- 0 6910 5732"/>
                <a:gd name="T17" fmla="*/ T16 w 1179"/>
                <a:gd name="T18" fmla="+- 0 274 274"/>
                <a:gd name="T19" fmla="*/ 274 h 537"/>
                <a:gd name="T20" fmla="+- 0 6229 5732"/>
                <a:gd name="T21" fmla="*/ T20 w 1179"/>
                <a:gd name="T22" fmla="+- 0 274 274"/>
                <a:gd name="T23" fmla="*/ 274 h 537"/>
                <a:gd name="T24" fmla="+- 0 5879 5732"/>
                <a:gd name="T25" fmla="*/ T24 w 1179"/>
                <a:gd name="T26" fmla="+- 0 274 274"/>
                <a:gd name="T27" fmla="*/ 274 h 537"/>
                <a:gd name="T28" fmla="+- 0 5751 5732"/>
                <a:gd name="T29" fmla="*/ T28 w 1179"/>
                <a:gd name="T30" fmla="+- 0 274 274"/>
                <a:gd name="T31" fmla="*/ 274 h 537"/>
                <a:gd name="T32" fmla="+- 0 5732 5732"/>
                <a:gd name="T33" fmla="*/ T32 w 1179"/>
                <a:gd name="T34" fmla="+- 0 274 274"/>
                <a:gd name="T35" fmla="*/ 274 h 537"/>
                <a:gd name="T36" fmla="+- 0 5732 5732"/>
                <a:gd name="T37" fmla="*/ T36 w 1179"/>
                <a:gd name="T38" fmla="+- 0 584 274"/>
                <a:gd name="T39" fmla="*/ 584 h 537"/>
                <a:gd name="T40" fmla="+- 0 5732 5732"/>
                <a:gd name="T41" fmla="*/ T40 w 1179"/>
                <a:gd name="T42" fmla="+- 0 743 274"/>
                <a:gd name="T43" fmla="*/ 743 h 537"/>
                <a:gd name="T44" fmla="+- 0 5732 5732"/>
                <a:gd name="T45" fmla="*/ T44 w 1179"/>
                <a:gd name="T46" fmla="+- 0 802 274"/>
                <a:gd name="T47" fmla="*/ 802 h 537"/>
                <a:gd name="T48" fmla="+- 0 5732 5732"/>
                <a:gd name="T49" fmla="*/ T48 w 1179"/>
                <a:gd name="T50" fmla="+- 0 811 274"/>
                <a:gd name="T51" fmla="*/ 811 h 537"/>
                <a:gd name="T52" fmla="+- 0 6413 5732"/>
                <a:gd name="T53" fmla="*/ T52 w 1179"/>
                <a:gd name="T54" fmla="+- 0 811 274"/>
                <a:gd name="T55" fmla="*/ 811 h 537"/>
                <a:gd name="T56" fmla="+- 0 6763 5732"/>
                <a:gd name="T57" fmla="*/ T56 w 1179"/>
                <a:gd name="T58" fmla="+- 0 811 274"/>
                <a:gd name="T59" fmla="*/ 811 h 537"/>
                <a:gd name="T60" fmla="+- 0 6892 5732"/>
                <a:gd name="T61" fmla="*/ T60 w 1179"/>
                <a:gd name="T62" fmla="+- 0 811 274"/>
                <a:gd name="T63" fmla="*/ 811 h 537"/>
                <a:gd name="T64" fmla="+- 0 6910 5732"/>
                <a:gd name="T65" fmla="*/ T64 w 1179"/>
                <a:gd name="T66" fmla="+- 0 811 274"/>
                <a:gd name="T67" fmla="*/ 811 h 537"/>
                <a:gd name="T68" fmla="+- 0 6910 5732"/>
                <a:gd name="T69" fmla="*/ T68 w 1179"/>
                <a:gd name="T70" fmla="+- 0 500 274"/>
                <a:gd name="T71" fmla="*/ 500 h 537"/>
                <a:gd name="T72" fmla="+- 0 6910 5732"/>
                <a:gd name="T73" fmla="*/ T72 w 1179"/>
                <a:gd name="T74" fmla="+- 0 341 274"/>
                <a:gd name="T75" fmla="*/ 341 h 537"/>
                <a:gd name="T76" fmla="+- 0 6910 5732"/>
                <a:gd name="T77" fmla="*/ T76 w 1179"/>
                <a:gd name="T78" fmla="+- 0 282 274"/>
                <a:gd name="T79" fmla="*/ 282 h 537"/>
                <a:gd name="T80" fmla="+- 0 6910 5732"/>
                <a:gd name="T81" fmla="*/ T80 w 1179"/>
                <a:gd name="T82" fmla="+- 0 274 274"/>
                <a:gd name="T83" fmla="*/ 274 h 53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179" h="537">
                  <a:moveTo>
                    <a:pt x="1178" y="537"/>
                  </a:moveTo>
                  <a:lnTo>
                    <a:pt x="1178" y="226"/>
                  </a:lnTo>
                  <a:lnTo>
                    <a:pt x="1178" y="67"/>
                  </a:lnTo>
                  <a:lnTo>
                    <a:pt x="1178" y="8"/>
                  </a:lnTo>
                  <a:lnTo>
                    <a:pt x="1178" y="0"/>
                  </a:lnTo>
                  <a:lnTo>
                    <a:pt x="497" y="0"/>
                  </a:lnTo>
                  <a:lnTo>
                    <a:pt x="147" y="0"/>
                  </a:lnTo>
                  <a:lnTo>
                    <a:pt x="19" y="0"/>
                  </a:lnTo>
                  <a:lnTo>
                    <a:pt x="0" y="0"/>
                  </a:lnTo>
                  <a:lnTo>
                    <a:pt x="0" y="310"/>
                  </a:lnTo>
                  <a:lnTo>
                    <a:pt x="0" y="469"/>
                  </a:lnTo>
                  <a:lnTo>
                    <a:pt x="0" y="528"/>
                  </a:lnTo>
                  <a:lnTo>
                    <a:pt x="0" y="537"/>
                  </a:lnTo>
                  <a:lnTo>
                    <a:pt x="681" y="537"/>
                  </a:lnTo>
                  <a:lnTo>
                    <a:pt x="1031" y="537"/>
                  </a:lnTo>
                  <a:lnTo>
                    <a:pt x="1160" y="537"/>
                  </a:lnTo>
                  <a:lnTo>
                    <a:pt x="1178" y="537"/>
                  </a:lnTo>
                  <a:lnTo>
                    <a:pt x="1178" y="226"/>
                  </a:lnTo>
                  <a:lnTo>
                    <a:pt x="1178" y="67"/>
                  </a:lnTo>
                  <a:lnTo>
                    <a:pt x="1178" y="8"/>
                  </a:lnTo>
                  <a:lnTo>
                    <a:pt x="1178" y="0"/>
                  </a:lnTo>
                </a:path>
              </a:pathLst>
            </a:custGeom>
            <a:noFill/>
            <a:ln w="1027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sz="2800">
                <a:latin typeface="Times New Roman" panose="02020603050405020304" pitchFamily="18" charset="0"/>
                <a:cs typeface="Times New Roman" panose="02020603050405020304" pitchFamily="18" charset="0"/>
              </a:endParaRPr>
            </a:p>
          </p:txBody>
        </p:sp>
        <p:pic>
          <p:nvPicPr>
            <p:cNvPr id="20" name="Picture 1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75" y="412"/>
              <a:ext cx="22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30" y="486"/>
              <a:ext cx="173"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2" name="Group 21"/>
          <p:cNvGrpSpPr>
            <a:grpSpLocks/>
          </p:cNvGrpSpPr>
          <p:nvPr/>
        </p:nvGrpSpPr>
        <p:grpSpPr bwMode="auto">
          <a:xfrm>
            <a:off x="5437596" y="1661342"/>
            <a:ext cx="850265" cy="363220"/>
            <a:chOff x="7082" y="236"/>
            <a:chExt cx="1339" cy="572"/>
          </a:xfrm>
        </p:grpSpPr>
        <p:pic>
          <p:nvPicPr>
            <p:cNvPr id="23" name="Picture 2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81" y="512"/>
              <a:ext cx="349"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Freeform 23"/>
            <p:cNvSpPr>
              <a:spLocks/>
            </p:cNvSpPr>
            <p:nvPr/>
          </p:nvSpPr>
          <p:spPr bwMode="auto">
            <a:xfrm>
              <a:off x="7412" y="790"/>
              <a:ext cx="677" cy="17"/>
            </a:xfrm>
            <a:custGeom>
              <a:avLst/>
              <a:gdLst>
                <a:gd name="T0" fmla="+- 0 8085 7412"/>
                <a:gd name="T1" fmla="*/ T0 w 677"/>
                <a:gd name="T2" fmla="+- 0 791 791"/>
                <a:gd name="T3" fmla="*/ 791 h 17"/>
                <a:gd name="T4" fmla="+- 0 7416 7412"/>
                <a:gd name="T5" fmla="*/ T4 w 677"/>
                <a:gd name="T6" fmla="+- 0 791 791"/>
                <a:gd name="T7" fmla="*/ 791 h 17"/>
                <a:gd name="T8" fmla="+- 0 7412 7412"/>
                <a:gd name="T9" fmla="*/ T8 w 677"/>
                <a:gd name="T10" fmla="+- 0 794 791"/>
                <a:gd name="T11" fmla="*/ 794 h 17"/>
                <a:gd name="T12" fmla="+- 0 7412 7412"/>
                <a:gd name="T13" fmla="*/ T12 w 677"/>
                <a:gd name="T14" fmla="+- 0 803 791"/>
                <a:gd name="T15" fmla="*/ 803 h 17"/>
                <a:gd name="T16" fmla="+- 0 7416 7412"/>
                <a:gd name="T17" fmla="*/ T16 w 677"/>
                <a:gd name="T18" fmla="+- 0 807 791"/>
                <a:gd name="T19" fmla="*/ 807 h 17"/>
                <a:gd name="T20" fmla="+- 0 8085 7412"/>
                <a:gd name="T21" fmla="*/ T20 w 677"/>
                <a:gd name="T22" fmla="+- 0 807 791"/>
                <a:gd name="T23" fmla="*/ 807 h 17"/>
                <a:gd name="T24" fmla="+- 0 8089 7412"/>
                <a:gd name="T25" fmla="*/ T24 w 677"/>
                <a:gd name="T26" fmla="+- 0 803 791"/>
                <a:gd name="T27" fmla="*/ 803 h 17"/>
                <a:gd name="T28" fmla="+- 0 8089 7412"/>
                <a:gd name="T29" fmla="*/ T28 w 677"/>
                <a:gd name="T30" fmla="+- 0 794 791"/>
                <a:gd name="T31" fmla="*/ 794 h 17"/>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677" h="17">
                  <a:moveTo>
                    <a:pt x="673" y="0"/>
                  </a:moveTo>
                  <a:lnTo>
                    <a:pt x="4" y="0"/>
                  </a:lnTo>
                  <a:lnTo>
                    <a:pt x="0" y="3"/>
                  </a:lnTo>
                  <a:lnTo>
                    <a:pt x="0" y="12"/>
                  </a:lnTo>
                  <a:lnTo>
                    <a:pt x="4" y="16"/>
                  </a:lnTo>
                  <a:lnTo>
                    <a:pt x="673" y="16"/>
                  </a:lnTo>
                  <a:lnTo>
                    <a:pt x="677" y="12"/>
                  </a:lnTo>
                  <a:lnTo>
                    <a:pt x="677"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sz="2800">
                <a:latin typeface="Times New Roman" panose="02020603050405020304" pitchFamily="18" charset="0"/>
                <a:cs typeface="Times New Roman" panose="02020603050405020304" pitchFamily="18" charset="0"/>
              </a:endParaRPr>
            </a:p>
          </p:txBody>
        </p:sp>
        <p:pic>
          <p:nvPicPr>
            <p:cNvPr id="25" name="Picture 2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071" y="236"/>
              <a:ext cx="349" cy="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Freeform 25"/>
            <p:cNvSpPr>
              <a:spLocks/>
            </p:cNvSpPr>
            <p:nvPr/>
          </p:nvSpPr>
          <p:spPr bwMode="auto">
            <a:xfrm>
              <a:off x="7412" y="236"/>
              <a:ext cx="677" cy="17"/>
            </a:xfrm>
            <a:custGeom>
              <a:avLst/>
              <a:gdLst>
                <a:gd name="T0" fmla="+- 0 8085 7412"/>
                <a:gd name="T1" fmla="*/ T0 w 677"/>
                <a:gd name="T2" fmla="+- 0 237 237"/>
                <a:gd name="T3" fmla="*/ 237 h 17"/>
                <a:gd name="T4" fmla="+- 0 7416 7412"/>
                <a:gd name="T5" fmla="*/ T4 w 677"/>
                <a:gd name="T6" fmla="+- 0 237 237"/>
                <a:gd name="T7" fmla="*/ 237 h 17"/>
                <a:gd name="T8" fmla="+- 0 7412 7412"/>
                <a:gd name="T9" fmla="*/ T8 w 677"/>
                <a:gd name="T10" fmla="+- 0 241 237"/>
                <a:gd name="T11" fmla="*/ 241 h 17"/>
                <a:gd name="T12" fmla="+- 0 7412 7412"/>
                <a:gd name="T13" fmla="*/ T12 w 677"/>
                <a:gd name="T14" fmla="+- 0 249 237"/>
                <a:gd name="T15" fmla="*/ 249 h 17"/>
                <a:gd name="T16" fmla="+- 0 7416 7412"/>
                <a:gd name="T17" fmla="*/ T16 w 677"/>
                <a:gd name="T18" fmla="+- 0 253 237"/>
                <a:gd name="T19" fmla="*/ 253 h 17"/>
                <a:gd name="T20" fmla="+- 0 8085 7412"/>
                <a:gd name="T21" fmla="*/ T20 w 677"/>
                <a:gd name="T22" fmla="+- 0 253 237"/>
                <a:gd name="T23" fmla="*/ 253 h 17"/>
                <a:gd name="T24" fmla="+- 0 8089 7412"/>
                <a:gd name="T25" fmla="*/ T24 w 677"/>
                <a:gd name="T26" fmla="+- 0 249 237"/>
                <a:gd name="T27" fmla="*/ 249 h 17"/>
                <a:gd name="T28" fmla="+- 0 8089 7412"/>
                <a:gd name="T29" fmla="*/ T28 w 677"/>
                <a:gd name="T30" fmla="+- 0 241 237"/>
                <a:gd name="T31" fmla="*/ 241 h 17"/>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677" h="17">
                  <a:moveTo>
                    <a:pt x="673" y="0"/>
                  </a:moveTo>
                  <a:lnTo>
                    <a:pt x="4" y="0"/>
                  </a:lnTo>
                  <a:lnTo>
                    <a:pt x="0" y="4"/>
                  </a:lnTo>
                  <a:lnTo>
                    <a:pt x="0" y="12"/>
                  </a:lnTo>
                  <a:lnTo>
                    <a:pt x="4" y="16"/>
                  </a:lnTo>
                  <a:lnTo>
                    <a:pt x="673" y="16"/>
                  </a:lnTo>
                  <a:lnTo>
                    <a:pt x="677" y="12"/>
                  </a:lnTo>
                  <a:lnTo>
                    <a:pt x="677"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sz="2800">
                <a:latin typeface="Times New Roman" panose="02020603050405020304" pitchFamily="18" charset="0"/>
                <a:cs typeface="Times New Roman" panose="02020603050405020304" pitchFamily="18" charset="0"/>
              </a:endParaRPr>
            </a:p>
          </p:txBody>
        </p:sp>
        <p:pic>
          <p:nvPicPr>
            <p:cNvPr id="27" name="Picture 2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81" y="236"/>
              <a:ext cx="349"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584" y="416"/>
              <a:ext cx="358"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9" name="Group 28"/>
          <p:cNvGrpSpPr>
            <a:grpSpLocks/>
          </p:cNvGrpSpPr>
          <p:nvPr/>
        </p:nvGrpSpPr>
        <p:grpSpPr bwMode="auto">
          <a:xfrm>
            <a:off x="6394541" y="1662612"/>
            <a:ext cx="753745" cy="362585"/>
            <a:chOff x="8589" y="238"/>
            <a:chExt cx="1187" cy="571"/>
          </a:xfrm>
        </p:grpSpPr>
        <p:sp>
          <p:nvSpPr>
            <p:cNvPr id="30" name="Freeform 29"/>
            <p:cNvSpPr>
              <a:spLocks/>
            </p:cNvSpPr>
            <p:nvPr/>
          </p:nvSpPr>
          <p:spPr bwMode="auto">
            <a:xfrm>
              <a:off x="8597" y="245"/>
              <a:ext cx="1170" cy="555"/>
            </a:xfrm>
            <a:custGeom>
              <a:avLst/>
              <a:gdLst>
                <a:gd name="T0" fmla="+- 0 8597 8597"/>
                <a:gd name="T1" fmla="*/ T0 w 1170"/>
                <a:gd name="T2" fmla="+- 0 710 246"/>
                <a:gd name="T3" fmla="*/ 710 h 555"/>
                <a:gd name="T4" fmla="+- 0 8597 8597"/>
                <a:gd name="T5" fmla="*/ T4 w 1170"/>
                <a:gd name="T6" fmla="+- 0 494 246"/>
                <a:gd name="T7" fmla="*/ 494 h 555"/>
                <a:gd name="T8" fmla="+- 0 8597 8597"/>
                <a:gd name="T9" fmla="*/ T8 w 1170"/>
                <a:gd name="T10" fmla="+- 0 383 246"/>
                <a:gd name="T11" fmla="*/ 383 h 555"/>
                <a:gd name="T12" fmla="+- 0 8597 8597"/>
                <a:gd name="T13" fmla="*/ T12 w 1170"/>
                <a:gd name="T14" fmla="+- 0 342 246"/>
                <a:gd name="T15" fmla="*/ 342 h 555"/>
                <a:gd name="T16" fmla="+- 0 8597 8597"/>
                <a:gd name="T17" fmla="*/ T16 w 1170"/>
                <a:gd name="T18" fmla="+- 0 336 246"/>
                <a:gd name="T19" fmla="*/ 336 h 555"/>
                <a:gd name="T20" fmla="+- 0 8605 8597"/>
                <a:gd name="T21" fmla="*/ T20 w 1170"/>
                <a:gd name="T22" fmla="+- 0 301 246"/>
                <a:gd name="T23" fmla="*/ 301 h 555"/>
                <a:gd name="T24" fmla="+- 0 8625 8597"/>
                <a:gd name="T25" fmla="*/ T24 w 1170"/>
                <a:gd name="T26" fmla="+- 0 272 246"/>
                <a:gd name="T27" fmla="*/ 272 h 555"/>
                <a:gd name="T28" fmla="+- 0 8655 8597"/>
                <a:gd name="T29" fmla="*/ T28 w 1170"/>
                <a:gd name="T30" fmla="+- 0 253 246"/>
                <a:gd name="T31" fmla="*/ 253 h 555"/>
                <a:gd name="T32" fmla="+- 0 8691 8597"/>
                <a:gd name="T33" fmla="*/ T32 w 1170"/>
                <a:gd name="T34" fmla="+- 0 246 246"/>
                <a:gd name="T35" fmla="*/ 246 h 555"/>
                <a:gd name="T36" fmla="+- 0 9259 8597"/>
                <a:gd name="T37" fmla="*/ T36 w 1170"/>
                <a:gd name="T38" fmla="+- 0 246 246"/>
                <a:gd name="T39" fmla="*/ 246 h 555"/>
                <a:gd name="T40" fmla="+- 0 9550 8597"/>
                <a:gd name="T41" fmla="*/ T40 w 1170"/>
                <a:gd name="T42" fmla="+- 0 246 246"/>
                <a:gd name="T43" fmla="*/ 246 h 555"/>
                <a:gd name="T44" fmla="+- 0 9657 8597"/>
                <a:gd name="T45" fmla="*/ T44 w 1170"/>
                <a:gd name="T46" fmla="+- 0 246 246"/>
                <a:gd name="T47" fmla="*/ 246 h 555"/>
                <a:gd name="T48" fmla="+- 0 9739 8597"/>
                <a:gd name="T49" fmla="*/ T48 w 1170"/>
                <a:gd name="T50" fmla="+- 0 272 246"/>
                <a:gd name="T51" fmla="*/ 272 h 555"/>
                <a:gd name="T52" fmla="+- 0 9767 8597"/>
                <a:gd name="T53" fmla="*/ T52 w 1170"/>
                <a:gd name="T54" fmla="+- 0 336 246"/>
                <a:gd name="T55" fmla="*/ 336 h 555"/>
                <a:gd name="T56" fmla="+- 0 9767 8597"/>
                <a:gd name="T57" fmla="*/ T56 w 1170"/>
                <a:gd name="T58" fmla="+- 0 552 246"/>
                <a:gd name="T59" fmla="*/ 552 h 555"/>
                <a:gd name="T60" fmla="+- 0 9767 8597"/>
                <a:gd name="T61" fmla="*/ T60 w 1170"/>
                <a:gd name="T62" fmla="+- 0 663 246"/>
                <a:gd name="T63" fmla="*/ 663 h 555"/>
                <a:gd name="T64" fmla="+- 0 9767 8597"/>
                <a:gd name="T65" fmla="*/ T64 w 1170"/>
                <a:gd name="T66" fmla="+- 0 704 246"/>
                <a:gd name="T67" fmla="*/ 704 h 555"/>
                <a:gd name="T68" fmla="+- 0 9767 8597"/>
                <a:gd name="T69" fmla="*/ T68 w 1170"/>
                <a:gd name="T70" fmla="+- 0 710 246"/>
                <a:gd name="T71" fmla="*/ 710 h 555"/>
                <a:gd name="T72" fmla="+- 0 9760 8597"/>
                <a:gd name="T73" fmla="*/ T72 w 1170"/>
                <a:gd name="T74" fmla="+- 0 745 246"/>
                <a:gd name="T75" fmla="*/ 745 h 555"/>
                <a:gd name="T76" fmla="+- 0 9739 8597"/>
                <a:gd name="T77" fmla="*/ T76 w 1170"/>
                <a:gd name="T78" fmla="+- 0 773 246"/>
                <a:gd name="T79" fmla="*/ 773 h 555"/>
                <a:gd name="T80" fmla="+- 0 9709 8597"/>
                <a:gd name="T81" fmla="*/ T80 w 1170"/>
                <a:gd name="T82" fmla="+- 0 793 246"/>
                <a:gd name="T83" fmla="*/ 793 h 555"/>
                <a:gd name="T84" fmla="+- 0 9673 8597"/>
                <a:gd name="T85" fmla="*/ T84 w 1170"/>
                <a:gd name="T86" fmla="+- 0 800 246"/>
                <a:gd name="T87" fmla="*/ 800 h 555"/>
                <a:gd name="T88" fmla="+- 0 9105 8597"/>
                <a:gd name="T89" fmla="*/ T88 w 1170"/>
                <a:gd name="T90" fmla="+- 0 800 246"/>
                <a:gd name="T91" fmla="*/ 800 h 555"/>
                <a:gd name="T92" fmla="+- 0 8814 8597"/>
                <a:gd name="T93" fmla="*/ T92 w 1170"/>
                <a:gd name="T94" fmla="+- 0 800 246"/>
                <a:gd name="T95" fmla="*/ 800 h 555"/>
                <a:gd name="T96" fmla="+- 0 8707 8597"/>
                <a:gd name="T97" fmla="*/ T96 w 1170"/>
                <a:gd name="T98" fmla="+- 0 800 246"/>
                <a:gd name="T99" fmla="*/ 800 h 555"/>
                <a:gd name="T100" fmla="+- 0 8691 8597"/>
                <a:gd name="T101" fmla="*/ T100 w 1170"/>
                <a:gd name="T102" fmla="+- 0 800 246"/>
                <a:gd name="T103" fmla="*/ 800 h 555"/>
                <a:gd name="T104" fmla="+- 0 8655 8597"/>
                <a:gd name="T105" fmla="*/ T104 w 1170"/>
                <a:gd name="T106" fmla="+- 0 793 246"/>
                <a:gd name="T107" fmla="*/ 793 h 555"/>
                <a:gd name="T108" fmla="+- 0 8605 8597"/>
                <a:gd name="T109" fmla="*/ T108 w 1170"/>
                <a:gd name="T110" fmla="+- 0 745 246"/>
                <a:gd name="T111" fmla="*/ 745 h 555"/>
                <a:gd name="T112" fmla="+- 0 8597 8597"/>
                <a:gd name="T113" fmla="*/ T112 w 1170"/>
                <a:gd name="T114" fmla="+- 0 494 246"/>
                <a:gd name="T115" fmla="*/ 494 h 555"/>
                <a:gd name="T116" fmla="+- 0 8597 8597"/>
                <a:gd name="T117" fmla="*/ T116 w 1170"/>
                <a:gd name="T118" fmla="+- 0 383 246"/>
                <a:gd name="T119" fmla="*/ 383 h 555"/>
                <a:gd name="T120" fmla="+- 0 8597 8597"/>
                <a:gd name="T121" fmla="*/ T120 w 1170"/>
                <a:gd name="T122" fmla="+- 0 342 246"/>
                <a:gd name="T123" fmla="*/ 342 h 555"/>
                <a:gd name="T124" fmla="+- 0 8597 8597"/>
                <a:gd name="T125" fmla="*/ T124 w 1170"/>
                <a:gd name="T126" fmla="+- 0 336 246"/>
                <a:gd name="T127" fmla="*/ 336 h 55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Lst>
              <a:rect l="0" t="0" r="r" b="b"/>
              <a:pathLst>
                <a:path w="1170" h="555">
                  <a:moveTo>
                    <a:pt x="0" y="464"/>
                  </a:moveTo>
                  <a:lnTo>
                    <a:pt x="0" y="248"/>
                  </a:lnTo>
                  <a:lnTo>
                    <a:pt x="0" y="137"/>
                  </a:lnTo>
                  <a:lnTo>
                    <a:pt x="0" y="96"/>
                  </a:lnTo>
                  <a:lnTo>
                    <a:pt x="0" y="90"/>
                  </a:lnTo>
                  <a:lnTo>
                    <a:pt x="8" y="55"/>
                  </a:lnTo>
                  <a:lnTo>
                    <a:pt x="28" y="26"/>
                  </a:lnTo>
                  <a:lnTo>
                    <a:pt x="58" y="7"/>
                  </a:lnTo>
                  <a:lnTo>
                    <a:pt x="94" y="0"/>
                  </a:lnTo>
                  <a:lnTo>
                    <a:pt x="662" y="0"/>
                  </a:lnTo>
                  <a:lnTo>
                    <a:pt x="953" y="0"/>
                  </a:lnTo>
                  <a:lnTo>
                    <a:pt x="1060" y="0"/>
                  </a:lnTo>
                  <a:lnTo>
                    <a:pt x="1142" y="26"/>
                  </a:lnTo>
                  <a:lnTo>
                    <a:pt x="1170" y="90"/>
                  </a:lnTo>
                  <a:lnTo>
                    <a:pt x="1170" y="306"/>
                  </a:lnTo>
                  <a:lnTo>
                    <a:pt x="1170" y="417"/>
                  </a:lnTo>
                  <a:lnTo>
                    <a:pt x="1170" y="458"/>
                  </a:lnTo>
                  <a:lnTo>
                    <a:pt x="1170" y="464"/>
                  </a:lnTo>
                  <a:lnTo>
                    <a:pt x="1163" y="499"/>
                  </a:lnTo>
                  <a:lnTo>
                    <a:pt x="1142" y="527"/>
                  </a:lnTo>
                  <a:lnTo>
                    <a:pt x="1112" y="547"/>
                  </a:lnTo>
                  <a:lnTo>
                    <a:pt x="1076" y="554"/>
                  </a:lnTo>
                  <a:lnTo>
                    <a:pt x="508" y="554"/>
                  </a:lnTo>
                  <a:lnTo>
                    <a:pt x="217" y="554"/>
                  </a:lnTo>
                  <a:lnTo>
                    <a:pt x="110" y="554"/>
                  </a:lnTo>
                  <a:lnTo>
                    <a:pt x="94" y="554"/>
                  </a:lnTo>
                  <a:lnTo>
                    <a:pt x="58" y="547"/>
                  </a:lnTo>
                  <a:lnTo>
                    <a:pt x="8" y="499"/>
                  </a:lnTo>
                  <a:lnTo>
                    <a:pt x="0" y="248"/>
                  </a:lnTo>
                  <a:lnTo>
                    <a:pt x="0" y="137"/>
                  </a:lnTo>
                  <a:lnTo>
                    <a:pt x="0" y="96"/>
                  </a:lnTo>
                  <a:lnTo>
                    <a:pt x="0" y="90"/>
                  </a:lnTo>
                </a:path>
              </a:pathLst>
            </a:custGeom>
            <a:noFill/>
            <a:ln w="1027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sz="2800">
                <a:latin typeface="Times New Roman" panose="02020603050405020304" pitchFamily="18" charset="0"/>
                <a:cs typeface="Times New Roman" panose="02020603050405020304" pitchFamily="18" charset="0"/>
              </a:endParaRPr>
            </a:p>
          </p:txBody>
        </p:sp>
        <p:pic>
          <p:nvPicPr>
            <p:cNvPr id="31" name="Picture 30"/>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986" y="416"/>
              <a:ext cx="401"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2" name="Group 31"/>
          <p:cNvGrpSpPr>
            <a:grpSpLocks/>
          </p:cNvGrpSpPr>
          <p:nvPr/>
        </p:nvGrpSpPr>
        <p:grpSpPr bwMode="auto">
          <a:xfrm>
            <a:off x="7245441" y="1670867"/>
            <a:ext cx="758825" cy="351155"/>
            <a:chOff x="9929" y="251"/>
            <a:chExt cx="1195" cy="553"/>
          </a:xfrm>
        </p:grpSpPr>
        <p:sp>
          <p:nvSpPr>
            <p:cNvPr id="33" name="Freeform 32"/>
            <p:cNvSpPr>
              <a:spLocks/>
            </p:cNvSpPr>
            <p:nvPr/>
          </p:nvSpPr>
          <p:spPr bwMode="auto">
            <a:xfrm>
              <a:off x="9936" y="259"/>
              <a:ext cx="1179" cy="537"/>
            </a:xfrm>
            <a:custGeom>
              <a:avLst/>
              <a:gdLst>
                <a:gd name="T0" fmla="+- 0 11115 9937"/>
                <a:gd name="T1" fmla="*/ T0 w 1179"/>
                <a:gd name="T2" fmla="+- 0 796 259"/>
                <a:gd name="T3" fmla="*/ 796 h 537"/>
                <a:gd name="T4" fmla="+- 0 11115 9937"/>
                <a:gd name="T5" fmla="*/ T4 w 1179"/>
                <a:gd name="T6" fmla="+- 0 486 259"/>
                <a:gd name="T7" fmla="*/ 486 h 537"/>
                <a:gd name="T8" fmla="+- 0 11115 9937"/>
                <a:gd name="T9" fmla="*/ T8 w 1179"/>
                <a:gd name="T10" fmla="+- 0 327 259"/>
                <a:gd name="T11" fmla="*/ 327 h 537"/>
                <a:gd name="T12" fmla="+- 0 11115 9937"/>
                <a:gd name="T13" fmla="*/ T12 w 1179"/>
                <a:gd name="T14" fmla="+- 0 268 259"/>
                <a:gd name="T15" fmla="*/ 268 h 537"/>
                <a:gd name="T16" fmla="+- 0 11115 9937"/>
                <a:gd name="T17" fmla="*/ T16 w 1179"/>
                <a:gd name="T18" fmla="+- 0 259 259"/>
                <a:gd name="T19" fmla="*/ 259 h 537"/>
                <a:gd name="T20" fmla="+- 0 10434 9937"/>
                <a:gd name="T21" fmla="*/ T20 w 1179"/>
                <a:gd name="T22" fmla="+- 0 259 259"/>
                <a:gd name="T23" fmla="*/ 259 h 537"/>
                <a:gd name="T24" fmla="+- 0 10084 9937"/>
                <a:gd name="T25" fmla="*/ T24 w 1179"/>
                <a:gd name="T26" fmla="+- 0 259 259"/>
                <a:gd name="T27" fmla="*/ 259 h 537"/>
                <a:gd name="T28" fmla="+- 0 9955 9937"/>
                <a:gd name="T29" fmla="*/ T28 w 1179"/>
                <a:gd name="T30" fmla="+- 0 259 259"/>
                <a:gd name="T31" fmla="*/ 259 h 537"/>
                <a:gd name="T32" fmla="+- 0 9937 9937"/>
                <a:gd name="T33" fmla="*/ T32 w 1179"/>
                <a:gd name="T34" fmla="+- 0 259 259"/>
                <a:gd name="T35" fmla="*/ 259 h 537"/>
                <a:gd name="T36" fmla="+- 0 9937 9937"/>
                <a:gd name="T37" fmla="*/ T36 w 1179"/>
                <a:gd name="T38" fmla="+- 0 570 259"/>
                <a:gd name="T39" fmla="*/ 570 h 537"/>
                <a:gd name="T40" fmla="+- 0 9937 9937"/>
                <a:gd name="T41" fmla="*/ T40 w 1179"/>
                <a:gd name="T42" fmla="+- 0 729 259"/>
                <a:gd name="T43" fmla="*/ 729 h 537"/>
                <a:gd name="T44" fmla="+- 0 9937 9937"/>
                <a:gd name="T45" fmla="*/ T44 w 1179"/>
                <a:gd name="T46" fmla="+- 0 788 259"/>
                <a:gd name="T47" fmla="*/ 788 h 537"/>
                <a:gd name="T48" fmla="+- 0 9937 9937"/>
                <a:gd name="T49" fmla="*/ T48 w 1179"/>
                <a:gd name="T50" fmla="+- 0 796 259"/>
                <a:gd name="T51" fmla="*/ 796 h 537"/>
                <a:gd name="T52" fmla="+- 0 10618 9937"/>
                <a:gd name="T53" fmla="*/ T52 w 1179"/>
                <a:gd name="T54" fmla="+- 0 796 259"/>
                <a:gd name="T55" fmla="*/ 796 h 537"/>
                <a:gd name="T56" fmla="+- 0 10968 9937"/>
                <a:gd name="T57" fmla="*/ T56 w 1179"/>
                <a:gd name="T58" fmla="+- 0 796 259"/>
                <a:gd name="T59" fmla="*/ 796 h 537"/>
                <a:gd name="T60" fmla="+- 0 11097 9937"/>
                <a:gd name="T61" fmla="*/ T60 w 1179"/>
                <a:gd name="T62" fmla="+- 0 796 259"/>
                <a:gd name="T63" fmla="*/ 796 h 537"/>
                <a:gd name="T64" fmla="+- 0 11115 9937"/>
                <a:gd name="T65" fmla="*/ T64 w 1179"/>
                <a:gd name="T66" fmla="+- 0 796 259"/>
                <a:gd name="T67" fmla="*/ 796 h 537"/>
                <a:gd name="T68" fmla="+- 0 11115 9937"/>
                <a:gd name="T69" fmla="*/ T68 w 1179"/>
                <a:gd name="T70" fmla="+- 0 486 259"/>
                <a:gd name="T71" fmla="*/ 486 h 537"/>
                <a:gd name="T72" fmla="+- 0 11115 9937"/>
                <a:gd name="T73" fmla="*/ T72 w 1179"/>
                <a:gd name="T74" fmla="+- 0 327 259"/>
                <a:gd name="T75" fmla="*/ 327 h 537"/>
                <a:gd name="T76" fmla="+- 0 11115 9937"/>
                <a:gd name="T77" fmla="*/ T76 w 1179"/>
                <a:gd name="T78" fmla="+- 0 268 259"/>
                <a:gd name="T79" fmla="*/ 268 h 537"/>
                <a:gd name="T80" fmla="+- 0 11115 9937"/>
                <a:gd name="T81" fmla="*/ T80 w 1179"/>
                <a:gd name="T82" fmla="+- 0 259 259"/>
                <a:gd name="T83" fmla="*/ 259 h 53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179" h="537">
                  <a:moveTo>
                    <a:pt x="1178" y="537"/>
                  </a:moveTo>
                  <a:lnTo>
                    <a:pt x="1178" y="227"/>
                  </a:lnTo>
                  <a:lnTo>
                    <a:pt x="1178" y="68"/>
                  </a:lnTo>
                  <a:lnTo>
                    <a:pt x="1178" y="9"/>
                  </a:lnTo>
                  <a:lnTo>
                    <a:pt x="1178" y="0"/>
                  </a:lnTo>
                  <a:lnTo>
                    <a:pt x="497" y="0"/>
                  </a:lnTo>
                  <a:lnTo>
                    <a:pt x="147" y="0"/>
                  </a:lnTo>
                  <a:lnTo>
                    <a:pt x="18" y="0"/>
                  </a:lnTo>
                  <a:lnTo>
                    <a:pt x="0" y="0"/>
                  </a:lnTo>
                  <a:lnTo>
                    <a:pt x="0" y="311"/>
                  </a:lnTo>
                  <a:lnTo>
                    <a:pt x="0" y="470"/>
                  </a:lnTo>
                  <a:lnTo>
                    <a:pt x="0" y="529"/>
                  </a:lnTo>
                  <a:lnTo>
                    <a:pt x="0" y="537"/>
                  </a:lnTo>
                  <a:lnTo>
                    <a:pt x="681" y="537"/>
                  </a:lnTo>
                  <a:lnTo>
                    <a:pt x="1031" y="537"/>
                  </a:lnTo>
                  <a:lnTo>
                    <a:pt x="1160" y="537"/>
                  </a:lnTo>
                  <a:lnTo>
                    <a:pt x="1178" y="537"/>
                  </a:lnTo>
                  <a:lnTo>
                    <a:pt x="1178" y="227"/>
                  </a:lnTo>
                  <a:lnTo>
                    <a:pt x="1178" y="68"/>
                  </a:lnTo>
                  <a:lnTo>
                    <a:pt x="1178" y="9"/>
                  </a:lnTo>
                  <a:lnTo>
                    <a:pt x="1178" y="0"/>
                  </a:lnTo>
                </a:path>
              </a:pathLst>
            </a:custGeom>
            <a:noFill/>
            <a:ln w="1027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sz="2800">
                <a:latin typeface="Times New Roman" panose="02020603050405020304" pitchFamily="18" charset="0"/>
                <a:cs typeface="Times New Roman" panose="02020603050405020304" pitchFamily="18" charset="0"/>
              </a:endParaRPr>
            </a:p>
          </p:txBody>
        </p:sp>
        <p:pic>
          <p:nvPicPr>
            <p:cNvPr id="34" name="Picture 3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314" y="396"/>
              <a:ext cx="275"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5" name="Rectangle 32"/>
          <p:cNvSpPr>
            <a:spLocks noChangeArrowheads="1"/>
          </p:cNvSpPr>
          <p:nvPr/>
        </p:nvSpPr>
        <p:spPr bwMode="auto">
          <a:xfrm>
            <a:off x="1475896" y="624649"/>
            <a:ext cx="3794629"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FF0000"/>
                </a:solidFill>
                <a:effectLst/>
                <a:latin typeface="+mj-lt"/>
                <a:ea typeface="Times New Roman" panose="02020603050405020304" pitchFamily="18" charset="0"/>
              </a:rPr>
              <a:t>3.</a:t>
            </a:r>
            <a:r>
              <a:rPr kumimoji="0" lang="vi-VN" altLang="en-US" sz="2800" b="0" i="0" u="none" strike="noStrike" cap="none" normalizeH="0" baseline="0" dirty="0">
                <a:ln>
                  <a:noFill/>
                </a:ln>
                <a:solidFill>
                  <a:srgbClr val="FF0000"/>
                </a:solidFill>
                <a:effectLst/>
                <a:latin typeface="+mj-lt"/>
                <a:ea typeface="Times New Roman" panose="02020603050405020304" pitchFamily="18" charset="0"/>
              </a:rPr>
              <a:t>Cho các nguyên tố sau:</a:t>
            </a:r>
            <a:endParaRPr kumimoji="0" lang="en-US" altLang="en-US" sz="2800" b="0" i="0" u="none" strike="noStrike" cap="none" normalizeH="0" baseline="0" dirty="0">
              <a:ln>
                <a:noFill/>
              </a:ln>
              <a:solidFill>
                <a:srgbClr val="FF0000"/>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sp>
        <p:nvSpPr>
          <p:cNvPr id="36" name="Rectangle 33"/>
          <p:cNvSpPr>
            <a:spLocks noChangeArrowheads="1"/>
          </p:cNvSpPr>
          <p:nvPr/>
        </p:nvSpPr>
        <p:spPr bwMode="auto">
          <a:xfrm>
            <a:off x="1293282" y="2486862"/>
            <a:ext cx="10385287"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57175" algn="l"/>
              </a:tabLst>
              <a:defRPr>
                <a:solidFill>
                  <a:schemeClr val="tx1"/>
                </a:solidFill>
                <a:latin typeface="Arial" panose="020B0604020202020204" pitchFamily="34" charset="0"/>
              </a:defRPr>
            </a:lvl1pPr>
            <a:lvl2pPr eaLnBrk="0" fontAlgn="base" hangingPunct="0">
              <a:spcBef>
                <a:spcPct val="0"/>
              </a:spcBef>
              <a:spcAft>
                <a:spcPct val="0"/>
              </a:spcAft>
              <a:tabLst>
                <a:tab pos="257175" algn="l"/>
              </a:tabLst>
              <a:defRPr>
                <a:solidFill>
                  <a:schemeClr val="tx1"/>
                </a:solidFill>
                <a:latin typeface="Arial" panose="020B0604020202020204" pitchFamily="34" charset="0"/>
              </a:defRPr>
            </a:lvl2pPr>
            <a:lvl3pPr eaLnBrk="0" fontAlgn="base" hangingPunct="0">
              <a:spcBef>
                <a:spcPct val="0"/>
              </a:spcBef>
              <a:spcAft>
                <a:spcPct val="0"/>
              </a:spcAft>
              <a:tabLst>
                <a:tab pos="257175" algn="l"/>
              </a:tabLst>
              <a:defRPr>
                <a:solidFill>
                  <a:schemeClr val="tx1"/>
                </a:solidFill>
                <a:latin typeface="Arial" panose="020B0604020202020204" pitchFamily="34" charset="0"/>
              </a:defRPr>
            </a:lvl3pPr>
            <a:lvl4pPr eaLnBrk="0" fontAlgn="base" hangingPunct="0">
              <a:spcBef>
                <a:spcPct val="0"/>
              </a:spcBef>
              <a:spcAft>
                <a:spcPct val="0"/>
              </a:spcAft>
              <a:tabLst>
                <a:tab pos="257175" algn="l"/>
              </a:tabLst>
              <a:defRPr>
                <a:solidFill>
                  <a:schemeClr val="tx1"/>
                </a:solidFill>
                <a:latin typeface="Arial" panose="020B0604020202020204" pitchFamily="34" charset="0"/>
              </a:defRPr>
            </a:lvl4pPr>
            <a:lvl5pPr eaLnBrk="0" fontAlgn="base" hangingPunct="0">
              <a:spcBef>
                <a:spcPct val="0"/>
              </a:spcBef>
              <a:spcAft>
                <a:spcPct val="0"/>
              </a:spcAft>
              <a:tabLst>
                <a:tab pos="257175" algn="l"/>
              </a:tabLst>
              <a:defRPr>
                <a:solidFill>
                  <a:schemeClr val="tx1"/>
                </a:solidFill>
                <a:latin typeface="Arial" panose="020B0604020202020204" pitchFamily="34" charset="0"/>
              </a:defRPr>
            </a:lvl5pPr>
            <a:lvl6pPr eaLnBrk="0" fontAlgn="base" hangingPunct="0">
              <a:spcBef>
                <a:spcPct val="0"/>
              </a:spcBef>
              <a:spcAft>
                <a:spcPct val="0"/>
              </a:spcAft>
              <a:tabLst>
                <a:tab pos="257175" algn="l"/>
              </a:tabLst>
              <a:defRPr>
                <a:solidFill>
                  <a:schemeClr val="tx1"/>
                </a:solidFill>
                <a:latin typeface="Arial" panose="020B0604020202020204" pitchFamily="34" charset="0"/>
              </a:defRPr>
            </a:lvl6pPr>
            <a:lvl7pPr eaLnBrk="0" fontAlgn="base" hangingPunct="0">
              <a:spcBef>
                <a:spcPct val="0"/>
              </a:spcBef>
              <a:spcAft>
                <a:spcPct val="0"/>
              </a:spcAft>
              <a:tabLst>
                <a:tab pos="257175" algn="l"/>
              </a:tabLst>
              <a:defRPr>
                <a:solidFill>
                  <a:schemeClr val="tx1"/>
                </a:solidFill>
                <a:latin typeface="Arial" panose="020B0604020202020204" pitchFamily="34" charset="0"/>
              </a:defRPr>
            </a:lvl7pPr>
            <a:lvl8pPr eaLnBrk="0" fontAlgn="base" hangingPunct="0">
              <a:spcBef>
                <a:spcPct val="0"/>
              </a:spcBef>
              <a:spcAft>
                <a:spcPct val="0"/>
              </a:spcAft>
              <a:tabLst>
                <a:tab pos="257175" algn="l"/>
              </a:tabLst>
              <a:defRPr>
                <a:solidFill>
                  <a:schemeClr val="tx1"/>
                </a:solidFill>
                <a:latin typeface="Arial" panose="020B0604020202020204" pitchFamily="34" charset="0"/>
              </a:defRPr>
            </a:lvl8pPr>
            <a:lvl9pPr eaLnBrk="0" fontAlgn="base" hangingPunct="0">
              <a:spcBef>
                <a:spcPct val="0"/>
              </a:spcBef>
              <a:spcAft>
                <a:spcPct val="0"/>
              </a:spcAft>
              <a:tabLst>
                <a:tab pos="257175"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tabLst>
                <a:tab pos="257175" algn="l"/>
              </a:tabLst>
            </a:pPr>
            <a:r>
              <a:rPr lang="en-US" altLang="en-US" sz="2800" dirty="0">
                <a:solidFill>
                  <a:schemeClr val="tx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a,</a:t>
            </a:r>
            <a:r>
              <a:rPr kumimoji="0" lang="en-US" altLang="en-US" sz="2800" b="0" i="0" u="none" strike="noStrike" cap="none" normalizeH="0" baseline="0" dirty="0">
                <a:ln>
                  <a:noFill/>
                </a:ln>
                <a:solidFill>
                  <a:schemeClr val="tx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altLang="en-US" sz="2800" b="0" i="0" u="none" strike="noStrike" cap="none" normalizeH="0" baseline="0" dirty="0">
                <a:ln>
                  <a:noFill/>
                </a:ln>
                <a:solidFill>
                  <a:schemeClr val="tx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Sử dụng bảng tuần hoàn, hãy cho biết trong các nguyên tố trên, </a:t>
            </a:r>
            <a:endParaRPr kumimoji="0" lang="en-US" altLang="en-US" sz="2800" b="0" i="0" u="none" strike="noStrike" cap="none" normalizeH="0" baseline="0" dirty="0">
              <a:ln>
                <a:noFill/>
              </a:ln>
              <a:solidFill>
                <a:schemeClr val="tx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tabLst>
                <a:tab pos="257175" algn="l"/>
              </a:tabLst>
            </a:pPr>
            <a:r>
              <a:rPr kumimoji="0" lang="vi-VN" altLang="en-US" sz="2800" b="0" i="0" u="none" strike="noStrike" cap="none" normalizeH="0" baseline="0" dirty="0">
                <a:ln>
                  <a:noFill/>
                </a:ln>
                <a:solidFill>
                  <a:schemeClr val="tx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nguyên tố nào là kim loại, nguyên tố nào là phi kim.</a:t>
            </a:r>
            <a:endParaRPr kumimoji="0" lang="en-US" altLang="en-US" sz="2800" b="0" i="0" u="none" strike="noStrike" cap="none" normalizeH="0" baseline="0" dirty="0">
              <a:ln>
                <a:noFill/>
              </a:ln>
              <a:solidFill>
                <a:schemeClr val="tx2">
                  <a:lumMod val="50000"/>
                </a:schemeClr>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tabLst>
                <a:tab pos="257175" algn="l"/>
              </a:tabLst>
            </a:pPr>
            <a:r>
              <a:rPr kumimoji="0" lang="en-US" altLang="en-US" sz="2800" b="0" i="0" u="none" strike="noStrike" cap="none" normalizeH="0" baseline="0" dirty="0">
                <a:ln>
                  <a:noFill/>
                </a:ln>
                <a:solidFill>
                  <a:schemeClr val="tx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kumimoji="0" lang="vi-VN" altLang="en-US" sz="2800" b="0" i="0" u="none" strike="noStrike" cap="none" normalizeH="0" baseline="0" dirty="0">
                <a:ln>
                  <a:noFill/>
                </a:ln>
                <a:solidFill>
                  <a:schemeClr val="tx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Nêu ứng dụng trong đời sống của một nguyên tố trong số </a:t>
            </a:r>
            <a:endParaRPr kumimoji="0" lang="en-US" altLang="en-US" sz="2800" b="0" i="0" u="none" strike="noStrike" cap="none" normalizeH="0" baseline="0" dirty="0">
              <a:ln>
                <a:noFill/>
              </a:ln>
              <a:solidFill>
                <a:schemeClr val="tx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tabLst>
                <a:tab pos="257175" algn="l"/>
              </a:tabLst>
            </a:pPr>
            <a:r>
              <a:rPr kumimoji="0" lang="vi-VN" altLang="en-US" sz="2800" b="0" i="0" u="none" strike="noStrike" cap="none" normalizeH="0" baseline="0" dirty="0">
                <a:ln>
                  <a:noFill/>
                </a:ln>
                <a:solidFill>
                  <a:schemeClr val="tx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các nguyên tố trên.</a:t>
            </a:r>
            <a:endParaRPr kumimoji="0" lang="vi-VN" altLang="en-US" sz="2800" b="0" i="0" u="none" strike="noStrike" cap="none" normalizeH="0" baseline="0" dirty="0">
              <a:ln>
                <a:noFill/>
              </a:ln>
              <a:solidFill>
                <a:schemeClr val="tx2">
                  <a:lumMod val="50000"/>
                </a:schemeClr>
              </a:solidFill>
              <a:effectLst/>
              <a:latin typeface="Times New Roman" panose="02020603050405020304" pitchFamily="18" charset="0"/>
              <a:cs typeface="Times New Roman" panose="02020603050405020304" pitchFamily="18" charset="0"/>
            </a:endParaRPr>
          </a:p>
        </p:txBody>
      </p:sp>
      <p:pic>
        <p:nvPicPr>
          <p:cNvPr id="37" name="Picture 2" descr="Tập hợp tuyển tập hình ảnh dấu chấm hỏi đẹp, sáng tạo nhất ..."/>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66070" y="522255"/>
            <a:ext cx="559978" cy="743948"/>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Bài 10: Photpho - Hoc24"/>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294668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37"/>
                                        </p:tgtEl>
                                      </p:cBhvr>
                                    </p:animEffect>
                                    <p:set>
                                      <p:cBhvr>
                                        <p:cTn id="7" dur="1" fill="hold">
                                          <p:stCondLst>
                                            <p:cond delay="499"/>
                                          </p:stCondLst>
                                        </p:cTn>
                                        <p:tgtEl>
                                          <p:spTgt spid="37"/>
                                        </p:tgtEl>
                                        <p:attrNameLst>
                                          <p:attrName>style.visibility</p:attrName>
                                        </p:attrNameLst>
                                      </p:cBhvr>
                                      <p:to>
                                        <p:strVal val="hidden"/>
                                      </p:to>
                                    </p:set>
                                  </p:childTnLst>
                                </p:cTn>
                              </p:par>
                              <p:par>
                                <p:cTn id="8" presetID="22" presetClass="entr" presetSubtype="4"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wipe(down)">
                                      <p:cBhvr>
                                        <p:cTn id="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Photpho c tm ra nm 1669 do Henni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4599" y="820271"/>
            <a:ext cx="7046259" cy="6037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805555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8660" y="323396"/>
            <a:ext cx="11473732" cy="5959837"/>
          </a:xfrm>
        </p:spPr>
        <p:txBody>
          <a:bodyPr>
            <a:normAutofit fontScale="25000" lnSpcReduction="20000"/>
          </a:bodyPr>
          <a:lstStyle/>
          <a:p>
            <a:pPr marL="0" lvl="0" indent="0">
              <a:buNone/>
            </a:pPr>
            <a:r>
              <a:rPr lang="vi-VN" sz="9600" b="1" i="1" dirty="0">
                <a:latin typeface="+mj-lt"/>
              </a:rPr>
              <a:t>Chú ý: </a:t>
            </a:r>
            <a:r>
              <a:rPr lang="vi-VN" sz="9600" i="1" dirty="0">
                <a:latin typeface="+mj-lt"/>
              </a:rPr>
              <a:t>Trong bảng tuần hoàn:</a:t>
            </a:r>
            <a:endParaRPr lang="en-US" sz="9600" dirty="0">
              <a:latin typeface="+mj-lt"/>
            </a:endParaRPr>
          </a:p>
          <a:p>
            <a:pPr marL="0" lvl="0" indent="0">
              <a:buNone/>
            </a:pPr>
            <a:r>
              <a:rPr lang="en-US" sz="9600" i="1" dirty="0">
                <a:latin typeface="+mj-lt"/>
              </a:rPr>
              <a:t>- </a:t>
            </a:r>
            <a:r>
              <a:rPr lang="vi-VN" sz="9600" i="1" dirty="0">
                <a:latin typeface="+mj-lt"/>
              </a:rPr>
              <a:t>Các nguyên tố kim loại được thể hiện bằng màu xanh.</a:t>
            </a:r>
            <a:endParaRPr lang="en-US" sz="9600" dirty="0">
              <a:latin typeface="+mj-lt"/>
            </a:endParaRPr>
          </a:p>
          <a:p>
            <a:pPr marL="0" lvl="0" indent="0">
              <a:buNone/>
            </a:pPr>
            <a:r>
              <a:rPr lang="en-US" sz="9600" i="1" dirty="0">
                <a:latin typeface="+mj-lt"/>
              </a:rPr>
              <a:t>- </a:t>
            </a:r>
            <a:r>
              <a:rPr lang="vi-VN" sz="9600" i="1" dirty="0">
                <a:latin typeface="+mj-lt"/>
              </a:rPr>
              <a:t>Các nguyên tố phi kim được thể hiện bằng màu hồng.</a:t>
            </a:r>
            <a:endParaRPr lang="en-US" sz="9600" dirty="0">
              <a:latin typeface="+mj-lt"/>
            </a:endParaRPr>
          </a:p>
          <a:p>
            <a:pPr marL="0" lvl="0" indent="0">
              <a:buNone/>
            </a:pPr>
            <a:r>
              <a:rPr lang="en-US" sz="9600" i="1" dirty="0">
                <a:latin typeface="+mj-lt"/>
              </a:rPr>
              <a:t>- </a:t>
            </a:r>
            <a:r>
              <a:rPr lang="vi-VN" sz="9600" i="1" dirty="0">
                <a:latin typeface="+mj-lt"/>
              </a:rPr>
              <a:t>Các nguyên tố khí hiếm được thể hiện bằng màu vàng.</a:t>
            </a:r>
            <a:endParaRPr lang="en-US" sz="9600" dirty="0">
              <a:latin typeface="+mj-lt"/>
            </a:endParaRPr>
          </a:p>
          <a:p>
            <a:pPr marL="0" indent="0">
              <a:buNone/>
            </a:pPr>
            <a:r>
              <a:rPr lang="en-US" sz="9600" b="1" dirty="0">
                <a:latin typeface="+mj-lt"/>
                <a:cs typeface="Times New Roman" panose="02020603050405020304" pitchFamily="18" charset="0"/>
              </a:rPr>
              <a:t>* </a:t>
            </a:r>
            <a:r>
              <a:rPr lang="vi-VN" sz="9600" b="1" dirty="0">
                <a:latin typeface="+mj-lt"/>
                <a:cs typeface="Times New Roman" panose="02020603050405020304" pitchFamily="18" charset="0"/>
              </a:rPr>
              <a:t>Dựa vào bảng tuần hoàn ta xác định được Nguyên tố kim loại: Ba, Rb, Cu, Fe.</a:t>
            </a:r>
            <a:endParaRPr lang="en-US" sz="9600" b="1" dirty="0">
              <a:latin typeface="+mj-lt"/>
              <a:cs typeface="Times New Roman" panose="02020603050405020304" pitchFamily="18" charset="0"/>
            </a:endParaRPr>
          </a:p>
          <a:p>
            <a:pPr marL="0" indent="0">
              <a:buNone/>
            </a:pPr>
            <a:r>
              <a:rPr lang="en-US" sz="9600" dirty="0">
                <a:latin typeface="+mj-lt"/>
              </a:rPr>
              <a:t>-</a:t>
            </a:r>
            <a:r>
              <a:rPr lang="vi-VN" sz="9600" dirty="0">
                <a:latin typeface="+mj-lt"/>
              </a:rPr>
              <a:t>Nguyên tố phi kim: P, Si.</a:t>
            </a:r>
            <a:endParaRPr lang="en-US" sz="9600" dirty="0">
              <a:latin typeface="+mj-lt"/>
            </a:endParaRPr>
          </a:p>
          <a:p>
            <a:pPr marL="0" indent="0">
              <a:buNone/>
            </a:pPr>
            <a:r>
              <a:rPr lang="en-US" sz="9600" dirty="0">
                <a:latin typeface="+mj-lt"/>
              </a:rPr>
              <a:t>-</a:t>
            </a:r>
            <a:r>
              <a:rPr lang="vi-VN" sz="9600" dirty="0">
                <a:latin typeface="+mj-lt"/>
              </a:rPr>
              <a:t>Ngoài ra nguyên tố Ne là khí hiếm.</a:t>
            </a:r>
            <a:endParaRPr lang="en-US" sz="9600" dirty="0">
              <a:latin typeface="+mj-lt"/>
            </a:endParaRPr>
          </a:p>
          <a:p>
            <a:pPr marL="0" lvl="0" indent="0">
              <a:buNone/>
            </a:pPr>
            <a:r>
              <a:rPr lang="en-US" sz="9600" b="1" dirty="0">
                <a:latin typeface="+mj-lt"/>
              </a:rPr>
              <a:t>*</a:t>
            </a:r>
            <a:r>
              <a:rPr lang="vi-VN" sz="9600" b="1" dirty="0">
                <a:latin typeface="+mj-lt"/>
              </a:rPr>
              <a:t>Ứng dụng trong đời sống của một nguyên tố trong số các nguyên tố trên:</a:t>
            </a:r>
            <a:endParaRPr lang="en-US" sz="9600" b="1" dirty="0">
              <a:latin typeface="+mj-lt"/>
            </a:endParaRPr>
          </a:p>
          <a:p>
            <a:pPr marL="0" lvl="0" indent="0">
              <a:buNone/>
            </a:pPr>
            <a:r>
              <a:rPr lang="en-US" sz="9600" dirty="0">
                <a:latin typeface="+mj-lt"/>
              </a:rPr>
              <a:t>- </a:t>
            </a:r>
            <a:r>
              <a:rPr lang="vi-VN" sz="9600" dirty="0">
                <a:latin typeface="+mj-lt"/>
              </a:rPr>
              <a:t>Copper (Cu): làm lõi dây dẫn điện, que hàn đồng, đúc tượng, nam châm điện từ, các động cơ máy móc,…</a:t>
            </a:r>
            <a:endParaRPr lang="en-US" sz="9600" dirty="0">
              <a:latin typeface="+mj-lt"/>
            </a:endParaRPr>
          </a:p>
          <a:p>
            <a:pPr marL="0" lvl="0" indent="0">
              <a:buNone/>
            </a:pPr>
            <a:r>
              <a:rPr lang="en-US" sz="9600" dirty="0">
                <a:latin typeface="+mj-lt"/>
              </a:rPr>
              <a:t>- </a:t>
            </a:r>
            <a:r>
              <a:rPr lang="vi-VN" sz="9600" dirty="0">
                <a:latin typeface="+mj-lt"/>
              </a:rPr>
              <a:t>Iron (Fe): Dùng để chế tạo các đồ dùng gia đình như dao, kéo, bàn ghế, máy giặt, bồn rửa bát; xây dựng công trình (nhà, cầu, đường sắt,…); khung xe (xe máy, xe đạp, ô tô,…);…</a:t>
            </a:r>
            <a:endParaRPr lang="en-US" sz="9600" dirty="0">
              <a:latin typeface="+mj-lt"/>
            </a:endParaRPr>
          </a:p>
          <a:p>
            <a:pPr marL="0" lvl="0" indent="0">
              <a:buNone/>
            </a:pPr>
            <a:r>
              <a:rPr lang="en-US" sz="9600" dirty="0">
                <a:latin typeface="+mj-lt"/>
              </a:rPr>
              <a:t>- </a:t>
            </a:r>
            <a:r>
              <a:rPr lang="vi-VN" sz="9600" dirty="0">
                <a:latin typeface="+mj-lt"/>
              </a:rPr>
              <a:t>Silicon (Si): là thành phần cơ bản tạo nên thủy tinh, ngoài ra được dùng làm chất bán dẫn trong các linh kiện điện tử, thành phần cấu tạo nên thép, gạch, xi măng,...</a:t>
            </a:r>
            <a:endParaRPr lang="en-US" sz="9600" dirty="0">
              <a:latin typeface="+mj-lt"/>
            </a:endParaRPr>
          </a:p>
          <a:p>
            <a:pPr marL="0" lvl="0" indent="0">
              <a:buNone/>
            </a:pPr>
            <a:r>
              <a:rPr lang="en-US" sz="9600" dirty="0">
                <a:latin typeface="+mj-lt"/>
              </a:rPr>
              <a:t>- </a:t>
            </a:r>
            <a:r>
              <a:rPr lang="vi-VN" sz="9600" dirty="0">
                <a:latin typeface="+mj-lt"/>
              </a:rPr>
              <a:t>Phosphorus (P): là nguyên liệu để sản xuất diêm, các loại thuốc súng, bom, đạn khói, phân bón,..</a:t>
            </a:r>
            <a:endParaRPr lang="en-US" sz="9600" dirty="0">
              <a:latin typeface="+mj-lt"/>
            </a:endParaRPr>
          </a:p>
          <a:p>
            <a:endParaRPr lang="en-US" dirty="0">
              <a:latin typeface="+mj-lt"/>
            </a:endParaRPr>
          </a:p>
        </p:txBody>
      </p:sp>
    </p:spTree>
    <p:extLst>
      <p:ext uri="{BB962C8B-B14F-4D97-AF65-F5344CB8AC3E}">
        <p14:creationId xmlns:p14="http://schemas.microsoft.com/office/powerpoint/2010/main" val="26385178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85406" y="286770"/>
            <a:ext cx="6096000" cy="1938992"/>
          </a:xfrm>
          <a:prstGeom prst="rect">
            <a:avLst/>
          </a:prstGeom>
        </p:spPr>
        <p:txBody>
          <a:bodyPr>
            <a:spAutoFit/>
          </a:bodyPr>
          <a:lstStyle/>
          <a:p>
            <a:pPr algn="just"/>
            <a:r>
              <a:rPr lang="en-US" sz="2400" b="1" dirty="0" err="1">
                <a:solidFill>
                  <a:srgbClr val="C00000"/>
                </a:solidFill>
                <a:latin typeface="Times New Roman" panose="02020603050405020304" pitchFamily="18" charset="0"/>
              </a:rPr>
              <a:t>Câu</a:t>
            </a:r>
            <a:r>
              <a:rPr lang="en-US" sz="2400" b="1" dirty="0">
                <a:solidFill>
                  <a:srgbClr val="C00000"/>
                </a:solidFill>
                <a:latin typeface="Times New Roman" panose="02020603050405020304" pitchFamily="18" charset="0"/>
              </a:rPr>
              <a:t> 1:</a:t>
            </a:r>
            <a:r>
              <a:rPr lang="en-US" sz="2400" dirty="0">
                <a:solidFill>
                  <a:srgbClr val="C00000"/>
                </a:solidFill>
                <a:latin typeface="Times New Roman" panose="02020603050405020304" pitchFamily="18" charset="0"/>
              </a:rPr>
              <a:t> </a:t>
            </a:r>
            <a:r>
              <a:rPr lang="en-US" sz="2400" dirty="0" err="1">
                <a:solidFill>
                  <a:srgbClr val="C00000"/>
                </a:solidFill>
                <a:latin typeface="Times New Roman" panose="02020603050405020304" pitchFamily="18" charset="0"/>
              </a:rPr>
              <a:t>Các</a:t>
            </a:r>
            <a:r>
              <a:rPr lang="en-US" sz="2400" dirty="0">
                <a:solidFill>
                  <a:srgbClr val="C00000"/>
                </a:solidFill>
                <a:latin typeface="Times New Roman" panose="02020603050405020304" pitchFamily="18" charset="0"/>
              </a:rPr>
              <a:t> </a:t>
            </a:r>
            <a:r>
              <a:rPr lang="en-US" sz="2400" dirty="0" err="1">
                <a:solidFill>
                  <a:srgbClr val="C00000"/>
                </a:solidFill>
                <a:latin typeface="Times New Roman" panose="02020603050405020304" pitchFamily="18" charset="0"/>
              </a:rPr>
              <a:t>nguyên</a:t>
            </a:r>
            <a:r>
              <a:rPr lang="en-US" sz="2400" dirty="0">
                <a:solidFill>
                  <a:srgbClr val="C00000"/>
                </a:solidFill>
                <a:latin typeface="Times New Roman" panose="02020603050405020304" pitchFamily="18" charset="0"/>
              </a:rPr>
              <a:t> </a:t>
            </a:r>
            <a:r>
              <a:rPr lang="en-US" sz="2400" dirty="0" err="1">
                <a:solidFill>
                  <a:srgbClr val="C00000"/>
                </a:solidFill>
                <a:latin typeface="Times New Roman" panose="02020603050405020304" pitchFamily="18" charset="0"/>
              </a:rPr>
              <a:t>tố</a:t>
            </a:r>
            <a:r>
              <a:rPr lang="en-US" sz="2400" dirty="0">
                <a:solidFill>
                  <a:srgbClr val="C00000"/>
                </a:solidFill>
                <a:latin typeface="Times New Roman" panose="02020603050405020304" pitchFamily="18" charset="0"/>
              </a:rPr>
              <a:t> </a:t>
            </a:r>
            <a:r>
              <a:rPr lang="en-US" sz="2400" dirty="0" err="1">
                <a:solidFill>
                  <a:srgbClr val="C00000"/>
                </a:solidFill>
                <a:latin typeface="Times New Roman" panose="02020603050405020304" pitchFamily="18" charset="0"/>
              </a:rPr>
              <a:t>khí</a:t>
            </a:r>
            <a:r>
              <a:rPr lang="en-US" sz="2400" dirty="0">
                <a:solidFill>
                  <a:srgbClr val="C00000"/>
                </a:solidFill>
                <a:latin typeface="Times New Roman" panose="02020603050405020304" pitchFamily="18" charset="0"/>
              </a:rPr>
              <a:t> </a:t>
            </a:r>
            <a:r>
              <a:rPr lang="en-US" sz="2400" dirty="0" err="1">
                <a:solidFill>
                  <a:srgbClr val="C00000"/>
                </a:solidFill>
                <a:latin typeface="Times New Roman" panose="02020603050405020304" pitchFamily="18" charset="0"/>
              </a:rPr>
              <a:t>hiếm</a:t>
            </a:r>
            <a:r>
              <a:rPr lang="en-US" sz="2400" dirty="0">
                <a:solidFill>
                  <a:srgbClr val="C00000"/>
                </a:solidFill>
                <a:latin typeface="Times New Roman" panose="02020603050405020304" pitchFamily="18" charset="0"/>
              </a:rPr>
              <a:t> </a:t>
            </a:r>
            <a:r>
              <a:rPr lang="en-US" sz="2400" dirty="0" err="1">
                <a:solidFill>
                  <a:srgbClr val="C00000"/>
                </a:solidFill>
                <a:latin typeface="Times New Roman" panose="02020603050405020304" pitchFamily="18" charset="0"/>
              </a:rPr>
              <a:t>nằm</a:t>
            </a:r>
            <a:r>
              <a:rPr lang="en-US" sz="2400" dirty="0">
                <a:solidFill>
                  <a:srgbClr val="C00000"/>
                </a:solidFill>
                <a:latin typeface="Times New Roman" panose="02020603050405020304" pitchFamily="18" charset="0"/>
              </a:rPr>
              <a:t> ở </a:t>
            </a:r>
            <a:r>
              <a:rPr lang="en-US" sz="2400" dirty="0" err="1">
                <a:solidFill>
                  <a:srgbClr val="C00000"/>
                </a:solidFill>
                <a:latin typeface="Times New Roman" panose="02020603050405020304" pitchFamily="18" charset="0"/>
              </a:rPr>
              <a:t>nhóm</a:t>
            </a:r>
            <a:endParaRPr lang="en-US" sz="2400" dirty="0">
              <a:solidFill>
                <a:srgbClr val="C00000"/>
              </a:solidFill>
              <a:latin typeface="Times New Roman" panose="02020603050405020304" pitchFamily="18" charset="0"/>
            </a:endParaRPr>
          </a:p>
          <a:p>
            <a:pPr algn="just"/>
            <a:r>
              <a:rPr lang="en-US" sz="2400" dirty="0">
                <a:latin typeface="Times New Roman" panose="02020603050405020304" pitchFamily="18" charset="0"/>
              </a:rPr>
              <a:t>A. IA.</a:t>
            </a:r>
          </a:p>
          <a:p>
            <a:pPr algn="just"/>
            <a:r>
              <a:rPr lang="en-US" sz="2400" dirty="0">
                <a:latin typeface="Times New Roman" panose="02020603050405020304" pitchFamily="18" charset="0"/>
              </a:rPr>
              <a:t>B. IIA.</a:t>
            </a:r>
          </a:p>
          <a:p>
            <a:pPr algn="just"/>
            <a:r>
              <a:rPr lang="en-US" sz="2400" dirty="0">
                <a:latin typeface="Times New Roman" panose="02020603050405020304" pitchFamily="18" charset="0"/>
              </a:rPr>
              <a:t>C. VIIA.</a:t>
            </a:r>
          </a:p>
          <a:p>
            <a:pPr algn="just"/>
            <a:r>
              <a:rPr lang="en-US" sz="2400" dirty="0">
                <a:latin typeface="Times New Roman" panose="02020603050405020304" pitchFamily="18" charset="0"/>
              </a:rPr>
              <a:t>D. VIIIA</a:t>
            </a:r>
            <a:r>
              <a:rPr lang="en-US" sz="2400" b="1" dirty="0">
                <a:latin typeface="Times New Roman" panose="02020603050405020304" pitchFamily="18" charset="0"/>
              </a:rPr>
              <a:t>.</a:t>
            </a:r>
            <a:endParaRPr lang="en-US" sz="2400" b="0" i="0" dirty="0">
              <a:effectLst/>
              <a:latin typeface="Times New Roman" panose="02020603050405020304" pitchFamily="18" charset="0"/>
            </a:endParaRPr>
          </a:p>
        </p:txBody>
      </p:sp>
      <p:sp>
        <p:nvSpPr>
          <p:cNvPr id="5" name="Rectangle 4"/>
          <p:cNvSpPr/>
          <p:nvPr/>
        </p:nvSpPr>
        <p:spPr>
          <a:xfrm>
            <a:off x="1793965" y="2614472"/>
            <a:ext cx="9557657" cy="2308324"/>
          </a:xfrm>
          <a:prstGeom prst="rect">
            <a:avLst/>
          </a:prstGeom>
        </p:spPr>
        <p:txBody>
          <a:bodyPr wrap="square">
            <a:spAutoFit/>
          </a:bodyPr>
          <a:lstStyle/>
          <a:p>
            <a:pPr algn="just"/>
            <a:r>
              <a:rPr lang="vi-VN" sz="2400" b="1" dirty="0">
                <a:solidFill>
                  <a:srgbClr val="008000"/>
                </a:solidFill>
                <a:latin typeface="Times New Roman" panose="02020603050405020304" pitchFamily="18" charset="0"/>
              </a:rPr>
              <a:t>Câu </a:t>
            </a:r>
            <a:r>
              <a:rPr lang="en-US" sz="2400" b="1" dirty="0">
                <a:solidFill>
                  <a:srgbClr val="008000"/>
                </a:solidFill>
                <a:latin typeface="Times New Roman" panose="02020603050405020304" pitchFamily="18" charset="0"/>
              </a:rPr>
              <a:t>2</a:t>
            </a:r>
            <a:r>
              <a:rPr lang="vi-VN" sz="2400" b="1" dirty="0">
                <a:solidFill>
                  <a:srgbClr val="008000"/>
                </a:solidFill>
                <a:latin typeface="Times New Roman" panose="02020603050405020304" pitchFamily="18" charset="0"/>
              </a:rPr>
              <a:t>:</a:t>
            </a:r>
            <a:r>
              <a:rPr lang="vi-VN" sz="2400" b="1" dirty="0">
                <a:latin typeface="Times New Roman" panose="02020603050405020304" pitchFamily="18" charset="0"/>
              </a:rPr>
              <a:t> </a:t>
            </a:r>
            <a:r>
              <a:rPr lang="vi-VN" sz="2400" dirty="0">
                <a:latin typeface="Times New Roman" panose="02020603050405020304" pitchFamily="18" charset="0"/>
              </a:rPr>
              <a:t>Phát biểu nào sau đây không đúng?</a:t>
            </a:r>
          </a:p>
          <a:p>
            <a:pPr algn="just"/>
            <a:r>
              <a:rPr lang="vi-VN" sz="2400" dirty="0">
                <a:latin typeface="Times New Roman" panose="02020603050405020304" pitchFamily="18" charset="0"/>
              </a:rPr>
              <a:t>A. Các nguyên tố phi kim tập trung ở các nhóm VA, VIA, VIIA.</a:t>
            </a:r>
          </a:p>
          <a:p>
            <a:pPr algn="just"/>
            <a:r>
              <a:rPr lang="vi-VN" sz="2400" dirty="0">
                <a:latin typeface="Times New Roman" panose="02020603050405020304" pitchFamily="18" charset="0"/>
              </a:rPr>
              <a:t>B. Các nguyên tố khí hiếm nằm ở nhóm VIIIA.</a:t>
            </a:r>
          </a:p>
          <a:p>
            <a:pPr algn="just"/>
            <a:r>
              <a:rPr lang="vi-VN" sz="2400" dirty="0">
                <a:latin typeface="Times New Roman" panose="02020603050405020304" pitchFamily="18" charset="0"/>
              </a:rPr>
              <a:t>C. Các nguyên tố kim loại có mặt ở tất cả các nhóm trong bảng tuần hoàn.</a:t>
            </a:r>
          </a:p>
          <a:p>
            <a:pPr algn="just"/>
            <a:r>
              <a:rPr lang="vi-VN" sz="2400" dirty="0">
                <a:latin typeface="Times New Roman" panose="02020603050405020304" pitchFamily="18" charset="0"/>
              </a:rPr>
              <a:t>D. Các nguyên tố lanthanide và actinide, mỗi họ gồm 14 nguyên tố được xếp</a:t>
            </a:r>
            <a:br>
              <a:rPr lang="vi-VN" sz="2400" dirty="0">
                <a:latin typeface="Times New Roman" panose="02020603050405020304" pitchFamily="18" charset="0"/>
              </a:rPr>
            </a:br>
            <a:r>
              <a:rPr lang="vi-VN" sz="2400" dirty="0">
                <a:latin typeface="Times New Roman" panose="02020603050405020304" pitchFamily="18" charset="0"/>
              </a:rPr>
              <a:t>riêng thành hai dãy ở cuối bảng.</a:t>
            </a:r>
            <a:endParaRPr lang="vi-VN" sz="2400" b="0" i="0" dirty="0">
              <a:effectLst/>
              <a:latin typeface="Times New Roman" panose="02020603050405020304" pitchFamily="18" charset="0"/>
            </a:endParaRPr>
          </a:p>
        </p:txBody>
      </p:sp>
      <p:sp>
        <p:nvSpPr>
          <p:cNvPr id="6" name="Oval 5"/>
          <p:cNvSpPr/>
          <p:nvPr/>
        </p:nvSpPr>
        <p:spPr>
          <a:xfrm>
            <a:off x="1793966" y="1793484"/>
            <a:ext cx="496388" cy="47444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dirty="0"/>
          </a:p>
        </p:txBody>
      </p:sp>
      <p:sp>
        <p:nvSpPr>
          <p:cNvPr id="7" name="Oval 6"/>
          <p:cNvSpPr/>
          <p:nvPr/>
        </p:nvSpPr>
        <p:spPr>
          <a:xfrm>
            <a:off x="1637212" y="3759612"/>
            <a:ext cx="496388" cy="47444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dirty="0"/>
          </a:p>
        </p:txBody>
      </p:sp>
    </p:spTree>
    <p:extLst>
      <p:ext uri="{BB962C8B-B14F-4D97-AF65-F5344CB8AC3E}">
        <p14:creationId xmlns:p14="http://schemas.microsoft.com/office/powerpoint/2010/main" val="466422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80">
                                          <p:stCondLst>
                                            <p:cond delay="0"/>
                                          </p:stCondLst>
                                        </p:cTn>
                                        <p:tgtEl>
                                          <p:spTgt spid="7"/>
                                        </p:tgtEl>
                                      </p:cBhvr>
                                    </p:animEffect>
                                    <p:anim calcmode="lin" valueType="num">
                                      <p:cBhvr>
                                        <p:cTn id="31"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6" dur="26">
                                          <p:stCondLst>
                                            <p:cond delay="650"/>
                                          </p:stCondLst>
                                        </p:cTn>
                                        <p:tgtEl>
                                          <p:spTgt spid="7"/>
                                        </p:tgtEl>
                                      </p:cBhvr>
                                      <p:to x="100000" y="60000"/>
                                    </p:animScale>
                                    <p:animScale>
                                      <p:cBhvr>
                                        <p:cTn id="37" dur="166" decel="50000">
                                          <p:stCondLst>
                                            <p:cond delay="676"/>
                                          </p:stCondLst>
                                        </p:cTn>
                                        <p:tgtEl>
                                          <p:spTgt spid="7"/>
                                        </p:tgtEl>
                                      </p:cBhvr>
                                      <p:to x="100000" y="100000"/>
                                    </p:animScale>
                                    <p:animScale>
                                      <p:cBhvr>
                                        <p:cTn id="38" dur="26">
                                          <p:stCondLst>
                                            <p:cond delay="1312"/>
                                          </p:stCondLst>
                                        </p:cTn>
                                        <p:tgtEl>
                                          <p:spTgt spid="7"/>
                                        </p:tgtEl>
                                      </p:cBhvr>
                                      <p:to x="100000" y="80000"/>
                                    </p:animScale>
                                    <p:animScale>
                                      <p:cBhvr>
                                        <p:cTn id="39" dur="166" decel="50000">
                                          <p:stCondLst>
                                            <p:cond delay="1338"/>
                                          </p:stCondLst>
                                        </p:cTn>
                                        <p:tgtEl>
                                          <p:spTgt spid="7"/>
                                        </p:tgtEl>
                                      </p:cBhvr>
                                      <p:to x="100000" y="100000"/>
                                    </p:animScale>
                                    <p:animScale>
                                      <p:cBhvr>
                                        <p:cTn id="40" dur="26">
                                          <p:stCondLst>
                                            <p:cond delay="1642"/>
                                          </p:stCondLst>
                                        </p:cTn>
                                        <p:tgtEl>
                                          <p:spTgt spid="7"/>
                                        </p:tgtEl>
                                      </p:cBhvr>
                                      <p:to x="100000" y="90000"/>
                                    </p:animScale>
                                    <p:animScale>
                                      <p:cBhvr>
                                        <p:cTn id="41" dur="166" decel="50000">
                                          <p:stCondLst>
                                            <p:cond delay="1668"/>
                                          </p:stCondLst>
                                        </p:cTn>
                                        <p:tgtEl>
                                          <p:spTgt spid="7"/>
                                        </p:tgtEl>
                                      </p:cBhvr>
                                      <p:to x="100000" y="100000"/>
                                    </p:animScale>
                                    <p:animScale>
                                      <p:cBhvr>
                                        <p:cTn id="42" dur="26">
                                          <p:stCondLst>
                                            <p:cond delay="1808"/>
                                          </p:stCondLst>
                                        </p:cTn>
                                        <p:tgtEl>
                                          <p:spTgt spid="7"/>
                                        </p:tgtEl>
                                      </p:cBhvr>
                                      <p:to x="100000" y="95000"/>
                                    </p:animScale>
                                    <p:animScale>
                                      <p:cBhvr>
                                        <p:cTn id="43"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6399" y="3130436"/>
            <a:ext cx="9557658" cy="2308324"/>
          </a:xfrm>
          <a:prstGeom prst="rect">
            <a:avLst/>
          </a:prstGeom>
        </p:spPr>
        <p:txBody>
          <a:bodyPr wrap="square">
            <a:spAutoFit/>
          </a:bodyPr>
          <a:lstStyle/>
          <a:p>
            <a:pPr algn="just"/>
            <a:r>
              <a:rPr lang="en-US" sz="2400" b="1" dirty="0" err="1">
                <a:solidFill>
                  <a:srgbClr val="C00000"/>
                </a:solidFill>
                <a:latin typeface="Times New Roman" panose="02020603050405020304" pitchFamily="18" charset="0"/>
              </a:rPr>
              <a:t>Câu</a:t>
            </a:r>
            <a:r>
              <a:rPr lang="en-US" sz="2400" b="1" dirty="0">
                <a:solidFill>
                  <a:srgbClr val="C00000"/>
                </a:solidFill>
                <a:latin typeface="Times New Roman" panose="02020603050405020304" pitchFamily="18" charset="0"/>
              </a:rPr>
              <a:t> 4:</a:t>
            </a:r>
            <a:r>
              <a:rPr lang="en-US" sz="2400" dirty="0">
                <a:solidFill>
                  <a:srgbClr val="C00000"/>
                </a:solidFill>
                <a:latin typeface="Times New Roman" panose="02020603050405020304" pitchFamily="18" charset="0"/>
              </a:rPr>
              <a:t> </a:t>
            </a:r>
            <a:r>
              <a:rPr lang="en-US" sz="2400" dirty="0" err="1">
                <a:solidFill>
                  <a:srgbClr val="C00000"/>
                </a:solidFill>
                <a:latin typeface="Times New Roman" panose="02020603050405020304" pitchFamily="18" charset="0"/>
              </a:rPr>
              <a:t>Nguyên</a:t>
            </a:r>
            <a:r>
              <a:rPr lang="en-US" sz="2400" dirty="0">
                <a:solidFill>
                  <a:srgbClr val="C00000"/>
                </a:solidFill>
                <a:latin typeface="Times New Roman" panose="02020603050405020304" pitchFamily="18" charset="0"/>
              </a:rPr>
              <a:t> </a:t>
            </a:r>
            <a:r>
              <a:rPr lang="en-US" sz="2400" dirty="0" err="1">
                <a:solidFill>
                  <a:srgbClr val="C00000"/>
                </a:solidFill>
                <a:latin typeface="Times New Roman" panose="02020603050405020304" pitchFamily="18" charset="0"/>
              </a:rPr>
              <a:t>tử</a:t>
            </a:r>
            <a:r>
              <a:rPr lang="en-US" sz="2400" dirty="0">
                <a:solidFill>
                  <a:srgbClr val="C00000"/>
                </a:solidFill>
                <a:latin typeface="Times New Roman" panose="02020603050405020304" pitchFamily="18" charset="0"/>
              </a:rPr>
              <a:t> </a:t>
            </a:r>
            <a:r>
              <a:rPr lang="en-US" sz="2400" dirty="0" err="1">
                <a:solidFill>
                  <a:srgbClr val="C00000"/>
                </a:solidFill>
                <a:latin typeface="Times New Roman" panose="02020603050405020304" pitchFamily="18" charset="0"/>
              </a:rPr>
              <a:t>của</a:t>
            </a:r>
            <a:r>
              <a:rPr lang="en-US" sz="2400" dirty="0">
                <a:solidFill>
                  <a:srgbClr val="C00000"/>
                </a:solidFill>
                <a:latin typeface="Times New Roman" panose="02020603050405020304" pitchFamily="18" charset="0"/>
              </a:rPr>
              <a:t> </a:t>
            </a:r>
            <a:r>
              <a:rPr lang="en-US" sz="2400" dirty="0" err="1">
                <a:solidFill>
                  <a:srgbClr val="C00000"/>
                </a:solidFill>
                <a:latin typeface="Times New Roman" panose="02020603050405020304" pitchFamily="18" charset="0"/>
              </a:rPr>
              <a:t>nguyên</a:t>
            </a:r>
            <a:r>
              <a:rPr lang="en-US" sz="2400" dirty="0">
                <a:solidFill>
                  <a:srgbClr val="C00000"/>
                </a:solidFill>
                <a:latin typeface="Times New Roman" panose="02020603050405020304" pitchFamily="18" charset="0"/>
              </a:rPr>
              <a:t> </a:t>
            </a:r>
            <a:r>
              <a:rPr lang="en-US" sz="2400" dirty="0" err="1">
                <a:solidFill>
                  <a:srgbClr val="C00000"/>
                </a:solidFill>
                <a:latin typeface="Times New Roman" panose="02020603050405020304" pitchFamily="18" charset="0"/>
              </a:rPr>
              <a:t>tố</a:t>
            </a:r>
            <a:r>
              <a:rPr lang="en-US" sz="2400" dirty="0">
                <a:solidFill>
                  <a:srgbClr val="C00000"/>
                </a:solidFill>
                <a:latin typeface="Times New Roman" panose="02020603050405020304" pitchFamily="18" charset="0"/>
              </a:rPr>
              <a:t> X </a:t>
            </a:r>
            <a:r>
              <a:rPr lang="en-US" sz="2400" dirty="0" err="1">
                <a:solidFill>
                  <a:srgbClr val="C00000"/>
                </a:solidFill>
                <a:latin typeface="Times New Roman" panose="02020603050405020304" pitchFamily="18" charset="0"/>
              </a:rPr>
              <a:t>có</a:t>
            </a:r>
            <a:r>
              <a:rPr lang="en-US" sz="2400" dirty="0">
                <a:solidFill>
                  <a:srgbClr val="C00000"/>
                </a:solidFill>
                <a:latin typeface="Times New Roman" panose="02020603050405020304" pitchFamily="18" charset="0"/>
              </a:rPr>
              <a:t> 3 </a:t>
            </a:r>
            <a:r>
              <a:rPr lang="en-US" sz="2400" dirty="0" err="1">
                <a:solidFill>
                  <a:srgbClr val="C00000"/>
                </a:solidFill>
                <a:latin typeface="Times New Roman" panose="02020603050405020304" pitchFamily="18" charset="0"/>
              </a:rPr>
              <a:t>lớp</a:t>
            </a:r>
            <a:r>
              <a:rPr lang="en-US" sz="2400" dirty="0">
                <a:solidFill>
                  <a:srgbClr val="C00000"/>
                </a:solidFill>
                <a:latin typeface="Times New Roman" panose="02020603050405020304" pitchFamily="18" charset="0"/>
              </a:rPr>
              <a:t> electron, </a:t>
            </a:r>
            <a:r>
              <a:rPr lang="en-US" sz="2400" dirty="0" err="1">
                <a:solidFill>
                  <a:srgbClr val="C00000"/>
                </a:solidFill>
                <a:latin typeface="Times New Roman" panose="02020603050405020304" pitchFamily="18" charset="0"/>
              </a:rPr>
              <a:t>lớp</a:t>
            </a:r>
            <a:r>
              <a:rPr lang="en-US" sz="2400" dirty="0">
                <a:solidFill>
                  <a:srgbClr val="C00000"/>
                </a:solidFill>
                <a:latin typeface="Times New Roman" panose="02020603050405020304" pitchFamily="18" charset="0"/>
              </a:rPr>
              <a:t> electron </a:t>
            </a:r>
            <a:r>
              <a:rPr lang="en-US" sz="2400" dirty="0" err="1">
                <a:solidFill>
                  <a:srgbClr val="C00000"/>
                </a:solidFill>
                <a:latin typeface="Times New Roman" panose="02020603050405020304" pitchFamily="18" charset="0"/>
              </a:rPr>
              <a:t>ngoài</a:t>
            </a:r>
            <a:r>
              <a:rPr lang="en-US" sz="2400" dirty="0">
                <a:solidFill>
                  <a:srgbClr val="C00000"/>
                </a:solidFill>
                <a:latin typeface="Times New Roman" panose="02020603050405020304" pitchFamily="18" charset="0"/>
              </a:rPr>
              <a:t> </a:t>
            </a:r>
            <a:r>
              <a:rPr lang="en-US" sz="2400" dirty="0" err="1">
                <a:solidFill>
                  <a:srgbClr val="C00000"/>
                </a:solidFill>
                <a:latin typeface="Times New Roman" panose="02020603050405020304" pitchFamily="18" charset="0"/>
              </a:rPr>
              <a:t>cùng</a:t>
            </a:r>
            <a:r>
              <a:rPr lang="en-US" sz="2400" dirty="0">
                <a:solidFill>
                  <a:srgbClr val="C00000"/>
                </a:solidFill>
                <a:latin typeface="Times New Roman" panose="02020603050405020304" pitchFamily="18" charset="0"/>
              </a:rPr>
              <a:t> </a:t>
            </a:r>
            <a:r>
              <a:rPr lang="en-US" sz="2400" dirty="0" err="1">
                <a:solidFill>
                  <a:srgbClr val="C00000"/>
                </a:solidFill>
                <a:latin typeface="Times New Roman" panose="02020603050405020304" pitchFamily="18" charset="0"/>
              </a:rPr>
              <a:t>có</a:t>
            </a:r>
            <a:r>
              <a:rPr lang="en-US" sz="2400" dirty="0">
                <a:solidFill>
                  <a:srgbClr val="C00000"/>
                </a:solidFill>
                <a:latin typeface="Times New Roman" panose="02020603050405020304" pitchFamily="18" charset="0"/>
              </a:rPr>
              <a:t> 2 electron. </a:t>
            </a:r>
            <a:r>
              <a:rPr lang="en-US" sz="2400" dirty="0" err="1">
                <a:solidFill>
                  <a:srgbClr val="C00000"/>
                </a:solidFill>
                <a:latin typeface="Times New Roman" panose="02020603050405020304" pitchFamily="18" charset="0"/>
              </a:rPr>
              <a:t>Vị</a:t>
            </a:r>
            <a:r>
              <a:rPr lang="en-US" sz="2400" dirty="0">
                <a:solidFill>
                  <a:srgbClr val="C00000"/>
                </a:solidFill>
                <a:latin typeface="Times New Roman" panose="02020603050405020304" pitchFamily="18" charset="0"/>
              </a:rPr>
              <a:t> </a:t>
            </a:r>
            <a:r>
              <a:rPr lang="en-US" sz="2400" dirty="0" err="1">
                <a:solidFill>
                  <a:srgbClr val="C00000"/>
                </a:solidFill>
                <a:latin typeface="Times New Roman" panose="02020603050405020304" pitchFamily="18" charset="0"/>
              </a:rPr>
              <a:t>trí</a:t>
            </a:r>
            <a:r>
              <a:rPr lang="en-US" sz="2400" dirty="0">
                <a:solidFill>
                  <a:srgbClr val="C00000"/>
                </a:solidFill>
                <a:latin typeface="Times New Roman" panose="02020603050405020304" pitchFamily="18" charset="0"/>
              </a:rPr>
              <a:t> </a:t>
            </a:r>
            <a:r>
              <a:rPr lang="en-US" sz="2400" dirty="0" err="1">
                <a:solidFill>
                  <a:srgbClr val="C00000"/>
                </a:solidFill>
                <a:latin typeface="Times New Roman" panose="02020603050405020304" pitchFamily="18" charset="0"/>
              </a:rPr>
              <a:t>của</a:t>
            </a:r>
            <a:r>
              <a:rPr lang="en-US" sz="2400" dirty="0">
                <a:solidFill>
                  <a:srgbClr val="C00000"/>
                </a:solidFill>
                <a:latin typeface="Times New Roman" panose="02020603050405020304" pitchFamily="18" charset="0"/>
              </a:rPr>
              <a:t> </a:t>
            </a:r>
            <a:r>
              <a:rPr lang="en-US" sz="2400" dirty="0" err="1">
                <a:solidFill>
                  <a:srgbClr val="C00000"/>
                </a:solidFill>
                <a:latin typeface="Times New Roman" panose="02020603050405020304" pitchFamily="18" charset="0"/>
              </a:rPr>
              <a:t>nguyên</a:t>
            </a:r>
            <a:r>
              <a:rPr lang="en-US" sz="2400" dirty="0">
                <a:solidFill>
                  <a:srgbClr val="C00000"/>
                </a:solidFill>
                <a:latin typeface="Times New Roman" panose="02020603050405020304" pitchFamily="18" charset="0"/>
              </a:rPr>
              <a:t> </a:t>
            </a:r>
            <a:r>
              <a:rPr lang="en-US" sz="2400" dirty="0" err="1">
                <a:solidFill>
                  <a:srgbClr val="C00000"/>
                </a:solidFill>
                <a:latin typeface="Times New Roman" panose="02020603050405020304" pitchFamily="18" charset="0"/>
              </a:rPr>
              <a:t>tố</a:t>
            </a:r>
            <a:r>
              <a:rPr lang="en-US" sz="2400" dirty="0">
                <a:solidFill>
                  <a:srgbClr val="C00000"/>
                </a:solidFill>
                <a:latin typeface="Times New Roman" panose="02020603050405020304" pitchFamily="18" charset="0"/>
              </a:rPr>
              <a:t> X </a:t>
            </a:r>
            <a:r>
              <a:rPr lang="en-US" sz="2400" dirty="0" err="1">
                <a:solidFill>
                  <a:srgbClr val="C00000"/>
                </a:solidFill>
                <a:latin typeface="Times New Roman" panose="02020603050405020304" pitchFamily="18" charset="0"/>
              </a:rPr>
              <a:t>là</a:t>
            </a:r>
            <a:endParaRPr lang="en-US" sz="2400" dirty="0">
              <a:solidFill>
                <a:srgbClr val="C00000"/>
              </a:solidFill>
              <a:latin typeface="Times New Roman" panose="02020603050405020304" pitchFamily="18" charset="0"/>
            </a:endParaRPr>
          </a:p>
          <a:p>
            <a:pPr algn="just"/>
            <a:r>
              <a:rPr lang="en-US" sz="2400" dirty="0">
                <a:latin typeface="Times New Roman" panose="02020603050405020304" pitchFamily="18" charset="0"/>
              </a:rPr>
              <a:t>A. </a:t>
            </a:r>
            <a:r>
              <a:rPr lang="en-US" sz="2400" dirty="0" err="1">
                <a:latin typeface="Times New Roman" panose="02020603050405020304" pitchFamily="18" charset="0"/>
              </a:rPr>
              <a:t>Thuộc</a:t>
            </a:r>
            <a:r>
              <a:rPr lang="en-US" sz="2400" dirty="0">
                <a:latin typeface="Times New Roman" panose="02020603050405020304" pitchFamily="18" charset="0"/>
              </a:rPr>
              <a:t> </a:t>
            </a:r>
            <a:r>
              <a:rPr lang="en-US" sz="2400" dirty="0" err="1">
                <a:latin typeface="Times New Roman" panose="02020603050405020304" pitchFamily="18" charset="0"/>
              </a:rPr>
              <a:t>chu</a:t>
            </a:r>
            <a:r>
              <a:rPr lang="en-US" sz="2400" dirty="0">
                <a:latin typeface="Times New Roman" panose="02020603050405020304" pitchFamily="18" charset="0"/>
              </a:rPr>
              <a:t> </a:t>
            </a:r>
            <a:r>
              <a:rPr lang="en-US" sz="2400" dirty="0" err="1">
                <a:latin typeface="Times New Roman" panose="02020603050405020304" pitchFamily="18" charset="0"/>
              </a:rPr>
              <a:t>kỳ</a:t>
            </a:r>
            <a:r>
              <a:rPr lang="en-US" sz="2400" dirty="0">
                <a:latin typeface="Times New Roman" panose="02020603050405020304" pitchFamily="18" charset="0"/>
              </a:rPr>
              <a:t> 3, </a:t>
            </a:r>
            <a:r>
              <a:rPr lang="en-US" sz="2400" dirty="0" err="1">
                <a:latin typeface="Times New Roman" panose="02020603050405020304" pitchFamily="18" charset="0"/>
              </a:rPr>
              <a:t>nhóm</a:t>
            </a:r>
            <a:r>
              <a:rPr lang="en-US" sz="2400" dirty="0">
                <a:latin typeface="Times New Roman" panose="02020603050405020304" pitchFamily="18" charset="0"/>
              </a:rPr>
              <a:t> VIA</a:t>
            </a:r>
          </a:p>
          <a:p>
            <a:pPr algn="just"/>
            <a:r>
              <a:rPr lang="en-US" sz="2400" dirty="0">
                <a:latin typeface="Times New Roman" panose="02020603050405020304" pitchFamily="18" charset="0"/>
              </a:rPr>
              <a:t>B. </a:t>
            </a:r>
            <a:r>
              <a:rPr lang="en-US" sz="2400" dirty="0" err="1">
                <a:latin typeface="Times New Roman" panose="02020603050405020304" pitchFamily="18" charset="0"/>
              </a:rPr>
              <a:t>Thuộc</a:t>
            </a:r>
            <a:r>
              <a:rPr lang="en-US" sz="2400" dirty="0">
                <a:latin typeface="Times New Roman" panose="02020603050405020304" pitchFamily="18" charset="0"/>
              </a:rPr>
              <a:t> </a:t>
            </a:r>
            <a:r>
              <a:rPr lang="en-US" sz="2400" dirty="0" err="1">
                <a:latin typeface="Times New Roman" panose="02020603050405020304" pitchFamily="18" charset="0"/>
              </a:rPr>
              <a:t>chu</a:t>
            </a:r>
            <a:r>
              <a:rPr lang="en-US" sz="2400" dirty="0">
                <a:latin typeface="Times New Roman" panose="02020603050405020304" pitchFamily="18" charset="0"/>
              </a:rPr>
              <a:t> </a:t>
            </a:r>
            <a:r>
              <a:rPr lang="en-US" sz="2400" dirty="0" err="1">
                <a:latin typeface="Times New Roman" panose="02020603050405020304" pitchFamily="18" charset="0"/>
              </a:rPr>
              <a:t>kỳ</a:t>
            </a:r>
            <a:r>
              <a:rPr lang="en-US" sz="2400" dirty="0">
                <a:latin typeface="Times New Roman" panose="02020603050405020304" pitchFamily="18" charset="0"/>
              </a:rPr>
              <a:t> 3, </a:t>
            </a:r>
            <a:r>
              <a:rPr lang="en-US" sz="2400" dirty="0" err="1">
                <a:latin typeface="Times New Roman" panose="02020603050405020304" pitchFamily="18" charset="0"/>
              </a:rPr>
              <a:t>nhóm</a:t>
            </a:r>
            <a:r>
              <a:rPr lang="en-US" sz="2400" dirty="0">
                <a:latin typeface="Times New Roman" panose="02020603050405020304" pitchFamily="18" charset="0"/>
              </a:rPr>
              <a:t> IIA.</a:t>
            </a:r>
          </a:p>
          <a:p>
            <a:pPr algn="just"/>
            <a:r>
              <a:rPr lang="en-US" sz="2400" dirty="0">
                <a:latin typeface="Times New Roman" panose="02020603050405020304" pitchFamily="18" charset="0"/>
              </a:rPr>
              <a:t>C. </a:t>
            </a:r>
            <a:r>
              <a:rPr lang="en-US" sz="2400" dirty="0" err="1">
                <a:latin typeface="Times New Roman" panose="02020603050405020304" pitchFamily="18" charset="0"/>
              </a:rPr>
              <a:t>Thuộc</a:t>
            </a:r>
            <a:r>
              <a:rPr lang="en-US" sz="2400" dirty="0">
                <a:latin typeface="Times New Roman" panose="02020603050405020304" pitchFamily="18" charset="0"/>
              </a:rPr>
              <a:t> </a:t>
            </a:r>
            <a:r>
              <a:rPr lang="en-US" sz="2400" dirty="0" err="1">
                <a:latin typeface="Times New Roman" panose="02020603050405020304" pitchFamily="18" charset="0"/>
              </a:rPr>
              <a:t>chu</a:t>
            </a:r>
            <a:r>
              <a:rPr lang="en-US" sz="2400" dirty="0">
                <a:latin typeface="Times New Roman" panose="02020603050405020304" pitchFamily="18" charset="0"/>
              </a:rPr>
              <a:t> </a:t>
            </a:r>
            <a:r>
              <a:rPr lang="en-US" sz="2400" dirty="0" err="1">
                <a:latin typeface="Times New Roman" panose="02020603050405020304" pitchFamily="18" charset="0"/>
              </a:rPr>
              <a:t>kỳ</a:t>
            </a:r>
            <a:r>
              <a:rPr lang="en-US" sz="2400" dirty="0">
                <a:latin typeface="Times New Roman" panose="02020603050405020304" pitchFamily="18" charset="0"/>
              </a:rPr>
              <a:t> 2, </a:t>
            </a:r>
            <a:r>
              <a:rPr lang="en-US" sz="2400" dirty="0" err="1">
                <a:latin typeface="Times New Roman" panose="02020603050405020304" pitchFamily="18" charset="0"/>
              </a:rPr>
              <a:t>nhóm</a:t>
            </a:r>
            <a:r>
              <a:rPr lang="en-US" sz="2400" dirty="0">
                <a:latin typeface="Times New Roman" panose="02020603050405020304" pitchFamily="18" charset="0"/>
              </a:rPr>
              <a:t> IIIA</a:t>
            </a:r>
          </a:p>
          <a:p>
            <a:pPr algn="just"/>
            <a:r>
              <a:rPr lang="en-US" sz="2400" dirty="0">
                <a:latin typeface="Times New Roman" panose="02020603050405020304" pitchFamily="18" charset="0"/>
              </a:rPr>
              <a:t>D. </a:t>
            </a:r>
            <a:r>
              <a:rPr lang="en-US" sz="2400" dirty="0" err="1">
                <a:latin typeface="Times New Roman" panose="02020603050405020304" pitchFamily="18" charset="0"/>
              </a:rPr>
              <a:t>Thuộc</a:t>
            </a:r>
            <a:r>
              <a:rPr lang="en-US" sz="2400" dirty="0">
                <a:latin typeface="Times New Roman" panose="02020603050405020304" pitchFamily="18" charset="0"/>
              </a:rPr>
              <a:t> </a:t>
            </a:r>
            <a:r>
              <a:rPr lang="en-US" sz="2400" dirty="0" err="1">
                <a:latin typeface="Times New Roman" panose="02020603050405020304" pitchFamily="18" charset="0"/>
              </a:rPr>
              <a:t>chu</a:t>
            </a:r>
            <a:r>
              <a:rPr lang="en-US" sz="2400" dirty="0">
                <a:latin typeface="Times New Roman" panose="02020603050405020304" pitchFamily="18" charset="0"/>
              </a:rPr>
              <a:t> </a:t>
            </a:r>
            <a:r>
              <a:rPr lang="en-US" sz="2400" dirty="0" err="1">
                <a:latin typeface="Times New Roman" panose="02020603050405020304" pitchFamily="18" charset="0"/>
              </a:rPr>
              <a:t>kỳ</a:t>
            </a:r>
            <a:r>
              <a:rPr lang="en-US" sz="2400" dirty="0">
                <a:latin typeface="Times New Roman" panose="02020603050405020304" pitchFamily="18" charset="0"/>
              </a:rPr>
              <a:t> 2, </a:t>
            </a:r>
            <a:r>
              <a:rPr lang="en-US" sz="2400" dirty="0" err="1">
                <a:latin typeface="Times New Roman" panose="02020603050405020304" pitchFamily="18" charset="0"/>
              </a:rPr>
              <a:t>nhóm</a:t>
            </a:r>
            <a:r>
              <a:rPr lang="en-US" sz="2400" dirty="0">
                <a:latin typeface="Times New Roman" panose="02020603050405020304" pitchFamily="18" charset="0"/>
              </a:rPr>
              <a:t> VIA</a:t>
            </a:r>
            <a:endParaRPr lang="en-US" sz="2400" b="0" i="0" dirty="0">
              <a:effectLst/>
              <a:latin typeface="Times New Roman" panose="02020603050405020304" pitchFamily="18" charset="0"/>
            </a:endParaRPr>
          </a:p>
        </p:txBody>
      </p:sp>
      <p:sp>
        <p:nvSpPr>
          <p:cNvPr id="3" name="Rectangle 2"/>
          <p:cNvSpPr/>
          <p:nvPr/>
        </p:nvSpPr>
        <p:spPr>
          <a:xfrm>
            <a:off x="1676399" y="644660"/>
            <a:ext cx="9374777" cy="2308324"/>
          </a:xfrm>
          <a:prstGeom prst="rect">
            <a:avLst/>
          </a:prstGeom>
        </p:spPr>
        <p:txBody>
          <a:bodyPr wrap="square">
            <a:spAutoFit/>
          </a:bodyPr>
          <a:lstStyle/>
          <a:p>
            <a:pPr algn="just"/>
            <a:r>
              <a:rPr lang="en-US" sz="2400" b="1" dirty="0" err="1">
                <a:solidFill>
                  <a:srgbClr val="C00000"/>
                </a:solidFill>
                <a:latin typeface="Times New Roman" panose="02020603050405020304" pitchFamily="18" charset="0"/>
              </a:rPr>
              <a:t>Câu</a:t>
            </a:r>
            <a:r>
              <a:rPr lang="en-US" sz="2400" b="1" dirty="0">
                <a:solidFill>
                  <a:srgbClr val="C00000"/>
                </a:solidFill>
                <a:latin typeface="Times New Roman" panose="02020603050405020304" pitchFamily="18" charset="0"/>
              </a:rPr>
              <a:t> 3: </a:t>
            </a:r>
            <a:r>
              <a:rPr lang="en-US" sz="2400" dirty="0" err="1">
                <a:solidFill>
                  <a:srgbClr val="C00000"/>
                </a:solidFill>
                <a:latin typeface="Times New Roman" panose="02020603050405020304" pitchFamily="18" charset="0"/>
              </a:rPr>
              <a:t>Nguyên</a:t>
            </a:r>
            <a:r>
              <a:rPr lang="en-US" sz="2400" dirty="0">
                <a:solidFill>
                  <a:srgbClr val="C00000"/>
                </a:solidFill>
                <a:latin typeface="Times New Roman" panose="02020603050405020304" pitchFamily="18" charset="0"/>
              </a:rPr>
              <a:t> </a:t>
            </a:r>
            <a:r>
              <a:rPr lang="en-US" sz="2400" dirty="0" err="1">
                <a:solidFill>
                  <a:srgbClr val="C00000"/>
                </a:solidFill>
                <a:latin typeface="Times New Roman" panose="02020603050405020304" pitchFamily="18" charset="0"/>
              </a:rPr>
              <a:t>tố</a:t>
            </a:r>
            <a:r>
              <a:rPr lang="en-US" sz="2400" dirty="0">
                <a:solidFill>
                  <a:srgbClr val="C00000"/>
                </a:solidFill>
                <a:latin typeface="Times New Roman" panose="02020603050405020304" pitchFamily="18" charset="0"/>
              </a:rPr>
              <a:t> X </a:t>
            </a:r>
            <a:r>
              <a:rPr lang="en-US" sz="2400" dirty="0" err="1">
                <a:solidFill>
                  <a:srgbClr val="C00000"/>
                </a:solidFill>
                <a:latin typeface="Times New Roman" panose="02020603050405020304" pitchFamily="18" charset="0"/>
              </a:rPr>
              <a:t>có</a:t>
            </a:r>
            <a:r>
              <a:rPr lang="en-US" sz="2400" dirty="0">
                <a:solidFill>
                  <a:srgbClr val="C00000"/>
                </a:solidFill>
                <a:latin typeface="Times New Roman" panose="02020603050405020304" pitchFamily="18" charset="0"/>
              </a:rPr>
              <a:t> </a:t>
            </a:r>
            <a:r>
              <a:rPr lang="en-US" sz="2400" dirty="0" err="1">
                <a:solidFill>
                  <a:srgbClr val="C00000"/>
                </a:solidFill>
                <a:latin typeface="Times New Roman" panose="02020603050405020304" pitchFamily="18" charset="0"/>
              </a:rPr>
              <a:t>số</a:t>
            </a:r>
            <a:r>
              <a:rPr lang="en-US" sz="2400" dirty="0">
                <a:solidFill>
                  <a:srgbClr val="C00000"/>
                </a:solidFill>
                <a:latin typeface="Times New Roman" panose="02020603050405020304" pitchFamily="18" charset="0"/>
              </a:rPr>
              <a:t> </a:t>
            </a:r>
            <a:r>
              <a:rPr lang="en-US" sz="2400" dirty="0" err="1">
                <a:solidFill>
                  <a:srgbClr val="C00000"/>
                </a:solidFill>
                <a:latin typeface="Times New Roman" panose="02020603050405020304" pitchFamily="18" charset="0"/>
              </a:rPr>
              <a:t>thứ</a:t>
            </a:r>
            <a:r>
              <a:rPr lang="en-US" sz="2400" dirty="0">
                <a:solidFill>
                  <a:srgbClr val="C00000"/>
                </a:solidFill>
                <a:latin typeface="Times New Roman" panose="02020603050405020304" pitchFamily="18" charset="0"/>
              </a:rPr>
              <a:t> </a:t>
            </a:r>
            <a:r>
              <a:rPr lang="en-US" sz="2400" dirty="0" err="1">
                <a:solidFill>
                  <a:srgbClr val="C00000"/>
                </a:solidFill>
                <a:latin typeface="Times New Roman" panose="02020603050405020304" pitchFamily="18" charset="0"/>
              </a:rPr>
              <a:t>tự</a:t>
            </a:r>
            <a:r>
              <a:rPr lang="en-US" sz="2400" dirty="0">
                <a:solidFill>
                  <a:srgbClr val="C00000"/>
                </a:solidFill>
                <a:latin typeface="Times New Roman" panose="02020603050405020304" pitchFamily="18" charset="0"/>
              </a:rPr>
              <a:t> 15 </a:t>
            </a:r>
            <a:r>
              <a:rPr lang="en-US" sz="2400" dirty="0" err="1">
                <a:solidFill>
                  <a:srgbClr val="C00000"/>
                </a:solidFill>
                <a:latin typeface="Times New Roman" panose="02020603050405020304" pitchFamily="18" charset="0"/>
              </a:rPr>
              <a:t>trong</a:t>
            </a:r>
            <a:r>
              <a:rPr lang="en-US" sz="2400" dirty="0">
                <a:solidFill>
                  <a:srgbClr val="C00000"/>
                </a:solidFill>
                <a:latin typeface="Times New Roman" panose="02020603050405020304" pitchFamily="18" charset="0"/>
              </a:rPr>
              <a:t> </a:t>
            </a:r>
            <a:r>
              <a:rPr lang="en-US" sz="2400" dirty="0" err="1">
                <a:solidFill>
                  <a:srgbClr val="C00000"/>
                </a:solidFill>
                <a:latin typeface="Times New Roman" panose="02020603050405020304" pitchFamily="18" charset="0"/>
              </a:rPr>
              <a:t>bảng</a:t>
            </a:r>
            <a:r>
              <a:rPr lang="en-US" sz="2400" dirty="0">
                <a:solidFill>
                  <a:srgbClr val="C00000"/>
                </a:solidFill>
                <a:latin typeface="Times New Roman" panose="02020603050405020304" pitchFamily="18" charset="0"/>
              </a:rPr>
              <a:t> </a:t>
            </a:r>
            <a:r>
              <a:rPr lang="en-US" sz="2400" dirty="0" err="1">
                <a:solidFill>
                  <a:srgbClr val="C00000"/>
                </a:solidFill>
                <a:latin typeface="Times New Roman" panose="02020603050405020304" pitchFamily="18" charset="0"/>
              </a:rPr>
              <a:t>tuần</a:t>
            </a:r>
            <a:r>
              <a:rPr lang="en-US" sz="2400" dirty="0">
                <a:solidFill>
                  <a:srgbClr val="C00000"/>
                </a:solidFill>
                <a:latin typeface="Times New Roman" panose="02020603050405020304" pitchFamily="18" charset="0"/>
              </a:rPr>
              <a:t> </a:t>
            </a:r>
            <a:r>
              <a:rPr lang="en-US" sz="2400" dirty="0" err="1">
                <a:solidFill>
                  <a:srgbClr val="C00000"/>
                </a:solidFill>
                <a:latin typeface="Times New Roman" panose="02020603050405020304" pitchFamily="18" charset="0"/>
              </a:rPr>
              <a:t>hoàn</a:t>
            </a:r>
            <a:r>
              <a:rPr lang="en-US" sz="2400" dirty="0">
                <a:solidFill>
                  <a:srgbClr val="C00000"/>
                </a:solidFill>
                <a:latin typeface="Times New Roman" panose="02020603050405020304" pitchFamily="18" charset="0"/>
              </a:rPr>
              <a:t>. </a:t>
            </a:r>
            <a:r>
              <a:rPr lang="en-US" sz="2400" dirty="0" err="1">
                <a:solidFill>
                  <a:srgbClr val="C00000"/>
                </a:solidFill>
                <a:latin typeface="Times New Roman" panose="02020603050405020304" pitchFamily="18" charset="0"/>
              </a:rPr>
              <a:t>Nguyên</a:t>
            </a:r>
            <a:r>
              <a:rPr lang="en-US" sz="2400" dirty="0">
                <a:solidFill>
                  <a:srgbClr val="C00000"/>
                </a:solidFill>
                <a:latin typeface="Times New Roman" panose="02020603050405020304" pitchFamily="18" charset="0"/>
              </a:rPr>
              <a:t> </a:t>
            </a:r>
            <a:r>
              <a:rPr lang="en-US" sz="2400" dirty="0" err="1">
                <a:solidFill>
                  <a:srgbClr val="C00000"/>
                </a:solidFill>
                <a:latin typeface="Times New Roman" panose="02020603050405020304" pitchFamily="18" charset="0"/>
              </a:rPr>
              <a:t>tố</a:t>
            </a:r>
            <a:r>
              <a:rPr lang="en-US" sz="2400" dirty="0">
                <a:solidFill>
                  <a:srgbClr val="C00000"/>
                </a:solidFill>
                <a:latin typeface="Times New Roman" panose="02020603050405020304" pitchFamily="18" charset="0"/>
              </a:rPr>
              <a:t> </a:t>
            </a:r>
            <a:r>
              <a:rPr lang="en-US" sz="2400" dirty="0" err="1">
                <a:solidFill>
                  <a:srgbClr val="C00000"/>
                </a:solidFill>
                <a:latin typeface="Times New Roman" panose="02020603050405020304" pitchFamily="18" charset="0"/>
              </a:rPr>
              <a:t>đó</a:t>
            </a:r>
            <a:r>
              <a:rPr lang="en-US" sz="2400" dirty="0">
                <a:solidFill>
                  <a:srgbClr val="C00000"/>
                </a:solidFill>
                <a:latin typeface="Times New Roman" panose="02020603050405020304" pitchFamily="18" charset="0"/>
              </a:rPr>
              <a:t> ở </a:t>
            </a:r>
            <a:r>
              <a:rPr lang="en-US" sz="2400" dirty="0" err="1">
                <a:solidFill>
                  <a:srgbClr val="C00000"/>
                </a:solidFill>
                <a:latin typeface="Times New Roman" panose="02020603050405020304" pitchFamily="18" charset="0"/>
              </a:rPr>
              <a:t>chu</a:t>
            </a:r>
            <a:r>
              <a:rPr lang="en-US" sz="2400" dirty="0">
                <a:solidFill>
                  <a:srgbClr val="C00000"/>
                </a:solidFill>
                <a:latin typeface="Times New Roman" panose="02020603050405020304" pitchFamily="18" charset="0"/>
              </a:rPr>
              <a:t> </a:t>
            </a:r>
            <a:r>
              <a:rPr lang="en-US" sz="2400" dirty="0" err="1">
                <a:solidFill>
                  <a:srgbClr val="C00000"/>
                </a:solidFill>
                <a:latin typeface="Times New Roman" panose="02020603050405020304" pitchFamily="18" charset="0"/>
              </a:rPr>
              <a:t>kì</a:t>
            </a:r>
            <a:endParaRPr lang="en-US" sz="2400" dirty="0">
              <a:solidFill>
                <a:srgbClr val="C00000"/>
              </a:solidFill>
              <a:latin typeface="Times New Roman" panose="02020603050405020304" pitchFamily="18" charset="0"/>
            </a:endParaRPr>
          </a:p>
          <a:p>
            <a:pPr algn="just"/>
            <a:r>
              <a:rPr lang="en-US" sz="2400" dirty="0">
                <a:latin typeface="Times New Roman" panose="02020603050405020304" pitchFamily="18" charset="0"/>
              </a:rPr>
              <a:t>A. 1</a:t>
            </a:r>
          </a:p>
          <a:p>
            <a:pPr algn="just"/>
            <a:r>
              <a:rPr lang="en-US" sz="2400" dirty="0">
                <a:latin typeface="Times New Roman" panose="02020603050405020304" pitchFamily="18" charset="0"/>
              </a:rPr>
              <a:t>B. 2</a:t>
            </a:r>
          </a:p>
          <a:p>
            <a:pPr algn="just"/>
            <a:r>
              <a:rPr lang="en-US" sz="2400" dirty="0">
                <a:latin typeface="Times New Roman" panose="02020603050405020304" pitchFamily="18" charset="0"/>
              </a:rPr>
              <a:t>C. 3.</a:t>
            </a:r>
          </a:p>
          <a:p>
            <a:pPr algn="just"/>
            <a:r>
              <a:rPr lang="en-US" sz="2400" dirty="0">
                <a:latin typeface="Times New Roman" panose="02020603050405020304" pitchFamily="18" charset="0"/>
              </a:rPr>
              <a:t>D. 4</a:t>
            </a:r>
            <a:endParaRPr lang="en-US" sz="2400" b="0" i="0" dirty="0">
              <a:effectLst/>
              <a:latin typeface="Times New Roman" panose="02020603050405020304" pitchFamily="18" charset="0"/>
            </a:endParaRPr>
          </a:p>
        </p:txBody>
      </p:sp>
      <p:sp>
        <p:nvSpPr>
          <p:cNvPr id="4" name="Oval 3"/>
          <p:cNvSpPr/>
          <p:nvPr/>
        </p:nvSpPr>
        <p:spPr>
          <a:xfrm>
            <a:off x="1576251" y="2176887"/>
            <a:ext cx="496388" cy="47444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dirty="0"/>
          </a:p>
        </p:txBody>
      </p:sp>
      <p:sp>
        <p:nvSpPr>
          <p:cNvPr id="5" name="Oval 4"/>
          <p:cNvSpPr/>
          <p:nvPr/>
        </p:nvSpPr>
        <p:spPr>
          <a:xfrm>
            <a:off x="1576251" y="4284598"/>
            <a:ext cx="496388" cy="47444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dirty="0"/>
          </a:p>
        </p:txBody>
      </p:sp>
    </p:spTree>
    <p:extLst>
      <p:ext uri="{BB962C8B-B14F-4D97-AF65-F5344CB8AC3E}">
        <p14:creationId xmlns:p14="http://schemas.microsoft.com/office/powerpoint/2010/main" val="1110282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80">
                                          <p:stCondLst>
                                            <p:cond delay="0"/>
                                          </p:stCondLst>
                                        </p:cTn>
                                        <p:tgtEl>
                                          <p:spTgt spid="5"/>
                                        </p:tgtEl>
                                      </p:cBhvr>
                                    </p:animEffect>
                                    <p:anim calcmode="lin" valueType="num">
                                      <p:cBhvr>
                                        <p:cTn id="3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6" dur="26">
                                          <p:stCondLst>
                                            <p:cond delay="650"/>
                                          </p:stCondLst>
                                        </p:cTn>
                                        <p:tgtEl>
                                          <p:spTgt spid="5"/>
                                        </p:tgtEl>
                                      </p:cBhvr>
                                      <p:to x="100000" y="60000"/>
                                    </p:animScale>
                                    <p:animScale>
                                      <p:cBhvr>
                                        <p:cTn id="37" dur="166" decel="50000">
                                          <p:stCondLst>
                                            <p:cond delay="676"/>
                                          </p:stCondLst>
                                        </p:cTn>
                                        <p:tgtEl>
                                          <p:spTgt spid="5"/>
                                        </p:tgtEl>
                                      </p:cBhvr>
                                      <p:to x="100000" y="100000"/>
                                    </p:animScale>
                                    <p:animScale>
                                      <p:cBhvr>
                                        <p:cTn id="38" dur="26">
                                          <p:stCondLst>
                                            <p:cond delay="1312"/>
                                          </p:stCondLst>
                                        </p:cTn>
                                        <p:tgtEl>
                                          <p:spTgt spid="5"/>
                                        </p:tgtEl>
                                      </p:cBhvr>
                                      <p:to x="100000" y="80000"/>
                                    </p:animScale>
                                    <p:animScale>
                                      <p:cBhvr>
                                        <p:cTn id="39" dur="166" decel="50000">
                                          <p:stCondLst>
                                            <p:cond delay="1338"/>
                                          </p:stCondLst>
                                        </p:cTn>
                                        <p:tgtEl>
                                          <p:spTgt spid="5"/>
                                        </p:tgtEl>
                                      </p:cBhvr>
                                      <p:to x="100000" y="100000"/>
                                    </p:animScale>
                                    <p:animScale>
                                      <p:cBhvr>
                                        <p:cTn id="40" dur="26">
                                          <p:stCondLst>
                                            <p:cond delay="1642"/>
                                          </p:stCondLst>
                                        </p:cTn>
                                        <p:tgtEl>
                                          <p:spTgt spid="5"/>
                                        </p:tgtEl>
                                      </p:cBhvr>
                                      <p:to x="100000" y="90000"/>
                                    </p:animScale>
                                    <p:animScale>
                                      <p:cBhvr>
                                        <p:cTn id="41" dur="166" decel="50000">
                                          <p:stCondLst>
                                            <p:cond delay="1668"/>
                                          </p:stCondLst>
                                        </p:cTn>
                                        <p:tgtEl>
                                          <p:spTgt spid="5"/>
                                        </p:tgtEl>
                                      </p:cBhvr>
                                      <p:to x="100000" y="100000"/>
                                    </p:animScale>
                                    <p:animScale>
                                      <p:cBhvr>
                                        <p:cTn id="42" dur="26">
                                          <p:stCondLst>
                                            <p:cond delay="1808"/>
                                          </p:stCondLst>
                                        </p:cTn>
                                        <p:tgtEl>
                                          <p:spTgt spid="5"/>
                                        </p:tgtEl>
                                      </p:cBhvr>
                                      <p:to x="100000" y="95000"/>
                                    </p:animScale>
                                    <p:animScale>
                                      <p:cBhvr>
                                        <p:cTn id="43"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00062"/>
            <a:ext cx="10515600" cy="1325563"/>
          </a:xfrm>
        </p:spPr>
        <p:txBody>
          <a:bodyPr/>
          <a:lstStyle/>
          <a:p>
            <a:pPr algn="ctr"/>
            <a:r>
              <a:rPr lang="en-US" dirty="0">
                <a:solidFill>
                  <a:srgbClr val="002060"/>
                </a:solidFill>
                <a:latin typeface="Times New Roman" panose="02020603050405020304" pitchFamily="18" charset="0"/>
                <a:cs typeface="Times New Roman" panose="02020603050405020304" pitchFamily="18" charset="0"/>
              </a:rPr>
              <a:t>DẶN DÒ VỀ NHÀ</a:t>
            </a:r>
            <a:br>
              <a:rPr lang="en-US" dirty="0">
                <a:solidFill>
                  <a:srgbClr val="002060"/>
                </a:solidFill>
                <a:latin typeface="Times New Roman" panose="02020603050405020304" pitchFamily="18" charset="0"/>
                <a:cs typeface="Times New Roman" panose="02020603050405020304" pitchFamily="18" charset="0"/>
              </a:rPr>
            </a:br>
            <a:endParaRPr lang="en-US" dirty="0">
              <a:solidFill>
                <a:srgbClr val="00206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pPr marL="0" indent="0">
              <a:buNone/>
            </a:pP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Học</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bài</a:t>
            </a:r>
            <a:endParaRPr lang="en-US" b="1" dirty="0">
              <a:solidFill>
                <a:srgbClr val="002060"/>
              </a:solidFill>
              <a:latin typeface="Times New Roman" panose="02020603050405020304" pitchFamily="18" charset="0"/>
              <a:cs typeface="Times New Roman" panose="02020603050405020304" pitchFamily="18" charset="0"/>
            </a:endParaRPr>
          </a:p>
          <a:p>
            <a:pPr marL="0" indent="0">
              <a:buNone/>
            </a:pPr>
            <a:r>
              <a:rPr lang="en-US" b="1" dirty="0">
                <a:solidFill>
                  <a:srgbClr val="002060"/>
                </a:solidFill>
                <a:latin typeface="Times New Roman" panose="02020603050405020304" pitchFamily="18" charset="0"/>
                <a:cs typeface="Times New Roman" panose="02020603050405020304" pitchFamily="18" charset="0"/>
              </a:rPr>
              <a:t>-</a:t>
            </a:r>
            <a:r>
              <a:rPr lang="en-US" dirty="0" err="1">
                <a:solidFill>
                  <a:srgbClr val="002060"/>
                </a:solidFill>
                <a:latin typeface="Times New Roman" panose="02020603050405020304" pitchFamily="18" charset="0"/>
                <a:cs typeface="Times New Roman" panose="02020603050405020304" pitchFamily="18" charset="0"/>
              </a:rPr>
              <a:t>Chuẩn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bị</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bài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mới</a:t>
            </a:r>
            <a:r>
              <a:rPr lang="en-US" dirty="0">
                <a:solidFill>
                  <a:srgbClr val="002060"/>
                </a:solidFill>
                <a:latin typeface="Times New Roman" panose="02020603050405020304" pitchFamily="18" charset="0"/>
                <a:cs typeface="Times New Roman" panose="02020603050405020304" pitchFamily="18" charset="0"/>
              </a:rPr>
              <a:t> BÀI 5. PHÂN TỬ - ĐƠN CHẤT - HỢP CHẤT</a:t>
            </a:r>
            <a:endParaRPr lang="en-US" b="1" dirty="0">
              <a:solidFill>
                <a:srgbClr val="002060"/>
              </a:solidFill>
              <a:latin typeface="Times New Roman" panose="02020603050405020304" pitchFamily="18" charset="0"/>
              <a:cs typeface="Times New Roman" panose="02020603050405020304" pitchFamily="18" charset="0"/>
            </a:endParaRPr>
          </a:p>
          <a:p>
            <a:pPr marL="0" indent="0">
              <a:buNone/>
            </a:pP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Khái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niệm</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đơn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chất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hợp</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chất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và</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phần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tử</a:t>
            </a:r>
            <a:r>
              <a:rPr lang="en-US" dirty="0">
                <a:solidFill>
                  <a:srgbClr val="002060"/>
                </a:solidFill>
                <a:latin typeface="Times New Roman" panose="02020603050405020304" pitchFamily="18" charset="0"/>
                <a:cs typeface="Times New Roman" panose="02020603050405020304" pitchFamily="18" charset="0"/>
              </a:rPr>
              <a:t>?</a:t>
            </a:r>
          </a:p>
          <a:p>
            <a:pPr marL="0" indent="0">
              <a:buNone/>
            </a:pP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Ví</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dụ</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về</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đơn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chất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va</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hợp</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chất</a:t>
            </a:r>
            <a:r>
              <a:rPr lang="en-US" dirty="0">
                <a:solidFill>
                  <a:srgbClr val="002060"/>
                </a:solidFill>
                <a:latin typeface="Times New Roman" panose="02020603050405020304" pitchFamily="18" charset="0"/>
                <a:cs typeface="Times New Roman" panose="02020603050405020304" pitchFamily="18" charset="0"/>
              </a:rPr>
              <a:t>?</a:t>
            </a:r>
          </a:p>
          <a:p>
            <a:pPr marL="0" indent="0">
              <a:buNone/>
            </a:pPr>
            <a:r>
              <a:rPr lang="en-US" dirty="0">
                <a:solidFill>
                  <a:srgbClr val="002060"/>
                </a:solidFill>
                <a:latin typeface="Times New Roman" panose="02020603050405020304" pitchFamily="18" charset="0"/>
                <a:cs typeface="Times New Roman" panose="02020603050405020304" pitchFamily="18" charset="0"/>
              </a:rPr>
              <a:t>-</a:t>
            </a:r>
            <a:r>
              <a:rPr lang="en-US" dirty="0" err="1">
                <a:solidFill>
                  <a:srgbClr val="002060"/>
                </a:solidFill>
                <a:latin typeface="Times New Roman" panose="02020603050405020304" pitchFamily="18" charset="0"/>
                <a:cs typeface="Times New Roman" panose="02020603050405020304" pitchFamily="18" charset="0"/>
              </a:rPr>
              <a:t>Tính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được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khối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lượng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phần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tử</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theo</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đơn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vị</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amu</a:t>
            </a:r>
            <a:endParaRPr lang="en-US"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329186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s://baivan.net/sites/default/files/styles/giua_bai/public/d/m/Y/screenshot_22_20.png?itok=mKkM_zJ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0445" y="395215"/>
            <a:ext cx="4271555" cy="6065521"/>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p:cNvSpPr txBox="1">
            <a:spLocks/>
          </p:cNvSpPr>
          <p:nvPr/>
        </p:nvSpPr>
        <p:spPr>
          <a:xfrm>
            <a:off x="537882" y="1631661"/>
            <a:ext cx="8229856" cy="38143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None/>
            </a:pP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gọi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riêng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p>
          <a:p>
            <a:pPr>
              <a:lnSpc>
                <a:spcPct val="120000"/>
              </a:lnSpc>
              <a:spcBef>
                <a:spcPts val="0"/>
              </a:spcBef>
              <a:buFontTx/>
              <a:buChar char="-"/>
            </a:pP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IA </a:t>
            </a:r>
            <a:r>
              <a:rPr lang="en-US" sz="2400" dirty="0" err="1">
                <a:latin typeface="Times New Roman" panose="02020603050405020304" pitchFamily="18" charset="0"/>
                <a:cs typeface="Times New Roman" panose="02020603050405020304" pitchFamily="18" charset="0"/>
              </a:rPr>
              <a:t>gồm</a:t>
            </a:r>
            <a:r>
              <a:rPr lang="en-US" sz="2400" dirty="0">
                <a:latin typeface="Times New Roman" panose="02020603050405020304" pitchFamily="18" charset="0"/>
                <a:cs typeface="Times New Roman" panose="02020603050405020304" pitchFamily="18" charset="0"/>
              </a:rPr>
              <a:t> 7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kiềm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trừ</a:t>
            </a:r>
            <a:r>
              <a:rPr lang="en-US" sz="2400" dirty="0">
                <a:latin typeface="Times New Roman" panose="02020603050405020304" pitchFamily="18" charset="0"/>
                <a:cs typeface="Times New Roman" panose="02020603050405020304" pitchFamily="18" charset="0"/>
              </a:rPr>
              <a:t> H).</a:t>
            </a:r>
          </a:p>
          <a:p>
            <a:pPr>
              <a:lnSpc>
                <a:spcPct val="120000"/>
              </a:lnSpc>
              <a:spcBef>
                <a:spcPts val="0"/>
              </a:spcBef>
              <a:buFontTx/>
              <a:buChar char="-"/>
            </a:pP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IIA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kiềm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thổ</a:t>
            </a:r>
            <a:r>
              <a:rPr lang="en-US" sz="2400" dirty="0">
                <a:latin typeface="Times New Roman" panose="02020603050405020304" pitchFamily="18" charset="0"/>
                <a:cs typeface="Times New Roman" panose="02020603050405020304" pitchFamily="18" charset="0"/>
              </a:rPr>
              <a:t>.</a:t>
            </a:r>
          </a:p>
          <a:p>
            <a:pPr>
              <a:lnSpc>
                <a:spcPct val="120000"/>
              </a:lnSpc>
              <a:spcBef>
                <a:spcPts val="0"/>
              </a:spcBef>
              <a:buFontTx/>
              <a:buChar char="-"/>
            </a:pP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VIIA </a:t>
            </a:r>
            <a:r>
              <a:rPr lang="en-US" sz="2400" dirty="0" err="1">
                <a:latin typeface="Times New Roman" panose="02020603050405020304" pitchFamily="18" charset="0"/>
                <a:cs typeface="Times New Roman" panose="02020603050405020304" pitchFamily="18" charset="0"/>
              </a:rPr>
              <a:t>gồm</a:t>
            </a:r>
            <a:r>
              <a:rPr lang="en-US" sz="2400" dirty="0">
                <a:latin typeface="Times New Roman" panose="02020603050405020304" pitchFamily="18" charset="0"/>
                <a:cs typeface="Times New Roman" panose="02020603050405020304" pitchFamily="18" charset="0"/>
              </a:rPr>
              <a:t> 6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Halogen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phi </a:t>
            </a:r>
            <a:r>
              <a:rPr lang="en-US" sz="2400" dirty="0" err="1">
                <a:latin typeface="Times New Roman" panose="02020603050405020304" pitchFamily="18" charset="0"/>
                <a:cs typeface="Times New Roman" panose="02020603050405020304" pitchFamily="18" charset="0"/>
              </a:rPr>
              <a:t>kim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endParaRPr lang="en-US" sz="2400" dirty="0">
              <a:latin typeface="Times New Roman" panose="02020603050405020304" pitchFamily="18" charset="0"/>
              <a:cs typeface="Times New Roman" panose="02020603050405020304" pitchFamily="18" charset="0"/>
            </a:endParaRPr>
          </a:p>
          <a:p>
            <a:pPr>
              <a:lnSpc>
                <a:spcPct val="120000"/>
              </a:lnSpc>
              <a:spcBef>
                <a:spcPts val="0"/>
              </a:spcBef>
              <a:buFontTx/>
              <a:buChar char="-"/>
            </a:pP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VIIIA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hiếm</a:t>
            </a:r>
            <a:r>
              <a:rPr lang="en-US" sz="2400" dirty="0">
                <a:latin typeface="Times New Roman" panose="02020603050405020304" pitchFamily="18" charset="0"/>
                <a:cs typeface="Times New Roman" panose="02020603050405020304" pitchFamily="18" charset="0"/>
              </a:rPr>
              <a:t>.</a:t>
            </a:r>
          </a:p>
          <a:p>
            <a:pPr>
              <a:lnSpc>
                <a:spcPct val="120000"/>
              </a:lnSpc>
              <a:spcBef>
                <a:spcPts val="0"/>
              </a:spcBef>
              <a:buFontTx/>
              <a:buChar char="-"/>
            </a:pPr>
            <a:endParaRPr lang="en-US" sz="2400" dirty="0">
              <a:latin typeface="+mj-lt"/>
            </a:endParaRPr>
          </a:p>
        </p:txBody>
      </p:sp>
      <p:sp>
        <p:nvSpPr>
          <p:cNvPr id="5" name="Oval 4"/>
          <p:cNvSpPr/>
          <p:nvPr/>
        </p:nvSpPr>
        <p:spPr>
          <a:xfrm>
            <a:off x="605118" y="640723"/>
            <a:ext cx="862148" cy="705395"/>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Ống nhòm – Wikipedia tiếng Việ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160" y="739345"/>
            <a:ext cx="582063" cy="508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1118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40971" y="924172"/>
            <a:ext cx="9614263" cy="4062651"/>
          </a:xfrm>
          <a:prstGeom prst="rect">
            <a:avLst/>
          </a:prstGeom>
        </p:spPr>
        <p:txBody>
          <a:bodyPr wrap="square">
            <a:spAutoFit/>
          </a:bodyPr>
          <a:lstStyle/>
          <a:p>
            <a:pPr algn="just"/>
            <a:r>
              <a:rPr lang="en-US" sz="2400" b="1" dirty="0">
                <a:solidFill>
                  <a:srgbClr val="FF0000"/>
                </a:solidFill>
                <a:latin typeface="Times New Roman" panose="02020603050405020304" pitchFamily="18" charset="0"/>
              </a:rPr>
              <a:t>C</a:t>
            </a:r>
            <a:r>
              <a:rPr lang="vi-VN" sz="2400" b="1" dirty="0">
                <a:solidFill>
                  <a:srgbClr val="FF0000"/>
                </a:solidFill>
                <a:latin typeface="Times New Roman" panose="02020603050405020304" pitchFamily="18" charset="0"/>
              </a:rPr>
              <a:t>âu 1: </a:t>
            </a:r>
            <a:r>
              <a:rPr lang="vi-VN" sz="2400" dirty="0">
                <a:solidFill>
                  <a:srgbClr val="FF0000"/>
                </a:solidFill>
                <a:latin typeface="Times New Roman" panose="02020603050405020304" pitchFamily="18" charset="0"/>
              </a:rPr>
              <a:t>Phát biểu nào sau đây là đúng?</a:t>
            </a:r>
          </a:p>
          <a:p>
            <a:pPr algn="just">
              <a:lnSpc>
                <a:spcPct val="150000"/>
              </a:lnSpc>
            </a:pPr>
            <a:r>
              <a:rPr lang="vi-VN" sz="2400" dirty="0">
                <a:latin typeface="Times New Roman" panose="02020603050405020304" pitchFamily="18" charset="0"/>
                <a:cs typeface="Times New Roman" panose="02020603050405020304" pitchFamily="18" charset="0"/>
              </a:rPr>
              <a:t>A. Các nguyên tố kim loại tập trung hầu hết ở góc trên bên phải của bảng</a:t>
            </a:r>
            <a:br>
              <a:rPr lang="vi-VN" sz="2400" dirty="0">
                <a:latin typeface="Times New Roman" panose="02020603050405020304" pitchFamily="18" charset="0"/>
                <a:cs typeface="Times New Roman" panose="02020603050405020304" pitchFamily="18" charset="0"/>
              </a:rPr>
            </a:br>
            <a:r>
              <a:rPr lang="vi-VN" sz="2400" dirty="0">
                <a:latin typeface="Times New Roman" panose="02020603050405020304" pitchFamily="18" charset="0"/>
                <a:cs typeface="Times New Roman" panose="02020603050405020304" pitchFamily="18" charset="0"/>
              </a:rPr>
              <a:t>tuần hoàn.</a:t>
            </a:r>
          </a:p>
          <a:p>
            <a:pPr>
              <a:lnSpc>
                <a:spcPct val="150000"/>
              </a:lnSpc>
            </a:pPr>
            <a:r>
              <a:rPr lang="vi-VN" sz="2400" dirty="0">
                <a:latin typeface="Times New Roman" panose="02020603050405020304" pitchFamily="18" charset="0"/>
                <a:cs typeface="Times New Roman" panose="02020603050405020304" pitchFamily="18" charset="0"/>
              </a:rPr>
              <a:t>B. Các nguyên tố kim loại tập trung hầu hết ở góc dưới bên trái của bảng</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tuần hoàn.</a:t>
            </a:r>
            <a:endParaRPr lang="en-US" sz="2400" dirty="0">
              <a:latin typeface="Times New Roman" panose="02020603050405020304" pitchFamily="18" charset="0"/>
              <a:cs typeface="Times New Roman" panose="02020603050405020304" pitchFamily="18" charset="0"/>
            </a:endParaRPr>
          </a:p>
          <a:p>
            <a:pPr>
              <a:lnSpc>
                <a:spcPct val="150000"/>
              </a:lnSpc>
            </a:pPr>
            <a:r>
              <a:rPr lang="en-US" sz="2400" dirty="0">
                <a:latin typeface="Times New Roman" panose="02020603050405020304" pitchFamily="18" charset="0"/>
                <a:cs typeface="Times New Roman" panose="02020603050405020304" pitchFamily="18" charset="0"/>
              </a:rPr>
              <a:t>C.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hiếm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nằm</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hoàn</a:t>
            </a:r>
            <a:r>
              <a:rPr lang="en-US" sz="2400" dirty="0">
                <a:latin typeface="Times New Roman" panose="02020603050405020304" pitchFamily="18" charset="0"/>
                <a:cs typeface="Times New Roman" panose="02020603050405020304" pitchFamily="18" charset="0"/>
              </a:rPr>
              <a:t>.</a:t>
            </a:r>
          </a:p>
          <a:p>
            <a:pPr>
              <a:lnSpc>
                <a:spcPct val="150000"/>
              </a:lnSpc>
            </a:pPr>
            <a:r>
              <a:rPr lang="en-US" sz="2400" dirty="0">
                <a:latin typeface="Times New Roman" panose="02020603050405020304" pitchFamily="18" charset="0"/>
                <a:cs typeface="Times New Roman" panose="02020603050405020304" pitchFamily="18" charset="0"/>
              </a:rPr>
              <a:t>D.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a:t>
            </a:r>
            <a:r>
              <a:rPr lang="en-US" sz="2400" dirty="0">
                <a:latin typeface="Times New Roman" panose="02020603050405020304" pitchFamily="18" charset="0"/>
                <a:cs typeface="Times New Roman" panose="02020603050405020304" pitchFamily="18" charset="0"/>
              </a:rPr>
              <a:t> phi </a:t>
            </a:r>
            <a:r>
              <a:rPr lang="en-US" sz="2400" dirty="0" err="1">
                <a:latin typeface="Times New Roman" panose="02020603050405020304" pitchFamily="18" charset="0"/>
                <a:cs typeface="Times New Roman" panose="02020603050405020304" pitchFamily="18" charset="0"/>
              </a:rPr>
              <a:t>kim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nằm</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cuối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hoàn</a:t>
            </a:r>
            <a:r>
              <a:rPr lang="en-US" sz="2400" dirty="0">
                <a:latin typeface="Times New Roman" panose="02020603050405020304" pitchFamily="18" charset="0"/>
                <a:cs typeface="Times New Roman" panose="02020603050405020304" pitchFamily="18" charset="0"/>
              </a:rPr>
              <a:t>.</a:t>
            </a:r>
          </a:p>
          <a:p>
            <a:pPr algn="just"/>
            <a:endParaRPr lang="vi-VN" b="0" i="0" dirty="0">
              <a:effectLst/>
              <a:latin typeface="Times New Roman" panose="02020603050405020304" pitchFamily="18" charset="0"/>
            </a:endParaRPr>
          </a:p>
        </p:txBody>
      </p:sp>
      <p:sp>
        <p:nvSpPr>
          <p:cNvPr id="6" name="Oval 5"/>
          <p:cNvSpPr/>
          <p:nvPr/>
        </p:nvSpPr>
        <p:spPr>
          <a:xfrm>
            <a:off x="1127760" y="2575904"/>
            <a:ext cx="496388" cy="47444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dirty="0"/>
          </a:p>
        </p:txBody>
      </p:sp>
    </p:spTree>
    <p:extLst>
      <p:ext uri="{BB962C8B-B14F-4D97-AF65-F5344CB8AC3E}">
        <p14:creationId xmlns:p14="http://schemas.microsoft.com/office/powerpoint/2010/main" val="3980298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 descr="OPL20U25GSXzBJYl68kk8uQGfFKzs7yb1M4KJWUiLk6ZEvGF+qCIPSnY57AbBFCvTW$21.2022.70$70+K4lPs7H94VUqPe2XwIsfPRnrXQE//QTEXxb8/8N4CNc6FpgZahzpTjFhMzSA7T/nHJa11DE8Ng2TP3iAmRczFlmslSuUNOgUeb6yRvs0=">
            <a:extLst>
              <a:ext uri="{FF2B5EF4-FFF2-40B4-BE49-F238E27FC236}">
                <a16:creationId xmlns:a16="http://schemas.microsoft.com/office/drawing/2014/main" id="{0F5DE2B6-F81C-C3DA-2BF2-CFD2D6325D00}"/>
              </a:ext>
            </a:extLst>
          </p:cNvPr>
          <p:cNvGrpSpPr/>
          <p:nvPr/>
        </p:nvGrpSpPr>
        <p:grpSpPr>
          <a:xfrm>
            <a:off x="1538141" y="2"/>
            <a:ext cx="9144000" cy="1193399"/>
            <a:chOff x="0" y="0"/>
            <a:chExt cx="12192000" cy="1193399"/>
          </a:xfrm>
        </p:grpSpPr>
        <p:grpSp>
          <p:nvGrpSpPr>
            <p:cNvPr id="3" name="Google Shape;2124;p56">
              <a:extLst>
                <a:ext uri="{FF2B5EF4-FFF2-40B4-BE49-F238E27FC236}">
                  <a16:creationId xmlns:a16="http://schemas.microsoft.com/office/drawing/2014/main" id="{2E6794FF-B5EF-65BF-58A9-DB9892F1DCD2}"/>
                </a:ext>
              </a:extLst>
            </p:cNvPr>
            <p:cNvGrpSpPr/>
            <p:nvPr/>
          </p:nvGrpSpPr>
          <p:grpSpPr>
            <a:xfrm>
              <a:off x="0" y="0"/>
              <a:ext cx="12192000" cy="1190222"/>
              <a:chOff x="4411970" y="2468674"/>
              <a:chExt cx="747317" cy="167425"/>
            </a:xfrm>
          </p:grpSpPr>
          <p:sp>
            <p:nvSpPr>
              <p:cNvPr id="20" name="Google Shape;2125;p56">
                <a:extLst>
                  <a:ext uri="{FF2B5EF4-FFF2-40B4-BE49-F238E27FC236}">
                    <a16:creationId xmlns:a16="http://schemas.microsoft.com/office/drawing/2014/main" id="{6515A531-3FE5-6C1F-AB35-796A02D66E1F}"/>
                  </a:ext>
                </a:extLst>
              </p:cNvPr>
              <p:cNvSpPr/>
              <p:nvPr/>
            </p:nvSpPr>
            <p:spPr>
              <a:xfrm>
                <a:off x="4411970" y="2468674"/>
                <a:ext cx="180035" cy="167425"/>
              </a:xfrm>
              <a:custGeom>
                <a:avLst/>
                <a:gdLst/>
                <a:ahLst/>
                <a:cxnLst/>
                <a:rect l="l" t="t" r="r" b="b"/>
                <a:pathLst>
                  <a:path w="4789" h="3708" extrusionOk="0">
                    <a:moveTo>
                      <a:pt x="1" y="0"/>
                    </a:moveTo>
                    <a:lnTo>
                      <a:pt x="1" y="3707"/>
                    </a:lnTo>
                    <a:lnTo>
                      <a:pt x="3381" y="3707"/>
                    </a:lnTo>
                    <a:lnTo>
                      <a:pt x="4789" y="1853"/>
                    </a:lnTo>
                    <a:lnTo>
                      <a:pt x="3381" y="0"/>
                    </a:lnTo>
                    <a:close/>
                  </a:path>
                </a:pathLst>
              </a:custGeom>
              <a:solidFill>
                <a:srgbClr val="D7EDEE"/>
              </a:solidFill>
              <a:ln>
                <a:noFill/>
              </a:ln>
            </p:spPr>
            <p:txBody>
              <a:bodyPr spcFirstLastPara="1" wrap="square" lIns="91425" tIns="91425" rIns="91425" bIns="91425" anchor="ctr" anchorCtr="0">
                <a:noAutofit/>
              </a:bodyPr>
              <a:lstStyle/>
              <a:p>
                <a:pPr>
                  <a:defRPr/>
                </a:pPr>
                <a:endParaRPr dirty="0">
                  <a:solidFill>
                    <a:srgbClr val="555555"/>
                  </a:solidFill>
                  <a:latin typeface="Arial"/>
                </a:endParaRPr>
              </a:p>
            </p:txBody>
          </p:sp>
          <p:sp>
            <p:nvSpPr>
              <p:cNvPr id="21" name="Google Shape;2126;p56">
                <a:extLst>
                  <a:ext uri="{FF2B5EF4-FFF2-40B4-BE49-F238E27FC236}">
                    <a16:creationId xmlns:a16="http://schemas.microsoft.com/office/drawing/2014/main" id="{6C6046B2-37B4-7163-D988-5BF8035CB1BB}"/>
                  </a:ext>
                </a:extLst>
              </p:cNvPr>
              <p:cNvSpPr/>
              <p:nvPr/>
            </p:nvSpPr>
            <p:spPr>
              <a:xfrm>
                <a:off x="4564629" y="2468674"/>
                <a:ext cx="594658" cy="167425"/>
              </a:xfrm>
              <a:custGeom>
                <a:avLst/>
                <a:gdLst/>
                <a:ahLst/>
                <a:cxnLst/>
                <a:rect l="l" t="t" r="r" b="b"/>
                <a:pathLst>
                  <a:path w="13170" h="3708" extrusionOk="0">
                    <a:moveTo>
                      <a:pt x="0" y="0"/>
                    </a:moveTo>
                    <a:lnTo>
                      <a:pt x="1408" y="1853"/>
                    </a:lnTo>
                    <a:lnTo>
                      <a:pt x="0" y="3707"/>
                    </a:lnTo>
                    <a:lnTo>
                      <a:pt x="13169" y="3707"/>
                    </a:lnTo>
                    <a:lnTo>
                      <a:pt x="13169" y="0"/>
                    </a:ln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a:defRPr/>
                </a:pPr>
                <a:endParaRPr sz="2800" b="1" dirty="0">
                  <a:solidFill>
                    <a:srgbClr val="E2770C"/>
                  </a:solidFill>
                  <a:latin typeface="Times New Roman" panose="02020603050405020304" pitchFamily="18" charset="0"/>
                  <a:cs typeface="Times New Roman" panose="02020603050405020304" pitchFamily="18" charset="0"/>
                </a:endParaRPr>
              </a:p>
            </p:txBody>
          </p:sp>
        </p:grpSp>
        <p:pic>
          <p:nvPicPr>
            <p:cNvPr id="19" name="Picture 18" descr="A group of kids using a computer&#10;&#10;Description automatically generated with medium confidence">
              <a:extLst>
                <a:ext uri="{FF2B5EF4-FFF2-40B4-BE49-F238E27FC236}">
                  <a16:creationId xmlns:a16="http://schemas.microsoft.com/office/drawing/2014/main" id="{47A0EA7D-1AA6-CE9D-E7AD-BEF6C78207C5}"/>
                </a:ext>
              </a:extLst>
            </p:cNvPr>
            <p:cNvPicPr>
              <a:picLocks noChangeAspect="1"/>
            </p:cNvPicPr>
            <p:nvPr/>
          </p:nvPicPr>
          <p:blipFill>
            <a:blip r:embed="rId8">
              <a:extLst>
                <a:ext uri="{BEBA8EAE-BF5A-486C-A8C5-ECC9F3942E4B}">
                  <a14:imgProps xmlns:a14="http://schemas.microsoft.com/office/drawing/2010/main">
                    <a14:imgLayer>
                      <a14:imgEffect>
                        <a14:backgroundRemoval t="10000" b="99375" l="3822" r="97771">
                          <a14:foregroundMark x1="30573" y1="20000" x2="33439" y2="36250"/>
                          <a14:foregroundMark x1="11783" y1="56250" x2="8280" y2="93125"/>
                          <a14:foregroundMark x1="29299" y1="93125" x2="76433" y2="80000"/>
                          <a14:foregroundMark x1="65605" y1="91875" x2="77707" y2="91875"/>
                          <a14:foregroundMark x1="93631" y1="70000" x2="92994" y2="90000"/>
                          <a14:foregroundMark x1="55096" y1="18125" x2="71975" y2="17500"/>
                          <a14:foregroundMark x1="71975" y1="17500" x2="72930" y2="23125"/>
                          <a14:foregroundMark x1="64013" y1="53125" x2="71338" y2="54375"/>
                          <a14:foregroundMark x1="68471" y1="73125" x2="76433" y2="75000"/>
                          <a14:foregroundMark x1="78025" y1="96250" x2="84713" y2="97500"/>
                          <a14:foregroundMark x1="16561" y1="99375" x2="42038" y2="71250"/>
                          <a14:foregroundMark x1="4140" y1="66875" x2="5732" y2="90625"/>
                          <a14:foregroundMark x1="34713" y1="88125" x2="40446" y2="81250"/>
                          <a14:foregroundMark x1="50955" y1="95625" x2="49682" y2="90625"/>
                          <a14:foregroundMark x1="85669" y1="52500" x2="81847" y2="51875"/>
                          <a14:foregroundMark x1="62420" y1="48750" x2="68471" y2="56250"/>
                          <a14:foregroundMark x1="71338" y1="48125" x2="73248" y2="50625"/>
                          <a14:foregroundMark x1="34713" y1="35625" x2="38854" y2="35000"/>
                          <a14:foregroundMark x1="30573" y1="12500" x2="28981" y2="20000"/>
                          <a14:foregroundMark x1="64331" y1="10000" x2="57643" y2="13125"/>
                          <a14:foregroundMark x1="78981" y1="28750" x2="91401" y2="23125"/>
                          <a14:foregroundMark x1="91401" y1="23125" x2="94904" y2="30625"/>
                          <a14:foregroundMark x1="95223" y1="32500" x2="97771" y2="48125"/>
                          <a14:foregroundMark x1="61465" y1="98125" x2="67516" y2="98125"/>
                          <a14:foregroundMark x1="42038" y1="47500" x2="44586" y2="44375"/>
                        </a14:backgroundRemoval>
                      </a14:imgEffect>
                    </a14:imgLayer>
                  </a14:imgProps>
                </a:ext>
                <a:ext uri="{28A0092B-C50C-407E-A947-70E740481C1C}">
                  <a14:useLocalDpi xmlns:a14="http://schemas.microsoft.com/office/drawing/2010/main" val="0"/>
                </a:ext>
              </a:extLst>
            </a:blip>
            <a:stretch>
              <a:fillRect/>
            </a:stretch>
          </p:blipFill>
          <p:spPr>
            <a:xfrm>
              <a:off x="83127" y="115627"/>
              <a:ext cx="2115127" cy="1077772"/>
            </a:xfrm>
            <a:prstGeom prst="rect">
              <a:avLst/>
            </a:prstGeom>
          </p:spPr>
        </p:pic>
      </p:grpSp>
      <p:pic>
        <p:nvPicPr>
          <p:cNvPr id="7" name="Picture 6" descr="OPL20U25GSXzBJYl68kk8uQGfFKzs7yb1M4KJWUiLk6ZEvGF+qCIPSnY57AbBFCvTW$21.2022.70$70+K4lPs7H94VUqPe2XwIsfPRnrXQE//QTEXxb8/8N4CNc6FpgZahzpTjFhMzSA7T/nHJa11DE8Ng2TP3iAmRczFlmslSuUNOgUeb6yRvs0="/>
          <p:cNvPicPr>
            <a:picLocks noChangeAspect="1"/>
          </p:cNvPicPr>
          <p:nvPr/>
        </p:nvPicPr>
        <p:blipFill>
          <a:blip r:embed="rId9" cstate="print">
            <a:biLevel thresh="25000"/>
            <a:extLst>
              <a:ext uri="{BEBA8EAE-BF5A-486C-A8C5-ECC9F3942E4B}">
                <a14:imgProps xmlns:a14="http://schemas.microsoft.com/office/drawing/2010/main">
                  <a14:imgLayer>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415728" y="4908945"/>
            <a:ext cx="672272" cy="975915"/>
          </a:xfrm>
          <a:prstGeom prst="rect">
            <a:avLst/>
          </a:prstGeom>
        </p:spPr>
      </p:pic>
      <p:pic>
        <p:nvPicPr>
          <p:cNvPr id="9" name="Picture 8" descr="OPL20U25GSXzBJYl68kk8uQGfFKzs7yb1M4KJWUiLk6ZEvGF+qCIPSnY57AbBFCvTW$21.2022.70$70+K4lPs7H94VUqPe2XwIsfPRnrXQE//QTEXxb8/8N4CNc6FpgZahzpTjFhMzSA7T/nHJa11DE8Ng2TP3iAmRczFlmslSuUNOgUeb6yRvs0="/>
          <p:cNvPicPr>
            <a:picLocks noChangeAspect="1"/>
          </p:cNvPicPr>
          <p:nvPr/>
        </p:nvPicPr>
        <p:blipFill>
          <a:blip r:embed="rId10" cstate="print">
            <a:biLevel thresh="25000"/>
            <a:extLst>
              <a:ext uri="{BEBA8EAE-BF5A-486C-A8C5-ECC9F3942E4B}">
                <a14:imgProps xmlns:a14="http://schemas.microsoft.com/office/drawing/2010/main">
                  <a14:imgLayer>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815208" y="5379420"/>
            <a:ext cx="502975" cy="730151"/>
          </a:xfrm>
          <a:prstGeom prst="rect">
            <a:avLst/>
          </a:prstGeom>
        </p:spPr>
      </p:pic>
      <p:pic>
        <p:nvPicPr>
          <p:cNvPr id="11" name="Picture 10" descr="OPL20U25GSXzBJYl68kk8uQGfFKzs7yb1M4KJWUiLk6ZEvGF+qCIPSnY57AbBFCvTW$21.2022.70$70+K4lPs7H94VUqPe2XwIsfPRnrXQE//QTEXxb8/8N4CNc6FpgZahzpTjFhMzSA7T/nHJa11DE8Ng2TP3iAmRczFlmslSuUNOgUeb6yRvs0="/>
          <p:cNvPicPr>
            <a:picLocks noChangeAspect="1"/>
          </p:cNvPicPr>
          <p:nvPr/>
        </p:nvPicPr>
        <p:blipFill>
          <a:blip r:embed="rId11" cstate="print">
            <a:biLevel thresh="25000"/>
            <a:extLst>
              <a:ext uri="{BEBA8EAE-BF5A-486C-A8C5-ECC9F3942E4B}">
                <a14:imgProps xmlns:a14="http://schemas.microsoft.com/office/drawing/2010/main">
                  <a14:imgLayer>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201774" y="5990716"/>
            <a:ext cx="321992" cy="467424"/>
          </a:xfrm>
          <a:prstGeom prst="rect">
            <a:avLst/>
          </a:prstGeom>
        </p:spPr>
      </p:pic>
      <p:sp>
        <p:nvSpPr>
          <p:cNvPr id="4" name="Snip Diagonal Corner Rectangle 3" descr="OPL20U25GSXzBJYl68kk8uQGfFKzs7yb1M4KJWUiLk6ZEvGF+qCIPSnY57AbBFCvTW$21.2022.70$70+K4lPs7H94VUqPe2XwIsfPRnrXQE//QTEXxb8/8N4CNc6FpgZahzpTjFhMzSA7T/nHJa11DE8Ng2TP3iAmRczFlmslSuUNOgUeb6yRvs0="/>
          <p:cNvSpPr/>
          <p:nvPr/>
        </p:nvSpPr>
        <p:spPr>
          <a:xfrm>
            <a:off x="2168534" y="1563623"/>
            <a:ext cx="7854935" cy="1141307"/>
          </a:xfrm>
          <a:prstGeom prst="snip2Diag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scene3d>
              <a:camera prst="orthographicFront"/>
              <a:lightRig rig="threePt" dir="t"/>
            </a:scene3d>
          </a:bodyPr>
          <a:lstStyle/>
          <a:p>
            <a:pPr algn="ctr" defTabSz="1219200">
              <a:buClr>
                <a:srgbClr val="000000"/>
              </a:buClr>
              <a:defRPr/>
            </a:pPr>
            <a:r>
              <a:rPr lang="en-US" sz="3200" b="1" kern="0" dirty="0" err="1">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Câu</a:t>
            </a:r>
            <a:r>
              <a:rPr lang="en-US" sz="3200" b="1" kern="0" dirty="0">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 4.  </a:t>
            </a:r>
            <a:r>
              <a:rPr lang="en-US" sz="3200" b="1" kern="0" dirty="0" err="1">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Một</a:t>
            </a:r>
            <a:r>
              <a:rPr lang="en-US" sz="3200" b="1" kern="0" dirty="0">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 </a:t>
            </a:r>
            <a:r>
              <a:rPr lang="en-US" sz="3200" b="1" kern="0" dirty="0" err="1">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nguyên</a:t>
            </a:r>
            <a:r>
              <a:rPr lang="en-US" sz="3200" b="1" kern="0" dirty="0">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 </a:t>
            </a:r>
            <a:r>
              <a:rPr lang="en-US" sz="3200" b="1" kern="0" dirty="0" err="1">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tử</a:t>
            </a:r>
            <a:r>
              <a:rPr lang="en-US" sz="3200" b="1" kern="0" dirty="0">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 </a:t>
            </a:r>
            <a:r>
              <a:rPr lang="en-US" sz="3200" b="1" kern="0" dirty="0" err="1">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có</a:t>
            </a:r>
            <a:r>
              <a:rPr lang="en-US" sz="3200" b="1" kern="0" dirty="0">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 10 proton, </a:t>
            </a:r>
            <a:r>
              <a:rPr lang="en-US" sz="3200" b="1" kern="0" dirty="0" err="1">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hãy</a:t>
            </a:r>
            <a:r>
              <a:rPr lang="en-US" sz="3200" b="1" kern="0" dirty="0">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 </a:t>
            </a:r>
            <a:r>
              <a:rPr lang="en-US" sz="3200" b="1" kern="0" dirty="0" err="1">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cho</a:t>
            </a:r>
            <a:r>
              <a:rPr lang="en-US" sz="3200" b="1" kern="0" dirty="0">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 </a:t>
            </a:r>
            <a:r>
              <a:rPr lang="en-US" sz="3200" b="1" kern="0" dirty="0" err="1">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biết</a:t>
            </a:r>
            <a:r>
              <a:rPr lang="en-US" sz="3200" b="1" kern="0" dirty="0">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 </a:t>
            </a:r>
            <a:r>
              <a:rPr lang="en-US" sz="3200" b="1" kern="0" dirty="0" err="1">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số</a:t>
            </a:r>
            <a:r>
              <a:rPr lang="en-US" sz="3200" b="1" kern="0" dirty="0">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 </a:t>
            </a:r>
            <a:r>
              <a:rPr lang="en-US" sz="3200" b="1" kern="0" dirty="0" err="1">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lớp</a:t>
            </a:r>
            <a:r>
              <a:rPr lang="en-US" sz="3200" b="1" kern="0" dirty="0">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 electron </a:t>
            </a:r>
            <a:r>
              <a:rPr lang="en-US" sz="3200" b="1" kern="0" dirty="0" err="1">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của</a:t>
            </a:r>
            <a:r>
              <a:rPr lang="en-US" sz="3200" b="1" kern="0" dirty="0">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 </a:t>
            </a:r>
            <a:r>
              <a:rPr lang="en-US" sz="3200" b="1" kern="0" dirty="0" err="1">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nguyên</a:t>
            </a:r>
            <a:r>
              <a:rPr lang="en-US" sz="3200" b="1" kern="0" dirty="0">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 </a:t>
            </a:r>
            <a:r>
              <a:rPr lang="en-US" sz="3200" b="1" kern="0" dirty="0" err="1">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tử</a:t>
            </a:r>
            <a:r>
              <a:rPr lang="en-US" sz="3200" b="1" kern="0" dirty="0">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 </a:t>
            </a:r>
            <a:r>
              <a:rPr lang="en-US" sz="3200" b="1" kern="0" dirty="0" err="1">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đó</a:t>
            </a:r>
            <a:r>
              <a:rPr lang="en-US" sz="3200" b="1" kern="0" dirty="0">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 </a:t>
            </a:r>
          </a:p>
        </p:txBody>
      </p:sp>
      <p:sp>
        <p:nvSpPr>
          <p:cNvPr id="26" name="Rectangle 25" descr="OPL20U25GSXzBJYl68kk8uQGfFKzs7yb1M4KJWUiLk6ZEvGF+qCIPSnY57AbBFCvTW$21.2022.70$70+K4lPs7H94VUqPe2XwIsfPRnrXQE//QTEXxb8/8N4CNc6FpgZahzpTjFhMzSA7T/nHJa11DE8Ng2TP3iAmRczFlmslSuUNOgUeb6yRvs0="/>
          <p:cNvSpPr/>
          <p:nvPr/>
        </p:nvSpPr>
        <p:spPr>
          <a:xfrm>
            <a:off x="6167450" y="3287721"/>
            <a:ext cx="3195320" cy="8279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200">
              <a:buClr>
                <a:srgbClr val="000000"/>
              </a:buClr>
              <a:defRPr/>
            </a:pPr>
            <a:r>
              <a:rPr lang="en-US" sz="2800" b="1" kern="0" dirty="0">
                <a:solidFill>
                  <a:srgbClr val="000000"/>
                </a:solidFill>
                <a:latin typeface="Times New Roman" panose="02020603050405020304" charset="0"/>
                <a:cs typeface="Times New Roman" panose="02020603050405020304" charset="0"/>
                <a:sym typeface="Arial" panose="020B0604020202020204"/>
              </a:rPr>
              <a:t>B</a:t>
            </a:r>
            <a:r>
              <a:rPr lang="en-US" sz="2800" b="1" kern="0" dirty="0">
                <a:solidFill>
                  <a:srgbClr val="000000"/>
                </a:solidFill>
                <a:latin typeface="Arial" panose="020B0604020202020204"/>
                <a:cs typeface="Times New Roman" panose="02020603050405020304" charset="0"/>
                <a:sym typeface="Arial" panose="020B0604020202020204"/>
              </a:rPr>
              <a:t>. </a:t>
            </a:r>
            <a:r>
              <a:rPr lang="en-US" sz="2800" dirty="0">
                <a:solidFill>
                  <a:srgbClr val="D8EEF9">
                    <a:lumMod val="10000"/>
                  </a:srgbClr>
                </a:solidFill>
                <a:latin typeface="Times New Roman" panose="02020603050405020304" pitchFamily="18" charset="0"/>
                <a:sym typeface="Arial" panose="020B0604020202020204"/>
              </a:rPr>
              <a:t>2</a:t>
            </a:r>
            <a:r>
              <a:rPr lang="en-US" sz="2800" dirty="0">
                <a:solidFill>
                  <a:srgbClr val="D8EEF9">
                    <a:lumMod val="10000"/>
                  </a:srgbClr>
                </a:solidFill>
                <a:latin typeface="Times New Roman" panose="02020603050405020304" pitchFamily="18" charset="0"/>
                <a:ea typeface="Times New Roman" panose="02020603050405020304" pitchFamily="18" charset="0"/>
              </a:rPr>
              <a:t>.</a:t>
            </a:r>
            <a:endParaRPr lang="en-US" sz="2800" b="1" kern="0" dirty="0">
              <a:solidFill>
                <a:srgbClr val="000000"/>
              </a:solidFill>
              <a:latin typeface="Times New Roman" panose="02020603050405020304" charset="0"/>
              <a:cs typeface="Times New Roman" panose="02020603050405020304" charset="0"/>
              <a:sym typeface="Arial" panose="020B0604020202020204"/>
            </a:endParaRPr>
          </a:p>
        </p:txBody>
      </p:sp>
      <p:sp>
        <p:nvSpPr>
          <p:cNvPr id="40" name="Cloud 39" descr="OPL20U25GSXzBJYl68kk8uQGfFKzs7yb1M4KJWUiLk6ZEvGF+qCIPSnY57AbBFCvTW$21.2022.70$70+K4lPs7H94VUqPe2XwIsfPRnrXQE//QTEXxb8/8N4CNc6FpgZahzpTjFhMzSA7T/nHJa11DE8Ng2TP3iAmRczFlmslSuUNOgUeb6yRvs0="/>
          <p:cNvSpPr/>
          <p:nvPr/>
        </p:nvSpPr>
        <p:spPr>
          <a:xfrm>
            <a:off x="2086542" y="5715634"/>
            <a:ext cx="350902" cy="288099"/>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vi-VN" sz="1485">
              <a:solidFill>
                <a:prstClr val="white"/>
              </a:solidFill>
              <a:latin typeface="Arial" panose="020B0604020202020204" pitchFamily="34" charset="0"/>
              <a:sym typeface="Arial" panose="020B0604020202020204"/>
            </a:endParaRPr>
          </a:p>
        </p:txBody>
      </p:sp>
      <p:sp>
        <p:nvSpPr>
          <p:cNvPr id="41" name="Cloud 40" descr="OPL20U25GSXzBJYl68kk8uQGfFKzs7yb1M4KJWUiLk6ZEvGF+qCIPSnY57AbBFCvTW$21.2022.70$70+K4lPs7H94VUqPe2XwIsfPRnrXQE//QTEXxb8/8N4CNc6FpgZahzpTjFhMzSA7T/nHJa11DE8Ng2TP3iAmRczFlmslSuUNOgUeb6yRvs0="/>
          <p:cNvSpPr/>
          <p:nvPr/>
        </p:nvSpPr>
        <p:spPr>
          <a:xfrm>
            <a:off x="12468534" y="5550883"/>
            <a:ext cx="551567" cy="45284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vi-VN" sz="1485">
              <a:solidFill>
                <a:prstClr val="white"/>
              </a:solidFill>
              <a:latin typeface="Arial" panose="020B0604020202020204" pitchFamily="34" charset="0"/>
              <a:sym typeface="Arial" panose="020B0604020202020204"/>
            </a:endParaRPr>
          </a:p>
        </p:txBody>
      </p:sp>
      <p:sp>
        <p:nvSpPr>
          <p:cNvPr id="42" name="Rectangle 41" descr="OPL20U25GSXzBJYl68kk8uQGfFKzs7yb1M4KJWUiLk6ZEvGF+qCIPSnY57AbBFCvTW$21.2022.70$70+K4lPs7H94VUqPe2XwIsfPRnrXQE//QTEXxb8/8N4CNc6FpgZahzpTjFhMzSA7T/nHJa11DE8Ng2TP3iAmRczFlmslSuUNOgUeb6yRvs0="/>
          <p:cNvSpPr/>
          <p:nvPr/>
        </p:nvSpPr>
        <p:spPr>
          <a:xfrm>
            <a:off x="6167450" y="4323836"/>
            <a:ext cx="3195320" cy="83904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200">
              <a:buClr>
                <a:srgbClr val="000000"/>
              </a:buClr>
              <a:defRPr/>
            </a:pPr>
            <a:endParaRPr lang="en-US" sz="2800" b="1" kern="0" dirty="0">
              <a:solidFill>
                <a:srgbClr val="000000"/>
              </a:solidFill>
              <a:latin typeface="Times New Roman" panose="02020603050405020304" charset="0"/>
              <a:cs typeface="Times New Roman" panose="02020603050405020304" charset="0"/>
              <a:sym typeface="Arial" panose="020B0604020202020204"/>
            </a:endParaRPr>
          </a:p>
          <a:p>
            <a:pPr defTabSz="1219200">
              <a:buClr>
                <a:srgbClr val="000000"/>
              </a:buClr>
              <a:defRPr/>
            </a:pPr>
            <a:r>
              <a:rPr lang="en-US" sz="2800" b="1" kern="0" dirty="0">
                <a:solidFill>
                  <a:srgbClr val="000000"/>
                </a:solidFill>
                <a:latin typeface="Times New Roman" panose="02020603050405020304" charset="0"/>
                <a:cs typeface="Times New Roman" panose="02020603050405020304" charset="0"/>
                <a:sym typeface="Arial" panose="020B0604020202020204"/>
              </a:rPr>
              <a:t>D. </a:t>
            </a:r>
            <a:r>
              <a:rPr lang="en-US" sz="2800" dirty="0">
                <a:solidFill>
                  <a:srgbClr val="D8EEF9">
                    <a:lumMod val="10000"/>
                  </a:srgbClr>
                </a:solidFill>
                <a:latin typeface="Times New Roman" panose="02020603050405020304" pitchFamily="18" charset="0"/>
                <a:sym typeface="Arial" panose="020B0604020202020204"/>
              </a:rPr>
              <a:t>4.</a:t>
            </a:r>
            <a:r>
              <a:rPr lang="en-US" sz="2800" dirty="0">
                <a:solidFill>
                  <a:srgbClr val="D8EEF9">
                    <a:lumMod val="10000"/>
                  </a:srgbClr>
                </a:solidFill>
                <a:latin typeface="Times New Roman" panose="02020603050405020304" pitchFamily="18" charset="0"/>
                <a:ea typeface="Times New Roman" panose="02020603050405020304" pitchFamily="18" charset="0"/>
              </a:rPr>
              <a:t> </a:t>
            </a:r>
            <a:r>
              <a:rPr lang="en-US" sz="2800" b="1" kern="0" dirty="0">
                <a:solidFill>
                  <a:srgbClr val="000000"/>
                </a:solidFill>
                <a:latin typeface="Times New Roman" panose="02020603050405020304" charset="0"/>
                <a:cs typeface="Times New Roman" panose="02020603050405020304" charset="0"/>
                <a:sym typeface="Arial" panose="020B0604020202020204"/>
              </a:rPr>
              <a:t>	   </a:t>
            </a:r>
            <a:endParaRPr lang="vi-VN" sz="2800" b="1" dirty="0">
              <a:solidFill>
                <a:srgbClr val="000000"/>
              </a:solidFill>
              <a:latin typeface="Times New Roman" panose="02020603050405020304" charset="0"/>
              <a:cs typeface="Times New Roman" panose="02020603050405020304" charset="0"/>
              <a:sym typeface="Arial" panose="020B0604020202020204"/>
            </a:endParaRPr>
          </a:p>
        </p:txBody>
      </p:sp>
      <p:sp>
        <p:nvSpPr>
          <p:cNvPr id="43" name="Rectangle 42" descr="OPL20U25GSXzBJYl68kk8uQGfFKzs7yb1M4KJWUiLk6ZEvGF+qCIPSnY57AbBFCvTW$21.2022.70$70+K4lPs7H94VUqPe2XwIsfPRnrXQE//QTEXxb8/8N4CNc6FpgZahzpTjFhMzSA7T/nHJa11DE8Ng2TP3iAmRczFlmslSuUNOgUeb6yRvs0="/>
          <p:cNvSpPr/>
          <p:nvPr/>
        </p:nvSpPr>
        <p:spPr>
          <a:xfrm>
            <a:off x="2742565" y="4347636"/>
            <a:ext cx="3040380" cy="83904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200">
              <a:buClr>
                <a:srgbClr val="000000"/>
              </a:buClr>
              <a:defRPr/>
            </a:pPr>
            <a:r>
              <a:rPr lang="en-US" sz="2800" b="1" kern="0" dirty="0">
                <a:solidFill>
                  <a:srgbClr val="000000"/>
                </a:solidFill>
                <a:latin typeface="Times New Roman" panose="02020603050405020304" charset="0"/>
                <a:cs typeface="Times New Roman" panose="02020603050405020304" charset="0"/>
                <a:sym typeface="Arial" panose="020B0604020202020204"/>
              </a:rPr>
              <a:t>C. </a:t>
            </a:r>
            <a:r>
              <a:rPr lang="en-US" sz="2800" kern="0" dirty="0">
                <a:solidFill>
                  <a:srgbClr val="000000"/>
                </a:solidFill>
                <a:latin typeface="Times New Roman" panose="02020603050405020304" charset="0"/>
                <a:cs typeface="Times New Roman" panose="02020603050405020304" charset="0"/>
                <a:sym typeface="Arial" panose="020B0604020202020204"/>
              </a:rPr>
              <a:t>3.   </a:t>
            </a:r>
            <a:endParaRPr lang="vi-VN" sz="2800" dirty="0">
              <a:solidFill>
                <a:srgbClr val="000000"/>
              </a:solidFill>
              <a:latin typeface="Times New Roman" panose="02020603050405020304" charset="0"/>
              <a:cs typeface="Times New Roman" panose="02020603050405020304" charset="0"/>
              <a:sym typeface="Arial" panose="020B0604020202020204"/>
            </a:endParaRPr>
          </a:p>
        </p:txBody>
      </p:sp>
      <p:sp>
        <p:nvSpPr>
          <p:cNvPr id="44" name="Rectangle 43"/>
          <p:cNvSpPr/>
          <p:nvPr/>
        </p:nvSpPr>
        <p:spPr>
          <a:xfrm>
            <a:off x="2742566" y="3275755"/>
            <a:ext cx="3040379" cy="83989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200">
              <a:buClr>
                <a:srgbClr val="000000"/>
              </a:buClr>
              <a:defRPr/>
            </a:pPr>
            <a:r>
              <a:rPr lang="en-US" sz="2800" b="1" kern="0" dirty="0">
                <a:solidFill>
                  <a:srgbClr val="000000"/>
                </a:solidFill>
                <a:latin typeface="Times New Roman" panose="02020603050405020304" charset="0"/>
                <a:cs typeface="Times New Roman" panose="02020603050405020304" charset="0"/>
                <a:sym typeface="Arial" panose="020B0604020202020204"/>
              </a:rPr>
              <a:t>A. </a:t>
            </a:r>
            <a:r>
              <a:rPr lang="en-US" sz="2800" dirty="0">
                <a:solidFill>
                  <a:srgbClr val="D8EEF9">
                    <a:lumMod val="10000"/>
                  </a:srgbClr>
                </a:solidFill>
                <a:latin typeface="Times New Roman" panose="02020603050405020304" pitchFamily="18" charset="0"/>
                <a:sym typeface="Arial" panose="020B0604020202020204"/>
              </a:rPr>
              <a:t>1.</a:t>
            </a:r>
            <a:endParaRPr sz="2800" b="1" kern="0" dirty="0">
              <a:solidFill>
                <a:srgbClr val="000000"/>
              </a:solidFill>
              <a:latin typeface="Times New Roman" panose="02020603050405020304" charset="0"/>
              <a:cs typeface="Times New Roman" panose="02020603050405020304" charset="0"/>
              <a:sym typeface="Arial" panose="020B0604020202020204"/>
            </a:endParaRPr>
          </a:p>
        </p:txBody>
      </p:sp>
      <p:pic>
        <p:nvPicPr>
          <p:cNvPr id="47" name="Picture 46"/>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a:fillRect/>
          </a:stretch>
        </p:blipFill>
        <p:spPr>
          <a:xfrm>
            <a:off x="8976089" y="3342148"/>
            <a:ext cx="547679" cy="58414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5487572" y="4781036"/>
            <a:ext cx="497807" cy="580873"/>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43912" y="3356484"/>
            <a:ext cx="497934" cy="583439"/>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069215" y="4433670"/>
            <a:ext cx="497934" cy="583439"/>
          </a:xfrm>
          <a:prstGeom prst="rect">
            <a:avLst/>
          </a:prstGeom>
        </p:spPr>
      </p:pic>
      <p:sp>
        <p:nvSpPr>
          <p:cNvPr id="18" name="TextBox 17"/>
          <p:cNvSpPr txBox="1"/>
          <p:nvPr/>
        </p:nvSpPr>
        <p:spPr>
          <a:xfrm>
            <a:off x="8920836" y="7051825"/>
            <a:ext cx="1068537" cy="32117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defTabSz="1219200">
              <a:buClr>
                <a:srgbClr val="000000"/>
              </a:buClr>
              <a:defRPr/>
            </a:pPr>
            <a:endParaRPr lang="en-US" sz="1485" kern="0" dirty="0">
              <a:solidFill>
                <a:srgbClr val="000000"/>
              </a:solidFill>
              <a:latin typeface="Arial" panose="020B0604020202020204"/>
              <a:sym typeface="Arial" panose="020B0604020202020204"/>
            </a:endParaRPr>
          </a:p>
        </p:txBody>
      </p:sp>
      <p:grpSp>
        <p:nvGrpSpPr>
          <p:cNvPr id="5" name="Group 4">
            <a:extLst>
              <a:ext uri="{FF2B5EF4-FFF2-40B4-BE49-F238E27FC236}">
                <a16:creationId xmlns:a16="http://schemas.microsoft.com/office/drawing/2014/main" id="{C3FC4858-B14F-D345-808B-3426D7F092F8}"/>
              </a:ext>
            </a:extLst>
          </p:cNvPr>
          <p:cNvGrpSpPr/>
          <p:nvPr/>
        </p:nvGrpSpPr>
        <p:grpSpPr>
          <a:xfrm>
            <a:off x="4375469" y="-321989"/>
            <a:ext cx="5611091" cy="1398957"/>
            <a:chOff x="2142836" y="-78158"/>
            <a:chExt cx="7481454" cy="1398957"/>
          </a:xfrm>
        </p:grpSpPr>
        <p:sp>
          <p:nvSpPr>
            <p:cNvPr id="6" name="Rectangle 5">
              <a:extLst>
                <a:ext uri="{FF2B5EF4-FFF2-40B4-BE49-F238E27FC236}">
                  <a16:creationId xmlns:a16="http://schemas.microsoft.com/office/drawing/2014/main" id="{3512715F-86D6-B61A-9ECB-2F2BD44E3FDF}"/>
                </a:ext>
              </a:extLst>
            </p:cNvPr>
            <p:cNvSpPr/>
            <p:nvPr/>
          </p:nvSpPr>
          <p:spPr>
            <a:xfrm flipH="1">
              <a:off x="9332883" y="-78158"/>
              <a:ext cx="45719" cy="771237"/>
            </a:xfrm>
            <a:custGeom>
              <a:avLst/>
              <a:gdLst>
                <a:gd name="connsiteX0" fmla="*/ 0 w 45719"/>
                <a:gd name="connsiteY0" fmla="*/ 0 h 771237"/>
                <a:gd name="connsiteX1" fmla="*/ 45719 w 45719"/>
                <a:gd name="connsiteY1" fmla="*/ 0 h 771237"/>
                <a:gd name="connsiteX2" fmla="*/ 45719 w 45719"/>
                <a:gd name="connsiteY2" fmla="*/ 401043 h 771237"/>
                <a:gd name="connsiteX3" fmla="*/ 45719 w 45719"/>
                <a:gd name="connsiteY3" fmla="*/ 771237 h 771237"/>
                <a:gd name="connsiteX4" fmla="*/ 0 w 45719"/>
                <a:gd name="connsiteY4" fmla="*/ 771237 h 771237"/>
                <a:gd name="connsiteX5" fmla="*/ 0 w 45719"/>
                <a:gd name="connsiteY5" fmla="*/ 377906 h 771237"/>
                <a:gd name="connsiteX6" fmla="*/ 0 w 45719"/>
                <a:gd name="connsiteY6" fmla="*/ 0 h 77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19" h="771237" fill="none" extrusionOk="0">
                  <a:moveTo>
                    <a:pt x="0" y="0"/>
                  </a:moveTo>
                  <a:cubicBezTo>
                    <a:pt x="16891" y="-4410"/>
                    <a:pt x="34751" y="4455"/>
                    <a:pt x="45719" y="0"/>
                  </a:cubicBezTo>
                  <a:cubicBezTo>
                    <a:pt x="61412" y="128024"/>
                    <a:pt x="11829" y="298146"/>
                    <a:pt x="45719" y="401043"/>
                  </a:cubicBezTo>
                  <a:cubicBezTo>
                    <a:pt x="79609" y="503940"/>
                    <a:pt x="6788" y="675536"/>
                    <a:pt x="45719" y="771237"/>
                  </a:cubicBezTo>
                  <a:cubicBezTo>
                    <a:pt x="24433" y="771767"/>
                    <a:pt x="19366" y="766667"/>
                    <a:pt x="0" y="771237"/>
                  </a:cubicBezTo>
                  <a:cubicBezTo>
                    <a:pt x="-12681" y="632552"/>
                    <a:pt x="16406" y="464077"/>
                    <a:pt x="0" y="377906"/>
                  </a:cubicBezTo>
                  <a:cubicBezTo>
                    <a:pt x="-16406" y="291735"/>
                    <a:pt x="10043" y="131038"/>
                    <a:pt x="0" y="0"/>
                  </a:cubicBezTo>
                  <a:close/>
                </a:path>
                <a:path w="45719" h="771237" stroke="0" extrusionOk="0">
                  <a:moveTo>
                    <a:pt x="0" y="0"/>
                  </a:moveTo>
                  <a:cubicBezTo>
                    <a:pt x="11057" y="-4510"/>
                    <a:pt x="35991" y="518"/>
                    <a:pt x="45719" y="0"/>
                  </a:cubicBezTo>
                  <a:cubicBezTo>
                    <a:pt x="70265" y="79149"/>
                    <a:pt x="18701" y="185867"/>
                    <a:pt x="45719" y="370194"/>
                  </a:cubicBezTo>
                  <a:cubicBezTo>
                    <a:pt x="72737" y="554521"/>
                    <a:pt x="44318" y="629470"/>
                    <a:pt x="45719" y="771237"/>
                  </a:cubicBezTo>
                  <a:cubicBezTo>
                    <a:pt x="27492" y="775409"/>
                    <a:pt x="16040" y="768919"/>
                    <a:pt x="0" y="771237"/>
                  </a:cubicBezTo>
                  <a:cubicBezTo>
                    <a:pt x="-5166" y="586522"/>
                    <a:pt x="36544" y="496240"/>
                    <a:pt x="0" y="370194"/>
                  </a:cubicBezTo>
                  <a:cubicBezTo>
                    <a:pt x="-36544" y="244148"/>
                    <a:pt x="33027" y="183697"/>
                    <a:pt x="0" y="0"/>
                  </a:cubicBezTo>
                  <a:close/>
                </a:path>
              </a:pathLst>
            </a:custGeom>
            <a:solidFill>
              <a:schemeClr val="accent2">
                <a:lumMod val="75000"/>
              </a:schemeClr>
            </a:solidFill>
            <a:ln>
              <a:solidFill>
                <a:schemeClr val="accent2">
                  <a:lumMod val="75000"/>
                </a:schemeClr>
              </a:solidFill>
              <a:extLst>
                <a:ext uri="{C807C97D-BFC1-408E-A445-0C87EB9F89A2}">
                  <ask:lineSketchStyleProps xmlns="" xmlns:ask="http://schemas.microsoft.com/office/drawing/2018/sketchyshapes" sd="370500016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8" name="Rectangle 7">
              <a:extLst>
                <a:ext uri="{FF2B5EF4-FFF2-40B4-BE49-F238E27FC236}">
                  <a16:creationId xmlns:a16="http://schemas.microsoft.com/office/drawing/2014/main" id="{926C16C8-7E09-CCCF-5019-77C3AA11D375}"/>
                </a:ext>
              </a:extLst>
            </p:cNvPr>
            <p:cNvSpPr/>
            <p:nvPr/>
          </p:nvSpPr>
          <p:spPr>
            <a:xfrm flipH="1">
              <a:off x="2461028" y="-73715"/>
              <a:ext cx="45719" cy="771237"/>
            </a:xfrm>
            <a:custGeom>
              <a:avLst/>
              <a:gdLst>
                <a:gd name="connsiteX0" fmla="*/ 0 w 45719"/>
                <a:gd name="connsiteY0" fmla="*/ 0 h 771237"/>
                <a:gd name="connsiteX1" fmla="*/ 45719 w 45719"/>
                <a:gd name="connsiteY1" fmla="*/ 0 h 771237"/>
                <a:gd name="connsiteX2" fmla="*/ 45719 w 45719"/>
                <a:gd name="connsiteY2" fmla="*/ 370194 h 771237"/>
                <a:gd name="connsiteX3" fmla="*/ 45719 w 45719"/>
                <a:gd name="connsiteY3" fmla="*/ 771237 h 771237"/>
                <a:gd name="connsiteX4" fmla="*/ 0 w 45719"/>
                <a:gd name="connsiteY4" fmla="*/ 771237 h 771237"/>
                <a:gd name="connsiteX5" fmla="*/ 0 w 45719"/>
                <a:gd name="connsiteY5" fmla="*/ 393331 h 771237"/>
                <a:gd name="connsiteX6" fmla="*/ 0 w 45719"/>
                <a:gd name="connsiteY6" fmla="*/ 0 h 77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19" h="771237" fill="none" extrusionOk="0">
                  <a:moveTo>
                    <a:pt x="0" y="0"/>
                  </a:moveTo>
                  <a:cubicBezTo>
                    <a:pt x="13425" y="-2340"/>
                    <a:pt x="27282" y="3427"/>
                    <a:pt x="45719" y="0"/>
                  </a:cubicBezTo>
                  <a:cubicBezTo>
                    <a:pt x="54272" y="76418"/>
                    <a:pt x="6985" y="201803"/>
                    <a:pt x="45719" y="370194"/>
                  </a:cubicBezTo>
                  <a:cubicBezTo>
                    <a:pt x="84453" y="538585"/>
                    <a:pt x="32713" y="581048"/>
                    <a:pt x="45719" y="771237"/>
                  </a:cubicBezTo>
                  <a:cubicBezTo>
                    <a:pt x="26330" y="772007"/>
                    <a:pt x="19311" y="768369"/>
                    <a:pt x="0" y="771237"/>
                  </a:cubicBezTo>
                  <a:cubicBezTo>
                    <a:pt x="-15726" y="672791"/>
                    <a:pt x="37333" y="473289"/>
                    <a:pt x="0" y="393331"/>
                  </a:cubicBezTo>
                  <a:cubicBezTo>
                    <a:pt x="-37333" y="313373"/>
                    <a:pt x="43777" y="158111"/>
                    <a:pt x="0" y="0"/>
                  </a:cubicBezTo>
                  <a:close/>
                </a:path>
                <a:path w="45719" h="771237" stroke="0" extrusionOk="0">
                  <a:moveTo>
                    <a:pt x="0" y="0"/>
                  </a:moveTo>
                  <a:cubicBezTo>
                    <a:pt x="18173" y="-1477"/>
                    <a:pt x="31455" y="3772"/>
                    <a:pt x="45719" y="0"/>
                  </a:cubicBezTo>
                  <a:cubicBezTo>
                    <a:pt x="63343" y="126879"/>
                    <a:pt x="15086" y="195470"/>
                    <a:pt x="45719" y="362481"/>
                  </a:cubicBezTo>
                  <a:cubicBezTo>
                    <a:pt x="76352" y="529492"/>
                    <a:pt x="28242" y="576175"/>
                    <a:pt x="45719" y="771237"/>
                  </a:cubicBezTo>
                  <a:cubicBezTo>
                    <a:pt x="26884" y="774465"/>
                    <a:pt x="9473" y="770362"/>
                    <a:pt x="0" y="771237"/>
                  </a:cubicBezTo>
                  <a:cubicBezTo>
                    <a:pt x="-15825" y="652906"/>
                    <a:pt x="25901" y="486461"/>
                    <a:pt x="0" y="393331"/>
                  </a:cubicBezTo>
                  <a:cubicBezTo>
                    <a:pt x="-25901" y="300201"/>
                    <a:pt x="37652" y="188302"/>
                    <a:pt x="0" y="0"/>
                  </a:cubicBezTo>
                  <a:close/>
                </a:path>
              </a:pathLst>
            </a:custGeom>
            <a:solidFill>
              <a:schemeClr val="accent2">
                <a:lumMod val="75000"/>
              </a:schemeClr>
            </a:solidFill>
            <a:ln>
              <a:solidFill>
                <a:schemeClr val="accent2">
                  <a:lumMod val="7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0" name="Freeform: Shape 9">
              <a:extLst>
                <a:ext uri="{FF2B5EF4-FFF2-40B4-BE49-F238E27FC236}">
                  <a16:creationId xmlns:a16="http://schemas.microsoft.com/office/drawing/2014/main" id="{1BC32B2D-872E-5A03-DB06-EB813E5198BF}"/>
                </a:ext>
              </a:extLst>
            </p:cNvPr>
            <p:cNvSpPr/>
            <p:nvPr/>
          </p:nvSpPr>
          <p:spPr>
            <a:xfrm>
              <a:off x="2142836" y="461817"/>
              <a:ext cx="7481454" cy="858982"/>
            </a:xfrm>
            <a:custGeom>
              <a:avLst/>
              <a:gdLst>
                <a:gd name="connsiteX0" fmla="*/ 328070 w 7481454"/>
                <a:gd name="connsiteY0" fmla="*/ 126730 h 858982"/>
                <a:gd name="connsiteX1" fmla="*/ 193963 w 7481454"/>
                <a:gd name="connsiteY1" fmla="*/ 260837 h 858982"/>
                <a:gd name="connsiteX2" fmla="*/ 328070 w 7481454"/>
                <a:gd name="connsiteY2" fmla="*/ 394944 h 858982"/>
                <a:gd name="connsiteX3" fmla="*/ 462177 w 7481454"/>
                <a:gd name="connsiteY3" fmla="*/ 260837 h 858982"/>
                <a:gd name="connsiteX4" fmla="*/ 328070 w 7481454"/>
                <a:gd name="connsiteY4" fmla="*/ 126730 h 858982"/>
                <a:gd name="connsiteX5" fmla="*/ 7213779 w 7481454"/>
                <a:gd name="connsiteY5" fmla="*/ 124509 h 858982"/>
                <a:gd name="connsiteX6" fmla="*/ 7079672 w 7481454"/>
                <a:gd name="connsiteY6" fmla="*/ 258616 h 858982"/>
                <a:gd name="connsiteX7" fmla="*/ 7213779 w 7481454"/>
                <a:gd name="connsiteY7" fmla="*/ 392723 h 858982"/>
                <a:gd name="connsiteX8" fmla="*/ 7347886 w 7481454"/>
                <a:gd name="connsiteY8" fmla="*/ 258616 h 858982"/>
                <a:gd name="connsiteX9" fmla="*/ 7213779 w 7481454"/>
                <a:gd name="connsiteY9" fmla="*/ 124509 h 858982"/>
                <a:gd name="connsiteX10" fmla="*/ 143167 w 7481454"/>
                <a:gd name="connsiteY10" fmla="*/ 0 h 858982"/>
                <a:gd name="connsiteX11" fmla="*/ 7481454 w 7481454"/>
                <a:gd name="connsiteY11" fmla="*/ 0 h 858982"/>
                <a:gd name="connsiteX12" fmla="*/ 7481454 w 7481454"/>
                <a:gd name="connsiteY12" fmla="*/ 715815 h 858982"/>
                <a:gd name="connsiteX13" fmla="*/ 7338287 w 7481454"/>
                <a:gd name="connsiteY13" fmla="*/ 858982 h 858982"/>
                <a:gd name="connsiteX14" fmla="*/ 0 w 7481454"/>
                <a:gd name="connsiteY14" fmla="*/ 858982 h 858982"/>
                <a:gd name="connsiteX15" fmla="*/ 0 w 7481454"/>
                <a:gd name="connsiteY15" fmla="*/ 143167 h 858982"/>
                <a:gd name="connsiteX16" fmla="*/ 143167 w 7481454"/>
                <a:gd name="connsiteY16" fmla="*/ 0 h 85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81454" h="858982">
                  <a:moveTo>
                    <a:pt x="328070" y="126730"/>
                  </a:moveTo>
                  <a:cubicBezTo>
                    <a:pt x="254005" y="126730"/>
                    <a:pt x="193963" y="186772"/>
                    <a:pt x="193963" y="260837"/>
                  </a:cubicBezTo>
                  <a:cubicBezTo>
                    <a:pt x="193963" y="334902"/>
                    <a:pt x="254005" y="394944"/>
                    <a:pt x="328070" y="394944"/>
                  </a:cubicBezTo>
                  <a:cubicBezTo>
                    <a:pt x="402135" y="394944"/>
                    <a:pt x="462177" y="334902"/>
                    <a:pt x="462177" y="260837"/>
                  </a:cubicBezTo>
                  <a:cubicBezTo>
                    <a:pt x="462177" y="186772"/>
                    <a:pt x="402135" y="126730"/>
                    <a:pt x="328070" y="126730"/>
                  </a:cubicBezTo>
                  <a:close/>
                  <a:moveTo>
                    <a:pt x="7213779" y="124509"/>
                  </a:moveTo>
                  <a:cubicBezTo>
                    <a:pt x="7139714" y="124509"/>
                    <a:pt x="7079672" y="184551"/>
                    <a:pt x="7079672" y="258616"/>
                  </a:cubicBezTo>
                  <a:cubicBezTo>
                    <a:pt x="7079672" y="332681"/>
                    <a:pt x="7139714" y="392723"/>
                    <a:pt x="7213779" y="392723"/>
                  </a:cubicBezTo>
                  <a:cubicBezTo>
                    <a:pt x="7287844" y="392723"/>
                    <a:pt x="7347886" y="332681"/>
                    <a:pt x="7347886" y="258616"/>
                  </a:cubicBezTo>
                  <a:cubicBezTo>
                    <a:pt x="7347886" y="184551"/>
                    <a:pt x="7287844" y="124509"/>
                    <a:pt x="7213779" y="124509"/>
                  </a:cubicBezTo>
                  <a:close/>
                  <a:moveTo>
                    <a:pt x="143167" y="0"/>
                  </a:moveTo>
                  <a:lnTo>
                    <a:pt x="7481454" y="0"/>
                  </a:lnTo>
                  <a:lnTo>
                    <a:pt x="7481454" y="715815"/>
                  </a:lnTo>
                  <a:cubicBezTo>
                    <a:pt x="7481454" y="794884"/>
                    <a:pt x="7417356" y="858982"/>
                    <a:pt x="7338287" y="858982"/>
                  </a:cubicBezTo>
                  <a:lnTo>
                    <a:pt x="0" y="858982"/>
                  </a:lnTo>
                  <a:lnTo>
                    <a:pt x="0" y="143167"/>
                  </a:lnTo>
                  <a:cubicBezTo>
                    <a:pt x="0" y="64098"/>
                    <a:pt x="64098" y="0"/>
                    <a:pt x="143167" y="0"/>
                  </a:cubicBezTo>
                  <a:close/>
                </a:path>
              </a:pathLst>
            </a:custGeom>
            <a:solidFill>
              <a:srgbClr val="FADAEB"/>
            </a:solidFill>
            <a:ln>
              <a:solidFill>
                <a:srgbClr val="FADAE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sz="4500" b="1" dirty="0">
                <a:solidFill>
                  <a:srgbClr val="ED7D31">
                    <a:lumMod val="50000"/>
                  </a:srgbClr>
                </a:solidFill>
                <a:latin typeface="#9Slide03 Bebas Neue Bold" panose="020B0606020202050201" pitchFamily="34" charset="0"/>
              </a:endParaRPr>
            </a:p>
          </p:txBody>
        </p:sp>
        <p:sp>
          <p:nvSpPr>
            <p:cNvPr id="12" name="Circle: Hollow 11">
              <a:extLst>
                <a:ext uri="{FF2B5EF4-FFF2-40B4-BE49-F238E27FC236}">
                  <a16:creationId xmlns:a16="http://schemas.microsoft.com/office/drawing/2014/main" id="{04C14984-6944-9DC4-5FFA-F42876B3913A}"/>
                </a:ext>
              </a:extLst>
            </p:cNvPr>
            <p:cNvSpPr/>
            <p:nvPr/>
          </p:nvSpPr>
          <p:spPr>
            <a:xfrm>
              <a:off x="2382982" y="628073"/>
              <a:ext cx="184728" cy="184727"/>
            </a:xfrm>
            <a:prstGeom prst="donu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latin typeface="Calibri" panose="020F0502020204030204"/>
              </a:endParaRPr>
            </a:p>
          </p:txBody>
        </p:sp>
        <p:sp>
          <p:nvSpPr>
            <p:cNvPr id="13" name="Circle: Hollow 12">
              <a:extLst>
                <a:ext uri="{FF2B5EF4-FFF2-40B4-BE49-F238E27FC236}">
                  <a16:creationId xmlns:a16="http://schemas.microsoft.com/office/drawing/2014/main" id="{434EA794-E38A-2F1E-904F-CF586AA8193F}"/>
                </a:ext>
              </a:extLst>
            </p:cNvPr>
            <p:cNvSpPr/>
            <p:nvPr/>
          </p:nvSpPr>
          <p:spPr>
            <a:xfrm>
              <a:off x="9259456" y="628073"/>
              <a:ext cx="184728" cy="184727"/>
            </a:xfrm>
            <a:prstGeom prst="donu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latin typeface="Calibri" panose="020F0502020204030204"/>
              </a:endParaRPr>
            </a:p>
          </p:txBody>
        </p:sp>
      </p:grpSp>
      <p:sp>
        <p:nvSpPr>
          <p:cNvPr id="15" name="TextBox 14">
            <a:extLst>
              <a:ext uri="{FF2B5EF4-FFF2-40B4-BE49-F238E27FC236}">
                <a16:creationId xmlns:a16="http://schemas.microsoft.com/office/drawing/2014/main" id="{DD88680B-2885-80B0-7054-B2834DF20E25}"/>
              </a:ext>
            </a:extLst>
          </p:cNvPr>
          <p:cNvSpPr txBox="1"/>
          <p:nvPr/>
        </p:nvSpPr>
        <p:spPr>
          <a:xfrm>
            <a:off x="5289733" y="267765"/>
            <a:ext cx="4238934" cy="707886"/>
          </a:xfrm>
          <a:prstGeom prst="rect">
            <a:avLst/>
          </a:prstGeom>
          <a:noFill/>
        </p:spPr>
        <p:txBody>
          <a:bodyPr wrap="square" rtlCol="0">
            <a:spAutoFit/>
          </a:bodyPr>
          <a:lstStyle/>
          <a:p>
            <a:pPr algn="ctr">
              <a:defRPr/>
            </a:pPr>
            <a:r>
              <a:rPr lang="en-US" sz="4000" b="1" dirty="0">
                <a:solidFill>
                  <a:srgbClr val="ED7D31">
                    <a:lumMod val="50000"/>
                  </a:srgbClr>
                </a:solidFill>
                <a:latin typeface="Times New Roman" panose="02020603050405020304" pitchFamily="18" charset="0"/>
                <a:cs typeface="Times New Roman" panose="02020603050405020304" pitchFamily="18" charset="0"/>
              </a:rPr>
              <a:t>AI NHANH HƠN </a:t>
            </a:r>
          </a:p>
        </p:txBody>
      </p:sp>
    </p:spTree>
    <p:custDataLst>
      <p:tags r:id="rId1"/>
    </p:custDataLst>
    <p:extLst>
      <p:ext uri="{BB962C8B-B14F-4D97-AF65-F5344CB8AC3E}">
        <p14:creationId xmlns:p14="http://schemas.microsoft.com/office/powerpoint/2010/main" val="1576411464"/>
      </p:ext>
    </p:extLst>
  </p:cSld>
  <p:clrMapOvr>
    <a:masterClrMapping/>
  </p:clrMapOvr>
  <p:transition spd="med">
    <p:pull/>
    <p:sndAc>
      <p:stSnd>
        <p:snd r:embed="rId4"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15"/>
                                        </p:tgtEl>
                                        <p:attrNameLst>
                                          <p:attrName>style.visibility</p:attrName>
                                        </p:attrNameLst>
                                      </p:cBhvr>
                                      <p:to>
                                        <p:strVal val="visible"/>
                                      </p:to>
                                    </p:set>
                                    <p:anim by="(-#ppt_w*2)" calcmode="lin" valueType="num">
                                      <p:cBhvr rctx="PPT">
                                        <p:cTn id="13" dur="500" autoRev="1" fill="hold">
                                          <p:stCondLst>
                                            <p:cond delay="0"/>
                                          </p:stCondLst>
                                        </p:cTn>
                                        <p:tgtEl>
                                          <p:spTgt spid="15"/>
                                        </p:tgtEl>
                                        <p:attrNameLst>
                                          <p:attrName>ppt_w</p:attrName>
                                        </p:attrNameLst>
                                      </p:cBhvr>
                                    </p:anim>
                                    <p:anim by="(#ppt_w*0.50)" calcmode="lin" valueType="num">
                                      <p:cBhvr>
                                        <p:cTn id="14" dur="500" decel="50000" autoRev="1" fill="hold">
                                          <p:stCondLst>
                                            <p:cond delay="0"/>
                                          </p:stCondLst>
                                        </p:cTn>
                                        <p:tgtEl>
                                          <p:spTgt spid="15"/>
                                        </p:tgtEl>
                                        <p:attrNameLst>
                                          <p:attrName>ppt_x</p:attrName>
                                        </p:attrNameLst>
                                      </p:cBhvr>
                                    </p:anim>
                                    <p:anim from="(-#ppt_h/2)" to="(#ppt_y)" calcmode="lin" valueType="num">
                                      <p:cBhvr>
                                        <p:cTn id="15" dur="1000" fill="hold">
                                          <p:stCondLst>
                                            <p:cond delay="0"/>
                                          </p:stCondLst>
                                        </p:cTn>
                                        <p:tgtEl>
                                          <p:spTgt spid="15"/>
                                        </p:tgtEl>
                                        <p:attrNameLst>
                                          <p:attrName>ppt_y</p:attrName>
                                        </p:attrNameLst>
                                      </p:cBhvr>
                                    </p:anim>
                                    <p:animRot by="21600000">
                                      <p:cBhvr>
                                        <p:cTn id="16" dur="1000" fill="hold">
                                          <p:stCondLst>
                                            <p:cond delay="0"/>
                                          </p:stCondLst>
                                        </p:cTn>
                                        <p:tgtEl>
                                          <p:spTgt spid="15"/>
                                        </p:tgtEl>
                                        <p:attrNameLst>
                                          <p:attrName>r</p:attrName>
                                        </p:attrNameLst>
                                      </p:cBhvr>
                                    </p:animRot>
                                  </p:childTnLst>
                                </p:cTn>
                              </p:par>
                              <p:par>
                                <p:cTn id="17" presetID="47"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anim calcmode="lin" valueType="num">
                                      <p:cBhvr>
                                        <p:cTn id="20" dur="500" fill="hold"/>
                                        <p:tgtEl>
                                          <p:spTgt spid="4"/>
                                        </p:tgtEl>
                                        <p:attrNameLst>
                                          <p:attrName>ppt_x</p:attrName>
                                        </p:attrNameLst>
                                      </p:cBhvr>
                                      <p:tavLst>
                                        <p:tav tm="0">
                                          <p:val>
                                            <p:strVal val="#ppt_x"/>
                                          </p:val>
                                        </p:tav>
                                        <p:tav tm="100000">
                                          <p:val>
                                            <p:strVal val="#ppt_x"/>
                                          </p:val>
                                        </p:tav>
                                      </p:tavLst>
                                    </p:anim>
                                    <p:anim calcmode="lin" valueType="num">
                                      <p:cBhvr>
                                        <p:cTn id="21" dur="5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fade">
                                      <p:cBhvr>
                                        <p:cTn id="24" dur="500"/>
                                        <p:tgtEl>
                                          <p:spTgt spid="44"/>
                                        </p:tgtEl>
                                      </p:cBhvr>
                                    </p:animEffect>
                                    <p:anim calcmode="lin" valueType="num">
                                      <p:cBhvr>
                                        <p:cTn id="25" dur="500" fill="hold"/>
                                        <p:tgtEl>
                                          <p:spTgt spid="44"/>
                                        </p:tgtEl>
                                        <p:attrNameLst>
                                          <p:attrName>ppt_x</p:attrName>
                                        </p:attrNameLst>
                                      </p:cBhvr>
                                      <p:tavLst>
                                        <p:tav tm="0">
                                          <p:val>
                                            <p:strVal val="#ppt_x"/>
                                          </p:val>
                                        </p:tav>
                                        <p:tav tm="100000">
                                          <p:val>
                                            <p:strVal val="#ppt_x"/>
                                          </p:val>
                                        </p:tav>
                                      </p:tavLst>
                                    </p:anim>
                                    <p:anim calcmode="lin" valueType="num">
                                      <p:cBhvr>
                                        <p:cTn id="26" dur="500" fill="hold"/>
                                        <p:tgtEl>
                                          <p:spTgt spid="44"/>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anim calcmode="lin" valueType="num">
                                      <p:cBhvr>
                                        <p:cTn id="30" dur="500" fill="hold"/>
                                        <p:tgtEl>
                                          <p:spTgt spid="26"/>
                                        </p:tgtEl>
                                        <p:attrNameLst>
                                          <p:attrName>ppt_x</p:attrName>
                                        </p:attrNameLst>
                                      </p:cBhvr>
                                      <p:tavLst>
                                        <p:tav tm="0">
                                          <p:val>
                                            <p:strVal val="#ppt_x"/>
                                          </p:val>
                                        </p:tav>
                                        <p:tav tm="100000">
                                          <p:val>
                                            <p:strVal val="#ppt_x"/>
                                          </p:val>
                                        </p:tav>
                                      </p:tavLst>
                                    </p:anim>
                                    <p:anim calcmode="lin" valueType="num">
                                      <p:cBhvr>
                                        <p:cTn id="31" dur="500" fill="hold"/>
                                        <p:tgtEl>
                                          <p:spTgt spid="26"/>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500"/>
                                        <p:tgtEl>
                                          <p:spTgt spid="43"/>
                                        </p:tgtEl>
                                      </p:cBhvr>
                                    </p:animEffect>
                                    <p:anim calcmode="lin" valueType="num">
                                      <p:cBhvr>
                                        <p:cTn id="35" dur="500" fill="hold"/>
                                        <p:tgtEl>
                                          <p:spTgt spid="43"/>
                                        </p:tgtEl>
                                        <p:attrNameLst>
                                          <p:attrName>ppt_x</p:attrName>
                                        </p:attrNameLst>
                                      </p:cBhvr>
                                      <p:tavLst>
                                        <p:tav tm="0">
                                          <p:val>
                                            <p:strVal val="#ppt_x"/>
                                          </p:val>
                                        </p:tav>
                                        <p:tav tm="100000">
                                          <p:val>
                                            <p:strVal val="#ppt_x"/>
                                          </p:val>
                                        </p:tav>
                                      </p:tavLst>
                                    </p:anim>
                                    <p:anim calcmode="lin" valueType="num">
                                      <p:cBhvr>
                                        <p:cTn id="36" dur="500" fill="hold"/>
                                        <p:tgtEl>
                                          <p:spTgt spid="43"/>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fade">
                                      <p:cBhvr>
                                        <p:cTn id="39" dur="500"/>
                                        <p:tgtEl>
                                          <p:spTgt spid="42"/>
                                        </p:tgtEl>
                                      </p:cBhvr>
                                    </p:animEffect>
                                    <p:anim calcmode="lin" valueType="num">
                                      <p:cBhvr>
                                        <p:cTn id="40" dur="500" fill="hold"/>
                                        <p:tgtEl>
                                          <p:spTgt spid="42"/>
                                        </p:tgtEl>
                                        <p:attrNameLst>
                                          <p:attrName>ppt_x</p:attrName>
                                        </p:attrNameLst>
                                      </p:cBhvr>
                                      <p:tavLst>
                                        <p:tav tm="0">
                                          <p:val>
                                            <p:strVal val="#ppt_x"/>
                                          </p:val>
                                        </p:tav>
                                        <p:tav tm="100000">
                                          <p:val>
                                            <p:strVal val="#ppt_x"/>
                                          </p:val>
                                        </p:tav>
                                      </p:tavLst>
                                    </p:anim>
                                    <p:anim calcmode="lin" valueType="num">
                                      <p:cBhvr>
                                        <p:cTn id="41" dur="500" fill="hold"/>
                                        <p:tgtEl>
                                          <p:spTgt spid="42"/>
                                        </p:tgtEl>
                                        <p:attrNameLst>
                                          <p:attrName>ppt_y</p:attrName>
                                        </p:attrNameLst>
                                      </p:cBhvr>
                                      <p:tavLst>
                                        <p:tav tm="0">
                                          <p:val>
                                            <p:strVal val="#ppt_y+.1"/>
                                          </p:val>
                                        </p:tav>
                                        <p:tav tm="100000">
                                          <p:val>
                                            <p:strVal val="#ppt_y"/>
                                          </p:val>
                                        </p:tav>
                                      </p:tavLst>
                                    </p:anim>
                                  </p:childTnLst>
                                </p:cTn>
                              </p:par>
                              <p:par>
                                <p:cTn id="42" presetID="8" presetClass="emph" presetSubtype="0" repeatCount="indefinite" fill="hold" nodeType="withEffect">
                                  <p:stCondLst>
                                    <p:cond delay="0"/>
                                  </p:stCondLst>
                                  <p:childTnLst>
                                    <p:animRot by="21600000">
                                      <p:cBhvr>
                                        <p:cTn id="43" dur="2250" fill="hold"/>
                                        <p:tgtEl>
                                          <p:spTgt spid="7"/>
                                        </p:tgtEl>
                                        <p:attrNameLst>
                                          <p:attrName>r</p:attrName>
                                        </p:attrNameLst>
                                      </p:cBhvr>
                                    </p:animRot>
                                  </p:childTnLst>
                                </p:cTn>
                              </p:par>
                              <p:par>
                                <p:cTn id="44" presetID="8" presetClass="emph" presetSubtype="0" repeatCount="indefinite" fill="hold" nodeType="withEffect">
                                  <p:stCondLst>
                                    <p:cond delay="0"/>
                                  </p:stCondLst>
                                  <p:childTnLst>
                                    <p:animRot by="21600000">
                                      <p:cBhvr>
                                        <p:cTn id="45" dur="2500" fill="hold"/>
                                        <p:tgtEl>
                                          <p:spTgt spid="9"/>
                                        </p:tgtEl>
                                        <p:attrNameLst>
                                          <p:attrName>r</p:attrName>
                                        </p:attrNameLst>
                                      </p:cBhvr>
                                    </p:animRot>
                                  </p:childTnLst>
                                </p:cTn>
                              </p:par>
                              <p:par>
                                <p:cTn id="46" presetID="8" presetClass="emph" presetSubtype="0" repeatCount="indefinite" fill="hold" nodeType="withEffect">
                                  <p:stCondLst>
                                    <p:cond delay="0"/>
                                  </p:stCondLst>
                                  <p:childTnLst>
                                    <p:animRot by="21600000">
                                      <p:cBhvr>
                                        <p:cTn id="47" dur="2000" fill="hold"/>
                                        <p:tgtEl>
                                          <p:spTgt spid="11"/>
                                        </p:tgtEl>
                                        <p:attrNameLst>
                                          <p:attrName>r</p:attrName>
                                        </p:attrNameLst>
                                      </p:cBhvr>
                                    </p:animRot>
                                  </p:childTnLst>
                                </p:cTn>
                              </p:par>
                              <p:par>
                                <p:cTn id="48" presetID="2" presetClass="entr" presetSubtype="2" repeatCount="indefinite" fill="hold" grpId="0" nodeType="withEffect">
                                  <p:stCondLst>
                                    <p:cond delay="500"/>
                                  </p:stCondLst>
                                  <p:childTnLst>
                                    <p:set>
                                      <p:cBhvr>
                                        <p:cTn id="49" dur="1" fill="hold">
                                          <p:stCondLst>
                                            <p:cond delay="0"/>
                                          </p:stCondLst>
                                        </p:cTn>
                                        <p:tgtEl>
                                          <p:spTgt spid="40"/>
                                        </p:tgtEl>
                                        <p:attrNameLst>
                                          <p:attrName>style.visibility</p:attrName>
                                        </p:attrNameLst>
                                      </p:cBhvr>
                                      <p:to>
                                        <p:strVal val="visible"/>
                                      </p:to>
                                    </p:set>
                                    <p:anim calcmode="lin" valueType="num">
                                      <p:cBhvr additive="base">
                                        <p:cTn id="50" dur="20000" fill="hold"/>
                                        <p:tgtEl>
                                          <p:spTgt spid="40"/>
                                        </p:tgtEl>
                                        <p:attrNameLst>
                                          <p:attrName>ppt_x</p:attrName>
                                        </p:attrNameLst>
                                      </p:cBhvr>
                                      <p:tavLst>
                                        <p:tav tm="0">
                                          <p:val>
                                            <p:strVal val="1+#ppt_w/2"/>
                                          </p:val>
                                        </p:tav>
                                        <p:tav tm="100000">
                                          <p:val>
                                            <p:strVal val="#ppt_x"/>
                                          </p:val>
                                        </p:tav>
                                      </p:tavLst>
                                    </p:anim>
                                    <p:anim calcmode="lin" valueType="num">
                                      <p:cBhvr additive="base">
                                        <p:cTn id="51" dur="20000" fill="hold"/>
                                        <p:tgtEl>
                                          <p:spTgt spid="40"/>
                                        </p:tgtEl>
                                        <p:attrNameLst>
                                          <p:attrName>ppt_y</p:attrName>
                                        </p:attrNameLst>
                                      </p:cBhvr>
                                      <p:tavLst>
                                        <p:tav tm="0">
                                          <p:val>
                                            <p:strVal val="#ppt_y"/>
                                          </p:val>
                                        </p:tav>
                                        <p:tav tm="100000">
                                          <p:val>
                                            <p:strVal val="#ppt_y"/>
                                          </p:val>
                                        </p:tav>
                                      </p:tavLst>
                                    </p:anim>
                                  </p:childTnLst>
                                </p:cTn>
                              </p:par>
                              <p:par>
                                <p:cTn id="52" presetID="2" presetClass="entr" presetSubtype="8" repeatCount="indefinite" fill="hold" grpId="0" nodeType="withEffect">
                                  <p:stCondLst>
                                    <p:cond delay="500"/>
                                  </p:stCondLst>
                                  <p:childTnLst>
                                    <p:set>
                                      <p:cBhvr>
                                        <p:cTn id="53" dur="1" fill="hold">
                                          <p:stCondLst>
                                            <p:cond delay="0"/>
                                          </p:stCondLst>
                                        </p:cTn>
                                        <p:tgtEl>
                                          <p:spTgt spid="41"/>
                                        </p:tgtEl>
                                        <p:attrNameLst>
                                          <p:attrName>style.visibility</p:attrName>
                                        </p:attrNameLst>
                                      </p:cBhvr>
                                      <p:to>
                                        <p:strVal val="visible"/>
                                      </p:to>
                                    </p:set>
                                    <p:anim calcmode="lin" valueType="num">
                                      <p:cBhvr additive="base">
                                        <p:cTn id="54" dur="20000" fill="hold"/>
                                        <p:tgtEl>
                                          <p:spTgt spid="41"/>
                                        </p:tgtEl>
                                        <p:attrNameLst>
                                          <p:attrName>ppt_x</p:attrName>
                                        </p:attrNameLst>
                                      </p:cBhvr>
                                      <p:tavLst>
                                        <p:tav tm="0">
                                          <p:val>
                                            <p:strVal val="0-#ppt_w/2"/>
                                          </p:val>
                                        </p:tav>
                                        <p:tav tm="100000">
                                          <p:val>
                                            <p:strVal val="#ppt_x"/>
                                          </p:val>
                                        </p:tav>
                                      </p:tavLst>
                                    </p:anim>
                                    <p:anim calcmode="lin" valueType="num">
                                      <p:cBhvr additive="base">
                                        <p:cTn id="55"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26"/>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250" fill="hold"/>
                                        <p:tgtEl>
                                          <p:spTgt spid="26"/>
                                        </p:tgtEl>
                                        <p:attrNameLst>
                                          <p:attrName>fillcolor</p:attrName>
                                        </p:attrNameLst>
                                      </p:cBhvr>
                                      <p:to>
                                        <a:srgbClr val="FFF2CC"/>
                                      </p:to>
                                    </p:animClr>
                                    <p:set>
                                      <p:cBhvr>
                                        <p:cTn id="61" dur="250" fill="hold"/>
                                        <p:tgtEl>
                                          <p:spTgt spid="26"/>
                                        </p:tgtEl>
                                        <p:attrNameLst>
                                          <p:attrName>fill.type</p:attrName>
                                        </p:attrNameLst>
                                      </p:cBhvr>
                                      <p:to>
                                        <p:strVal val="solid"/>
                                      </p:to>
                                    </p:set>
                                    <p:set>
                                      <p:cBhvr>
                                        <p:cTn id="62" dur="250" fill="hold"/>
                                        <p:tgtEl>
                                          <p:spTgt spid="26"/>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5" name="click.wav"/>
                                        </p:tgtEl>
                                      </p:cMediaNode>
                                    </p:audio>
                                  </p:subTnLst>
                                </p:cTn>
                              </p:par>
                              <p:par>
                                <p:cTn id="63" presetID="23" presetClass="entr" presetSubtype="32" fill="hold" nodeType="withEffect">
                                  <p:stCondLst>
                                    <p:cond delay="1000"/>
                                  </p:stCondLst>
                                  <p:childTnLst>
                                    <p:set>
                                      <p:cBhvr>
                                        <p:cTn id="64" dur="1" fill="hold">
                                          <p:stCondLst>
                                            <p:cond delay="0"/>
                                          </p:stCondLst>
                                        </p:cTn>
                                        <p:tgtEl>
                                          <p:spTgt spid="47"/>
                                        </p:tgtEl>
                                        <p:attrNameLst>
                                          <p:attrName>style.visibility</p:attrName>
                                        </p:attrNameLst>
                                      </p:cBhvr>
                                      <p:to>
                                        <p:strVal val="visible"/>
                                      </p:to>
                                    </p:set>
                                    <p:anim calcmode="lin" valueType="num">
                                      <p:cBhvr>
                                        <p:cTn id="65" dur="250" fill="hold"/>
                                        <p:tgtEl>
                                          <p:spTgt spid="47"/>
                                        </p:tgtEl>
                                        <p:attrNameLst>
                                          <p:attrName>ppt_w</p:attrName>
                                        </p:attrNameLst>
                                      </p:cBhvr>
                                      <p:tavLst>
                                        <p:tav tm="0">
                                          <p:val>
                                            <p:strVal val="4*#ppt_w"/>
                                          </p:val>
                                        </p:tav>
                                        <p:tav tm="100000">
                                          <p:val>
                                            <p:strVal val="#ppt_w"/>
                                          </p:val>
                                        </p:tav>
                                      </p:tavLst>
                                    </p:anim>
                                    <p:anim calcmode="lin" valueType="num">
                                      <p:cBhvr>
                                        <p:cTn id="66"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3"/>
                                            </p:cond>
                                          </p:stCondLst>
                                          <p:endCondLst>
                                            <p:cond evt="onStopAudio" delay="0">
                                              <p:tgtEl>
                                                <p:sldTgt/>
                                              </p:tgtEl>
                                            </p:cond>
                                          </p:endCondLst>
                                        </p:cTn>
                                        <p:tgtEl>
                                          <p:sndTgt r:embed="rId6" name="Check mark.wav"/>
                                        </p:tgtEl>
                                      </p:cMediaNode>
                                    </p:audio>
                                  </p:subTnLst>
                                </p:cTn>
                              </p:par>
                              <p:par>
                                <p:cTn id="67" presetID="1" presetClass="emph" presetSubtype="2" fill="hold" nodeType="withEffect">
                                  <p:stCondLst>
                                    <p:cond delay="1000"/>
                                  </p:stCondLst>
                                  <p:childTnLst>
                                    <p:animClr clrSpc="rgb" dir="cw">
                                      <p:cBhvr>
                                        <p:cTn id="68" dur="250" fill="hold"/>
                                        <p:tgtEl>
                                          <p:spTgt spid="26"/>
                                        </p:tgtEl>
                                        <p:attrNameLst>
                                          <p:attrName>fillcolor</p:attrName>
                                        </p:attrNameLst>
                                      </p:cBhvr>
                                      <p:to>
                                        <a:srgbClr val="00B050"/>
                                      </p:to>
                                    </p:animClr>
                                    <p:set>
                                      <p:cBhvr>
                                        <p:cTn id="69" dur="250" fill="hold"/>
                                        <p:tgtEl>
                                          <p:spTgt spid="26"/>
                                        </p:tgtEl>
                                        <p:attrNameLst>
                                          <p:attrName>fill.type</p:attrName>
                                        </p:attrNameLst>
                                      </p:cBhvr>
                                      <p:to>
                                        <p:strVal val="solid"/>
                                      </p:to>
                                    </p:set>
                                    <p:set>
                                      <p:cBhvr>
                                        <p:cTn id="70"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71" restart="whenNotActive" fill="hold" evtFilter="cancelBubble" nodeType="interactiveSeq">
                <p:stCondLst>
                  <p:cond evt="onClick" delay="0">
                    <p:tgtEl>
                      <p:spTgt spid="42"/>
                    </p:tgtEl>
                  </p:cond>
                </p:stCondLst>
                <p:endSync evt="end" delay="0">
                  <p:rtn val="all"/>
                </p:endSync>
                <p:childTnLst>
                  <p:par>
                    <p:cTn id="72" fill="hold">
                      <p:stCondLst>
                        <p:cond delay="0"/>
                      </p:stCondLst>
                      <p:childTnLst>
                        <p:par>
                          <p:cTn id="73" fill="hold">
                            <p:stCondLst>
                              <p:cond delay="0"/>
                            </p:stCondLst>
                            <p:childTnLst>
                              <p:par>
                                <p:cTn id="74" presetID="1" presetClass="emph" presetSubtype="2" fill="hold" nodeType="clickEffect">
                                  <p:stCondLst>
                                    <p:cond delay="0"/>
                                  </p:stCondLst>
                                  <p:childTnLst>
                                    <p:animClr clrSpc="rgb" dir="cw">
                                      <p:cBhvr>
                                        <p:cTn id="75" dur="250" fill="hold"/>
                                        <p:tgtEl>
                                          <p:spTgt spid="42"/>
                                        </p:tgtEl>
                                        <p:attrNameLst>
                                          <p:attrName>fillcolor</p:attrName>
                                        </p:attrNameLst>
                                      </p:cBhvr>
                                      <p:to>
                                        <a:srgbClr val="FFF2CC"/>
                                      </p:to>
                                    </p:animClr>
                                    <p:set>
                                      <p:cBhvr>
                                        <p:cTn id="76" dur="250" fill="hold"/>
                                        <p:tgtEl>
                                          <p:spTgt spid="42"/>
                                        </p:tgtEl>
                                        <p:attrNameLst>
                                          <p:attrName>fill.type</p:attrName>
                                        </p:attrNameLst>
                                      </p:cBhvr>
                                      <p:to>
                                        <p:strVal val="solid"/>
                                      </p:to>
                                    </p:set>
                                    <p:set>
                                      <p:cBhvr>
                                        <p:cTn id="77" dur="250" fill="hold"/>
                                        <p:tgtEl>
                                          <p:spTgt spid="42"/>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5" name="click.wav"/>
                                        </p:tgtEl>
                                      </p:cMediaNode>
                                    </p:audio>
                                  </p:subTnLst>
                                </p:cTn>
                              </p:par>
                              <p:par>
                                <p:cTn id="78" presetID="23" presetClass="entr" presetSubtype="32" fill="hold" nodeType="withEffect">
                                  <p:stCondLst>
                                    <p:cond delay="1000"/>
                                  </p:stCondLst>
                                  <p:childTnLst>
                                    <p:set>
                                      <p:cBhvr>
                                        <p:cTn id="79" dur="1" fill="hold">
                                          <p:stCondLst>
                                            <p:cond delay="0"/>
                                          </p:stCondLst>
                                        </p:cTn>
                                        <p:tgtEl>
                                          <p:spTgt spid="53"/>
                                        </p:tgtEl>
                                        <p:attrNameLst>
                                          <p:attrName>style.visibility</p:attrName>
                                        </p:attrNameLst>
                                      </p:cBhvr>
                                      <p:to>
                                        <p:strVal val="visible"/>
                                      </p:to>
                                    </p:set>
                                    <p:anim calcmode="lin" valueType="num">
                                      <p:cBhvr>
                                        <p:cTn id="80" dur="250" fill="hold"/>
                                        <p:tgtEl>
                                          <p:spTgt spid="53"/>
                                        </p:tgtEl>
                                        <p:attrNameLst>
                                          <p:attrName>ppt_w</p:attrName>
                                        </p:attrNameLst>
                                      </p:cBhvr>
                                      <p:tavLst>
                                        <p:tav tm="0">
                                          <p:val>
                                            <p:strVal val="4*#ppt_w"/>
                                          </p:val>
                                        </p:tav>
                                        <p:tav tm="100000">
                                          <p:val>
                                            <p:strVal val="#ppt_w"/>
                                          </p:val>
                                        </p:tav>
                                      </p:tavLst>
                                    </p:anim>
                                    <p:anim calcmode="lin" valueType="num">
                                      <p:cBhvr>
                                        <p:cTn id="81"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8"/>
                                            </p:cond>
                                          </p:stCondLst>
                                          <p:endCondLst>
                                            <p:cond evt="onStopAudio" delay="0">
                                              <p:tgtEl>
                                                <p:sldTgt/>
                                              </p:tgtEl>
                                            </p:cond>
                                          </p:endCondLst>
                                        </p:cTn>
                                        <p:tgtEl>
                                          <p:sndTgt r:embed="rId7" name="Wrong Buzzer.wav"/>
                                        </p:tgtEl>
                                      </p:cMediaNode>
                                    </p:audio>
                                  </p:subTnLst>
                                </p:cTn>
                              </p:par>
                              <p:par>
                                <p:cTn id="82" presetID="1" presetClass="emph" presetSubtype="2" fill="hold" nodeType="withEffect">
                                  <p:stCondLst>
                                    <p:cond delay="1000"/>
                                  </p:stCondLst>
                                  <p:childTnLst>
                                    <p:animClr clrSpc="rgb" dir="cw">
                                      <p:cBhvr>
                                        <p:cTn id="83" dur="250" fill="hold"/>
                                        <p:tgtEl>
                                          <p:spTgt spid="42"/>
                                        </p:tgtEl>
                                        <p:attrNameLst>
                                          <p:attrName>fillcolor</p:attrName>
                                        </p:attrNameLst>
                                      </p:cBhvr>
                                      <p:to>
                                        <a:srgbClr val="FFFF00"/>
                                      </p:to>
                                    </p:animClr>
                                    <p:set>
                                      <p:cBhvr>
                                        <p:cTn id="84" dur="250" fill="hold"/>
                                        <p:tgtEl>
                                          <p:spTgt spid="42"/>
                                        </p:tgtEl>
                                        <p:attrNameLst>
                                          <p:attrName>fill.type</p:attrName>
                                        </p:attrNameLst>
                                      </p:cBhvr>
                                      <p:to>
                                        <p:strVal val="solid"/>
                                      </p:to>
                                    </p:set>
                                    <p:set>
                                      <p:cBhvr>
                                        <p:cTn id="85"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86" restart="whenNotActive" fill="hold" evtFilter="cancelBubble" nodeType="interactiveSeq">
                <p:stCondLst>
                  <p:cond evt="onClick" delay="0">
                    <p:tgtEl>
                      <p:spTgt spid="43"/>
                    </p:tgtEl>
                  </p:cond>
                </p:stCondLst>
                <p:endSync evt="end" delay="0">
                  <p:rtn val="all"/>
                </p:endSync>
                <p:childTnLst>
                  <p:par>
                    <p:cTn id="87" fill="hold">
                      <p:stCondLst>
                        <p:cond delay="0"/>
                      </p:stCondLst>
                      <p:childTnLst>
                        <p:par>
                          <p:cTn id="88" fill="hold">
                            <p:stCondLst>
                              <p:cond delay="0"/>
                            </p:stCondLst>
                            <p:childTnLst>
                              <p:par>
                                <p:cTn id="89" presetID="1" presetClass="emph" presetSubtype="2" fill="hold" nodeType="clickEffect">
                                  <p:stCondLst>
                                    <p:cond delay="0"/>
                                  </p:stCondLst>
                                  <p:childTnLst>
                                    <p:animClr clrSpc="rgb" dir="cw">
                                      <p:cBhvr>
                                        <p:cTn id="90" dur="250" fill="hold"/>
                                        <p:tgtEl>
                                          <p:spTgt spid="43"/>
                                        </p:tgtEl>
                                        <p:attrNameLst>
                                          <p:attrName>fillcolor</p:attrName>
                                        </p:attrNameLst>
                                      </p:cBhvr>
                                      <p:to>
                                        <a:srgbClr val="FFF2CC"/>
                                      </p:to>
                                    </p:animClr>
                                    <p:set>
                                      <p:cBhvr>
                                        <p:cTn id="91" dur="250" fill="hold"/>
                                        <p:tgtEl>
                                          <p:spTgt spid="43"/>
                                        </p:tgtEl>
                                        <p:attrNameLst>
                                          <p:attrName>fill.type</p:attrName>
                                        </p:attrNameLst>
                                      </p:cBhvr>
                                      <p:to>
                                        <p:strVal val="solid"/>
                                      </p:to>
                                    </p:set>
                                    <p:set>
                                      <p:cBhvr>
                                        <p:cTn id="92" dur="250" fill="hold"/>
                                        <p:tgtEl>
                                          <p:spTgt spid="43"/>
                                        </p:tgtEl>
                                        <p:attrNameLst>
                                          <p:attrName>fill.on</p:attrName>
                                        </p:attrNameLst>
                                      </p:cBhvr>
                                      <p:to>
                                        <p:strVal val="true"/>
                                      </p:to>
                                    </p:set>
                                  </p:childTnLst>
                                  <p:subTnLst>
                                    <p:audio>
                                      <p:cMediaNode>
                                        <p:cTn display="0" masterRel="sameClick">
                                          <p:stCondLst>
                                            <p:cond evt="begin" delay="0">
                                              <p:tn val="89"/>
                                            </p:cond>
                                          </p:stCondLst>
                                          <p:endCondLst>
                                            <p:cond evt="onStopAudio" delay="0">
                                              <p:tgtEl>
                                                <p:sldTgt/>
                                              </p:tgtEl>
                                            </p:cond>
                                          </p:endCondLst>
                                        </p:cTn>
                                        <p:tgtEl>
                                          <p:sndTgt r:embed="rId5" name="click.wav"/>
                                        </p:tgtEl>
                                      </p:cMediaNode>
                                    </p:audio>
                                  </p:subTnLst>
                                </p:cTn>
                              </p:par>
                              <p:par>
                                <p:cTn id="93" presetID="23" presetClass="entr" presetSubtype="32" fill="hold" nodeType="withEffect">
                                  <p:stCondLst>
                                    <p:cond delay="1000"/>
                                  </p:stCondLst>
                                  <p:childTnLst>
                                    <p:set>
                                      <p:cBhvr>
                                        <p:cTn id="94" dur="1" fill="hold">
                                          <p:stCondLst>
                                            <p:cond delay="0"/>
                                          </p:stCondLst>
                                        </p:cTn>
                                        <p:tgtEl>
                                          <p:spTgt spid="51"/>
                                        </p:tgtEl>
                                        <p:attrNameLst>
                                          <p:attrName>style.visibility</p:attrName>
                                        </p:attrNameLst>
                                      </p:cBhvr>
                                      <p:to>
                                        <p:strVal val="visible"/>
                                      </p:to>
                                    </p:set>
                                    <p:anim calcmode="lin" valueType="num">
                                      <p:cBhvr>
                                        <p:cTn id="95" dur="250" fill="hold"/>
                                        <p:tgtEl>
                                          <p:spTgt spid="51"/>
                                        </p:tgtEl>
                                        <p:attrNameLst>
                                          <p:attrName>ppt_w</p:attrName>
                                        </p:attrNameLst>
                                      </p:cBhvr>
                                      <p:tavLst>
                                        <p:tav tm="0">
                                          <p:val>
                                            <p:strVal val="4*#ppt_w"/>
                                          </p:val>
                                        </p:tav>
                                        <p:tav tm="100000">
                                          <p:val>
                                            <p:strVal val="#ppt_w"/>
                                          </p:val>
                                        </p:tav>
                                      </p:tavLst>
                                    </p:anim>
                                    <p:anim calcmode="lin" valueType="num">
                                      <p:cBhvr>
                                        <p:cTn id="96"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3"/>
                                            </p:cond>
                                          </p:stCondLst>
                                          <p:endCondLst>
                                            <p:cond evt="onStopAudio" delay="0">
                                              <p:tgtEl>
                                                <p:sldTgt/>
                                              </p:tgtEl>
                                            </p:cond>
                                          </p:endCondLst>
                                        </p:cTn>
                                        <p:tgtEl>
                                          <p:sndTgt r:embed="rId7" name="Wrong Buzzer.wav"/>
                                        </p:tgtEl>
                                      </p:cMediaNode>
                                    </p:audio>
                                  </p:subTnLst>
                                </p:cTn>
                              </p:par>
                              <p:par>
                                <p:cTn id="97" presetID="1" presetClass="emph" presetSubtype="2" fill="hold" nodeType="withEffect">
                                  <p:stCondLst>
                                    <p:cond delay="1000"/>
                                  </p:stCondLst>
                                  <p:childTnLst>
                                    <p:animClr clrSpc="rgb" dir="cw">
                                      <p:cBhvr>
                                        <p:cTn id="98" dur="250" fill="hold"/>
                                        <p:tgtEl>
                                          <p:spTgt spid="43"/>
                                        </p:tgtEl>
                                        <p:attrNameLst>
                                          <p:attrName>fillcolor</p:attrName>
                                        </p:attrNameLst>
                                      </p:cBhvr>
                                      <p:to>
                                        <a:srgbClr val="FFFF00"/>
                                      </p:to>
                                    </p:animClr>
                                    <p:set>
                                      <p:cBhvr>
                                        <p:cTn id="99" dur="250" fill="hold"/>
                                        <p:tgtEl>
                                          <p:spTgt spid="43"/>
                                        </p:tgtEl>
                                        <p:attrNameLst>
                                          <p:attrName>fill.type</p:attrName>
                                        </p:attrNameLst>
                                      </p:cBhvr>
                                      <p:to>
                                        <p:strVal val="solid"/>
                                      </p:to>
                                    </p:set>
                                    <p:set>
                                      <p:cBhvr>
                                        <p:cTn id="100"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101" restart="whenNotActive" fill="hold" evtFilter="cancelBubble" nodeType="interactiveSeq">
                <p:stCondLst>
                  <p:cond evt="onClick" delay="0">
                    <p:tgtEl>
                      <p:spTgt spid="44"/>
                    </p:tgtEl>
                  </p:cond>
                </p:stCondLst>
                <p:endSync evt="end" delay="0">
                  <p:rtn val="all"/>
                </p:endSync>
                <p:childTnLst>
                  <p:par>
                    <p:cTn id="102" fill="hold">
                      <p:stCondLst>
                        <p:cond delay="0"/>
                      </p:stCondLst>
                      <p:childTnLst>
                        <p:par>
                          <p:cTn id="103" fill="hold">
                            <p:stCondLst>
                              <p:cond delay="0"/>
                            </p:stCondLst>
                            <p:childTnLst>
                              <p:par>
                                <p:cTn id="104" presetID="1" presetClass="emph" presetSubtype="2" fill="hold" nodeType="clickEffect">
                                  <p:stCondLst>
                                    <p:cond delay="0"/>
                                  </p:stCondLst>
                                  <p:childTnLst>
                                    <p:animClr clrSpc="rgb" dir="cw">
                                      <p:cBhvr>
                                        <p:cTn id="105" dur="250" fill="hold"/>
                                        <p:tgtEl>
                                          <p:spTgt spid="44"/>
                                        </p:tgtEl>
                                        <p:attrNameLst>
                                          <p:attrName>fillcolor</p:attrName>
                                        </p:attrNameLst>
                                      </p:cBhvr>
                                      <p:to>
                                        <a:srgbClr val="FFF2CC"/>
                                      </p:to>
                                    </p:animClr>
                                    <p:set>
                                      <p:cBhvr>
                                        <p:cTn id="106" dur="250" fill="hold"/>
                                        <p:tgtEl>
                                          <p:spTgt spid="44"/>
                                        </p:tgtEl>
                                        <p:attrNameLst>
                                          <p:attrName>fill.type</p:attrName>
                                        </p:attrNameLst>
                                      </p:cBhvr>
                                      <p:to>
                                        <p:strVal val="solid"/>
                                      </p:to>
                                    </p:set>
                                    <p:set>
                                      <p:cBhvr>
                                        <p:cTn id="107" dur="250" fill="hold"/>
                                        <p:tgtEl>
                                          <p:spTgt spid="44"/>
                                        </p:tgtEl>
                                        <p:attrNameLst>
                                          <p:attrName>fill.on</p:attrName>
                                        </p:attrNameLst>
                                      </p:cBhvr>
                                      <p:to>
                                        <p:strVal val="true"/>
                                      </p:to>
                                    </p:set>
                                  </p:childTnLst>
                                  <p:subTnLst>
                                    <p:audio>
                                      <p:cMediaNode>
                                        <p:cTn display="0" masterRel="sameClick">
                                          <p:stCondLst>
                                            <p:cond evt="begin" delay="0">
                                              <p:tn val="104"/>
                                            </p:cond>
                                          </p:stCondLst>
                                          <p:endCondLst>
                                            <p:cond evt="onStopAudio" delay="0">
                                              <p:tgtEl>
                                                <p:sldTgt/>
                                              </p:tgtEl>
                                            </p:cond>
                                          </p:endCondLst>
                                        </p:cTn>
                                        <p:tgtEl>
                                          <p:sndTgt r:embed="rId5" name="click.wav"/>
                                        </p:tgtEl>
                                      </p:cMediaNode>
                                    </p:audio>
                                  </p:subTnLst>
                                </p:cTn>
                              </p:par>
                              <p:par>
                                <p:cTn id="108" presetID="23" presetClass="entr" presetSubtype="32" fill="hold" nodeType="withEffect">
                                  <p:stCondLst>
                                    <p:cond delay="1000"/>
                                  </p:stCondLst>
                                  <p:childTnLst>
                                    <p:set>
                                      <p:cBhvr>
                                        <p:cTn id="109" dur="1" fill="hold">
                                          <p:stCondLst>
                                            <p:cond delay="0"/>
                                          </p:stCondLst>
                                        </p:cTn>
                                        <p:tgtEl>
                                          <p:spTgt spid="49"/>
                                        </p:tgtEl>
                                        <p:attrNameLst>
                                          <p:attrName>style.visibility</p:attrName>
                                        </p:attrNameLst>
                                      </p:cBhvr>
                                      <p:to>
                                        <p:strVal val="visible"/>
                                      </p:to>
                                    </p:set>
                                    <p:anim calcmode="lin" valueType="num">
                                      <p:cBhvr>
                                        <p:cTn id="110" dur="250" fill="hold"/>
                                        <p:tgtEl>
                                          <p:spTgt spid="49"/>
                                        </p:tgtEl>
                                        <p:attrNameLst>
                                          <p:attrName>ppt_w</p:attrName>
                                        </p:attrNameLst>
                                      </p:cBhvr>
                                      <p:tavLst>
                                        <p:tav tm="0">
                                          <p:val>
                                            <p:strVal val="4*#ppt_w"/>
                                          </p:val>
                                        </p:tav>
                                        <p:tav tm="100000">
                                          <p:val>
                                            <p:strVal val="#ppt_w"/>
                                          </p:val>
                                        </p:tav>
                                      </p:tavLst>
                                    </p:anim>
                                    <p:anim calcmode="lin" valueType="num">
                                      <p:cBhvr>
                                        <p:cTn id="111"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8"/>
                                            </p:cond>
                                          </p:stCondLst>
                                          <p:endCondLst>
                                            <p:cond evt="onStopAudio" delay="0">
                                              <p:tgtEl>
                                                <p:sldTgt/>
                                              </p:tgtEl>
                                            </p:cond>
                                          </p:endCondLst>
                                        </p:cTn>
                                        <p:tgtEl>
                                          <p:sndTgt r:embed="rId7" name="Wrong Buzzer.wav"/>
                                        </p:tgtEl>
                                      </p:cMediaNode>
                                    </p:audio>
                                  </p:subTnLst>
                                </p:cTn>
                              </p:par>
                              <p:par>
                                <p:cTn id="112" presetID="1" presetClass="emph" presetSubtype="2" fill="hold" nodeType="withEffect">
                                  <p:stCondLst>
                                    <p:cond delay="1000"/>
                                  </p:stCondLst>
                                  <p:childTnLst>
                                    <p:animClr clrSpc="rgb" dir="cw">
                                      <p:cBhvr>
                                        <p:cTn id="113" dur="250" fill="hold"/>
                                        <p:tgtEl>
                                          <p:spTgt spid="44"/>
                                        </p:tgtEl>
                                        <p:attrNameLst>
                                          <p:attrName>fillcolor</p:attrName>
                                        </p:attrNameLst>
                                      </p:cBhvr>
                                      <p:to>
                                        <a:srgbClr val="FFFF00"/>
                                      </p:to>
                                    </p:animClr>
                                    <p:set>
                                      <p:cBhvr>
                                        <p:cTn id="114" dur="250" fill="hold"/>
                                        <p:tgtEl>
                                          <p:spTgt spid="44"/>
                                        </p:tgtEl>
                                        <p:attrNameLst>
                                          <p:attrName>fill.type</p:attrName>
                                        </p:attrNameLst>
                                      </p:cBhvr>
                                      <p:to>
                                        <p:strVal val="solid"/>
                                      </p:to>
                                    </p:set>
                                    <p:set>
                                      <p:cBhvr>
                                        <p:cTn id="115"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bldLvl="0" animBg="1"/>
      <p:bldP spid="26" grpId="0" bldLvl="0" animBg="1"/>
      <p:bldP spid="40" grpId="0" bldLvl="0" animBg="1"/>
      <p:bldP spid="41" grpId="0" bldLvl="0" animBg="1"/>
      <p:bldP spid="42" grpId="0" bldLvl="0" animBg="1"/>
      <p:bldP spid="43" grpId="0" bldLvl="0" animBg="1"/>
      <p:bldP spid="44" grpId="0" bldLvl="0" animBg="1"/>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 descr="OPL20U25GSXzBJYl68kk8uQGfFKzs7yb1M4KJWUiLk6ZEvGF+qCIPSnY57AbBFCvTW$21.2022.70$70+K4lPs7H94VUqPe2XwIsfPRnrXQE//QTEXxb8/8N4CNc6FpgZahzpTjFhMzSA7T/nHJa11DE8Ng2TP3iAmRczFlmslSuUNOgUeb6yRvs0=">
            <a:extLst>
              <a:ext uri="{FF2B5EF4-FFF2-40B4-BE49-F238E27FC236}">
                <a16:creationId xmlns:a16="http://schemas.microsoft.com/office/drawing/2014/main" id="{04597478-0B9C-D6AF-4739-591F5BF51CED}"/>
              </a:ext>
            </a:extLst>
          </p:cNvPr>
          <p:cNvGrpSpPr/>
          <p:nvPr/>
        </p:nvGrpSpPr>
        <p:grpSpPr>
          <a:xfrm>
            <a:off x="1538141" y="2"/>
            <a:ext cx="9144000" cy="1193399"/>
            <a:chOff x="0" y="0"/>
            <a:chExt cx="12192000" cy="1193399"/>
          </a:xfrm>
        </p:grpSpPr>
        <p:grpSp>
          <p:nvGrpSpPr>
            <p:cNvPr id="3" name="Google Shape;2124;p56">
              <a:extLst>
                <a:ext uri="{FF2B5EF4-FFF2-40B4-BE49-F238E27FC236}">
                  <a16:creationId xmlns:a16="http://schemas.microsoft.com/office/drawing/2014/main" id="{27335C71-67BB-9171-012F-9C22C98A5012}"/>
                </a:ext>
              </a:extLst>
            </p:cNvPr>
            <p:cNvGrpSpPr/>
            <p:nvPr/>
          </p:nvGrpSpPr>
          <p:grpSpPr>
            <a:xfrm>
              <a:off x="0" y="0"/>
              <a:ext cx="12192000" cy="1190222"/>
              <a:chOff x="4411970" y="2468674"/>
              <a:chExt cx="747317" cy="167425"/>
            </a:xfrm>
          </p:grpSpPr>
          <p:sp>
            <p:nvSpPr>
              <p:cNvPr id="20" name="Google Shape;2125;p56">
                <a:extLst>
                  <a:ext uri="{FF2B5EF4-FFF2-40B4-BE49-F238E27FC236}">
                    <a16:creationId xmlns:a16="http://schemas.microsoft.com/office/drawing/2014/main" id="{C9093BC9-A403-4049-B4B3-F6639D5020B5}"/>
                  </a:ext>
                </a:extLst>
              </p:cNvPr>
              <p:cNvSpPr/>
              <p:nvPr/>
            </p:nvSpPr>
            <p:spPr>
              <a:xfrm>
                <a:off x="4411970" y="2468674"/>
                <a:ext cx="180035" cy="167425"/>
              </a:xfrm>
              <a:custGeom>
                <a:avLst/>
                <a:gdLst/>
                <a:ahLst/>
                <a:cxnLst/>
                <a:rect l="l" t="t" r="r" b="b"/>
                <a:pathLst>
                  <a:path w="4789" h="3708" extrusionOk="0">
                    <a:moveTo>
                      <a:pt x="1" y="0"/>
                    </a:moveTo>
                    <a:lnTo>
                      <a:pt x="1" y="3707"/>
                    </a:lnTo>
                    <a:lnTo>
                      <a:pt x="3381" y="3707"/>
                    </a:lnTo>
                    <a:lnTo>
                      <a:pt x="4789" y="1853"/>
                    </a:lnTo>
                    <a:lnTo>
                      <a:pt x="3381" y="0"/>
                    </a:lnTo>
                    <a:close/>
                  </a:path>
                </a:pathLst>
              </a:custGeom>
              <a:solidFill>
                <a:srgbClr val="D7EDEE"/>
              </a:solidFill>
              <a:ln>
                <a:noFill/>
              </a:ln>
            </p:spPr>
            <p:txBody>
              <a:bodyPr spcFirstLastPara="1" wrap="square" lIns="91425" tIns="91425" rIns="91425" bIns="91425" anchor="ctr" anchorCtr="0">
                <a:noAutofit/>
              </a:bodyPr>
              <a:lstStyle/>
              <a:p>
                <a:pPr>
                  <a:defRPr/>
                </a:pPr>
                <a:endParaRPr dirty="0">
                  <a:solidFill>
                    <a:srgbClr val="555555"/>
                  </a:solidFill>
                  <a:latin typeface="Arial"/>
                </a:endParaRPr>
              </a:p>
            </p:txBody>
          </p:sp>
          <p:sp>
            <p:nvSpPr>
              <p:cNvPr id="21" name="Google Shape;2126;p56">
                <a:extLst>
                  <a:ext uri="{FF2B5EF4-FFF2-40B4-BE49-F238E27FC236}">
                    <a16:creationId xmlns:a16="http://schemas.microsoft.com/office/drawing/2014/main" id="{0EC012E0-CC56-FB61-22B0-B975A561C345}"/>
                  </a:ext>
                </a:extLst>
              </p:cNvPr>
              <p:cNvSpPr/>
              <p:nvPr/>
            </p:nvSpPr>
            <p:spPr>
              <a:xfrm>
                <a:off x="4564629" y="2468674"/>
                <a:ext cx="594658" cy="167425"/>
              </a:xfrm>
              <a:custGeom>
                <a:avLst/>
                <a:gdLst/>
                <a:ahLst/>
                <a:cxnLst/>
                <a:rect l="l" t="t" r="r" b="b"/>
                <a:pathLst>
                  <a:path w="13170" h="3708" extrusionOk="0">
                    <a:moveTo>
                      <a:pt x="0" y="0"/>
                    </a:moveTo>
                    <a:lnTo>
                      <a:pt x="1408" y="1853"/>
                    </a:lnTo>
                    <a:lnTo>
                      <a:pt x="0" y="3707"/>
                    </a:lnTo>
                    <a:lnTo>
                      <a:pt x="13169" y="3707"/>
                    </a:lnTo>
                    <a:lnTo>
                      <a:pt x="13169" y="0"/>
                    </a:ln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a:defRPr/>
                </a:pPr>
                <a:endParaRPr sz="2800" b="1" dirty="0">
                  <a:solidFill>
                    <a:srgbClr val="E2770C"/>
                  </a:solidFill>
                  <a:latin typeface="Times New Roman" panose="02020603050405020304" pitchFamily="18" charset="0"/>
                  <a:cs typeface="Times New Roman" panose="02020603050405020304" pitchFamily="18" charset="0"/>
                </a:endParaRPr>
              </a:p>
            </p:txBody>
          </p:sp>
        </p:grpSp>
        <p:pic>
          <p:nvPicPr>
            <p:cNvPr id="19" name="Picture 18" descr="A group of kids using a computer&#10;&#10;Description automatically generated with medium confidence">
              <a:extLst>
                <a:ext uri="{FF2B5EF4-FFF2-40B4-BE49-F238E27FC236}">
                  <a16:creationId xmlns:a16="http://schemas.microsoft.com/office/drawing/2014/main" id="{6B33D3AF-735A-16AE-6680-55BC19F77FE2}"/>
                </a:ext>
              </a:extLst>
            </p:cNvPr>
            <p:cNvPicPr>
              <a:picLocks noChangeAspect="1"/>
            </p:cNvPicPr>
            <p:nvPr/>
          </p:nvPicPr>
          <p:blipFill>
            <a:blip r:embed="rId8">
              <a:extLst>
                <a:ext uri="{BEBA8EAE-BF5A-486C-A8C5-ECC9F3942E4B}">
                  <a14:imgProps xmlns:a14="http://schemas.microsoft.com/office/drawing/2010/main">
                    <a14:imgLayer>
                      <a14:imgEffect>
                        <a14:backgroundRemoval t="10000" b="99375" l="3822" r="97771">
                          <a14:foregroundMark x1="30573" y1="20000" x2="33439" y2="36250"/>
                          <a14:foregroundMark x1="11783" y1="56250" x2="8280" y2="93125"/>
                          <a14:foregroundMark x1="29299" y1="93125" x2="76433" y2="80000"/>
                          <a14:foregroundMark x1="65605" y1="91875" x2="77707" y2="91875"/>
                          <a14:foregroundMark x1="93631" y1="70000" x2="92994" y2="90000"/>
                          <a14:foregroundMark x1="55096" y1="18125" x2="71975" y2="17500"/>
                          <a14:foregroundMark x1="71975" y1="17500" x2="72930" y2="23125"/>
                          <a14:foregroundMark x1="64013" y1="53125" x2="71338" y2="54375"/>
                          <a14:foregroundMark x1="68471" y1="73125" x2="76433" y2="75000"/>
                          <a14:foregroundMark x1="78025" y1="96250" x2="84713" y2="97500"/>
                          <a14:foregroundMark x1="16561" y1="99375" x2="42038" y2="71250"/>
                          <a14:foregroundMark x1="4140" y1="66875" x2="5732" y2="90625"/>
                          <a14:foregroundMark x1="34713" y1="88125" x2="40446" y2="81250"/>
                          <a14:foregroundMark x1="50955" y1="95625" x2="49682" y2="90625"/>
                          <a14:foregroundMark x1="85669" y1="52500" x2="81847" y2="51875"/>
                          <a14:foregroundMark x1="62420" y1="48750" x2="68471" y2="56250"/>
                          <a14:foregroundMark x1="71338" y1="48125" x2="73248" y2="50625"/>
                          <a14:foregroundMark x1="34713" y1="35625" x2="38854" y2="35000"/>
                          <a14:foregroundMark x1="30573" y1="12500" x2="28981" y2="20000"/>
                          <a14:foregroundMark x1="64331" y1="10000" x2="57643" y2="13125"/>
                          <a14:foregroundMark x1="78981" y1="28750" x2="91401" y2="23125"/>
                          <a14:foregroundMark x1="91401" y1="23125" x2="94904" y2="30625"/>
                          <a14:foregroundMark x1="95223" y1="32500" x2="97771" y2="48125"/>
                          <a14:foregroundMark x1="61465" y1="98125" x2="67516" y2="98125"/>
                          <a14:foregroundMark x1="42038" y1="47500" x2="44586" y2="44375"/>
                        </a14:backgroundRemoval>
                      </a14:imgEffect>
                    </a14:imgLayer>
                  </a14:imgProps>
                </a:ext>
                <a:ext uri="{28A0092B-C50C-407E-A947-70E740481C1C}">
                  <a14:useLocalDpi xmlns:a14="http://schemas.microsoft.com/office/drawing/2010/main" val="0"/>
                </a:ext>
              </a:extLst>
            </a:blip>
            <a:stretch>
              <a:fillRect/>
            </a:stretch>
          </p:blipFill>
          <p:spPr>
            <a:xfrm>
              <a:off x="83127" y="115627"/>
              <a:ext cx="2115127" cy="1077772"/>
            </a:xfrm>
            <a:prstGeom prst="rect">
              <a:avLst/>
            </a:prstGeom>
          </p:spPr>
        </p:pic>
      </p:grpSp>
      <p:pic>
        <p:nvPicPr>
          <p:cNvPr id="7" name="Picture 6" descr="OPL20U25GSXzBJYl68kk8uQGfFKzs7yb1M4KJWUiLk6ZEvGF+qCIPSnY57AbBFCvTW$21.2022.70$70+K4lPs7H94VUqPe2XwIsfPRnrXQE//QTEXxb8/8N4CNc6FpgZahzpTjFhMzSA7T/nHJa11DE8Ng2TP3iAmRczFlmslSuUNOgUeb6yRvs0="/>
          <p:cNvPicPr>
            <a:picLocks noChangeAspect="1"/>
          </p:cNvPicPr>
          <p:nvPr/>
        </p:nvPicPr>
        <p:blipFill>
          <a:blip r:embed="rId9" cstate="print">
            <a:biLevel thresh="25000"/>
            <a:extLst>
              <a:ext uri="{BEBA8EAE-BF5A-486C-A8C5-ECC9F3942E4B}">
                <a14:imgProps xmlns:a14="http://schemas.microsoft.com/office/drawing/2010/main">
                  <a14:imgLayer>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415728" y="4908945"/>
            <a:ext cx="672272" cy="975915"/>
          </a:xfrm>
          <a:prstGeom prst="rect">
            <a:avLst/>
          </a:prstGeom>
        </p:spPr>
      </p:pic>
      <p:pic>
        <p:nvPicPr>
          <p:cNvPr id="9" name="Picture 8" descr="OPL20U25GSXzBJYl68kk8uQGfFKzs7yb1M4KJWUiLk6ZEvGF+qCIPSnY57AbBFCvTW$21.2022.70$70+K4lPs7H94VUqPe2XwIsfPRnrXQE//QTEXxb8/8N4CNc6FpgZahzpTjFhMzSA7T/nHJa11DE8Ng2TP3iAmRczFlmslSuUNOgUeb6yRvs0="/>
          <p:cNvPicPr>
            <a:picLocks noChangeAspect="1"/>
          </p:cNvPicPr>
          <p:nvPr/>
        </p:nvPicPr>
        <p:blipFill>
          <a:blip r:embed="rId10" cstate="print">
            <a:biLevel thresh="25000"/>
            <a:extLst>
              <a:ext uri="{BEBA8EAE-BF5A-486C-A8C5-ECC9F3942E4B}">
                <a14:imgProps xmlns:a14="http://schemas.microsoft.com/office/drawing/2010/main">
                  <a14:imgLayer>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815208" y="5379420"/>
            <a:ext cx="502975" cy="730151"/>
          </a:xfrm>
          <a:prstGeom prst="rect">
            <a:avLst/>
          </a:prstGeom>
        </p:spPr>
      </p:pic>
      <p:pic>
        <p:nvPicPr>
          <p:cNvPr id="11" name="Picture 10" descr="OPL20U25GSXzBJYl68kk8uQGfFKzs7yb1M4KJWUiLk6ZEvGF+qCIPSnY57AbBFCvTW$21.2022.70$70+K4lPs7H94VUqPe2XwIsfPRnrXQE//QTEXxb8/8N4CNc6FpgZahzpTjFhMzSA7T/nHJa11DE8Ng2TP3iAmRczFlmslSuUNOgUeb6yRvs0="/>
          <p:cNvPicPr>
            <a:picLocks noChangeAspect="1"/>
          </p:cNvPicPr>
          <p:nvPr/>
        </p:nvPicPr>
        <p:blipFill>
          <a:blip r:embed="rId11" cstate="print">
            <a:biLevel thresh="25000"/>
            <a:extLst>
              <a:ext uri="{BEBA8EAE-BF5A-486C-A8C5-ECC9F3942E4B}">
                <a14:imgProps xmlns:a14="http://schemas.microsoft.com/office/drawing/2010/main">
                  <a14:imgLayer>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201774" y="5990716"/>
            <a:ext cx="321992" cy="467424"/>
          </a:xfrm>
          <a:prstGeom prst="rect">
            <a:avLst/>
          </a:prstGeom>
        </p:spPr>
      </p:pic>
      <p:sp>
        <p:nvSpPr>
          <p:cNvPr id="4" name="Snip Diagonal Corner Rectangle 3" descr="OPL20U25GSXzBJYl68kk8uQGfFKzs7yb1M4KJWUiLk6ZEvGF+qCIPSnY57AbBFCvTW$21.2022.70$70+K4lPs7H94VUqPe2XwIsfPRnrXQE//QTEXxb8/8N4CNc6FpgZahzpTjFhMzSA7T/nHJa11DE8Ng2TP3iAmRczFlmslSuUNOgUeb6yRvs0="/>
          <p:cNvSpPr/>
          <p:nvPr/>
        </p:nvSpPr>
        <p:spPr>
          <a:xfrm>
            <a:off x="2282057" y="1579803"/>
            <a:ext cx="8279681" cy="1347381"/>
          </a:xfrm>
          <a:prstGeom prst="snip2Diag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scene3d>
              <a:camera prst="orthographicFront"/>
              <a:lightRig rig="threePt" dir="t"/>
            </a:scene3d>
          </a:bodyPr>
          <a:lstStyle/>
          <a:p>
            <a:pPr defTabSz="1219200">
              <a:buClr>
                <a:srgbClr val="000000"/>
              </a:buClr>
              <a:defRPr/>
            </a:pPr>
            <a:r>
              <a:rPr lang="en-US" sz="3200" b="1" kern="0" dirty="0" err="1">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Câu</a:t>
            </a:r>
            <a:r>
              <a:rPr lang="en-US" sz="3200" b="1" kern="0" dirty="0">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 5.  </a:t>
            </a:r>
            <a:r>
              <a:rPr lang="en-US" sz="3200" b="1" kern="0" dirty="0" err="1">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Một</a:t>
            </a:r>
            <a:r>
              <a:rPr lang="en-US" sz="3200" b="1" kern="0" dirty="0">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 </a:t>
            </a:r>
            <a:r>
              <a:rPr lang="en-US" sz="3200" b="1" kern="0" dirty="0" err="1">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nguyên</a:t>
            </a:r>
            <a:r>
              <a:rPr lang="en-US" sz="3200" b="1" kern="0" dirty="0">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 </a:t>
            </a:r>
            <a:r>
              <a:rPr lang="en-US" sz="3200" b="1" kern="0" dirty="0" err="1">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tử</a:t>
            </a:r>
            <a:r>
              <a:rPr lang="en-US" sz="3200" b="1" kern="0" dirty="0">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 </a:t>
            </a:r>
            <a:r>
              <a:rPr lang="en-US" sz="3200" b="1" kern="0" dirty="0" err="1">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có</a:t>
            </a:r>
            <a:r>
              <a:rPr lang="en-US" sz="3200" b="1" kern="0" dirty="0">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 </a:t>
            </a:r>
            <a:r>
              <a:rPr lang="en-US" sz="3200" b="1" kern="0" dirty="0" err="1">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số</a:t>
            </a:r>
            <a:r>
              <a:rPr lang="en-US" sz="3200" b="1" kern="0" dirty="0">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 proton </a:t>
            </a:r>
            <a:r>
              <a:rPr lang="en-US" sz="3200" b="1" kern="0" dirty="0" err="1">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bằng</a:t>
            </a:r>
            <a:r>
              <a:rPr lang="en-US" sz="3200" b="1" kern="0" dirty="0">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 5, </a:t>
            </a:r>
            <a:r>
              <a:rPr lang="en-US" sz="3200" b="1" kern="0" dirty="0" err="1">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số</a:t>
            </a:r>
            <a:r>
              <a:rPr lang="en-US" sz="3200" b="1" kern="0" dirty="0">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 electron </a:t>
            </a:r>
            <a:r>
              <a:rPr lang="en-US" sz="3200" b="1" kern="0" dirty="0" err="1">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trong</a:t>
            </a:r>
            <a:r>
              <a:rPr lang="en-US" sz="3200" b="1" kern="0" dirty="0">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 </a:t>
            </a:r>
            <a:r>
              <a:rPr lang="en-US" sz="3200" b="1" kern="0" dirty="0" err="1">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các</a:t>
            </a:r>
            <a:r>
              <a:rPr lang="en-US" sz="3200" b="1" kern="0" dirty="0">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 </a:t>
            </a:r>
            <a:r>
              <a:rPr lang="en-US" sz="3200" b="1" kern="0" dirty="0" err="1">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lớp</a:t>
            </a:r>
            <a:r>
              <a:rPr lang="en-US" sz="3200" b="1" kern="0" dirty="0">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 </a:t>
            </a:r>
            <a:r>
              <a:rPr lang="en-US" sz="3200" b="1" kern="0" dirty="0" err="1">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của</a:t>
            </a:r>
            <a:r>
              <a:rPr lang="en-US" sz="3200" b="1" kern="0" dirty="0">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 </a:t>
            </a:r>
            <a:r>
              <a:rPr lang="en-US" sz="3200" b="1" kern="0" dirty="0" err="1">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vỏ</a:t>
            </a:r>
            <a:r>
              <a:rPr lang="en-US" sz="3200" b="1" kern="0" dirty="0">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 </a:t>
            </a:r>
            <a:r>
              <a:rPr lang="en-US" sz="3200" b="1" kern="0" dirty="0" err="1">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nguyên</a:t>
            </a:r>
            <a:r>
              <a:rPr lang="en-US" sz="3200" b="1" kern="0" dirty="0">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 </a:t>
            </a:r>
            <a:r>
              <a:rPr lang="en-US" sz="3200" b="1" kern="0" dirty="0" err="1">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tử</a:t>
            </a:r>
            <a:r>
              <a:rPr lang="en-US" sz="3200" b="1" kern="0" dirty="0">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 </a:t>
            </a:r>
            <a:r>
              <a:rPr lang="en-US" sz="3200" b="1" kern="0" dirty="0" err="1">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viết</a:t>
            </a:r>
            <a:r>
              <a:rPr lang="en-US" sz="3200" b="1" kern="0" dirty="0">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 </a:t>
            </a:r>
            <a:r>
              <a:rPr lang="en-US" sz="3200" b="1" kern="0" dirty="0" err="1">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từ</a:t>
            </a:r>
            <a:r>
              <a:rPr lang="en-US" sz="3200" b="1" kern="0" dirty="0">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 </a:t>
            </a:r>
            <a:r>
              <a:rPr lang="en-US" sz="3200" b="1" kern="0" dirty="0" err="1">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lớp</a:t>
            </a:r>
            <a:r>
              <a:rPr lang="en-US" sz="3200" b="1" kern="0" dirty="0">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 </a:t>
            </a:r>
            <a:r>
              <a:rPr lang="en-US" sz="3200" b="1" kern="0" dirty="0" err="1">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trong</a:t>
            </a:r>
            <a:r>
              <a:rPr lang="en-US" sz="3200" b="1" kern="0" dirty="0">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 </a:t>
            </a:r>
            <a:r>
              <a:rPr lang="en-US" sz="3200" b="1" kern="0" dirty="0" err="1">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ra</a:t>
            </a:r>
            <a:r>
              <a:rPr lang="en-US" sz="3200" b="1" kern="0" dirty="0">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 </a:t>
            </a:r>
            <a:r>
              <a:rPr lang="en-US" sz="3200" b="1" kern="0" dirty="0" err="1">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ngoài</a:t>
            </a:r>
            <a:r>
              <a:rPr lang="en-US" sz="3200" b="1" kern="0" dirty="0">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 </a:t>
            </a:r>
            <a:r>
              <a:rPr lang="en-US" sz="3200" b="1" kern="0" dirty="0" err="1">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lần</a:t>
            </a:r>
            <a:r>
              <a:rPr lang="en-US" sz="3200" b="1" kern="0" dirty="0">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 </a:t>
            </a:r>
            <a:r>
              <a:rPr lang="en-US" sz="3200" b="1" kern="0" dirty="0" err="1">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lượt</a:t>
            </a:r>
            <a:r>
              <a:rPr lang="en-US" sz="3200" b="1" kern="0" dirty="0">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 </a:t>
            </a:r>
            <a:r>
              <a:rPr lang="en-US" sz="3200" b="1" kern="0" dirty="0" err="1">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là</a:t>
            </a:r>
            <a:r>
              <a:rPr lang="en-US" sz="3200" b="1" kern="0" dirty="0">
                <a:gradFill>
                  <a:gsLst>
                    <a:gs pos="0">
                      <a:srgbClr val="E30000"/>
                    </a:gs>
                    <a:gs pos="100000">
                      <a:srgbClr val="760303"/>
                    </a:gs>
                  </a:gsLst>
                  <a:lin scaled="0"/>
                </a:gradFill>
                <a:effectLst>
                  <a:outerShdw blurRad="38100" dist="19050" dir="2700000" algn="tl" rotWithShape="0">
                    <a:srgbClr val="000000">
                      <a:alpha val="40000"/>
                    </a:srgbClr>
                  </a:outerShdw>
                </a:effectLst>
                <a:latin typeface="Times New Roman" panose="02020603050405020304" charset="0"/>
                <a:cs typeface="Times New Roman" panose="02020603050405020304" charset="0"/>
                <a:sym typeface="Arial" panose="020B0604020202020204"/>
              </a:rPr>
              <a:t>: </a:t>
            </a:r>
          </a:p>
        </p:txBody>
      </p:sp>
      <p:sp>
        <p:nvSpPr>
          <p:cNvPr id="26" name="Rectangle 25" descr="OPL20U25GSXzBJYl68kk8uQGfFKzs7yb1M4KJWUiLk6ZEvGF+qCIPSnY57AbBFCvTW$21.2022.70$70+K4lPs7H94VUqPe2XwIsfPRnrXQE//QTEXxb8/8N4CNc6FpgZahzpTjFhMzSA7T/nHJa11DE8Ng2TP3iAmRczFlmslSuUNOgUeb6yRvs0="/>
          <p:cNvSpPr/>
          <p:nvPr/>
        </p:nvSpPr>
        <p:spPr>
          <a:xfrm>
            <a:off x="2742565" y="4360019"/>
            <a:ext cx="3195320" cy="83989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200">
              <a:buClr>
                <a:srgbClr val="000000"/>
              </a:buClr>
              <a:defRPr/>
            </a:pPr>
            <a:r>
              <a:rPr lang="en-US" sz="2800" b="1" kern="0" dirty="0">
                <a:solidFill>
                  <a:srgbClr val="000000"/>
                </a:solidFill>
                <a:latin typeface="Times New Roman" panose="02020603050405020304" charset="0"/>
                <a:cs typeface="Times New Roman" panose="02020603050405020304" charset="0"/>
                <a:sym typeface="Arial" panose="020B0604020202020204"/>
              </a:rPr>
              <a:t>D</a:t>
            </a:r>
            <a:r>
              <a:rPr lang="en-US" sz="2800" b="1" kern="0" dirty="0">
                <a:solidFill>
                  <a:srgbClr val="000000"/>
                </a:solidFill>
                <a:latin typeface="Arial" panose="020B0604020202020204"/>
                <a:cs typeface="Times New Roman" panose="02020603050405020304" charset="0"/>
                <a:sym typeface="Arial" panose="020B0604020202020204"/>
              </a:rPr>
              <a:t>. </a:t>
            </a:r>
            <a:r>
              <a:rPr lang="en-US" sz="2800" kern="0" dirty="0">
                <a:solidFill>
                  <a:srgbClr val="000000"/>
                </a:solidFill>
                <a:latin typeface="Times New Roman" panose="02020603050405020304" pitchFamily="18" charset="0"/>
                <a:cs typeface="Times New Roman" panose="02020603050405020304" pitchFamily="18" charset="0"/>
                <a:sym typeface="Arial" panose="020B0604020202020204"/>
              </a:rPr>
              <a:t>2,3</a:t>
            </a:r>
            <a:r>
              <a:rPr lang="en-US" sz="2800" dirty="0">
                <a:solidFill>
                  <a:srgbClr val="D8EEF9">
                    <a:lumMod val="10000"/>
                  </a:srgbClr>
                </a:solidFill>
                <a:latin typeface="Times New Roman" panose="02020603050405020304" pitchFamily="18" charset="0"/>
                <a:ea typeface="Times New Roman" panose="02020603050405020304" pitchFamily="18" charset="0"/>
              </a:rPr>
              <a:t>.</a:t>
            </a:r>
            <a:endParaRPr lang="en-US" sz="2800" b="1" kern="0" dirty="0">
              <a:solidFill>
                <a:srgbClr val="000000"/>
              </a:solidFill>
              <a:latin typeface="Times New Roman" panose="02020603050405020304" charset="0"/>
              <a:cs typeface="Times New Roman" panose="02020603050405020304" charset="0"/>
              <a:sym typeface="Arial" panose="020B0604020202020204"/>
            </a:endParaRPr>
          </a:p>
        </p:txBody>
      </p:sp>
      <p:sp>
        <p:nvSpPr>
          <p:cNvPr id="40" name="Cloud 39" descr="OPL20U25GSXzBJYl68kk8uQGfFKzs7yb1M4KJWUiLk6ZEvGF+qCIPSnY57AbBFCvTW$21.2022.70$70+K4lPs7H94VUqPe2XwIsfPRnrXQE//QTEXxb8/8N4CNc6FpgZahzpTjFhMzSA7T/nHJa11DE8Ng2TP3iAmRczFlmslSuUNOgUeb6yRvs0="/>
          <p:cNvSpPr/>
          <p:nvPr/>
        </p:nvSpPr>
        <p:spPr>
          <a:xfrm>
            <a:off x="2086542" y="5715634"/>
            <a:ext cx="350902" cy="288099"/>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vi-VN" sz="1485">
              <a:solidFill>
                <a:prstClr val="white"/>
              </a:solidFill>
              <a:latin typeface="Arial" panose="020B0604020202020204" pitchFamily="34" charset="0"/>
              <a:sym typeface="Arial" panose="020B0604020202020204"/>
            </a:endParaRPr>
          </a:p>
        </p:txBody>
      </p:sp>
      <p:sp>
        <p:nvSpPr>
          <p:cNvPr id="41" name="Cloud 40" descr="OPL20U25GSXzBJYl68kk8uQGfFKzs7yb1M4KJWUiLk6ZEvGF+qCIPSnY57AbBFCvTW$21.2022.70$70+K4lPs7H94VUqPe2XwIsfPRnrXQE//QTEXxb8/8N4CNc6FpgZahzpTjFhMzSA7T/nHJa11DE8Ng2TP3iAmRczFlmslSuUNOgUeb6yRvs0="/>
          <p:cNvSpPr/>
          <p:nvPr/>
        </p:nvSpPr>
        <p:spPr>
          <a:xfrm>
            <a:off x="12468534" y="5550883"/>
            <a:ext cx="551567" cy="45284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vi-VN" sz="1485">
              <a:solidFill>
                <a:prstClr val="white"/>
              </a:solidFill>
              <a:latin typeface="Arial" panose="020B0604020202020204" pitchFamily="34" charset="0"/>
              <a:sym typeface="Arial" panose="020B0604020202020204"/>
            </a:endParaRPr>
          </a:p>
        </p:txBody>
      </p:sp>
      <p:sp>
        <p:nvSpPr>
          <p:cNvPr id="42" name="Rectangle 41" descr="OPL20U25GSXzBJYl68kk8uQGfFKzs7yb1M4KJWUiLk6ZEvGF+qCIPSnY57AbBFCvTW$21.2022.70$70+K4lPs7H94VUqPe2XwIsfPRnrXQE//QTEXxb8/8N4CNc6FpgZahzpTjFhMzSA7T/nHJa11DE8Ng2TP3iAmRczFlmslSuUNOgUeb6yRvs0="/>
          <p:cNvSpPr/>
          <p:nvPr/>
        </p:nvSpPr>
        <p:spPr>
          <a:xfrm>
            <a:off x="6493362" y="3275755"/>
            <a:ext cx="3192145" cy="83989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200">
              <a:buClr>
                <a:srgbClr val="000000"/>
              </a:buClr>
              <a:defRPr/>
            </a:pPr>
            <a:r>
              <a:rPr lang="en-US" sz="2800" b="1" kern="0" dirty="0">
                <a:solidFill>
                  <a:srgbClr val="000000"/>
                </a:solidFill>
                <a:latin typeface="Times New Roman" panose="02020603050405020304" charset="0"/>
                <a:cs typeface="Times New Roman" panose="02020603050405020304" charset="0"/>
                <a:sym typeface="Arial" panose="020B0604020202020204"/>
              </a:rPr>
              <a:t>B. </a:t>
            </a:r>
            <a:r>
              <a:rPr lang="en-US" sz="2800" dirty="0">
                <a:solidFill>
                  <a:srgbClr val="D8EEF9">
                    <a:lumMod val="10000"/>
                  </a:srgbClr>
                </a:solidFill>
                <a:latin typeface="Times New Roman" panose="02020603050405020304" pitchFamily="18" charset="0"/>
                <a:sym typeface="Arial" panose="020B0604020202020204"/>
              </a:rPr>
              <a:t>2,8,1.</a:t>
            </a:r>
            <a:r>
              <a:rPr lang="en-US" sz="2800" dirty="0">
                <a:solidFill>
                  <a:srgbClr val="D8EEF9">
                    <a:lumMod val="10000"/>
                  </a:srgbClr>
                </a:solidFill>
                <a:latin typeface="Times New Roman" panose="02020603050405020304" pitchFamily="18" charset="0"/>
                <a:ea typeface="Times New Roman" panose="02020603050405020304" pitchFamily="18" charset="0"/>
              </a:rPr>
              <a:t> </a:t>
            </a:r>
            <a:r>
              <a:rPr lang="en-US" sz="2800" b="1" kern="0" dirty="0">
                <a:solidFill>
                  <a:srgbClr val="000000"/>
                </a:solidFill>
                <a:latin typeface="Times New Roman" panose="02020603050405020304" charset="0"/>
                <a:cs typeface="Times New Roman" panose="02020603050405020304" charset="0"/>
                <a:sym typeface="Arial" panose="020B0604020202020204"/>
              </a:rPr>
              <a:t>	   </a:t>
            </a:r>
            <a:endParaRPr lang="vi-VN" sz="2800" b="1" dirty="0">
              <a:solidFill>
                <a:srgbClr val="000000"/>
              </a:solidFill>
              <a:latin typeface="Times New Roman" panose="02020603050405020304" charset="0"/>
              <a:cs typeface="Times New Roman" panose="02020603050405020304" charset="0"/>
              <a:sym typeface="Arial" panose="020B0604020202020204"/>
            </a:endParaRPr>
          </a:p>
        </p:txBody>
      </p:sp>
      <p:sp>
        <p:nvSpPr>
          <p:cNvPr id="43" name="Rectangle 42" descr="OPL20U25GSXzBJYl68kk8uQGfFKzs7yb1M4KJWUiLk6ZEvGF+qCIPSnY57AbBFCvTW$21.2022.70$70+K4lPs7H94VUqPe2XwIsfPRnrXQE//QTEXxb8/8N4CNc6FpgZahzpTjFhMzSA7T/nHJa11DE8Ng2TP3iAmRczFlmslSuUNOgUeb6yRvs0="/>
          <p:cNvSpPr/>
          <p:nvPr/>
        </p:nvSpPr>
        <p:spPr>
          <a:xfrm>
            <a:off x="6493361" y="4279608"/>
            <a:ext cx="3192145" cy="83904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200">
              <a:buClr>
                <a:srgbClr val="000000"/>
              </a:buClr>
              <a:defRPr/>
            </a:pPr>
            <a:r>
              <a:rPr lang="en-US" sz="2800" b="1" kern="0" dirty="0">
                <a:solidFill>
                  <a:srgbClr val="000000"/>
                </a:solidFill>
                <a:latin typeface="Times New Roman" panose="02020603050405020304" charset="0"/>
                <a:cs typeface="Times New Roman" panose="02020603050405020304" charset="0"/>
                <a:sym typeface="Arial" panose="020B0604020202020204"/>
              </a:rPr>
              <a:t>C. </a:t>
            </a:r>
            <a:r>
              <a:rPr lang="en-US" sz="2800" dirty="0">
                <a:solidFill>
                  <a:srgbClr val="D8EEF9">
                    <a:lumMod val="10000"/>
                  </a:srgbClr>
                </a:solidFill>
                <a:latin typeface="Times New Roman" panose="02020603050405020304" pitchFamily="18" charset="0"/>
                <a:sym typeface="Arial" panose="020B0604020202020204"/>
              </a:rPr>
              <a:t>3,2</a:t>
            </a:r>
            <a:r>
              <a:rPr lang="en-US" sz="2800" b="1" kern="0" dirty="0">
                <a:solidFill>
                  <a:srgbClr val="000000"/>
                </a:solidFill>
                <a:latin typeface="Times New Roman" panose="02020603050405020304" charset="0"/>
                <a:cs typeface="Times New Roman" panose="02020603050405020304" charset="0"/>
                <a:sym typeface="Arial" panose="020B0604020202020204"/>
              </a:rPr>
              <a:t>.   </a:t>
            </a:r>
            <a:endParaRPr lang="vi-VN" sz="2800" b="1" dirty="0">
              <a:solidFill>
                <a:srgbClr val="000000"/>
              </a:solidFill>
              <a:latin typeface="Times New Roman" panose="02020603050405020304" charset="0"/>
              <a:cs typeface="Times New Roman" panose="02020603050405020304" charset="0"/>
              <a:sym typeface="Arial" panose="020B0604020202020204"/>
            </a:endParaRPr>
          </a:p>
        </p:txBody>
      </p:sp>
      <p:sp>
        <p:nvSpPr>
          <p:cNvPr id="44" name="Rectangle 43"/>
          <p:cNvSpPr/>
          <p:nvPr/>
        </p:nvSpPr>
        <p:spPr>
          <a:xfrm>
            <a:off x="2742565" y="3275755"/>
            <a:ext cx="3192145" cy="83989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200">
              <a:buClr>
                <a:srgbClr val="000000"/>
              </a:buClr>
              <a:defRPr/>
            </a:pPr>
            <a:r>
              <a:rPr lang="en-US" sz="2800" b="1" kern="0" dirty="0">
                <a:solidFill>
                  <a:srgbClr val="000000"/>
                </a:solidFill>
                <a:latin typeface="Times New Roman" panose="02020603050405020304" charset="0"/>
                <a:cs typeface="Times New Roman" panose="02020603050405020304" charset="0"/>
                <a:sym typeface="Arial" panose="020B0604020202020204"/>
              </a:rPr>
              <a:t>A. </a:t>
            </a:r>
            <a:r>
              <a:rPr lang="en-US" sz="2800" dirty="0">
                <a:solidFill>
                  <a:srgbClr val="D8EEF9">
                    <a:lumMod val="10000"/>
                  </a:srgbClr>
                </a:solidFill>
                <a:latin typeface="Times New Roman" panose="02020603050405020304" pitchFamily="18" charset="0"/>
                <a:sym typeface="Arial" panose="020B0604020202020204"/>
              </a:rPr>
              <a:t>1,8,2.</a:t>
            </a:r>
            <a:endParaRPr sz="2800" b="1" kern="0" dirty="0">
              <a:solidFill>
                <a:srgbClr val="000000"/>
              </a:solidFill>
              <a:latin typeface="Times New Roman" panose="02020603050405020304" charset="0"/>
              <a:cs typeface="Times New Roman" panose="02020603050405020304" charset="0"/>
              <a:sym typeface="Arial" panose="020B0604020202020204"/>
            </a:endParaRPr>
          </a:p>
        </p:txBody>
      </p:sp>
      <p:pic>
        <p:nvPicPr>
          <p:cNvPr id="47" name="Picture 46"/>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a:fillRect/>
          </a:stretch>
        </p:blipFill>
        <p:spPr>
          <a:xfrm>
            <a:off x="5559866" y="4487890"/>
            <a:ext cx="547679" cy="58414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8945899" y="4404224"/>
            <a:ext cx="497807" cy="580873"/>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66260" y="3353643"/>
            <a:ext cx="497934" cy="583439"/>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920837" y="3467521"/>
            <a:ext cx="497934" cy="583439"/>
          </a:xfrm>
          <a:prstGeom prst="rect">
            <a:avLst/>
          </a:prstGeom>
        </p:spPr>
      </p:pic>
      <p:sp>
        <p:nvSpPr>
          <p:cNvPr id="18" name="TextBox 17"/>
          <p:cNvSpPr txBox="1"/>
          <p:nvPr/>
        </p:nvSpPr>
        <p:spPr>
          <a:xfrm>
            <a:off x="8920836" y="7051825"/>
            <a:ext cx="1068537" cy="32117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defTabSz="1219200">
              <a:buClr>
                <a:srgbClr val="000000"/>
              </a:buClr>
              <a:defRPr/>
            </a:pPr>
            <a:endParaRPr lang="en-US" sz="1485" kern="0" dirty="0">
              <a:solidFill>
                <a:srgbClr val="000000"/>
              </a:solidFill>
              <a:latin typeface="Arial" panose="020B0604020202020204"/>
              <a:sym typeface="Arial" panose="020B0604020202020204"/>
            </a:endParaRPr>
          </a:p>
        </p:txBody>
      </p:sp>
      <p:grpSp>
        <p:nvGrpSpPr>
          <p:cNvPr id="5" name="Group 4">
            <a:extLst>
              <a:ext uri="{FF2B5EF4-FFF2-40B4-BE49-F238E27FC236}">
                <a16:creationId xmlns:a16="http://schemas.microsoft.com/office/drawing/2014/main" id="{C3FC4858-B14F-D345-808B-3426D7F092F8}"/>
              </a:ext>
            </a:extLst>
          </p:cNvPr>
          <p:cNvGrpSpPr/>
          <p:nvPr/>
        </p:nvGrpSpPr>
        <p:grpSpPr>
          <a:xfrm>
            <a:off x="4304765" y="-299619"/>
            <a:ext cx="5611091" cy="1398957"/>
            <a:chOff x="2142836" y="-78158"/>
            <a:chExt cx="7481454" cy="1398957"/>
          </a:xfrm>
        </p:grpSpPr>
        <p:sp>
          <p:nvSpPr>
            <p:cNvPr id="6" name="Rectangle 5">
              <a:extLst>
                <a:ext uri="{FF2B5EF4-FFF2-40B4-BE49-F238E27FC236}">
                  <a16:creationId xmlns:a16="http://schemas.microsoft.com/office/drawing/2014/main" id="{3512715F-86D6-B61A-9ECB-2F2BD44E3FDF}"/>
                </a:ext>
              </a:extLst>
            </p:cNvPr>
            <p:cNvSpPr/>
            <p:nvPr/>
          </p:nvSpPr>
          <p:spPr>
            <a:xfrm flipH="1">
              <a:off x="9332883" y="-78158"/>
              <a:ext cx="45719" cy="771237"/>
            </a:xfrm>
            <a:custGeom>
              <a:avLst/>
              <a:gdLst>
                <a:gd name="connsiteX0" fmla="*/ 0 w 45719"/>
                <a:gd name="connsiteY0" fmla="*/ 0 h 771237"/>
                <a:gd name="connsiteX1" fmla="*/ 45719 w 45719"/>
                <a:gd name="connsiteY1" fmla="*/ 0 h 771237"/>
                <a:gd name="connsiteX2" fmla="*/ 45719 w 45719"/>
                <a:gd name="connsiteY2" fmla="*/ 401043 h 771237"/>
                <a:gd name="connsiteX3" fmla="*/ 45719 w 45719"/>
                <a:gd name="connsiteY3" fmla="*/ 771237 h 771237"/>
                <a:gd name="connsiteX4" fmla="*/ 0 w 45719"/>
                <a:gd name="connsiteY4" fmla="*/ 771237 h 771237"/>
                <a:gd name="connsiteX5" fmla="*/ 0 w 45719"/>
                <a:gd name="connsiteY5" fmla="*/ 377906 h 771237"/>
                <a:gd name="connsiteX6" fmla="*/ 0 w 45719"/>
                <a:gd name="connsiteY6" fmla="*/ 0 h 77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19" h="771237" fill="none" extrusionOk="0">
                  <a:moveTo>
                    <a:pt x="0" y="0"/>
                  </a:moveTo>
                  <a:cubicBezTo>
                    <a:pt x="16891" y="-4410"/>
                    <a:pt x="34751" y="4455"/>
                    <a:pt x="45719" y="0"/>
                  </a:cubicBezTo>
                  <a:cubicBezTo>
                    <a:pt x="61412" y="128024"/>
                    <a:pt x="11829" y="298146"/>
                    <a:pt x="45719" y="401043"/>
                  </a:cubicBezTo>
                  <a:cubicBezTo>
                    <a:pt x="79609" y="503940"/>
                    <a:pt x="6788" y="675536"/>
                    <a:pt x="45719" y="771237"/>
                  </a:cubicBezTo>
                  <a:cubicBezTo>
                    <a:pt x="24433" y="771767"/>
                    <a:pt x="19366" y="766667"/>
                    <a:pt x="0" y="771237"/>
                  </a:cubicBezTo>
                  <a:cubicBezTo>
                    <a:pt x="-12681" y="632552"/>
                    <a:pt x="16406" y="464077"/>
                    <a:pt x="0" y="377906"/>
                  </a:cubicBezTo>
                  <a:cubicBezTo>
                    <a:pt x="-16406" y="291735"/>
                    <a:pt x="10043" y="131038"/>
                    <a:pt x="0" y="0"/>
                  </a:cubicBezTo>
                  <a:close/>
                </a:path>
                <a:path w="45719" h="771237" stroke="0" extrusionOk="0">
                  <a:moveTo>
                    <a:pt x="0" y="0"/>
                  </a:moveTo>
                  <a:cubicBezTo>
                    <a:pt x="11057" y="-4510"/>
                    <a:pt x="35991" y="518"/>
                    <a:pt x="45719" y="0"/>
                  </a:cubicBezTo>
                  <a:cubicBezTo>
                    <a:pt x="70265" y="79149"/>
                    <a:pt x="18701" y="185867"/>
                    <a:pt x="45719" y="370194"/>
                  </a:cubicBezTo>
                  <a:cubicBezTo>
                    <a:pt x="72737" y="554521"/>
                    <a:pt x="44318" y="629470"/>
                    <a:pt x="45719" y="771237"/>
                  </a:cubicBezTo>
                  <a:cubicBezTo>
                    <a:pt x="27492" y="775409"/>
                    <a:pt x="16040" y="768919"/>
                    <a:pt x="0" y="771237"/>
                  </a:cubicBezTo>
                  <a:cubicBezTo>
                    <a:pt x="-5166" y="586522"/>
                    <a:pt x="36544" y="496240"/>
                    <a:pt x="0" y="370194"/>
                  </a:cubicBezTo>
                  <a:cubicBezTo>
                    <a:pt x="-36544" y="244148"/>
                    <a:pt x="33027" y="183697"/>
                    <a:pt x="0" y="0"/>
                  </a:cubicBezTo>
                  <a:close/>
                </a:path>
              </a:pathLst>
            </a:custGeom>
            <a:solidFill>
              <a:schemeClr val="accent2">
                <a:lumMod val="75000"/>
              </a:schemeClr>
            </a:solidFill>
            <a:ln>
              <a:solidFill>
                <a:schemeClr val="accent2">
                  <a:lumMod val="75000"/>
                </a:schemeClr>
              </a:solidFill>
              <a:extLst>
                <a:ext uri="{C807C97D-BFC1-408E-A445-0C87EB9F89A2}">
                  <ask:lineSketchStyleProps xmlns="" xmlns:ask="http://schemas.microsoft.com/office/drawing/2018/sketchyshapes" sd="370500016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8" name="Rectangle 7">
              <a:extLst>
                <a:ext uri="{FF2B5EF4-FFF2-40B4-BE49-F238E27FC236}">
                  <a16:creationId xmlns:a16="http://schemas.microsoft.com/office/drawing/2014/main" id="{926C16C8-7E09-CCCF-5019-77C3AA11D375}"/>
                </a:ext>
              </a:extLst>
            </p:cNvPr>
            <p:cNvSpPr/>
            <p:nvPr/>
          </p:nvSpPr>
          <p:spPr>
            <a:xfrm flipH="1">
              <a:off x="2461028" y="-73715"/>
              <a:ext cx="45719" cy="771237"/>
            </a:xfrm>
            <a:custGeom>
              <a:avLst/>
              <a:gdLst>
                <a:gd name="connsiteX0" fmla="*/ 0 w 45719"/>
                <a:gd name="connsiteY0" fmla="*/ 0 h 771237"/>
                <a:gd name="connsiteX1" fmla="*/ 45719 w 45719"/>
                <a:gd name="connsiteY1" fmla="*/ 0 h 771237"/>
                <a:gd name="connsiteX2" fmla="*/ 45719 w 45719"/>
                <a:gd name="connsiteY2" fmla="*/ 370194 h 771237"/>
                <a:gd name="connsiteX3" fmla="*/ 45719 w 45719"/>
                <a:gd name="connsiteY3" fmla="*/ 771237 h 771237"/>
                <a:gd name="connsiteX4" fmla="*/ 0 w 45719"/>
                <a:gd name="connsiteY4" fmla="*/ 771237 h 771237"/>
                <a:gd name="connsiteX5" fmla="*/ 0 w 45719"/>
                <a:gd name="connsiteY5" fmla="*/ 393331 h 771237"/>
                <a:gd name="connsiteX6" fmla="*/ 0 w 45719"/>
                <a:gd name="connsiteY6" fmla="*/ 0 h 77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19" h="771237" fill="none" extrusionOk="0">
                  <a:moveTo>
                    <a:pt x="0" y="0"/>
                  </a:moveTo>
                  <a:cubicBezTo>
                    <a:pt x="13425" y="-2340"/>
                    <a:pt x="27282" y="3427"/>
                    <a:pt x="45719" y="0"/>
                  </a:cubicBezTo>
                  <a:cubicBezTo>
                    <a:pt x="54272" y="76418"/>
                    <a:pt x="6985" y="201803"/>
                    <a:pt x="45719" y="370194"/>
                  </a:cubicBezTo>
                  <a:cubicBezTo>
                    <a:pt x="84453" y="538585"/>
                    <a:pt x="32713" y="581048"/>
                    <a:pt x="45719" y="771237"/>
                  </a:cubicBezTo>
                  <a:cubicBezTo>
                    <a:pt x="26330" y="772007"/>
                    <a:pt x="19311" y="768369"/>
                    <a:pt x="0" y="771237"/>
                  </a:cubicBezTo>
                  <a:cubicBezTo>
                    <a:pt x="-15726" y="672791"/>
                    <a:pt x="37333" y="473289"/>
                    <a:pt x="0" y="393331"/>
                  </a:cubicBezTo>
                  <a:cubicBezTo>
                    <a:pt x="-37333" y="313373"/>
                    <a:pt x="43777" y="158111"/>
                    <a:pt x="0" y="0"/>
                  </a:cubicBezTo>
                  <a:close/>
                </a:path>
                <a:path w="45719" h="771237" stroke="0" extrusionOk="0">
                  <a:moveTo>
                    <a:pt x="0" y="0"/>
                  </a:moveTo>
                  <a:cubicBezTo>
                    <a:pt x="18173" y="-1477"/>
                    <a:pt x="31455" y="3772"/>
                    <a:pt x="45719" y="0"/>
                  </a:cubicBezTo>
                  <a:cubicBezTo>
                    <a:pt x="63343" y="126879"/>
                    <a:pt x="15086" y="195470"/>
                    <a:pt x="45719" y="362481"/>
                  </a:cubicBezTo>
                  <a:cubicBezTo>
                    <a:pt x="76352" y="529492"/>
                    <a:pt x="28242" y="576175"/>
                    <a:pt x="45719" y="771237"/>
                  </a:cubicBezTo>
                  <a:cubicBezTo>
                    <a:pt x="26884" y="774465"/>
                    <a:pt x="9473" y="770362"/>
                    <a:pt x="0" y="771237"/>
                  </a:cubicBezTo>
                  <a:cubicBezTo>
                    <a:pt x="-15825" y="652906"/>
                    <a:pt x="25901" y="486461"/>
                    <a:pt x="0" y="393331"/>
                  </a:cubicBezTo>
                  <a:cubicBezTo>
                    <a:pt x="-25901" y="300201"/>
                    <a:pt x="37652" y="188302"/>
                    <a:pt x="0" y="0"/>
                  </a:cubicBezTo>
                  <a:close/>
                </a:path>
              </a:pathLst>
            </a:custGeom>
            <a:solidFill>
              <a:schemeClr val="accent2">
                <a:lumMod val="75000"/>
              </a:schemeClr>
            </a:solidFill>
            <a:ln>
              <a:solidFill>
                <a:schemeClr val="accent2">
                  <a:lumMod val="7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0" name="Freeform: Shape 9">
              <a:extLst>
                <a:ext uri="{FF2B5EF4-FFF2-40B4-BE49-F238E27FC236}">
                  <a16:creationId xmlns:a16="http://schemas.microsoft.com/office/drawing/2014/main" id="{1BC32B2D-872E-5A03-DB06-EB813E5198BF}"/>
                </a:ext>
              </a:extLst>
            </p:cNvPr>
            <p:cNvSpPr/>
            <p:nvPr/>
          </p:nvSpPr>
          <p:spPr>
            <a:xfrm>
              <a:off x="2142836" y="461817"/>
              <a:ext cx="7481454" cy="858982"/>
            </a:xfrm>
            <a:custGeom>
              <a:avLst/>
              <a:gdLst>
                <a:gd name="connsiteX0" fmla="*/ 328070 w 7481454"/>
                <a:gd name="connsiteY0" fmla="*/ 126730 h 858982"/>
                <a:gd name="connsiteX1" fmla="*/ 193963 w 7481454"/>
                <a:gd name="connsiteY1" fmla="*/ 260837 h 858982"/>
                <a:gd name="connsiteX2" fmla="*/ 328070 w 7481454"/>
                <a:gd name="connsiteY2" fmla="*/ 394944 h 858982"/>
                <a:gd name="connsiteX3" fmla="*/ 462177 w 7481454"/>
                <a:gd name="connsiteY3" fmla="*/ 260837 h 858982"/>
                <a:gd name="connsiteX4" fmla="*/ 328070 w 7481454"/>
                <a:gd name="connsiteY4" fmla="*/ 126730 h 858982"/>
                <a:gd name="connsiteX5" fmla="*/ 7213779 w 7481454"/>
                <a:gd name="connsiteY5" fmla="*/ 124509 h 858982"/>
                <a:gd name="connsiteX6" fmla="*/ 7079672 w 7481454"/>
                <a:gd name="connsiteY6" fmla="*/ 258616 h 858982"/>
                <a:gd name="connsiteX7" fmla="*/ 7213779 w 7481454"/>
                <a:gd name="connsiteY7" fmla="*/ 392723 h 858982"/>
                <a:gd name="connsiteX8" fmla="*/ 7347886 w 7481454"/>
                <a:gd name="connsiteY8" fmla="*/ 258616 h 858982"/>
                <a:gd name="connsiteX9" fmla="*/ 7213779 w 7481454"/>
                <a:gd name="connsiteY9" fmla="*/ 124509 h 858982"/>
                <a:gd name="connsiteX10" fmla="*/ 143167 w 7481454"/>
                <a:gd name="connsiteY10" fmla="*/ 0 h 858982"/>
                <a:gd name="connsiteX11" fmla="*/ 7481454 w 7481454"/>
                <a:gd name="connsiteY11" fmla="*/ 0 h 858982"/>
                <a:gd name="connsiteX12" fmla="*/ 7481454 w 7481454"/>
                <a:gd name="connsiteY12" fmla="*/ 715815 h 858982"/>
                <a:gd name="connsiteX13" fmla="*/ 7338287 w 7481454"/>
                <a:gd name="connsiteY13" fmla="*/ 858982 h 858982"/>
                <a:gd name="connsiteX14" fmla="*/ 0 w 7481454"/>
                <a:gd name="connsiteY14" fmla="*/ 858982 h 858982"/>
                <a:gd name="connsiteX15" fmla="*/ 0 w 7481454"/>
                <a:gd name="connsiteY15" fmla="*/ 143167 h 858982"/>
                <a:gd name="connsiteX16" fmla="*/ 143167 w 7481454"/>
                <a:gd name="connsiteY16" fmla="*/ 0 h 85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81454" h="858982">
                  <a:moveTo>
                    <a:pt x="328070" y="126730"/>
                  </a:moveTo>
                  <a:cubicBezTo>
                    <a:pt x="254005" y="126730"/>
                    <a:pt x="193963" y="186772"/>
                    <a:pt x="193963" y="260837"/>
                  </a:cubicBezTo>
                  <a:cubicBezTo>
                    <a:pt x="193963" y="334902"/>
                    <a:pt x="254005" y="394944"/>
                    <a:pt x="328070" y="394944"/>
                  </a:cubicBezTo>
                  <a:cubicBezTo>
                    <a:pt x="402135" y="394944"/>
                    <a:pt x="462177" y="334902"/>
                    <a:pt x="462177" y="260837"/>
                  </a:cubicBezTo>
                  <a:cubicBezTo>
                    <a:pt x="462177" y="186772"/>
                    <a:pt x="402135" y="126730"/>
                    <a:pt x="328070" y="126730"/>
                  </a:cubicBezTo>
                  <a:close/>
                  <a:moveTo>
                    <a:pt x="7213779" y="124509"/>
                  </a:moveTo>
                  <a:cubicBezTo>
                    <a:pt x="7139714" y="124509"/>
                    <a:pt x="7079672" y="184551"/>
                    <a:pt x="7079672" y="258616"/>
                  </a:cubicBezTo>
                  <a:cubicBezTo>
                    <a:pt x="7079672" y="332681"/>
                    <a:pt x="7139714" y="392723"/>
                    <a:pt x="7213779" y="392723"/>
                  </a:cubicBezTo>
                  <a:cubicBezTo>
                    <a:pt x="7287844" y="392723"/>
                    <a:pt x="7347886" y="332681"/>
                    <a:pt x="7347886" y="258616"/>
                  </a:cubicBezTo>
                  <a:cubicBezTo>
                    <a:pt x="7347886" y="184551"/>
                    <a:pt x="7287844" y="124509"/>
                    <a:pt x="7213779" y="124509"/>
                  </a:cubicBezTo>
                  <a:close/>
                  <a:moveTo>
                    <a:pt x="143167" y="0"/>
                  </a:moveTo>
                  <a:lnTo>
                    <a:pt x="7481454" y="0"/>
                  </a:lnTo>
                  <a:lnTo>
                    <a:pt x="7481454" y="715815"/>
                  </a:lnTo>
                  <a:cubicBezTo>
                    <a:pt x="7481454" y="794884"/>
                    <a:pt x="7417356" y="858982"/>
                    <a:pt x="7338287" y="858982"/>
                  </a:cubicBezTo>
                  <a:lnTo>
                    <a:pt x="0" y="858982"/>
                  </a:lnTo>
                  <a:lnTo>
                    <a:pt x="0" y="143167"/>
                  </a:lnTo>
                  <a:cubicBezTo>
                    <a:pt x="0" y="64098"/>
                    <a:pt x="64098" y="0"/>
                    <a:pt x="143167" y="0"/>
                  </a:cubicBezTo>
                  <a:close/>
                </a:path>
              </a:pathLst>
            </a:custGeom>
            <a:solidFill>
              <a:srgbClr val="FADAEB"/>
            </a:solidFill>
            <a:ln>
              <a:solidFill>
                <a:srgbClr val="FADAE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sz="4500" b="1" dirty="0">
                <a:solidFill>
                  <a:srgbClr val="ED7D31">
                    <a:lumMod val="50000"/>
                  </a:srgbClr>
                </a:solidFill>
                <a:latin typeface="#9Slide03 Bebas Neue Bold" panose="020B0606020202050201" pitchFamily="34" charset="0"/>
              </a:endParaRPr>
            </a:p>
          </p:txBody>
        </p:sp>
        <p:sp>
          <p:nvSpPr>
            <p:cNvPr id="12" name="Circle: Hollow 11">
              <a:extLst>
                <a:ext uri="{FF2B5EF4-FFF2-40B4-BE49-F238E27FC236}">
                  <a16:creationId xmlns:a16="http://schemas.microsoft.com/office/drawing/2014/main" id="{04C14984-6944-9DC4-5FFA-F42876B3913A}"/>
                </a:ext>
              </a:extLst>
            </p:cNvPr>
            <p:cNvSpPr/>
            <p:nvPr/>
          </p:nvSpPr>
          <p:spPr>
            <a:xfrm>
              <a:off x="2382982" y="628073"/>
              <a:ext cx="184728" cy="184727"/>
            </a:xfrm>
            <a:prstGeom prst="donu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latin typeface="Calibri" panose="020F0502020204030204"/>
              </a:endParaRPr>
            </a:p>
          </p:txBody>
        </p:sp>
        <p:sp>
          <p:nvSpPr>
            <p:cNvPr id="13" name="Circle: Hollow 12">
              <a:extLst>
                <a:ext uri="{FF2B5EF4-FFF2-40B4-BE49-F238E27FC236}">
                  <a16:creationId xmlns:a16="http://schemas.microsoft.com/office/drawing/2014/main" id="{434EA794-E38A-2F1E-904F-CF586AA8193F}"/>
                </a:ext>
              </a:extLst>
            </p:cNvPr>
            <p:cNvSpPr/>
            <p:nvPr/>
          </p:nvSpPr>
          <p:spPr>
            <a:xfrm>
              <a:off x="9259456" y="628073"/>
              <a:ext cx="184728" cy="184727"/>
            </a:xfrm>
            <a:prstGeom prst="donu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latin typeface="Calibri" panose="020F0502020204030204"/>
              </a:endParaRPr>
            </a:p>
          </p:txBody>
        </p:sp>
      </p:grpSp>
      <p:sp>
        <p:nvSpPr>
          <p:cNvPr id="15" name="TextBox 14">
            <a:extLst>
              <a:ext uri="{FF2B5EF4-FFF2-40B4-BE49-F238E27FC236}">
                <a16:creationId xmlns:a16="http://schemas.microsoft.com/office/drawing/2014/main" id="{DD88680B-2885-80B0-7054-B2834DF20E25}"/>
              </a:ext>
            </a:extLst>
          </p:cNvPr>
          <p:cNvSpPr txBox="1"/>
          <p:nvPr/>
        </p:nvSpPr>
        <p:spPr>
          <a:xfrm>
            <a:off x="5219030" y="290135"/>
            <a:ext cx="4238934" cy="707886"/>
          </a:xfrm>
          <a:prstGeom prst="rect">
            <a:avLst/>
          </a:prstGeom>
          <a:noFill/>
        </p:spPr>
        <p:txBody>
          <a:bodyPr wrap="square" rtlCol="0">
            <a:spAutoFit/>
          </a:bodyPr>
          <a:lstStyle/>
          <a:p>
            <a:pPr algn="ctr">
              <a:defRPr/>
            </a:pPr>
            <a:r>
              <a:rPr lang="en-US" sz="4000" b="1" dirty="0">
                <a:solidFill>
                  <a:srgbClr val="ED7D31">
                    <a:lumMod val="50000"/>
                  </a:srgbClr>
                </a:solidFill>
                <a:latin typeface="Times New Roman" panose="02020603050405020304" pitchFamily="18" charset="0"/>
                <a:cs typeface="Times New Roman" panose="02020603050405020304" pitchFamily="18" charset="0"/>
              </a:rPr>
              <a:t>AI NHANH HƠN </a:t>
            </a:r>
          </a:p>
        </p:txBody>
      </p:sp>
    </p:spTree>
    <p:custDataLst>
      <p:tags r:id="rId1"/>
    </p:custDataLst>
    <p:extLst>
      <p:ext uri="{BB962C8B-B14F-4D97-AF65-F5344CB8AC3E}">
        <p14:creationId xmlns:p14="http://schemas.microsoft.com/office/powerpoint/2010/main" val="1359008"/>
      </p:ext>
    </p:extLst>
  </p:cSld>
  <p:clrMapOvr>
    <a:masterClrMapping/>
  </p:clrMapOvr>
  <p:transition spd="med">
    <p:pull/>
    <p:sndAc>
      <p:stSnd>
        <p:snd r:embed="rId4"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15"/>
                                        </p:tgtEl>
                                        <p:attrNameLst>
                                          <p:attrName>style.visibility</p:attrName>
                                        </p:attrNameLst>
                                      </p:cBhvr>
                                      <p:to>
                                        <p:strVal val="visible"/>
                                      </p:to>
                                    </p:set>
                                    <p:anim by="(-#ppt_w*2)" calcmode="lin" valueType="num">
                                      <p:cBhvr rctx="PPT">
                                        <p:cTn id="13" dur="500" autoRev="1" fill="hold">
                                          <p:stCondLst>
                                            <p:cond delay="0"/>
                                          </p:stCondLst>
                                        </p:cTn>
                                        <p:tgtEl>
                                          <p:spTgt spid="15"/>
                                        </p:tgtEl>
                                        <p:attrNameLst>
                                          <p:attrName>ppt_w</p:attrName>
                                        </p:attrNameLst>
                                      </p:cBhvr>
                                    </p:anim>
                                    <p:anim by="(#ppt_w*0.50)" calcmode="lin" valueType="num">
                                      <p:cBhvr>
                                        <p:cTn id="14" dur="500" decel="50000" autoRev="1" fill="hold">
                                          <p:stCondLst>
                                            <p:cond delay="0"/>
                                          </p:stCondLst>
                                        </p:cTn>
                                        <p:tgtEl>
                                          <p:spTgt spid="15"/>
                                        </p:tgtEl>
                                        <p:attrNameLst>
                                          <p:attrName>ppt_x</p:attrName>
                                        </p:attrNameLst>
                                      </p:cBhvr>
                                    </p:anim>
                                    <p:anim from="(-#ppt_h/2)" to="(#ppt_y)" calcmode="lin" valueType="num">
                                      <p:cBhvr>
                                        <p:cTn id="15" dur="1000" fill="hold">
                                          <p:stCondLst>
                                            <p:cond delay="0"/>
                                          </p:stCondLst>
                                        </p:cTn>
                                        <p:tgtEl>
                                          <p:spTgt spid="15"/>
                                        </p:tgtEl>
                                        <p:attrNameLst>
                                          <p:attrName>ppt_y</p:attrName>
                                        </p:attrNameLst>
                                      </p:cBhvr>
                                    </p:anim>
                                    <p:animRot by="21600000">
                                      <p:cBhvr>
                                        <p:cTn id="16" dur="1000" fill="hold">
                                          <p:stCondLst>
                                            <p:cond delay="0"/>
                                          </p:stCondLst>
                                        </p:cTn>
                                        <p:tgtEl>
                                          <p:spTgt spid="15"/>
                                        </p:tgtEl>
                                        <p:attrNameLst>
                                          <p:attrName>r</p:attrName>
                                        </p:attrNameLst>
                                      </p:cBhvr>
                                    </p:animRot>
                                  </p:childTnLst>
                                </p:cTn>
                              </p:par>
                              <p:par>
                                <p:cTn id="17" presetID="47"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anim calcmode="lin" valueType="num">
                                      <p:cBhvr>
                                        <p:cTn id="20" dur="500" fill="hold"/>
                                        <p:tgtEl>
                                          <p:spTgt spid="4"/>
                                        </p:tgtEl>
                                        <p:attrNameLst>
                                          <p:attrName>ppt_x</p:attrName>
                                        </p:attrNameLst>
                                      </p:cBhvr>
                                      <p:tavLst>
                                        <p:tav tm="0">
                                          <p:val>
                                            <p:strVal val="#ppt_x"/>
                                          </p:val>
                                        </p:tav>
                                        <p:tav tm="100000">
                                          <p:val>
                                            <p:strVal val="#ppt_x"/>
                                          </p:val>
                                        </p:tav>
                                      </p:tavLst>
                                    </p:anim>
                                    <p:anim calcmode="lin" valueType="num">
                                      <p:cBhvr>
                                        <p:cTn id="21" dur="5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fade">
                                      <p:cBhvr>
                                        <p:cTn id="24" dur="500"/>
                                        <p:tgtEl>
                                          <p:spTgt spid="44"/>
                                        </p:tgtEl>
                                      </p:cBhvr>
                                    </p:animEffect>
                                    <p:anim calcmode="lin" valueType="num">
                                      <p:cBhvr>
                                        <p:cTn id="25" dur="500" fill="hold"/>
                                        <p:tgtEl>
                                          <p:spTgt spid="44"/>
                                        </p:tgtEl>
                                        <p:attrNameLst>
                                          <p:attrName>ppt_x</p:attrName>
                                        </p:attrNameLst>
                                      </p:cBhvr>
                                      <p:tavLst>
                                        <p:tav tm="0">
                                          <p:val>
                                            <p:strVal val="#ppt_x"/>
                                          </p:val>
                                        </p:tav>
                                        <p:tav tm="100000">
                                          <p:val>
                                            <p:strVal val="#ppt_x"/>
                                          </p:val>
                                        </p:tav>
                                      </p:tavLst>
                                    </p:anim>
                                    <p:anim calcmode="lin" valueType="num">
                                      <p:cBhvr>
                                        <p:cTn id="26" dur="500" fill="hold"/>
                                        <p:tgtEl>
                                          <p:spTgt spid="44"/>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500"/>
                                        <p:tgtEl>
                                          <p:spTgt spid="42"/>
                                        </p:tgtEl>
                                      </p:cBhvr>
                                    </p:animEffect>
                                    <p:anim calcmode="lin" valueType="num">
                                      <p:cBhvr>
                                        <p:cTn id="30" dur="500" fill="hold"/>
                                        <p:tgtEl>
                                          <p:spTgt spid="42"/>
                                        </p:tgtEl>
                                        <p:attrNameLst>
                                          <p:attrName>ppt_x</p:attrName>
                                        </p:attrNameLst>
                                      </p:cBhvr>
                                      <p:tavLst>
                                        <p:tav tm="0">
                                          <p:val>
                                            <p:strVal val="#ppt_x"/>
                                          </p:val>
                                        </p:tav>
                                        <p:tav tm="100000">
                                          <p:val>
                                            <p:strVal val="#ppt_x"/>
                                          </p:val>
                                        </p:tav>
                                      </p:tavLst>
                                    </p:anim>
                                    <p:anim calcmode="lin" valueType="num">
                                      <p:cBhvr>
                                        <p:cTn id="31" dur="500" fill="hold"/>
                                        <p:tgtEl>
                                          <p:spTgt spid="4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anim calcmode="lin" valueType="num">
                                      <p:cBhvr>
                                        <p:cTn id="35" dur="500" fill="hold"/>
                                        <p:tgtEl>
                                          <p:spTgt spid="26"/>
                                        </p:tgtEl>
                                        <p:attrNameLst>
                                          <p:attrName>ppt_x</p:attrName>
                                        </p:attrNameLst>
                                      </p:cBhvr>
                                      <p:tavLst>
                                        <p:tav tm="0">
                                          <p:val>
                                            <p:strVal val="#ppt_x"/>
                                          </p:val>
                                        </p:tav>
                                        <p:tav tm="100000">
                                          <p:val>
                                            <p:strVal val="#ppt_x"/>
                                          </p:val>
                                        </p:tav>
                                      </p:tavLst>
                                    </p:anim>
                                    <p:anim calcmode="lin" valueType="num">
                                      <p:cBhvr>
                                        <p:cTn id="36" dur="500" fill="hold"/>
                                        <p:tgtEl>
                                          <p:spTgt spid="2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fade">
                                      <p:cBhvr>
                                        <p:cTn id="39" dur="500"/>
                                        <p:tgtEl>
                                          <p:spTgt spid="43"/>
                                        </p:tgtEl>
                                      </p:cBhvr>
                                    </p:animEffect>
                                    <p:anim calcmode="lin" valueType="num">
                                      <p:cBhvr>
                                        <p:cTn id="40" dur="500" fill="hold"/>
                                        <p:tgtEl>
                                          <p:spTgt spid="43"/>
                                        </p:tgtEl>
                                        <p:attrNameLst>
                                          <p:attrName>ppt_x</p:attrName>
                                        </p:attrNameLst>
                                      </p:cBhvr>
                                      <p:tavLst>
                                        <p:tav tm="0">
                                          <p:val>
                                            <p:strVal val="#ppt_x"/>
                                          </p:val>
                                        </p:tav>
                                        <p:tav tm="100000">
                                          <p:val>
                                            <p:strVal val="#ppt_x"/>
                                          </p:val>
                                        </p:tav>
                                      </p:tavLst>
                                    </p:anim>
                                    <p:anim calcmode="lin" valueType="num">
                                      <p:cBhvr>
                                        <p:cTn id="41" dur="500" fill="hold"/>
                                        <p:tgtEl>
                                          <p:spTgt spid="43"/>
                                        </p:tgtEl>
                                        <p:attrNameLst>
                                          <p:attrName>ppt_y</p:attrName>
                                        </p:attrNameLst>
                                      </p:cBhvr>
                                      <p:tavLst>
                                        <p:tav tm="0">
                                          <p:val>
                                            <p:strVal val="#ppt_y+.1"/>
                                          </p:val>
                                        </p:tav>
                                        <p:tav tm="100000">
                                          <p:val>
                                            <p:strVal val="#ppt_y"/>
                                          </p:val>
                                        </p:tav>
                                      </p:tavLst>
                                    </p:anim>
                                  </p:childTnLst>
                                </p:cTn>
                              </p:par>
                              <p:par>
                                <p:cTn id="42" presetID="8" presetClass="emph" presetSubtype="0" repeatCount="indefinite" fill="hold" nodeType="withEffect">
                                  <p:stCondLst>
                                    <p:cond delay="0"/>
                                  </p:stCondLst>
                                  <p:childTnLst>
                                    <p:animRot by="21600000">
                                      <p:cBhvr>
                                        <p:cTn id="43" dur="2250" fill="hold"/>
                                        <p:tgtEl>
                                          <p:spTgt spid="7"/>
                                        </p:tgtEl>
                                        <p:attrNameLst>
                                          <p:attrName>r</p:attrName>
                                        </p:attrNameLst>
                                      </p:cBhvr>
                                    </p:animRot>
                                  </p:childTnLst>
                                </p:cTn>
                              </p:par>
                              <p:par>
                                <p:cTn id="44" presetID="8" presetClass="emph" presetSubtype="0" repeatCount="indefinite" fill="hold" nodeType="withEffect">
                                  <p:stCondLst>
                                    <p:cond delay="0"/>
                                  </p:stCondLst>
                                  <p:childTnLst>
                                    <p:animRot by="21600000">
                                      <p:cBhvr>
                                        <p:cTn id="45" dur="2500" fill="hold"/>
                                        <p:tgtEl>
                                          <p:spTgt spid="9"/>
                                        </p:tgtEl>
                                        <p:attrNameLst>
                                          <p:attrName>r</p:attrName>
                                        </p:attrNameLst>
                                      </p:cBhvr>
                                    </p:animRot>
                                  </p:childTnLst>
                                </p:cTn>
                              </p:par>
                              <p:par>
                                <p:cTn id="46" presetID="8" presetClass="emph" presetSubtype="0" repeatCount="indefinite" fill="hold" nodeType="withEffect">
                                  <p:stCondLst>
                                    <p:cond delay="0"/>
                                  </p:stCondLst>
                                  <p:childTnLst>
                                    <p:animRot by="21600000">
                                      <p:cBhvr>
                                        <p:cTn id="47" dur="2000" fill="hold"/>
                                        <p:tgtEl>
                                          <p:spTgt spid="11"/>
                                        </p:tgtEl>
                                        <p:attrNameLst>
                                          <p:attrName>r</p:attrName>
                                        </p:attrNameLst>
                                      </p:cBhvr>
                                    </p:animRot>
                                  </p:childTnLst>
                                </p:cTn>
                              </p:par>
                              <p:par>
                                <p:cTn id="48" presetID="2" presetClass="entr" presetSubtype="2" repeatCount="indefinite" fill="hold" grpId="0" nodeType="withEffect">
                                  <p:stCondLst>
                                    <p:cond delay="500"/>
                                  </p:stCondLst>
                                  <p:childTnLst>
                                    <p:set>
                                      <p:cBhvr>
                                        <p:cTn id="49" dur="1" fill="hold">
                                          <p:stCondLst>
                                            <p:cond delay="0"/>
                                          </p:stCondLst>
                                        </p:cTn>
                                        <p:tgtEl>
                                          <p:spTgt spid="40"/>
                                        </p:tgtEl>
                                        <p:attrNameLst>
                                          <p:attrName>style.visibility</p:attrName>
                                        </p:attrNameLst>
                                      </p:cBhvr>
                                      <p:to>
                                        <p:strVal val="visible"/>
                                      </p:to>
                                    </p:set>
                                    <p:anim calcmode="lin" valueType="num">
                                      <p:cBhvr additive="base">
                                        <p:cTn id="50" dur="20000" fill="hold"/>
                                        <p:tgtEl>
                                          <p:spTgt spid="40"/>
                                        </p:tgtEl>
                                        <p:attrNameLst>
                                          <p:attrName>ppt_x</p:attrName>
                                        </p:attrNameLst>
                                      </p:cBhvr>
                                      <p:tavLst>
                                        <p:tav tm="0">
                                          <p:val>
                                            <p:strVal val="1+#ppt_w/2"/>
                                          </p:val>
                                        </p:tav>
                                        <p:tav tm="100000">
                                          <p:val>
                                            <p:strVal val="#ppt_x"/>
                                          </p:val>
                                        </p:tav>
                                      </p:tavLst>
                                    </p:anim>
                                    <p:anim calcmode="lin" valueType="num">
                                      <p:cBhvr additive="base">
                                        <p:cTn id="51" dur="20000" fill="hold"/>
                                        <p:tgtEl>
                                          <p:spTgt spid="40"/>
                                        </p:tgtEl>
                                        <p:attrNameLst>
                                          <p:attrName>ppt_y</p:attrName>
                                        </p:attrNameLst>
                                      </p:cBhvr>
                                      <p:tavLst>
                                        <p:tav tm="0">
                                          <p:val>
                                            <p:strVal val="#ppt_y"/>
                                          </p:val>
                                        </p:tav>
                                        <p:tav tm="100000">
                                          <p:val>
                                            <p:strVal val="#ppt_y"/>
                                          </p:val>
                                        </p:tav>
                                      </p:tavLst>
                                    </p:anim>
                                  </p:childTnLst>
                                </p:cTn>
                              </p:par>
                              <p:par>
                                <p:cTn id="52" presetID="2" presetClass="entr" presetSubtype="8" repeatCount="indefinite" fill="hold" grpId="0" nodeType="withEffect">
                                  <p:stCondLst>
                                    <p:cond delay="500"/>
                                  </p:stCondLst>
                                  <p:childTnLst>
                                    <p:set>
                                      <p:cBhvr>
                                        <p:cTn id="53" dur="1" fill="hold">
                                          <p:stCondLst>
                                            <p:cond delay="0"/>
                                          </p:stCondLst>
                                        </p:cTn>
                                        <p:tgtEl>
                                          <p:spTgt spid="41"/>
                                        </p:tgtEl>
                                        <p:attrNameLst>
                                          <p:attrName>style.visibility</p:attrName>
                                        </p:attrNameLst>
                                      </p:cBhvr>
                                      <p:to>
                                        <p:strVal val="visible"/>
                                      </p:to>
                                    </p:set>
                                    <p:anim calcmode="lin" valueType="num">
                                      <p:cBhvr additive="base">
                                        <p:cTn id="54" dur="20000" fill="hold"/>
                                        <p:tgtEl>
                                          <p:spTgt spid="41"/>
                                        </p:tgtEl>
                                        <p:attrNameLst>
                                          <p:attrName>ppt_x</p:attrName>
                                        </p:attrNameLst>
                                      </p:cBhvr>
                                      <p:tavLst>
                                        <p:tav tm="0">
                                          <p:val>
                                            <p:strVal val="0-#ppt_w/2"/>
                                          </p:val>
                                        </p:tav>
                                        <p:tav tm="100000">
                                          <p:val>
                                            <p:strVal val="#ppt_x"/>
                                          </p:val>
                                        </p:tav>
                                      </p:tavLst>
                                    </p:anim>
                                    <p:anim calcmode="lin" valueType="num">
                                      <p:cBhvr additive="base">
                                        <p:cTn id="55"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26"/>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250" fill="hold"/>
                                        <p:tgtEl>
                                          <p:spTgt spid="26"/>
                                        </p:tgtEl>
                                        <p:attrNameLst>
                                          <p:attrName>fillcolor</p:attrName>
                                        </p:attrNameLst>
                                      </p:cBhvr>
                                      <p:to>
                                        <a:srgbClr val="FFF2CC"/>
                                      </p:to>
                                    </p:animClr>
                                    <p:set>
                                      <p:cBhvr>
                                        <p:cTn id="61" dur="250" fill="hold"/>
                                        <p:tgtEl>
                                          <p:spTgt spid="26"/>
                                        </p:tgtEl>
                                        <p:attrNameLst>
                                          <p:attrName>fill.type</p:attrName>
                                        </p:attrNameLst>
                                      </p:cBhvr>
                                      <p:to>
                                        <p:strVal val="solid"/>
                                      </p:to>
                                    </p:set>
                                    <p:set>
                                      <p:cBhvr>
                                        <p:cTn id="62" dur="250" fill="hold"/>
                                        <p:tgtEl>
                                          <p:spTgt spid="26"/>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5" name="click.wav"/>
                                        </p:tgtEl>
                                      </p:cMediaNode>
                                    </p:audio>
                                  </p:subTnLst>
                                </p:cTn>
                              </p:par>
                              <p:par>
                                <p:cTn id="63" presetID="23" presetClass="entr" presetSubtype="32" fill="hold" nodeType="withEffect">
                                  <p:stCondLst>
                                    <p:cond delay="1000"/>
                                  </p:stCondLst>
                                  <p:childTnLst>
                                    <p:set>
                                      <p:cBhvr>
                                        <p:cTn id="64" dur="1" fill="hold">
                                          <p:stCondLst>
                                            <p:cond delay="0"/>
                                          </p:stCondLst>
                                        </p:cTn>
                                        <p:tgtEl>
                                          <p:spTgt spid="47"/>
                                        </p:tgtEl>
                                        <p:attrNameLst>
                                          <p:attrName>style.visibility</p:attrName>
                                        </p:attrNameLst>
                                      </p:cBhvr>
                                      <p:to>
                                        <p:strVal val="visible"/>
                                      </p:to>
                                    </p:set>
                                    <p:anim calcmode="lin" valueType="num">
                                      <p:cBhvr>
                                        <p:cTn id="65" dur="250" fill="hold"/>
                                        <p:tgtEl>
                                          <p:spTgt spid="47"/>
                                        </p:tgtEl>
                                        <p:attrNameLst>
                                          <p:attrName>ppt_w</p:attrName>
                                        </p:attrNameLst>
                                      </p:cBhvr>
                                      <p:tavLst>
                                        <p:tav tm="0">
                                          <p:val>
                                            <p:strVal val="4*#ppt_w"/>
                                          </p:val>
                                        </p:tav>
                                        <p:tav tm="100000">
                                          <p:val>
                                            <p:strVal val="#ppt_w"/>
                                          </p:val>
                                        </p:tav>
                                      </p:tavLst>
                                    </p:anim>
                                    <p:anim calcmode="lin" valueType="num">
                                      <p:cBhvr>
                                        <p:cTn id="66"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3"/>
                                            </p:cond>
                                          </p:stCondLst>
                                          <p:endCondLst>
                                            <p:cond evt="onStopAudio" delay="0">
                                              <p:tgtEl>
                                                <p:sldTgt/>
                                              </p:tgtEl>
                                            </p:cond>
                                          </p:endCondLst>
                                        </p:cTn>
                                        <p:tgtEl>
                                          <p:sndTgt r:embed="rId6" name="Check mark.wav"/>
                                        </p:tgtEl>
                                      </p:cMediaNode>
                                    </p:audio>
                                  </p:subTnLst>
                                </p:cTn>
                              </p:par>
                              <p:par>
                                <p:cTn id="67" presetID="1" presetClass="emph" presetSubtype="2" fill="hold" nodeType="withEffect">
                                  <p:stCondLst>
                                    <p:cond delay="1000"/>
                                  </p:stCondLst>
                                  <p:childTnLst>
                                    <p:animClr clrSpc="rgb" dir="cw">
                                      <p:cBhvr>
                                        <p:cTn id="68" dur="250" fill="hold"/>
                                        <p:tgtEl>
                                          <p:spTgt spid="26"/>
                                        </p:tgtEl>
                                        <p:attrNameLst>
                                          <p:attrName>fillcolor</p:attrName>
                                        </p:attrNameLst>
                                      </p:cBhvr>
                                      <p:to>
                                        <a:srgbClr val="00B050"/>
                                      </p:to>
                                    </p:animClr>
                                    <p:set>
                                      <p:cBhvr>
                                        <p:cTn id="69" dur="250" fill="hold"/>
                                        <p:tgtEl>
                                          <p:spTgt spid="26"/>
                                        </p:tgtEl>
                                        <p:attrNameLst>
                                          <p:attrName>fill.type</p:attrName>
                                        </p:attrNameLst>
                                      </p:cBhvr>
                                      <p:to>
                                        <p:strVal val="solid"/>
                                      </p:to>
                                    </p:set>
                                    <p:set>
                                      <p:cBhvr>
                                        <p:cTn id="70"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71" restart="whenNotActive" fill="hold" evtFilter="cancelBubble" nodeType="interactiveSeq">
                <p:stCondLst>
                  <p:cond evt="onClick" delay="0">
                    <p:tgtEl>
                      <p:spTgt spid="42"/>
                    </p:tgtEl>
                  </p:cond>
                </p:stCondLst>
                <p:endSync evt="end" delay="0">
                  <p:rtn val="all"/>
                </p:endSync>
                <p:childTnLst>
                  <p:par>
                    <p:cTn id="72" fill="hold">
                      <p:stCondLst>
                        <p:cond delay="0"/>
                      </p:stCondLst>
                      <p:childTnLst>
                        <p:par>
                          <p:cTn id="73" fill="hold">
                            <p:stCondLst>
                              <p:cond delay="0"/>
                            </p:stCondLst>
                            <p:childTnLst>
                              <p:par>
                                <p:cTn id="74" presetID="1" presetClass="emph" presetSubtype="2" fill="hold" nodeType="clickEffect">
                                  <p:stCondLst>
                                    <p:cond delay="0"/>
                                  </p:stCondLst>
                                  <p:childTnLst>
                                    <p:animClr clrSpc="rgb" dir="cw">
                                      <p:cBhvr>
                                        <p:cTn id="75" dur="250" fill="hold"/>
                                        <p:tgtEl>
                                          <p:spTgt spid="42"/>
                                        </p:tgtEl>
                                        <p:attrNameLst>
                                          <p:attrName>fillcolor</p:attrName>
                                        </p:attrNameLst>
                                      </p:cBhvr>
                                      <p:to>
                                        <a:srgbClr val="FFF2CC"/>
                                      </p:to>
                                    </p:animClr>
                                    <p:set>
                                      <p:cBhvr>
                                        <p:cTn id="76" dur="250" fill="hold"/>
                                        <p:tgtEl>
                                          <p:spTgt spid="42"/>
                                        </p:tgtEl>
                                        <p:attrNameLst>
                                          <p:attrName>fill.type</p:attrName>
                                        </p:attrNameLst>
                                      </p:cBhvr>
                                      <p:to>
                                        <p:strVal val="solid"/>
                                      </p:to>
                                    </p:set>
                                    <p:set>
                                      <p:cBhvr>
                                        <p:cTn id="77" dur="250" fill="hold"/>
                                        <p:tgtEl>
                                          <p:spTgt spid="42"/>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5" name="click.wav"/>
                                        </p:tgtEl>
                                      </p:cMediaNode>
                                    </p:audio>
                                  </p:subTnLst>
                                </p:cTn>
                              </p:par>
                              <p:par>
                                <p:cTn id="78" presetID="23" presetClass="entr" presetSubtype="32" fill="hold" nodeType="withEffect">
                                  <p:stCondLst>
                                    <p:cond delay="1000"/>
                                  </p:stCondLst>
                                  <p:childTnLst>
                                    <p:set>
                                      <p:cBhvr>
                                        <p:cTn id="79" dur="1" fill="hold">
                                          <p:stCondLst>
                                            <p:cond delay="0"/>
                                          </p:stCondLst>
                                        </p:cTn>
                                        <p:tgtEl>
                                          <p:spTgt spid="53"/>
                                        </p:tgtEl>
                                        <p:attrNameLst>
                                          <p:attrName>style.visibility</p:attrName>
                                        </p:attrNameLst>
                                      </p:cBhvr>
                                      <p:to>
                                        <p:strVal val="visible"/>
                                      </p:to>
                                    </p:set>
                                    <p:anim calcmode="lin" valueType="num">
                                      <p:cBhvr>
                                        <p:cTn id="80" dur="250" fill="hold"/>
                                        <p:tgtEl>
                                          <p:spTgt spid="53"/>
                                        </p:tgtEl>
                                        <p:attrNameLst>
                                          <p:attrName>ppt_w</p:attrName>
                                        </p:attrNameLst>
                                      </p:cBhvr>
                                      <p:tavLst>
                                        <p:tav tm="0">
                                          <p:val>
                                            <p:strVal val="4*#ppt_w"/>
                                          </p:val>
                                        </p:tav>
                                        <p:tav tm="100000">
                                          <p:val>
                                            <p:strVal val="#ppt_w"/>
                                          </p:val>
                                        </p:tav>
                                      </p:tavLst>
                                    </p:anim>
                                    <p:anim calcmode="lin" valueType="num">
                                      <p:cBhvr>
                                        <p:cTn id="81"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8"/>
                                            </p:cond>
                                          </p:stCondLst>
                                          <p:endCondLst>
                                            <p:cond evt="onStopAudio" delay="0">
                                              <p:tgtEl>
                                                <p:sldTgt/>
                                              </p:tgtEl>
                                            </p:cond>
                                          </p:endCondLst>
                                        </p:cTn>
                                        <p:tgtEl>
                                          <p:sndTgt r:embed="rId7" name="Wrong Buzzer.wav"/>
                                        </p:tgtEl>
                                      </p:cMediaNode>
                                    </p:audio>
                                  </p:subTnLst>
                                </p:cTn>
                              </p:par>
                              <p:par>
                                <p:cTn id="82" presetID="1" presetClass="emph" presetSubtype="2" fill="hold" nodeType="withEffect">
                                  <p:stCondLst>
                                    <p:cond delay="1000"/>
                                  </p:stCondLst>
                                  <p:childTnLst>
                                    <p:animClr clrSpc="rgb" dir="cw">
                                      <p:cBhvr>
                                        <p:cTn id="83" dur="250" fill="hold"/>
                                        <p:tgtEl>
                                          <p:spTgt spid="42"/>
                                        </p:tgtEl>
                                        <p:attrNameLst>
                                          <p:attrName>fillcolor</p:attrName>
                                        </p:attrNameLst>
                                      </p:cBhvr>
                                      <p:to>
                                        <a:srgbClr val="FFFF00"/>
                                      </p:to>
                                    </p:animClr>
                                    <p:set>
                                      <p:cBhvr>
                                        <p:cTn id="84" dur="250" fill="hold"/>
                                        <p:tgtEl>
                                          <p:spTgt spid="42"/>
                                        </p:tgtEl>
                                        <p:attrNameLst>
                                          <p:attrName>fill.type</p:attrName>
                                        </p:attrNameLst>
                                      </p:cBhvr>
                                      <p:to>
                                        <p:strVal val="solid"/>
                                      </p:to>
                                    </p:set>
                                    <p:set>
                                      <p:cBhvr>
                                        <p:cTn id="85"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86" restart="whenNotActive" fill="hold" evtFilter="cancelBubble" nodeType="interactiveSeq">
                <p:stCondLst>
                  <p:cond evt="onClick" delay="0">
                    <p:tgtEl>
                      <p:spTgt spid="43"/>
                    </p:tgtEl>
                  </p:cond>
                </p:stCondLst>
                <p:endSync evt="end" delay="0">
                  <p:rtn val="all"/>
                </p:endSync>
                <p:childTnLst>
                  <p:par>
                    <p:cTn id="87" fill="hold">
                      <p:stCondLst>
                        <p:cond delay="0"/>
                      </p:stCondLst>
                      <p:childTnLst>
                        <p:par>
                          <p:cTn id="88" fill="hold">
                            <p:stCondLst>
                              <p:cond delay="0"/>
                            </p:stCondLst>
                            <p:childTnLst>
                              <p:par>
                                <p:cTn id="89" presetID="1" presetClass="emph" presetSubtype="2" fill="hold" nodeType="clickEffect">
                                  <p:stCondLst>
                                    <p:cond delay="0"/>
                                  </p:stCondLst>
                                  <p:childTnLst>
                                    <p:animClr clrSpc="rgb" dir="cw">
                                      <p:cBhvr>
                                        <p:cTn id="90" dur="250" fill="hold"/>
                                        <p:tgtEl>
                                          <p:spTgt spid="43"/>
                                        </p:tgtEl>
                                        <p:attrNameLst>
                                          <p:attrName>fillcolor</p:attrName>
                                        </p:attrNameLst>
                                      </p:cBhvr>
                                      <p:to>
                                        <a:srgbClr val="FFF2CC"/>
                                      </p:to>
                                    </p:animClr>
                                    <p:set>
                                      <p:cBhvr>
                                        <p:cTn id="91" dur="250" fill="hold"/>
                                        <p:tgtEl>
                                          <p:spTgt spid="43"/>
                                        </p:tgtEl>
                                        <p:attrNameLst>
                                          <p:attrName>fill.type</p:attrName>
                                        </p:attrNameLst>
                                      </p:cBhvr>
                                      <p:to>
                                        <p:strVal val="solid"/>
                                      </p:to>
                                    </p:set>
                                    <p:set>
                                      <p:cBhvr>
                                        <p:cTn id="92" dur="250" fill="hold"/>
                                        <p:tgtEl>
                                          <p:spTgt spid="43"/>
                                        </p:tgtEl>
                                        <p:attrNameLst>
                                          <p:attrName>fill.on</p:attrName>
                                        </p:attrNameLst>
                                      </p:cBhvr>
                                      <p:to>
                                        <p:strVal val="true"/>
                                      </p:to>
                                    </p:set>
                                  </p:childTnLst>
                                  <p:subTnLst>
                                    <p:audio>
                                      <p:cMediaNode>
                                        <p:cTn display="0" masterRel="sameClick">
                                          <p:stCondLst>
                                            <p:cond evt="begin" delay="0">
                                              <p:tn val="89"/>
                                            </p:cond>
                                          </p:stCondLst>
                                          <p:endCondLst>
                                            <p:cond evt="onStopAudio" delay="0">
                                              <p:tgtEl>
                                                <p:sldTgt/>
                                              </p:tgtEl>
                                            </p:cond>
                                          </p:endCondLst>
                                        </p:cTn>
                                        <p:tgtEl>
                                          <p:sndTgt r:embed="rId5" name="click.wav"/>
                                        </p:tgtEl>
                                      </p:cMediaNode>
                                    </p:audio>
                                  </p:subTnLst>
                                </p:cTn>
                              </p:par>
                              <p:par>
                                <p:cTn id="93" presetID="23" presetClass="entr" presetSubtype="32" fill="hold" nodeType="withEffect">
                                  <p:stCondLst>
                                    <p:cond delay="1000"/>
                                  </p:stCondLst>
                                  <p:childTnLst>
                                    <p:set>
                                      <p:cBhvr>
                                        <p:cTn id="94" dur="1" fill="hold">
                                          <p:stCondLst>
                                            <p:cond delay="0"/>
                                          </p:stCondLst>
                                        </p:cTn>
                                        <p:tgtEl>
                                          <p:spTgt spid="51"/>
                                        </p:tgtEl>
                                        <p:attrNameLst>
                                          <p:attrName>style.visibility</p:attrName>
                                        </p:attrNameLst>
                                      </p:cBhvr>
                                      <p:to>
                                        <p:strVal val="visible"/>
                                      </p:to>
                                    </p:set>
                                    <p:anim calcmode="lin" valueType="num">
                                      <p:cBhvr>
                                        <p:cTn id="95" dur="250" fill="hold"/>
                                        <p:tgtEl>
                                          <p:spTgt spid="51"/>
                                        </p:tgtEl>
                                        <p:attrNameLst>
                                          <p:attrName>ppt_w</p:attrName>
                                        </p:attrNameLst>
                                      </p:cBhvr>
                                      <p:tavLst>
                                        <p:tav tm="0">
                                          <p:val>
                                            <p:strVal val="4*#ppt_w"/>
                                          </p:val>
                                        </p:tav>
                                        <p:tav tm="100000">
                                          <p:val>
                                            <p:strVal val="#ppt_w"/>
                                          </p:val>
                                        </p:tav>
                                      </p:tavLst>
                                    </p:anim>
                                    <p:anim calcmode="lin" valueType="num">
                                      <p:cBhvr>
                                        <p:cTn id="96"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3"/>
                                            </p:cond>
                                          </p:stCondLst>
                                          <p:endCondLst>
                                            <p:cond evt="onStopAudio" delay="0">
                                              <p:tgtEl>
                                                <p:sldTgt/>
                                              </p:tgtEl>
                                            </p:cond>
                                          </p:endCondLst>
                                        </p:cTn>
                                        <p:tgtEl>
                                          <p:sndTgt r:embed="rId7" name="Wrong Buzzer.wav"/>
                                        </p:tgtEl>
                                      </p:cMediaNode>
                                    </p:audio>
                                  </p:subTnLst>
                                </p:cTn>
                              </p:par>
                              <p:par>
                                <p:cTn id="97" presetID="1" presetClass="emph" presetSubtype="2" fill="hold" nodeType="withEffect">
                                  <p:stCondLst>
                                    <p:cond delay="1000"/>
                                  </p:stCondLst>
                                  <p:childTnLst>
                                    <p:animClr clrSpc="rgb" dir="cw">
                                      <p:cBhvr>
                                        <p:cTn id="98" dur="250" fill="hold"/>
                                        <p:tgtEl>
                                          <p:spTgt spid="43"/>
                                        </p:tgtEl>
                                        <p:attrNameLst>
                                          <p:attrName>fillcolor</p:attrName>
                                        </p:attrNameLst>
                                      </p:cBhvr>
                                      <p:to>
                                        <a:srgbClr val="FFFF00"/>
                                      </p:to>
                                    </p:animClr>
                                    <p:set>
                                      <p:cBhvr>
                                        <p:cTn id="99" dur="250" fill="hold"/>
                                        <p:tgtEl>
                                          <p:spTgt spid="43"/>
                                        </p:tgtEl>
                                        <p:attrNameLst>
                                          <p:attrName>fill.type</p:attrName>
                                        </p:attrNameLst>
                                      </p:cBhvr>
                                      <p:to>
                                        <p:strVal val="solid"/>
                                      </p:to>
                                    </p:set>
                                    <p:set>
                                      <p:cBhvr>
                                        <p:cTn id="100"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101" restart="whenNotActive" fill="hold" evtFilter="cancelBubble" nodeType="interactiveSeq">
                <p:stCondLst>
                  <p:cond evt="onClick" delay="0">
                    <p:tgtEl>
                      <p:spTgt spid="44"/>
                    </p:tgtEl>
                  </p:cond>
                </p:stCondLst>
                <p:endSync evt="end" delay="0">
                  <p:rtn val="all"/>
                </p:endSync>
                <p:childTnLst>
                  <p:par>
                    <p:cTn id="102" fill="hold">
                      <p:stCondLst>
                        <p:cond delay="0"/>
                      </p:stCondLst>
                      <p:childTnLst>
                        <p:par>
                          <p:cTn id="103" fill="hold">
                            <p:stCondLst>
                              <p:cond delay="0"/>
                            </p:stCondLst>
                            <p:childTnLst>
                              <p:par>
                                <p:cTn id="104" presetID="1" presetClass="emph" presetSubtype="2" fill="hold" nodeType="clickEffect">
                                  <p:stCondLst>
                                    <p:cond delay="0"/>
                                  </p:stCondLst>
                                  <p:childTnLst>
                                    <p:animClr clrSpc="rgb" dir="cw">
                                      <p:cBhvr>
                                        <p:cTn id="105" dur="250" fill="hold"/>
                                        <p:tgtEl>
                                          <p:spTgt spid="44"/>
                                        </p:tgtEl>
                                        <p:attrNameLst>
                                          <p:attrName>fillcolor</p:attrName>
                                        </p:attrNameLst>
                                      </p:cBhvr>
                                      <p:to>
                                        <a:srgbClr val="FFF2CC"/>
                                      </p:to>
                                    </p:animClr>
                                    <p:set>
                                      <p:cBhvr>
                                        <p:cTn id="106" dur="250" fill="hold"/>
                                        <p:tgtEl>
                                          <p:spTgt spid="44"/>
                                        </p:tgtEl>
                                        <p:attrNameLst>
                                          <p:attrName>fill.type</p:attrName>
                                        </p:attrNameLst>
                                      </p:cBhvr>
                                      <p:to>
                                        <p:strVal val="solid"/>
                                      </p:to>
                                    </p:set>
                                    <p:set>
                                      <p:cBhvr>
                                        <p:cTn id="107" dur="250" fill="hold"/>
                                        <p:tgtEl>
                                          <p:spTgt spid="44"/>
                                        </p:tgtEl>
                                        <p:attrNameLst>
                                          <p:attrName>fill.on</p:attrName>
                                        </p:attrNameLst>
                                      </p:cBhvr>
                                      <p:to>
                                        <p:strVal val="true"/>
                                      </p:to>
                                    </p:set>
                                  </p:childTnLst>
                                  <p:subTnLst>
                                    <p:audio>
                                      <p:cMediaNode>
                                        <p:cTn display="0" masterRel="sameClick">
                                          <p:stCondLst>
                                            <p:cond evt="begin" delay="0">
                                              <p:tn val="104"/>
                                            </p:cond>
                                          </p:stCondLst>
                                          <p:endCondLst>
                                            <p:cond evt="onStopAudio" delay="0">
                                              <p:tgtEl>
                                                <p:sldTgt/>
                                              </p:tgtEl>
                                            </p:cond>
                                          </p:endCondLst>
                                        </p:cTn>
                                        <p:tgtEl>
                                          <p:sndTgt r:embed="rId5" name="click.wav"/>
                                        </p:tgtEl>
                                      </p:cMediaNode>
                                    </p:audio>
                                  </p:subTnLst>
                                </p:cTn>
                              </p:par>
                              <p:par>
                                <p:cTn id="108" presetID="23" presetClass="entr" presetSubtype="32" fill="hold" nodeType="withEffect">
                                  <p:stCondLst>
                                    <p:cond delay="1000"/>
                                  </p:stCondLst>
                                  <p:childTnLst>
                                    <p:set>
                                      <p:cBhvr>
                                        <p:cTn id="109" dur="1" fill="hold">
                                          <p:stCondLst>
                                            <p:cond delay="0"/>
                                          </p:stCondLst>
                                        </p:cTn>
                                        <p:tgtEl>
                                          <p:spTgt spid="49"/>
                                        </p:tgtEl>
                                        <p:attrNameLst>
                                          <p:attrName>style.visibility</p:attrName>
                                        </p:attrNameLst>
                                      </p:cBhvr>
                                      <p:to>
                                        <p:strVal val="visible"/>
                                      </p:to>
                                    </p:set>
                                    <p:anim calcmode="lin" valueType="num">
                                      <p:cBhvr>
                                        <p:cTn id="110" dur="250" fill="hold"/>
                                        <p:tgtEl>
                                          <p:spTgt spid="49"/>
                                        </p:tgtEl>
                                        <p:attrNameLst>
                                          <p:attrName>ppt_w</p:attrName>
                                        </p:attrNameLst>
                                      </p:cBhvr>
                                      <p:tavLst>
                                        <p:tav tm="0">
                                          <p:val>
                                            <p:strVal val="4*#ppt_w"/>
                                          </p:val>
                                        </p:tav>
                                        <p:tav tm="100000">
                                          <p:val>
                                            <p:strVal val="#ppt_w"/>
                                          </p:val>
                                        </p:tav>
                                      </p:tavLst>
                                    </p:anim>
                                    <p:anim calcmode="lin" valueType="num">
                                      <p:cBhvr>
                                        <p:cTn id="111"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8"/>
                                            </p:cond>
                                          </p:stCondLst>
                                          <p:endCondLst>
                                            <p:cond evt="onStopAudio" delay="0">
                                              <p:tgtEl>
                                                <p:sldTgt/>
                                              </p:tgtEl>
                                            </p:cond>
                                          </p:endCondLst>
                                        </p:cTn>
                                        <p:tgtEl>
                                          <p:sndTgt r:embed="rId7" name="Wrong Buzzer.wav"/>
                                        </p:tgtEl>
                                      </p:cMediaNode>
                                    </p:audio>
                                  </p:subTnLst>
                                </p:cTn>
                              </p:par>
                              <p:par>
                                <p:cTn id="112" presetID="1" presetClass="emph" presetSubtype="2" fill="hold" nodeType="withEffect">
                                  <p:stCondLst>
                                    <p:cond delay="1000"/>
                                  </p:stCondLst>
                                  <p:childTnLst>
                                    <p:animClr clrSpc="rgb" dir="cw">
                                      <p:cBhvr>
                                        <p:cTn id="113" dur="250" fill="hold"/>
                                        <p:tgtEl>
                                          <p:spTgt spid="44"/>
                                        </p:tgtEl>
                                        <p:attrNameLst>
                                          <p:attrName>fillcolor</p:attrName>
                                        </p:attrNameLst>
                                      </p:cBhvr>
                                      <p:to>
                                        <a:srgbClr val="FFFF00"/>
                                      </p:to>
                                    </p:animClr>
                                    <p:set>
                                      <p:cBhvr>
                                        <p:cTn id="114" dur="250" fill="hold"/>
                                        <p:tgtEl>
                                          <p:spTgt spid="44"/>
                                        </p:tgtEl>
                                        <p:attrNameLst>
                                          <p:attrName>fill.type</p:attrName>
                                        </p:attrNameLst>
                                      </p:cBhvr>
                                      <p:to>
                                        <p:strVal val="solid"/>
                                      </p:to>
                                    </p:set>
                                    <p:set>
                                      <p:cBhvr>
                                        <p:cTn id="115"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bldLvl="0" animBg="1"/>
      <p:bldP spid="26" grpId="0" bldLvl="0" animBg="1"/>
      <p:bldP spid="40" grpId="0" bldLvl="0" animBg="1"/>
      <p:bldP spid="41" grpId="0" bldLvl="0" animBg="1"/>
      <p:bldP spid="42" grpId="0" bldLvl="0" animBg="1"/>
      <p:bldP spid="43" grpId="0" bldLvl="0" animBg="1"/>
      <p:bldP spid="44" grpId="0" bldLvl="0" animBg="1"/>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101080718"/>
</p:tagLst>
</file>

<file path=ppt/tags/tag2.xml><?xml version="1.0" encoding="utf-8"?>
<p:tagLst xmlns:a="http://schemas.openxmlformats.org/drawingml/2006/main" xmlns:r="http://schemas.openxmlformats.org/officeDocument/2006/relationships" xmlns:p="http://schemas.openxmlformats.org/presentationml/2006/main">
  <p:tag name="ISPRING_SLIDE_INDENT_LEVEL" val="0"/>
  <p:tag name="GENSWF_SLIDE_UID" val="{2736F453-22E4-43A6-AF0F-ED7D7E627750}:434"/>
  <p:tag name="ISPRING_CUSTOM_TIMING_USED" val="1"/>
  <p:tag name="ISPRING_SLIDE_ID_2" val="{609E7380-7B39-4BEB-9914-A31E2B9610A3}"/>
  <p:tag name="GENSWF_ADVANCE_TIME" val="11.000"/>
  <p:tag name="GENSWF_SLIDE_TITLE" val="Mở rộng"/>
</p:tagLst>
</file>

<file path=ppt/tags/tag3.xml><?xml version="1.0" encoding="utf-8"?>
<p:tagLst xmlns:a="http://schemas.openxmlformats.org/drawingml/2006/main" xmlns:r="http://schemas.openxmlformats.org/officeDocument/2006/relationships" xmlns:p="http://schemas.openxmlformats.org/presentationml/2006/main">
  <p:tag name="ISPRING_SLIDE_INDENT_LEVEL" val="0"/>
  <p:tag name="GENSWF_SLIDE_UID" val="{2736F453-22E4-43A6-AF0F-ED7D7E627750}:434"/>
  <p:tag name="ISPRING_CUSTOM_TIMING_USED" val="1"/>
  <p:tag name="ISPRING_SLIDE_ID_2" val="{609E7380-7B39-4BEB-9914-A31E2B9610A3}"/>
  <p:tag name="GENSWF_ADVANCE_TIME" val="11.000"/>
  <p:tag name="GENSWF_SLIDE_TITLE" val="Mở rộng"/>
</p:tagLst>
</file>

<file path=ppt/tags/tag4.xml><?xml version="1.0" encoding="utf-8"?>
<p:tagLst xmlns:a="http://schemas.openxmlformats.org/drawingml/2006/main" xmlns:r="http://schemas.openxmlformats.org/officeDocument/2006/relationships" xmlns:p="http://schemas.openxmlformats.org/presentationml/2006/main">
  <p:tag name="ISPRING_SLIDE_INDENT_LEVEL" val="0"/>
  <p:tag name="GENSWF_SLIDE_UID" val="{2736F453-22E4-43A6-AF0F-ED7D7E627750}:434"/>
  <p:tag name="ISPRING_CUSTOM_TIMING_USED" val="1"/>
  <p:tag name="ISPRING_SLIDE_ID_2" val="{609E7380-7B39-4BEB-9914-A31E2B9610A3}"/>
  <p:tag name="GENSWF_ADVANCE_TIME" val="11.000"/>
  <p:tag name="GENSWF_SLIDE_TITLE" val="Mở rộng"/>
</p:tagLst>
</file>

<file path=ppt/tags/tag5.xml><?xml version="1.0" encoding="utf-8"?>
<p:tagLst xmlns:a="http://schemas.openxmlformats.org/drawingml/2006/main" xmlns:r="http://schemas.openxmlformats.org/officeDocument/2006/relationships" xmlns:p="http://schemas.openxmlformats.org/presentationml/2006/main">
  <p:tag name="ISPRING_SLIDE_INDENT_LEVEL" val="0"/>
  <p:tag name="GENSWF_SLIDE_UID" val="{2736F453-22E4-43A6-AF0F-ED7D7E627750}:434"/>
  <p:tag name="ISPRING_CUSTOM_TIMING_USED" val="1"/>
  <p:tag name="ISPRING_SLIDE_ID_2" val="{609E7380-7B39-4BEB-9914-A31E2B9610A3}"/>
  <p:tag name="GENSWF_ADVANCE_TIME" val="11.000"/>
  <p:tag name="GENSWF_SLIDE_TITLE" val="Mở rộng"/>
</p:tagLst>
</file>

<file path=ppt/tags/tag6.xml><?xml version="1.0" encoding="utf-8"?>
<p:tagLst xmlns:a="http://schemas.openxmlformats.org/drawingml/2006/main" xmlns:r="http://schemas.openxmlformats.org/officeDocument/2006/relationships" xmlns:p="http://schemas.openxmlformats.org/presentationml/2006/main">
  <p:tag name="ISPRING_SLIDE_INDENT_LEVEL" val="0"/>
  <p:tag name="GENSWF_SLIDE_UID" val="{2736F453-22E4-43A6-AF0F-ED7D7E627750}:434"/>
  <p:tag name="ISPRING_CUSTOM_TIMING_USED" val="1"/>
  <p:tag name="ISPRING_SLIDE_ID_2" val="{609E7380-7B39-4BEB-9914-A31E2B9610A3}"/>
  <p:tag name="GENSWF_ADVANCE_TIME" val="11.000"/>
  <p:tag name="GENSWF_SLIDE_TITLE" val="Mở rộng"/>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602</TotalTime>
  <Words>3674</Words>
  <Application>Microsoft Office PowerPoint</Application>
  <PresentationFormat>Widescreen</PresentationFormat>
  <Paragraphs>496</Paragraphs>
  <Slides>78</Slides>
  <Notes>15</Notes>
  <HiddenSlides>0</HiddenSlides>
  <MMClips>9</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78</vt:i4>
      </vt:variant>
    </vt:vector>
  </HeadingPairs>
  <TitlesOfParts>
    <vt:vector size="91" baseType="lpstr">
      <vt:lpstr>等线</vt:lpstr>
      <vt:lpstr>等线 Light</vt:lpstr>
      <vt:lpstr>#9Slide03 Bebas Neue Bold</vt:lpstr>
      <vt:lpstr>Arial</vt:lpstr>
      <vt:lpstr>Arial</vt:lpstr>
      <vt:lpstr>Calibri</vt:lpstr>
      <vt:lpstr>Calibri Light</vt:lpstr>
      <vt:lpstr>Segoe UI</vt:lpstr>
      <vt:lpstr>TeXGyreAdventor</vt:lpstr>
      <vt:lpstr>Times Neue Roman</vt:lpstr>
      <vt:lpstr>Times New Roman</vt:lpstr>
      <vt:lpstr>VNI-Thufap3</vt:lpstr>
      <vt:lpstr>Office Theme</vt:lpstr>
      <vt:lpstr>PowerPoint Presentation</vt:lpstr>
      <vt:lpstr>Bài 3: SƠ LƯỢC VỀ BẢNG TUẦN HOÀN CÁC NGUYÊN TỐ HÓA HỌC</vt:lpstr>
      <vt:lpstr>NỘI DUNG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Chuẩn bị tiết học sau: </vt:lpstr>
      <vt:lpstr>II. Cấu tạo bảng tuần hoàn các nguyên tố hoá học</vt:lpstr>
      <vt:lpstr>PowerPoint Presentation</vt:lpstr>
      <vt:lpstr>II. Cấu tạo bảng tuần hoàn các nguyên tố hoá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Tìm hiểu mối quan hệ giữa số electron ở lớp ngoài cùng của nguyên tử các nguyên tố với số thứ tự của nhóm. 1. Nguyên tử của nguyên tố nào giống nhau về số lớp e ?  Và được xếp vào một ……… thứ ... 2. Nguyên tử của nguyên tố nào có số e ở lớp ngoài cùng giống nhau? Và được xếp vào môt ………</vt:lpstr>
      <vt:lpstr>Sử dụng bảng tuần hoàn, hãy cho biết: Số lớp e và số e lớp ngoài cùng của nguyên tử hai nguyên tố B, Al và S. Giải thích. Nguyên tố nào cùng nhóm?</vt:lpstr>
      <vt:lpstr>1. Số electron lớp ngoài cùng của nguyên tử hai nguyên tố Al và S. Giải thích. </vt:lpstr>
      <vt:lpstr>PowerPoint Presentation</vt:lpstr>
      <vt:lpstr>PowerPoint Presentation</vt:lpstr>
      <vt:lpstr>PowerPoint Presentation</vt:lpstr>
      <vt:lpstr>III.Vị trí các nhóm nguyên tố kim loại, phi kim và khí hiếm trong bảng tuần hoàn </vt:lpstr>
      <vt:lpstr>PowerPoint Presentation</vt:lpstr>
      <vt:lpstr> Tính chất nào của nhôm, sắt, đồng đã được dung trong các ứng dụng ở hình sau: </vt:lpstr>
      <vt:lpstr>Sử dụng bảng tuần hoàn, hãy xác định vị trí (số thứ tự, chu kì, nhóm) của các nguyên tố Al, Ca, Na. </vt:lpstr>
      <vt:lpstr>2. Tính chất nào của nhôm, sắt, đồng đã được dùng trong các ứng dụng ở trong Hình 4.6? </vt:lpstr>
      <vt:lpstr>PowerPoint Presentation</vt:lpstr>
      <vt:lpstr>PowerPoint Presentation</vt:lpstr>
      <vt:lpstr>PowerPoint Presentation</vt:lpstr>
      <vt:lpstr>Sử dụng bảng tuần hoàn, hãy xác định vị trí (số thứ tự, chu kì, nhóm) của các nguyên tố có tên trong Hình 4.7 </vt:lpstr>
      <vt:lpstr>PowerPoint Presentation</vt:lpstr>
      <vt:lpstr>PowerPoint Presentation</vt:lpstr>
      <vt:lpstr>PowerPoint Presentation</vt:lpstr>
      <vt:lpstr>PowerPoint Presentation</vt:lpstr>
      <vt:lpstr>PowerPoint Presentation</vt:lpstr>
      <vt:lpstr>Câu 2: Phát biểu nào sau đây không đúng? A. Các nguyên tố phi kim tập trung ở các nhóm VA, VIA, VIIA. B. Các nguyên tố khí hiếm nằm ở nhóm VIIIA. C. Các nguyên tố kim loại có mặt ở tất cả các nhóm trong bảng tuần hoàn. D. Các nguyên tố lanthanide và actinide, mỗi họ gồm 14 nguyên tố được xếp riêng thành hai dãy ở cuối bảng.</vt:lpstr>
      <vt:lpstr>PowerPoint Presentation</vt:lpstr>
      <vt:lpstr>3.Các nguyên tố khí hiếm </vt:lpstr>
      <vt:lpstr>3.Các nguyên tố khí hiếm </vt:lpstr>
      <vt:lpstr>1. Sử dụng bảng tuần hoàn, hãy xác định vị trí (số thứ tự, chu kì, nhóm) của khí hiếm neon. </vt:lpstr>
      <vt:lpstr>2.Bảng tuần hoàn các nguyên tố hóa học gồm các nguyên tố:  A. Kim loại và phi kim  B. Phi kim và khí hiếm C. Kim loại và khí hiếm  D.Kim loại, phi kim và khí hiếm. Hãy chọn đáp án đúng nhất.</vt:lpstr>
      <vt:lpstr>PowerPoint Presentation</vt:lpstr>
      <vt:lpstr>PowerPoint Presentation</vt:lpstr>
      <vt:lpstr>PowerPoint Presentation</vt:lpstr>
      <vt:lpstr>PowerPoint Presentation</vt:lpstr>
      <vt:lpstr>PowerPoint Presentation</vt:lpstr>
      <vt:lpstr>DẶN DÒ VỀ NHÀ </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104</cp:revision>
  <cp:lastPrinted>2023-09-26T10:06:42Z</cp:lastPrinted>
  <dcterms:created xsi:type="dcterms:W3CDTF">2023-09-22T14:57:37Z</dcterms:created>
  <dcterms:modified xsi:type="dcterms:W3CDTF">2024-10-07T10:21:26Z</dcterms:modified>
</cp:coreProperties>
</file>