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7"/>
  </p:notesMasterIdLst>
  <p:sldIdLst>
    <p:sldId id="257" r:id="rId2"/>
    <p:sldId id="319" r:id="rId3"/>
    <p:sldId id="260" r:id="rId4"/>
    <p:sldId id="258" r:id="rId5"/>
    <p:sldId id="302" r:id="rId6"/>
    <p:sldId id="259" r:id="rId7"/>
    <p:sldId id="282" r:id="rId8"/>
    <p:sldId id="267" r:id="rId9"/>
    <p:sldId id="268" r:id="rId10"/>
    <p:sldId id="269" r:id="rId11"/>
    <p:sldId id="270" r:id="rId12"/>
    <p:sldId id="271" r:id="rId13"/>
    <p:sldId id="283" r:id="rId14"/>
    <p:sldId id="272" r:id="rId15"/>
    <p:sldId id="273" r:id="rId16"/>
    <p:sldId id="320" r:id="rId17"/>
    <p:sldId id="274" r:id="rId18"/>
    <p:sldId id="275" r:id="rId19"/>
    <p:sldId id="277" r:id="rId20"/>
    <p:sldId id="278" r:id="rId21"/>
    <p:sldId id="279" r:id="rId22"/>
    <p:sldId id="281" r:id="rId23"/>
    <p:sldId id="290" r:id="rId24"/>
    <p:sldId id="291" r:id="rId25"/>
    <p:sldId id="292" r:id="rId26"/>
    <p:sldId id="280" r:id="rId27"/>
    <p:sldId id="315" r:id="rId28"/>
    <p:sldId id="284" r:id="rId29"/>
    <p:sldId id="328" r:id="rId30"/>
    <p:sldId id="285" r:id="rId31"/>
    <p:sldId id="316" r:id="rId32"/>
    <p:sldId id="310" r:id="rId33"/>
    <p:sldId id="308" r:id="rId34"/>
    <p:sldId id="262" r:id="rId35"/>
    <p:sldId id="261" r:id="rId36"/>
    <p:sldId id="293" r:id="rId37"/>
    <p:sldId id="311" r:id="rId38"/>
    <p:sldId id="312" r:id="rId39"/>
    <p:sldId id="294" r:id="rId40"/>
    <p:sldId id="264" r:id="rId41"/>
    <p:sldId id="288" r:id="rId42"/>
    <p:sldId id="295" r:id="rId43"/>
    <p:sldId id="296" r:id="rId44"/>
    <p:sldId id="297" r:id="rId45"/>
    <p:sldId id="289" r:id="rId46"/>
    <p:sldId id="298" r:id="rId47"/>
    <p:sldId id="317" r:id="rId48"/>
    <p:sldId id="318" r:id="rId49"/>
    <p:sldId id="265" r:id="rId50"/>
    <p:sldId id="303" r:id="rId51"/>
    <p:sldId id="304" r:id="rId52"/>
    <p:sldId id="305" r:id="rId53"/>
    <p:sldId id="306" r:id="rId54"/>
    <p:sldId id="307" r:id="rId55"/>
    <p:sldId id="30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EDAAE-29F5-4EC2-90F2-4833B963FBD9}" type="slidenum">
              <a:rPr lang="vi-VN" smtClean="0"/>
              <a:t>8</a:t>
            </a:fld>
            <a:endParaRPr lang="vi-VN"/>
          </a:p>
        </p:txBody>
      </p:sp>
    </p:spTree>
    <p:extLst>
      <p:ext uri="{BB962C8B-B14F-4D97-AF65-F5344CB8AC3E}">
        <p14:creationId xmlns:p14="http://schemas.microsoft.com/office/powerpoint/2010/main" val="333653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746EDAAE-29F5-4EC2-90F2-4833B963FBD9}" type="slidenum">
              <a:rPr lang="vi-VN" smtClean="0"/>
              <a:t>17</a:t>
            </a:fld>
            <a:endParaRPr lang="vi-VN"/>
          </a:p>
        </p:txBody>
      </p:sp>
    </p:spTree>
    <p:extLst>
      <p:ext uri="{BB962C8B-B14F-4D97-AF65-F5344CB8AC3E}">
        <p14:creationId xmlns:p14="http://schemas.microsoft.com/office/powerpoint/2010/main" val="90825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5"/>
        <p:cNvGrpSpPr/>
        <p:nvPr/>
      </p:nvGrpSpPr>
      <p:grpSpPr>
        <a:xfrm>
          <a:off x="0" y="0"/>
          <a:ext cx="0" cy="0"/>
          <a:chOff x="0" y="0"/>
          <a:chExt cx="0" cy="0"/>
        </a:xfrm>
      </p:grpSpPr>
      <p:sp>
        <p:nvSpPr>
          <p:cNvPr id="15236" name="Google Shape;15236;gecc7082a3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7" name="Google Shape;15237;gecc7082a3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110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1E844F7F-EB3B-4F10-8402-0D848D6DF082}" type="slidenum">
              <a:rPr lang="en-US" altLang="en-US"/>
              <a:pPr/>
              <a:t>42</a:t>
            </a:fld>
            <a:endParaRPr lang="en-US" altLang="en-US"/>
          </a:p>
        </p:txBody>
      </p:sp>
      <p:sp>
        <p:nvSpPr>
          <p:cNvPr id="37890" name="Rectangle 2"/>
          <p:cNvSpPr>
            <a:spLocks noGrp="1" noRot="1" noChangeAspect="1" noChangeArrowheads="1" noTextEdit="1"/>
          </p:cNvSpPr>
          <p:nvPr>
            <p:ph type="sldImg" idx="4294967295"/>
          </p:nvPr>
        </p:nvSpPr>
        <p:spPr>
          <a:ln>
            <a:miter lim="800000"/>
          </a:ln>
        </p:spPr>
      </p:sp>
      <p:sp>
        <p:nvSpPr>
          <p:cNvPr id="37891" name="Rectangle 3"/>
          <p:cNvSpPr>
            <a:spLocks noGrp="1" noChangeArrowheads="1"/>
          </p:cNvSpPr>
          <p:nvPr>
            <p:ph type="body" idx="4294967295"/>
          </p:nvPr>
        </p:nvSpPr>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825406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BDAFCF0-2C7C-4D60-8615-B77E7C2CA35F}" type="slidenum">
              <a:rPr lang="en-US" altLang="en-US"/>
              <a:pPr/>
              <a:t>43</a:t>
            </a:fld>
            <a:endParaRPr lang="en-US" altLang="en-US"/>
          </a:p>
        </p:txBody>
      </p:sp>
      <p:sp>
        <p:nvSpPr>
          <p:cNvPr id="39938" name="Rectangle 2"/>
          <p:cNvSpPr>
            <a:spLocks noGrp="1" noRot="1" noChangeAspect="1" noChangeArrowheads="1" noTextEdit="1"/>
          </p:cNvSpPr>
          <p:nvPr>
            <p:ph type="sldImg" idx="4294967295"/>
          </p:nvPr>
        </p:nvSpPr>
        <p:spPr>
          <a:ln>
            <a:miter lim="800000"/>
          </a:ln>
        </p:spPr>
      </p:sp>
      <p:sp>
        <p:nvSpPr>
          <p:cNvPr id="39939" name="Rectangle 3"/>
          <p:cNvSpPr>
            <a:spLocks noGrp="1" noChangeArrowheads="1"/>
          </p:cNvSpPr>
          <p:nvPr>
            <p:ph type="body" idx="4294967295"/>
          </p:nvPr>
        </p:nvSpPr>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229755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560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9821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230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6F10E6-0E70-4471-BC6C-D54E93E4B0D6}"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4031167" y="2234236"/>
            <a:ext cx="41296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
        <p:nvSpPr>
          <p:cNvPr id="18" name="Google Shape;18;p5"/>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 name="Google Shape;19;p5"/>
          <p:cNvSpPr txBox="1">
            <a:spLocks noGrp="1"/>
          </p:cNvSpPr>
          <p:nvPr>
            <p:ph type="subTitle" idx="2"/>
          </p:nvPr>
        </p:nvSpPr>
        <p:spPr>
          <a:xfrm>
            <a:off x="4788200" y="1965956"/>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4788200" y="4195889"/>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4112600" y="4464169"/>
            <a:ext cx="39668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Tree>
    <p:extLst>
      <p:ext uri="{BB962C8B-B14F-4D97-AF65-F5344CB8AC3E}">
        <p14:creationId xmlns:p14="http://schemas.microsoft.com/office/powerpoint/2010/main" val="786062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9436"/>
        <p:cNvGrpSpPr/>
        <p:nvPr/>
      </p:nvGrpSpPr>
      <p:grpSpPr>
        <a:xfrm>
          <a:off x="0" y="0"/>
          <a:ext cx="0" cy="0"/>
          <a:chOff x="0" y="0"/>
          <a:chExt cx="0" cy="0"/>
        </a:xfrm>
      </p:grpSpPr>
      <p:sp>
        <p:nvSpPr>
          <p:cNvPr id="9437" name="Google Shape;9437;p20"/>
          <p:cNvSpPr/>
          <p:nvPr/>
        </p:nvSpPr>
        <p:spPr>
          <a:xfrm flipH="1">
            <a:off x="7208800" y="1266233"/>
            <a:ext cx="4537600" cy="52060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8" name="Google Shape;9438;p20"/>
          <p:cNvSpPr/>
          <p:nvPr/>
        </p:nvSpPr>
        <p:spPr>
          <a:xfrm flipH="1">
            <a:off x="445600" y="1266233"/>
            <a:ext cx="6763200" cy="52060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39" name="Google Shape;9439;p20"/>
          <p:cNvGrpSpPr/>
          <p:nvPr/>
        </p:nvGrpSpPr>
        <p:grpSpPr>
          <a:xfrm>
            <a:off x="93402" y="101602"/>
            <a:ext cx="854033" cy="861433"/>
            <a:chOff x="2781975" y="3951500"/>
            <a:chExt cx="640525" cy="646075"/>
          </a:xfrm>
        </p:grpSpPr>
        <p:sp>
          <p:nvSpPr>
            <p:cNvPr id="9440" name="Google Shape;9440;p20"/>
            <p:cNvSpPr/>
            <p:nvPr/>
          </p:nvSpPr>
          <p:spPr>
            <a:xfrm>
              <a:off x="3172325" y="4283525"/>
              <a:ext cx="16025" cy="16025"/>
            </a:xfrm>
            <a:custGeom>
              <a:avLst/>
              <a:gdLst/>
              <a:ahLst/>
              <a:cxnLst/>
              <a:rect l="l" t="t" r="r" b="b"/>
              <a:pathLst>
                <a:path w="641" h="641" extrusionOk="0">
                  <a:moveTo>
                    <a:pt x="320" y="1"/>
                  </a:moveTo>
                  <a:cubicBezTo>
                    <a:pt x="143" y="1"/>
                    <a:pt x="0" y="144"/>
                    <a:pt x="0" y="320"/>
                  </a:cubicBezTo>
                  <a:cubicBezTo>
                    <a:pt x="0" y="496"/>
                    <a:pt x="143" y="641"/>
                    <a:pt x="320" y="641"/>
                  </a:cubicBezTo>
                  <a:cubicBezTo>
                    <a:pt x="496" y="641"/>
                    <a:pt x="641" y="496"/>
                    <a:pt x="641" y="320"/>
                  </a:cubicBezTo>
                  <a:cubicBezTo>
                    <a:pt x="641" y="144"/>
                    <a:pt x="494"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1" name="Google Shape;9441;p20"/>
            <p:cNvSpPr/>
            <p:nvPr/>
          </p:nvSpPr>
          <p:spPr>
            <a:xfrm>
              <a:off x="3172325" y="4215525"/>
              <a:ext cx="16025" cy="16050"/>
            </a:xfrm>
            <a:custGeom>
              <a:avLst/>
              <a:gdLst/>
              <a:ahLst/>
              <a:cxnLst/>
              <a:rect l="l" t="t" r="r" b="b"/>
              <a:pathLst>
                <a:path w="641" h="642" extrusionOk="0">
                  <a:moveTo>
                    <a:pt x="320" y="1"/>
                  </a:moveTo>
                  <a:cubicBezTo>
                    <a:pt x="143" y="1"/>
                    <a:pt x="0" y="144"/>
                    <a:pt x="0" y="320"/>
                  </a:cubicBezTo>
                  <a:cubicBezTo>
                    <a:pt x="0" y="498"/>
                    <a:pt x="143" y="641"/>
                    <a:pt x="320" y="641"/>
                  </a:cubicBezTo>
                  <a:cubicBezTo>
                    <a:pt x="496" y="641"/>
                    <a:pt x="641" y="498"/>
                    <a:pt x="641" y="320"/>
                  </a:cubicBezTo>
                  <a:cubicBezTo>
                    <a:pt x="641" y="144"/>
                    <a:pt x="494"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2" name="Google Shape;9442;p20"/>
            <p:cNvSpPr/>
            <p:nvPr/>
          </p:nvSpPr>
          <p:spPr>
            <a:xfrm>
              <a:off x="3133250" y="4555550"/>
              <a:ext cx="16025" cy="16025"/>
            </a:xfrm>
            <a:custGeom>
              <a:avLst/>
              <a:gdLst/>
              <a:ahLst/>
              <a:cxnLst/>
              <a:rect l="l" t="t" r="r" b="b"/>
              <a:pathLst>
                <a:path w="641" h="641" extrusionOk="0">
                  <a:moveTo>
                    <a:pt x="322" y="0"/>
                  </a:moveTo>
                  <a:cubicBezTo>
                    <a:pt x="144" y="0"/>
                    <a:pt x="1" y="143"/>
                    <a:pt x="1" y="319"/>
                  </a:cubicBezTo>
                  <a:cubicBezTo>
                    <a:pt x="1" y="497"/>
                    <a:pt x="144" y="640"/>
                    <a:pt x="322" y="640"/>
                  </a:cubicBezTo>
                  <a:cubicBezTo>
                    <a:pt x="498" y="640"/>
                    <a:pt x="641" y="497"/>
                    <a:pt x="641" y="319"/>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3" name="Google Shape;9443;p20"/>
            <p:cNvSpPr/>
            <p:nvPr/>
          </p:nvSpPr>
          <p:spPr>
            <a:xfrm>
              <a:off x="3172325" y="4385500"/>
              <a:ext cx="16025" cy="16025"/>
            </a:xfrm>
            <a:custGeom>
              <a:avLst/>
              <a:gdLst/>
              <a:ahLst/>
              <a:cxnLst/>
              <a:rect l="l" t="t" r="r" b="b"/>
              <a:pathLst>
                <a:path w="641" h="641" extrusionOk="0">
                  <a:moveTo>
                    <a:pt x="320" y="0"/>
                  </a:moveTo>
                  <a:cubicBezTo>
                    <a:pt x="143" y="0"/>
                    <a:pt x="0" y="144"/>
                    <a:pt x="0" y="321"/>
                  </a:cubicBezTo>
                  <a:cubicBezTo>
                    <a:pt x="0" y="498"/>
                    <a:pt x="143" y="641"/>
                    <a:pt x="320" y="641"/>
                  </a:cubicBezTo>
                  <a:cubicBezTo>
                    <a:pt x="496" y="641"/>
                    <a:pt x="641" y="498"/>
                    <a:pt x="641" y="321"/>
                  </a:cubicBezTo>
                  <a:cubicBezTo>
                    <a:pt x="641" y="144"/>
                    <a:pt x="494"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4" name="Google Shape;9444;p20"/>
            <p:cNvSpPr/>
            <p:nvPr/>
          </p:nvSpPr>
          <p:spPr>
            <a:xfrm>
              <a:off x="3172325" y="4419550"/>
              <a:ext cx="16025" cy="16025"/>
            </a:xfrm>
            <a:custGeom>
              <a:avLst/>
              <a:gdLst/>
              <a:ahLst/>
              <a:cxnLst/>
              <a:rect l="l" t="t" r="r" b="b"/>
              <a:pathLst>
                <a:path w="641" h="641" extrusionOk="0">
                  <a:moveTo>
                    <a:pt x="320" y="1"/>
                  </a:moveTo>
                  <a:cubicBezTo>
                    <a:pt x="143" y="1"/>
                    <a:pt x="0" y="144"/>
                    <a:pt x="0" y="320"/>
                  </a:cubicBezTo>
                  <a:cubicBezTo>
                    <a:pt x="0" y="498"/>
                    <a:pt x="143" y="641"/>
                    <a:pt x="320" y="641"/>
                  </a:cubicBezTo>
                  <a:cubicBezTo>
                    <a:pt x="496" y="641"/>
                    <a:pt x="641" y="498"/>
                    <a:pt x="641" y="320"/>
                  </a:cubicBezTo>
                  <a:cubicBezTo>
                    <a:pt x="641" y="144"/>
                    <a:pt x="494"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5" name="Google Shape;9445;p20"/>
            <p:cNvSpPr/>
            <p:nvPr/>
          </p:nvSpPr>
          <p:spPr>
            <a:xfrm>
              <a:off x="3172325" y="4351475"/>
              <a:ext cx="16025" cy="16050"/>
            </a:xfrm>
            <a:custGeom>
              <a:avLst/>
              <a:gdLst/>
              <a:ahLst/>
              <a:cxnLst/>
              <a:rect l="l" t="t" r="r" b="b"/>
              <a:pathLst>
                <a:path w="641" h="642" extrusionOk="0">
                  <a:moveTo>
                    <a:pt x="320" y="1"/>
                  </a:moveTo>
                  <a:cubicBezTo>
                    <a:pt x="143" y="1"/>
                    <a:pt x="0" y="145"/>
                    <a:pt x="0" y="322"/>
                  </a:cubicBezTo>
                  <a:cubicBezTo>
                    <a:pt x="0" y="498"/>
                    <a:pt x="143" y="641"/>
                    <a:pt x="320" y="641"/>
                  </a:cubicBezTo>
                  <a:cubicBezTo>
                    <a:pt x="496" y="641"/>
                    <a:pt x="641" y="498"/>
                    <a:pt x="641" y="322"/>
                  </a:cubicBezTo>
                  <a:cubicBezTo>
                    <a:pt x="641" y="147"/>
                    <a:pt x="494"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6" name="Google Shape;9446;p20"/>
            <p:cNvSpPr/>
            <p:nvPr/>
          </p:nvSpPr>
          <p:spPr>
            <a:xfrm>
              <a:off x="3172325" y="4317500"/>
              <a:ext cx="16025" cy="16050"/>
            </a:xfrm>
            <a:custGeom>
              <a:avLst/>
              <a:gdLst/>
              <a:ahLst/>
              <a:cxnLst/>
              <a:rect l="l" t="t" r="r" b="b"/>
              <a:pathLst>
                <a:path w="641" h="642" extrusionOk="0">
                  <a:moveTo>
                    <a:pt x="320" y="1"/>
                  </a:moveTo>
                  <a:cubicBezTo>
                    <a:pt x="143" y="1"/>
                    <a:pt x="0" y="144"/>
                    <a:pt x="0" y="322"/>
                  </a:cubicBezTo>
                  <a:cubicBezTo>
                    <a:pt x="0" y="498"/>
                    <a:pt x="143" y="641"/>
                    <a:pt x="320" y="641"/>
                  </a:cubicBezTo>
                  <a:cubicBezTo>
                    <a:pt x="496" y="641"/>
                    <a:pt x="641" y="498"/>
                    <a:pt x="641" y="322"/>
                  </a:cubicBezTo>
                  <a:cubicBezTo>
                    <a:pt x="641" y="144"/>
                    <a:pt x="494"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7" name="Google Shape;9447;p20"/>
            <p:cNvSpPr/>
            <p:nvPr/>
          </p:nvSpPr>
          <p:spPr>
            <a:xfrm>
              <a:off x="3172325" y="4181525"/>
              <a:ext cx="16025" cy="16025"/>
            </a:xfrm>
            <a:custGeom>
              <a:avLst/>
              <a:gdLst/>
              <a:ahLst/>
              <a:cxnLst/>
              <a:rect l="l" t="t" r="r" b="b"/>
              <a:pathLst>
                <a:path w="641" h="641" extrusionOk="0">
                  <a:moveTo>
                    <a:pt x="320" y="0"/>
                  </a:moveTo>
                  <a:cubicBezTo>
                    <a:pt x="143" y="0"/>
                    <a:pt x="0" y="143"/>
                    <a:pt x="0" y="321"/>
                  </a:cubicBezTo>
                  <a:cubicBezTo>
                    <a:pt x="0" y="497"/>
                    <a:pt x="143" y="641"/>
                    <a:pt x="320" y="641"/>
                  </a:cubicBezTo>
                  <a:cubicBezTo>
                    <a:pt x="496" y="641"/>
                    <a:pt x="641" y="497"/>
                    <a:pt x="641" y="321"/>
                  </a:cubicBezTo>
                  <a:cubicBezTo>
                    <a:pt x="641" y="143"/>
                    <a:pt x="494"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8" name="Google Shape;9448;p20"/>
            <p:cNvSpPr/>
            <p:nvPr/>
          </p:nvSpPr>
          <p:spPr>
            <a:xfrm>
              <a:off x="3172025" y="4045375"/>
              <a:ext cx="16325" cy="16000"/>
            </a:xfrm>
            <a:custGeom>
              <a:avLst/>
              <a:gdLst/>
              <a:ahLst/>
              <a:cxnLst/>
              <a:rect l="l" t="t" r="r" b="b"/>
              <a:pathLst>
                <a:path w="653" h="640" extrusionOk="0">
                  <a:moveTo>
                    <a:pt x="326" y="0"/>
                  </a:moveTo>
                  <a:cubicBezTo>
                    <a:pt x="322" y="0"/>
                    <a:pt x="319" y="1"/>
                    <a:pt x="315" y="1"/>
                  </a:cubicBezTo>
                  <a:cubicBezTo>
                    <a:pt x="139" y="7"/>
                    <a:pt x="0" y="154"/>
                    <a:pt x="6" y="331"/>
                  </a:cubicBezTo>
                  <a:cubicBezTo>
                    <a:pt x="12" y="503"/>
                    <a:pt x="154" y="640"/>
                    <a:pt x="325" y="640"/>
                  </a:cubicBezTo>
                  <a:cubicBezTo>
                    <a:pt x="329" y="640"/>
                    <a:pt x="332" y="640"/>
                    <a:pt x="336" y="640"/>
                  </a:cubicBezTo>
                  <a:cubicBezTo>
                    <a:pt x="514" y="635"/>
                    <a:pt x="653" y="486"/>
                    <a:pt x="646" y="310"/>
                  </a:cubicBezTo>
                  <a:cubicBezTo>
                    <a:pt x="641" y="137"/>
                    <a:pt x="499" y="0"/>
                    <a:pt x="326"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9" name="Google Shape;9449;p20"/>
            <p:cNvSpPr/>
            <p:nvPr/>
          </p:nvSpPr>
          <p:spPr>
            <a:xfrm>
              <a:off x="3172025" y="4011325"/>
              <a:ext cx="16325" cy="16050"/>
            </a:xfrm>
            <a:custGeom>
              <a:avLst/>
              <a:gdLst/>
              <a:ahLst/>
              <a:cxnLst/>
              <a:rect l="l" t="t" r="r" b="b"/>
              <a:pathLst>
                <a:path w="653" h="642" extrusionOk="0">
                  <a:moveTo>
                    <a:pt x="326" y="0"/>
                  </a:moveTo>
                  <a:cubicBezTo>
                    <a:pt x="322" y="0"/>
                    <a:pt x="319" y="0"/>
                    <a:pt x="315" y="1"/>
                  </a:cubicBezTo>
                  <a:cubicBezTo>
                    <a:pt x="139" y="7"/>
                    <a:pt x="0" y="154"/>
                    <a:pt x="6" y="331"/>
                  </a:cubicBezTo>
                  <a:cubicBezTo>
                    <a:pt x="12" y="505"/>
                    <a:pt x="154" y="641"/>
                    <a:pt x="325" y="641"/>
                  </a:cubicBezTo>
                  <a:cubicBezTo>
                    <a:pt x="329" y="641"/>
                    <a:pt x="332" y="641"/>
                    <a:pt x="336" y="641"/>
                  </a:cubicBezTo>
                  <a:cubicBezTo>
                    <a:pt x="514" y="635"/>
                    <a:pt x="653" y="487"/>
                    <a:pt x="646" y="309"/>
                  </a:cubicBezTo>
                  <a:cubicBezTo>
                    <a:pt x="641" y="137"/>
                    <a:pt x="499" y="0"/>
                    <a:pt x="326"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0" name="Google Shape;9450;p20"/>
            <p:cNvSpPr/>
            <p:nvPr/>
          </p:nvSpPr>
          <p:spPr>
            <a:xfrm>
              <a:off x="3172025" y="3977350"/>
              <a:ext cx="16325" cy="16000"/>
            </a:xfrm>
            <a:custGeom>
              <a:avLst/>
              <a:gdLst/>
              <a:ahLst/>
              <a:cxnLst/>
              <a:rect l="l" t="t" r="r" b="b"/>
              <a:pathLst>
                <a:path w="653" h="640" extrusionOk="0">
                  <a:moveTo>
                    <a:pt x="326" y="0"/>
                  </a:moveTo>
                  <a:cubicBezTo>
                    <a:pt x="322" y="0"/>
                    <a:pt x="319" y="0"/>
                    <a:pt x="315" y="0"/>
                  </a:cubicBezTo>
                  <a:cubicBezTo>
                    <a:pt x="139" y="5"/>
                    <a:pt x="0" y="154"/>
                    <a:pt x="6" y="330"/>
                  </a:cubicBezTo>
                  <a:cubicBezTo>
                    <a:pt x="12" y="503"/>
                    <a:pt x="154" y="639"/>
                    <a:pt x="325" y="639"/>
                  </a:cubicBezTo>
                  <a:cubicBezTo>
                    <a:pt x="329" y="639"/>
                    <a:pt x="332" y="639"/>
                    <a:pt x="336" y="639"/>
                  </a:cubicBezTo>
                  <a:cubicBezTo>
                    <a:pt x="514" y="633"/>
                    <a:pt x="653" y="486"/>
                    <a:pt x="646" y="309"/>
                  </a:cubicBezTo>
                  <a:cubicBezTo>
                    <a:pt x="641" y="137"/>
                    <a:pt x="499" y="0"/>
                    <a:pt x="326"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1" name="Google Shape;9451;p20"/>
            <p:cNvSpPr/>
            <p:nvPr/>
          </p:nvSpPr>
          <p:spPr>
            <a:xfrm>
              <a:off x="3133250" y="4521525"/>
              <a:ext cx="16025" cy="16025"/>
            </a:xfrm>
            <a:custGeom>
              <a:avLst/>
              <a:gdLst/>
              <a:ahLst/>
              <a:cxnLst/>
              <a:rect l="l" t="t" r="r" b="b"/>
              <a:pathLst>
                <a:path w="641" h="641" extrusionOk="0">
                  <a:moveTo>
                    <a:pt x="322" y="0"/>
                  </a:moveTo>
                  <a:cubicBezTo>
                    <a:pt x="144" y="0"/>
                    <a:pt x="1" y="144"/>
                    <a:pt x="1" y="321"/>
                  </a:cubicBezTo>
                  <a:cubicBezTo>
                    <a:pt x="1" y="498"/>
                    <a:pt x="144" y="641"/>
                    <a:pt x="322" y="641"/>
                  </a:cubicBezTo>
                  <a:cubicBezTo>
                    <a:pt x="498" y="641"/>
                    <a:pt x="641" y="498"/>
                    <a:pt x="641" y="321"/>
                  </a:cubicBezTo>
                  <a:cubicBezTo>
                    <a:pt x="641" y="144"/>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2" name="Google Shape;9452;p20"/>
            <p:cNvSpPr/>
            <p:nvPr/>
          </p:nvSpPr>
          <p:spPr>
            <a:xfrm>
              <a:off x="3172025" y="4113375"/>
              <a:ext cx="16325" cy="16000"/>
            </a:xfrm>
            <a:custGeom>
              <a:avLst/>
              <a:gdLst/>
              <a:ahLst/>
              <a:cxnLst/>
              <a:rect l="l" t="t" r="r" b="b"/>
              <a:pathLst>
                <a:path w="653" h="640" extrusionOk="0">
                  <a:moveTo>
                    <a:pt x="326" y="0"/>
                  </a:moveTo>
                  <a:cubicBezTo>
                    <a:pt x="322" y="0"/>
                    <a:pt x="319" y="0"/>
                    <a:pt x="315" y="0"/>
                  </a:cubicBezTo>
                  <a:cubicBezTo>
                    <a:pt x="139" y="6"/>
                    <a:pt x="0" y="154"/>
                    <a:pt x="6" y="330"/>
                  </a:cubicBezTo>
                  <a:cubicBezTo>
                    <a:pt x="12" y="503"/>
                    <a:pt x="154" y="639"/>
                    <a:pt x="325" y="639"/>
                  </a:cubicBezTo>
                  <a:cubicBezTo>
                    <a:pt x="329" y="639"/>
                    <a:pt x="332" y="639"/>
                    <a:pt x="336" y="639"/>
                  </a:cubicBezTo>
                  <a:cubicBezTo>
                    <a:pt x="514" y="633"/>
                    <a:pt x="653" y="486"/>
                    <a:pt x="646" y="309"/>
                  </a:cubicBezTo>
                  <a:cubicBezTo>
                    <a:pt x="641" y="137"/>
                    <a:pt x="499" y="0"/>
                    <a:pt x="326"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3" name="Google Shape;9453;p20"/>
            <p:cNvSpPr/>
            <p:nvPr/>
          </p:nvSpPr>
          <p:spPr>
            <a:xfrm>
              <a:off x="3172025" y="4079350"/>
              <a:ext cx="16325" cy="16050"/>
            </a:xfrm>
            <a:custGeom>
              <a:avLst/>
              <a:gdLst/>
              <a:ahLst/>
              <a:cxnLst/>
              <a:rect l="l" t="t" r="r" b="b"/>
              <a:pathLst>
                <a:path w="653" h="642" extrusionOk="0">
                  <a:moveTo>
                    <a:pt x="326" y="1"/>
                  </a:moveTo>
                  <a:cubicBezTo>
                    <a:pt x="322" y="1"/>
                    <a:pt x="319" y="1"/>
                    <a:pt x="315" y="1"/>
                  </a:cubicBezTo>
                  <a:cubicBezTo>
                    <a:pt x="139" y="7"/>
                    <a:pt x="0" y="154"/>
                    <a:pt x="6" y="332"/>
                  </a:cubicBezTo>
                  <a:cubicBezTo>
                    <a:pt x="12" y="505"/>
                    <a:pt x="154" y="641"/>
                    <a:pt x="325" y="641"/>
                  </a:cubicBezTo>
                  <a:cubicBezTo>
                    <a:pt x="329" y="641"/>
                    <a:pt x="332" y="641"/>
                    <a:pt x="336" y="641"/>
                  </a:cubicBezTo>
                  <a:cubicBezTo>
                    <a:pt x="514" y="635"/>
                    <a:pt x="653" y="487"/>
                    <a:pt x="646" y="310"/>
                  </a:cubicBezTo>
                  <a:cubicBezTo>
                    <a:pt x="641" y="137"/>
                    <a:pt x="499" y="1"/>
                    <a:pt x="32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4" name="Google Shape;9454;p20"/>
            <p:cNvSpPr/>
            <p:nvPr/>
          </p:nvSpPr>
          <p:spPr>
            <a:xfrm>
              <a:off x="3172325" y="4147550"/>
              <a:ext cx="16025" cy="16025"/>
            </a:xfrm>
            <a:custGeom>
              <a:avLst/>
              <a:gdLst/>
              <a:ahLst/>
              <a:cxnLst/>
              <a:rect l="l" t="t" r="r" b="b"/>
              <a:pathLst>
                <a:path w="641" h="641" extrusionOk="0">
                  <a:moveTo>
                    <a:pt x="320" y="0"/>
                  </a:moveTo>
                  <a:cubicBezTo>
                    <a:pt x="143" y="0"/>
                    <a:pt x="0" y="143"/>
                    <a:pt x="0" y="319"/>
                  </a:cubicBezTo>
                  <a:cubicBezTo>
                    <a:pt x="0" y="497"/>
                    <a:pt x="143" y="640"/>
                    <a:pt x="320" y="640"/>
                  </a:cubicBezTo>
                  <a:cubicBezTo>
                    <a:pt x="496" y="640"/>
                    <a:pt x="641" y="497"/>
                    <a:pt x="641" y="319"/>
                  </a:cubicBezTo>
                  <a:cubicBezTo>
                    <a:pt x="641" y="143"/>
                    <a:pt x="494"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5" name="Google Shape;9455;p20"/>
            <p:cNvSpPr/>
            <p:nvPr/>
          </p:nvSpPr>
          <p:spPr>
            <a:xfrm>
              <a:off x="3172325" y="4453525"/>
              <a:ext cx="16025" cy="16050"/>
            </a:xfrm>
            <a:custGeom>
              <a:avLst/>
              <a:gdLst/>
              <a:ahLst/>
              <a:cxnLst/>
              <a:rect l="l" t="t" r="r" b="b"/>
              <a:pathLst>
                <a:path w="641" h="642" extrusionOk="0">
                  <a:moveTo>
                    <a:pt x="320" y="1"/>
                  </a:moveTo>
                  <a:cubicBezTo>
                    <a:pt x="143" y="1"/>
                    <a:pt x="0" y="144"/>
                    <a:pt x="0" y="322"/>
                  </a:cubicBezTo>
                  <a:cubicBezTo>
                    <a:pt x="0" y="498"/>
                    <a:pt x="143" y="641"/>
                    <a:pt x="320" y="641"/>
                  </a:cubicBezTo>
                  <a:cubicBezTo>
                    <a:pt x="496" y="641"/>
                    <a:pt x="641" y="498"/>
                    <a:pt x="641" y="322"/>
                  </a:cubicBezTo>
                  <a:cubicBezTo>
                    <a:pt x="641" y="144"/>
                    <a:pt x="494"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6" name="Google Shape;9456;p20"/>
            <p:cNvSpPr/>
            <p:nvPr/>
          </p:nvSpPr>
          <p:spPr>
            <a:xfrm>
              <a:off x="3172325" y="4249500"/>
              <a:ext cx="16025" cy="16050"/>
            </a:xfrm>
            <a:custGeom>
              <a:avLst/>
              <a:gdLst/>
              <a:ahLst/>
              <a:cxnLst/>
              <a:rect l="l" t="t" r="r" b="b"/>
              <a:pathLst>
                <a:path w="641" h="642" extrusionOk="0">
                  <a:moveTo>
                    <a:pt x="320" y="1"/>
                  </a:moveTo>
                  <a:cubicBezTo>
                    <a:pt x="143" y="1"/>
                    <a:pt x="0" y="144"/>
                    <a:pt x="0" y="322"/>
                  </a:cubicBezTo>
                  <a:cubicBezTo>
                    <a:pt x="0" y="498"/>
                    <a:pt x="143" y="641"/>
                    <a:pt x="320" y="641"/>
                  </a:cubicBezTo>
                  <a:cubicBezTo>
                    <a:pt x="496" y="641"/>
                    <a:pt x="641" y="498"/>
                    <a:pt x="641" y="322"/>
                  </a:cubicBezTo>
                  <a:cubicBezTo>
                    <a:pt x="641" y="144"/>
                    <a:pt x="494"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7" name="Google Shape;9457;p20"/>
            <p:cNvSpPr/>
            <p:nvPr/>
          </p:nvSpPr>
          <p:spPr>
            <a:xfrm>
              <a:off x="3211300" y="4147550"/>
              <a:ext cx="16050" cy="16025"/>
            </a:xfrm>
            <a:custGeom>
              <a:avLst/>
              <a:gdLst/>
              <a:ahLst/>
              <a:cxnLst/>
              <a:rect l="l" t="t" r="r" b="b"/>
              <a:pathLst>
                <a:path w="642" h="641" extrusionOk="0">
                  <a:moveTo>
                    <a:pt x="320" y="0"/>
                  </a:moveTo>
                  <a:cubicBezTo>
                    <a:pt x="144" y="0"/>
                    <a:pt x="1" y="143"/>
                    <a:pt x="1" y="319"/>
                  </a:cubicBezTo>
                  <a:cubicBezTo>
                    <a:pt x="1" y="497"/>
                    <a:pt x="144" y="640"/>
                    <a:pt x="320" y="640"/>
                  </a:cubicBezTo>
                  <a:cubicBezTo>
                    <a:pt x="498" y="640"/>
                    <a:pt x="641" y="497"/>
                    <a:pt x="641" y="319"/>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8" name="Google Shape;9458;p20"/>
            <p:cNvSpPr/>
            <p:nvPr/>
          </p:nvSpPr>
          <p:spPr>
            <a:xfrm>
              <a:off x="3211300" y="4181525"/>
              <a:ext cx="16050" cy="16025"/>
            </a:xfrm>
            <a:custGeom>
              <a:avLst/>
              <a:gdLst/>
              <a:ahLst/>
              <a:cxnLst/>
              <a:rect l="l" t="t" r="r" b="b"/>
              <a:pathLst>
                <a:path w="642" h="641" extrusionOk="0">
                  <a:moveTo>
                    <a:pt x="320" y="0"/>
                  </a:moveTo>
                  <a:cubicBezTo>
                    <a:pt x="144" y="0"/>
                    <a:pt x="1" y="143"/>
                    <a:pt x="1" y="321"/>
                  </a:cubicBezTo>
                  <a:cubicBezTo>
                    <a:pt x="1" y="497"/>
                    <a:pt x="144" y="641"/>
                    <a:pt x="320" y="641"/>
                  </a:cubicBezTo>
                  <a:cubicBezTo>
                    <a:pt x="498" y="641"/>
                    <a:pt x="641" y="497"/>
                    <a:pt x="641" y="321"/>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9" name="Google Shape;9459;p20"/>
            <p:cNvSpPr/>
            <p:nvPr/>
          </p:nvSpPr>
          <p:spPr>
            <a:xfrm>
              <a:off x="3211300" y="4249500"/>
              <a:ext cx="16050" cy="16050"/>
            </a:xfrm>
            <a:custGeom>
              <a:avLst/>
              <a:gdLst/>
              <a:ahLst/>
              <a:cxnLst/>
              <a:rect l="l" t="t" r="r" b="b"/>
              <a:pathLst>
                <a:path w="642" h="642" extrusionOk="0">
                  <a:moveTo>
                    <a:pt x="320" y="1"/>
                  </a:moveTo>
                  <a:cubicBezTo>
                    <a:pt x="144" y="1"/>
                    <a:pt x="1" y="144"/>
                    <a:pt x="1" y="322"/>
                  </a:cubicBezTo>
                  <a:cubicBezTo>
                    <a:pt x="1" y="498"/>
                    <a:pt x="144"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0" name="Google Shape;9460;p20"/>
            <p:cNvSpPr/>
            <p:nvPr/>
          </p:nvSpPr>
          <p:spPr>
            <a:xfrm>
              <a:off x="3211300" y="4215525"/>
              <a:ext cx="16050" cy="16050"/>
            </a:xfrm>
            <a:custGeom>
              <a:avLst/>
              <a:gdLst/>
              <a:ahLst/>
              <a:cxnLst/>
              <a:rect l="l" t="t" r="r" b="b"/>
              <a:pathLst>
                <a:path w="642" h="642" extrusionOk="0">
                  <a:moveTo>
                    <a:pt x="320" y="1"/>
                  </a:moveTo>
                  <a:cubicBezTo>
                    <a:pt x="144" y="1"/>
                    <a:pt x="1" y="144"/>
                    <a:pt x="1" y="320"/>
                  </a:cubicBezTo>
                  <a:cubicBezTo>
                    <a:pt x="1" y="498"/>
                    <a:pt x="144" y="641"/>
                    <a:pt x="320" y="641"/>
                  </a:cubicBezTo>
                  <a:cubicBezTo>
                    <a:pt x="498" y="641"/>
                    <a:pt x="641" y="498"/>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1" name="Google Shape;9461;p20"/>
            <p:cNvSpPr/>
            <p:nvPr/>
          </p:nvSpPr>
          <p:spPr>
            <a:xfrm>
              <a:off x="3211300" y="4283525"/>
              <a:ext cx="16050" cy="16025"/>
            </a:xfrm>
            <a:custGeom>
              <a:avLst/>
              <a:gdLst/>
              <a:ahLst/>
              <a:cxnLst/>
              <a:rect l="l" t="t" r="r" b="b"/>
              <a:pathLst>
                <a:path w="642" h="641" extrusionOk="0">
                  <a:moveTo>
                    <a:pt x="320" y="1"/>
                  </a:moveTo>
                  <a:cubicBezTo>
                    <a:pt x="144" y="1"/>
                    <a:pt x="1" y="144"/>
                    <a:pt x="1" y="320"/>
                  </a:cubicBezTo>
                  <a:cubicBezTo>
                    <a:pt x="1" y="496"/>
                    <a:pt x="144" y="641"/>
                    <a:pt x="320" y="641"/>
                  </a:cubicBezTo>
                  <a:cubicBezTo>
                    <a:pt x="498" y="641"/>
                    <a:pt x="641" y="496"/>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2" name="Google Shape;9462;p20"/>
            <p:cNvSpPr/>
            <p:nvPr/>
          </p:nvSpPr>
          <p:spPr>
            <a:xfrm>
              <a:off x="3172325" y="4487550"/>
              <a:ext cx="16025" cy="16025"/>
            </a:xfrm>
            <a:custGeom>
              <a:avLst/>
              <a:gdLst/>
              <a:ahLst/>
              <a:cxnLst/>
              <a:rect l="l" t="t" r="r" b="b"/>
              <a:pathLst>
                <a:path w="641" h="641" extrusionOk="0">
                  <a:moveTo>
                    <a:pt x="320" y="0"/>
                  </a:moveTo>
                  <a:cubicBezTo>
                    <a:pt x="143" y="0"/>
                    <a:pt x="0" y="143"/>
                    <a:pt x="0" y="320"/>
                  </a:cubicBezTo>
                  <a:cubicBezTo>
                    <a:pt x="0" y="498"/>
                    <a:pt x="143" y="641"/>
                    <a:pt x="320" y="641"/>
                  </a:cubicBezTo>
                  <a:cubicBezTo>
                    <a:pt x="496" y="641"/>
                    <a:pt x="641" y="498"/>
                    <a:pt x="641" y="320"/>
                  </a:cubicBezTo>
                  <a:cubicBezTo>
                    <a:pt x="641" y="143"/>
                    <a:pt x="494"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3" name="Google Shape;9463;p20"/>
            <p:cNvSpPr/>
            <p:nvPr/>
          </p:nvSpPr>
          <p:spPr>
            <a:xfrm>
              <a:off x="3211300" y="4317500"/>
              <a:ext cx="16050" cy="16050"/>
            </a:xfrm>
            <a:custGeom>
              <a:avLst/>
              <a:gdLst/>
              <a:ahLst/>
              <a:cxnLst/>
              <a:rect l="l" t="t" r="r" b="b"/>
              <a:pathLst>
                <a:path w="642" h="642" extrusionOk="0">
                  <a:moveTo>
                    <a:pt x="320" y="1"/>
                  </a:moveTo>
                  <a:cubicBezTo>
                    <a:pt x="144" y="1"/>
                    <a:pt x="1" y="144"/>
                    <a:pt x="1" y="322"/>
                  </a:cubicBezTo>
                  <a:cubicBezTo>
                    <a:pt x="1" y="498"/>
                    <a:pt x="144"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4" name="Google Shape;9464;p20"/>
            <p:cNvSpPr/>
            <p:nvPr/>
          </p:nvSpPr>
          <p:spPr>
            <a:xfrm>
              <a:off x="3211300" y="4351475"/>
              <a:ext cx="16050" cy="16050"/>
            </a:xfrm>
            <a:custGeom>
              <a:avLst/>
              <a:gdLst/>
              <a:ahLst/>
              <a:cxnLst/>
              <a:rect l="l" t="t" r="r" b="b"/>
              <a:pathLst>
                <a:path w="642" h="642" extrusionOk="0">
                  <a:moveTo>
                    <a:pt x="320" y="1"/>
                  </a:moveTo>
                  <a:cubicBezTo>
                    <a:pt x="144" y="1"/>
                    <a:pt x="1" y="145"/>
                    <a:pt x="1" y="322"/>
                  </a:cubicBezTo>
                  <a:cubicBezTo>
                    <a:pt x="1" y="498"/>
                    <a:pt x="144" y="641"/>
                    <a:pt x="320" y="641"/>
                  </a:cubicBezTo>
                  <a:cubicBezTo>
                    <a:pt x="498" y="641"/>
                    <a:pt x="641" y="498"/>
                    <a:pt x="641" y="322"/>
                  </a:cubicBezTo>
                  <a:cubicBezTo>
                    <a:pt x="641" y="147"/>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5" name="Google Shape;9465;p20"/>
            <p:cNvSpPr/>
            <p:nvPr/>
          </p:nvSpPr>
          <p:spPr>
            <a:xfrm>
              <a:off x="3172325" y="4521525"/>
              <a:ext cx="16025" cy="16025"/>
            </a:xfrm>
            <a:custGeom>
              <a:avLst/>
              <a:gdLst/>
              <a:ahLst/>
              <a:cxnLst/>
              <a:rect l="l" t="t" r="r" b="b"/>
              <a:pathLst>
                <a:path w="641" h="641" extrusionOk="0">
                  <a:moveTo>
                    <a:pt x="320" y="0"/>
                  </a:moveTo>
                  <a:cubicBezTo>
                    <a:pt x="143" y="0"/>
                    <a:pt x="0" y="144"/>
                    <a:pt x="0" y="321"/>
                  </a:cubicBezTo>
                  <a:cubicBezTo>
                    <a:pt x="0" y="498"/>
                    <a:pt x="143" y="641"/>
                    <a:pt x="320" y="641"/>
                  </a:cubicBezTo>
                  <a:cubicBezTo>
                    <a:pt x="496" y="641"/>
                    <a:pt x="641" y="498"/>
                    <a:pt x="641" y="321"/>
                  </a:cubicBezTo>
                  <a:cubicBezTo>
                    <a:pt x="641" y="144"/>
                    <a:pt x="494"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6" name="Google Shape;9466;p20"/>
            <p:cNvSpPr/>
            <p:nvPr/>
          </p:nvSpPr>
          <p:spPr>
            <a:xfrm>
              <a:off x="3211300" y="4113525"/>
              <a:ext cx="16050" cy="16025"/>
            </a:xfrm>
            <a:custGeom>
              <a:avLst/>
              <a:gdLst/>
              <a:ahLst/>
              <a:cxnLst/>
              <a:rect l="l" t="t" r="r" b="b"/>
              <a:pathLst>
                <a:path w="642" h="641" extrusionOk="0">
                  <a:moveTo>
                    <a:pt x="320" y="0"/>
                  </a:moveTo>
                  <a:cubicBezTo>
                    <a:pt x="144" y="0"/>
                    <a:pt x="1" y="144"/>
                    <a:pt x="1" y="320"/>
                  </a:cubicBezTo>
                  <a:cubicBezTo>
                    <a:pt x="1" y="498"/>
                    <a:pt x="144" y="641"/>
                    <a:pt x="320" y="641"/>
                  </a:cubicBezTo>
                  <a:cubicBezTo>
                    <a:pt x="496" y="641"/>
                    <a:pt x="641" y="498"/>
                    <a:pt x="641" y="320"/>
                  </a:cubicBezTo>
                  <a:cubicBezTo>
                    <a:pt x="641" y="144"/>
                    <a:pt x="496"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7" name="Google Shape;9467;p20"/>
            <p:cNvSpPr/>
            <p:nvPr/>
          </p:nvSpPr>
          <p:spPr>
            <a:xfrm>
              <a:off x="3211300" y="3977500"/>
              <a:ext cx="16050" cy="16025"/>
            </a:xfrm>
            <a:custGeom>
              <a:avLst/>
              <a:gdLst/>
              <a:ahLst/>
              <a:cxnLst/>
              <a:rect l="l" t="t" r="r" b="b"/>
              <a:pathLst>
                <a:path w="642" h="641" extrusionOk="0">
                  <a:moveTo>
                    <a:pt x="320" y="0"/>
                  </a:moveTo>
                  <a:cubicBezTo>
                    <a:pt x="144" y="0"/>
                    <a:pt x="1" y="144"/>
                    <a:pt x="1" y="320"/>
                  </a:cubicBezTo>
                  <a:cubicBezTo>
                    <a:pt x="1" y="498"/>
                    <a:pt x="144" y="641"/>
                    <a:pt x="320" y="641"/>
                  </a:cubicBezTo>
                  <a:cubicBezTo>
                    <a:pt x="496" y="641"/>
                    <a:pt x="641" y="498"/>
                    <a:pt x="641" y="320"/>
                  </a:cubicBezTo>
                  <a:cubicBezTo>
                    <a:pt x="641" y="144"/>
                    <a:pt x="496"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8" name="Google Shape;9468;p20"/>
            <p:cNvSpPr/>
            <p:nvPr/>
          </p:nvSpPr>
          <p:spPr>
            <a:xfrm>
              <a:off x="3172325" y="4555550"/>
              <a:ext cx="16025" cy="16025"/>
            </a:xfrm>
            <a:custGeom>
              <a:avLst/>
              <a:gdLst/>
              <a:ahLst/>
              <a:cxnLst/>
              <a:rect l="l" t="t" r="r" b="b"/>
              <a:pathLst>
                <a:path w="641" h="641" extrusionOk="0">
                  <a:moveTo>
                    <a:pt x="320" y="0"/>
                  </a:moveTo>
                  <a:cubicBezTo>
                    <a:pt x="143" y="0"/>
                    <a:pt x="0" y="143"/>
                    <a:pt x="0" y="319"/>
                  </a:cubicBezTo>
                  <a:cubicBezTo>
                    <a:pt x="0" y="497"/>
                    <a:pt x="143" y="640"/>
                    <a:pt x="320" y="640"/>
                  </a:cubicBezTo>
                  <a:cubicBezTo>
                    <a:pt x="496" y="640"/>
                    <a:pt x="641" y="497"/>
                    <a:pt x="641" y="319"/>
                  </a:cubicBezTo>
                  <a:cubicBezTo>
                    <a:pt x="641" y="143"/>
                    <a:pt x="494"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9" name="Google Shape;9469;p20"/>
            <p:cNvSpPr/>
            <p:nvPr/>
          </p:nvSpPr>
          <p:spPr>
            <a:xfrm>
              <a:off x="3211300" y="4079550"/>
              <a:ext cx="16050" cy="16025"/>
            </a:xfrm>
            <a:custGeom>
              <a:avLst/>
              <a:gdLst/>
              <a:ahLst/>
              <a:cxnLst/>
              <a:rect l="l" t="t" r="r" b="b"/>
              <a:pathLst>
                <a:path w="642" h="641" extrusionOk="0">
                  <a:moveTo>
                    <a:pt x="320" y="0"/>
                  </a:moveTo>
                  <a:cubicBezTo>
                    <a:pt x="144" y="0"/>
                    <a:pt x="1" y="143"/>
                    <a:pt x="1" y="320"/>
                  </a:cubicBezTo>
                  <a:cubicBezTo>
                    <a:pt x="1" y="496"/>
                    <a:pt x="144" y="641"/>
                    <a:pt x="320" y="641"/>
                  </a:cubicBezTo>
                  <a:cubicBezTo>
                    <a:pt x="496" y="641"/>
                    <a:pt x="641" y="496"/>
                    <a:pt x="641" y="320"/>
                  </a:cubicBezTo>
                  <a:cubicBezTo>
                    <a:pt x="641" y="143"/>
                    <a:pt x="496"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0" name="Google Shape;9470;p20"/>
            <p:cNvSpPr/>
            <p:nvPr/>
          </p:nvSpPr>
          <p:spPr>
            <a:xfrm>
              <a:off x="3211300" y="4045525"/>
              <a:ext cx="16050" cy="16050"/>
            </a:xfrm>
            <a:custGeom>
              <a:avLst/>
              <a:gdLst/>
              <a:ahLst/>
              <a:cxnLst/>
              <a:rect l="l" t="t" r="r" b="b"/>
              <a:pathLst>
                <a:path w="642" h="642" extrusionOk="0">
                  <a:moveTo>
                    <a:pt x="320" y="1"/>
                  </a:moveTo>
                  <a:cubicBezTo>
                    <a:pt x="144" y="1"/>
                    <a:pt x="1" y="144"/>
                    <a:pt x="1" y="322"/>
                  </a:cubicBezTo>
                  <a:cubicBezTo>
                    <a:pt x="1" y="498"/>
                    <a:pt x="144" y="641"/>
                    <a:pt x="320" y="641"/>
                  </a:cubicBezTo>
                  <a:cubicBezTo>
                    <a:pt x="496" y="641"/>
                    <a:pt x="641" y="498"/>
                    <a:pt x="641" y="322"/>
                  </a:cubicBezTo>
                  <a:cubicBezTo>
                    <a:pt x="641" y="144"/>
                    <a:pt x="496"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1" name="Google Shape;9471;p20"/>
            <p:cNvSpPr/>
            <p:nvPr/>
          </p:nvSpPr>
          <p:spPr>
            <a:xfrm>
              <a:off x="3211300" y="4011475"/>
              <a:ext cx="16050" cy="16025"/>
            </a:xfrm>
            <a:custGeom>
              <a:avLst/>
              <a:gdLst/>
              <a:ahLst/>
              <a:cxnLst/>
              <a:rect l="l" t="t" r="r" b="b"/>
              <a:pathLst>
                <a:path w="642" h="641" extrusionOk="0">
                  <a:moveTo>
                    <a:pt x="320" y="1"/>
                  </a:moveTo>
                  <a:cubicBezTo>
                    <a:pt x="144" y="1"/>
                    <a:pt x="1" y="144"/>
                    <a:pt x="1" y="321"/>
                  </a:cubicBezTo>
                  <a:cubicBezTo>
                    <a:pt x="1" y="498"/>
                    <a:pt x="144" y="641"/>
                    <a:pt x="320" y="641"/>
                  </a:cubicBezTo>
                  <a:cubicBezTo>
                    <a:pt x="496" y="641"/>
                    <a:pt x="641" y="498"/>
                    <a:pt x="641" y="321"/>
                  </a:cubicBezTo>
                  <a:cubicBezTo>
                    <a:pt x="641" y="144"/>
                    <a:pt x="496"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2" name="Google Shape;9472;p20"/>
            <p:cNvSpPr/>
            <p:nvPr/>
          </p:nvSpPr>
          <p:spPr>
            <a:xfrm>
              <a:off x="3133250" y="4011475"/>
              <a:ext cx="16025" cy="16025"/>
            </a:xfrm>
            <a:custGeom>
              <a:avLst/>
              <a:gdLst/>
              <a:ahLst/>
              <a:cxnLst/>
              <a:rect l="l" t="t" r="r" b="b"/>
              <a:pathLst>
                <a:path w="641" h="641" extrusionOk="0">
                  <a:moveTo>
                    <a:pt x="322" y="1"/>
                  </a:moveTo>
                  <a:cubicBezTo>
                    <a:pt x="144" y="1"/>
                    <a:pt x="1" y="144"/>
                    <a:pt x="1" y="321"/>
                  </a:cubicBezTo>
                  <a:cubicBezTo>
                    <a:pt x="1" y="498"/>
                    <a:pt x="144" y="641"/>
                    <a:pt x="322" y="641"/>
                  </a:cubicBezTo>
                  <a:cubicBezTo>
                    <a:pt x="498" y="641"/>
                    <a:pt x="641" y="498"/>
                    <a:pt x="641" y="321"/>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3" name="Google Shape;9473;p20"/>
            <p:cNvSpPr/>
            <p:nvPr/>
          </p:nvSpPr>
          <p:spPr>
            <a:xfrm>
              <a:off x="3094225" y="4419550"/>
              <a:ext cx="16025" cy="16025"/>
            </a:xfrm>
            <a:custGeom>
              <a:avLst/>
              <a:gdLst/>
              <a:ahLst/>
              <a:cxnLst/>
              <a:rect l="l" t="t" r="r" b="b"/>
              <a:pathLst>
                <a:path w="641" h="641" extrusionOk="0">
                  <a:moveTo>
                    <a:pt x="321" y="1"/>
                  </a:moveTo>
                  <a:cubicBezTo>
                    <a:pt x="144" y="1"/>
                    <a:pt x="1" y="144"/>
                    <a:pt x="1" y="320"/>
                  </a:cubicBezTo>
                  <a:cubicBezTo>
                    <a:pt x="1" y="498"/>
                    <a:pt x="144" y="641"/>
                    <a:pt x="321" y="641"/>
                  </a:cubicBezTo>
                  <a:cubicBezTo>
                    <a:pt x="498" y="641"/>
                    <a:pt x="641" y="498"/>
                    <a:pt x="641" y="320"/>
                  </a:cubicBezTo>
                  <a:cubicBezTo>
                    <a:pt x="641" y="144"/>
                    <a:pt x="498" y="1"/>
                    <a:pt x="32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4" name="Google Shape;9474;p20"/>
            <p:cNvSpPr/>
            <p:nvPr/>
          </p:nvSpPr>
          <p:spPr>
            <a:xfrm>
              <a:off x="3094225" y="4453525"/>
              <a:ext cx="16025" cy="16050"/>
            </a:xfrm>
            <a:custGeom>
              <a:avLst/>
              <a:gdLst/>
              <a:ahLst/>
              <a:cxnLst/>
              <a:rect l="l" t="t" r="r" b="b"/>
              <a:pathLst>
                <a:path w="641" h="642" extrusionOk="0">
                  <a:moveTo>
                    <a:pt x="321" y="1"/>
                  </a:moveTo>
                  <a:cubicBezTo>
                    <a:pt x="144" y="1"/>
                    <a:pt x="1" y="144"/>
                    <a:pt x="1" y="322"/>
                  </a:cubicBezTo>
                  <a:cubicBezTo>
                    <a:pt x="1" y="498"/>
                    <a:pt x="144" y="641"/>
                    <a:pt x="321" y="641"/>
                  </a:cubicBezTo>
                  <a:cubicBezTo>
                    <a:pt x="498" y="641"/>
                    <a:pt x="641" y="498"/>
                    <a:pt x="641" y="322"/>
                  </a:cubicBezTo>
                  <a:cubicBezTo>
                    <a:pt x="641" y="144"/>
                    <a:pt x="498" y="1"/>
                    <a:pt x="32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5" name="Google Shape;9475;p20"/>
            <p:cNvSpPr/>
            <p:nvPr/>
          </p:nvSpPr>
          <p:spPr>
            <a:xfrm>
              <a:off x="3094225" y="4385500"/>
              <a:ext cx="16025" cy="16025"/>
            </a:xfrm>
            <a:custGeom>
              <a:avLst/>
              <a:gdLst/>
              <a:ahLst/>
              <a:cxnLst/>
              <a:rect l="l" t="t" r="r" b="b"/>
              <a:pathLst>
                <a:path w="641" h="641" extrusionOk="0">
                  <a:moveTo>
                    <a:pt x="321" y="0"/>
                  </a:moveTo>
                  <a:cubicBezTo>
                    <a:pt x="144" y="0"/>
                    <a:pt x="1" y="144"/>
                    <a:pt x="1" y="321"/>
                  </a:cubicBezTo>
                  <a:cubicBezTo>
                    <a:pt x="1" y="498"/>
                    <a:pt x="144" y="641"/>
                    <a:pt x="321" y="641"/>
                  </a:cubicBezTo>
                  <a:cubicBezTo>
                    <a:pt x="498" y="641"/>
                    <a:pt x="641" y="498"/>
                    <a:pt x="641" y="321"/>
                  </a:cubicBezTo>
                  <a:cubicBezTo>
                    <a:pt x="641" y="144"/>
                    <a:pt x="498" y="0"/>
                    <a:pt x="321"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6" name="Google Shape;9476;p20"/>
            <p:cNvSpPr/>
            <p:nvPr/>
          </p:nvSpPr>
          <p:spPr>
            <a:xfrm>
              <a:off x="3094225" y="4351475"/>
              <a:ext cx="16025" cy="16050"/>
            </a:xfrm>
            <a:custGeom>
              <a:avLst/>
              <a:gdLst/>
              <a:ahLst/>
              <a:cxnLst/>
              <a:rect l="l" t="t" r="r" b="b"/>
              <a:pathLst>
                <a:path w="641" h="642" extrusionOk="0">
                  <a:moveTo>
                    <a:pt x="321" y="1"/>
                  </a:moveTo>
                  <a:cubicBezTo>
                    <a:pt x="144" y="1"/>
                    <a:pt x="1" y="145"/>
                    <a:pt x="1" y="322"/>
                  </a:cubicBezTo>
                  <a:cubicBezTo>
                    <a:pt x="1" y="498"/>
                    <a:pt x="144" y="641"/>
                    <a:pt x="321" y="641"/>
                  </a:cubicBezTo>
                  <a:cubicBezTo>
                    <a:pt x="498" y="641"/>
                    <a:pt x="641" y="498"/>
                    <a:pt x="641" y="322"/>
                  </a:cubicBezTo>
                  <a:cubicBezTo>
                    <a:pt x="641" y="147"/>
                    <a:pt x="498" y="1"/>
                    <a:pt x="32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7" name="Google Shape;9477;p20"/>
            <p:cNvSpPr/>
            <p:nvPr/>
          </p:nvSpPr>
          <p:spPr>
            <a:xfrm>
              <a:off x="3094225" y="4317500"/>
              <a:ext cx="16025" cy="16050"/>
            </a:xfrm>
            <a:custGeom>
              <a:avLst/>
              <a:gdLst/>
              <a:ahLst/>
              <a:cxnLst/>
              <a:rect l="l" t="t" r="r" b="b"/>
              <a:pathLst>
                <a:path w="641" h="642" extrusionOk="0">
                  <a:moveTo>
                    <a:pt x="321" y="1"/>
                  </a:moveTo>
                  <a:cubicBezTo>
                    <a:pt x="144" y="1"/>
                    <a:pt x="1" y="144"/>
                    <a:pt x="1" y="322"/>
                  </a:cubicBezTo>
                  <a:cubicBezTo>
                    <a:pt x="1" y="498"/>
                    <a:pt x="144" y="641"/>
                    <a:pt x="321" y="641"/>
                  </a:cubicBezTo>
                  <a:cubicBezTo>
                    <a:pt x="498" y="641"/>
                    <a:pt x="641" y="498"/>
                    <a:pt x="641" y="322"/>
                  </a:cubicBezTo>
                  <a:cubicBezTo>
                    <a:pt x="641" y="144"/>
                    <a:pt x="498" y="1"/>
                    <a:pt x="32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8" name="Google Shape;9478;p20"/>
            <p:cNvSpPr/>
            <p:nvPr/>
          </p:nvSpPr>
          <p:spPr>
            <a:xfrm>
              <a:off x="3094225" y="4521525"/>
              <a:ext cx="16025" cy="16025"/>
            </a:xfrm>
            <a:custGeom>
              <a:avLst/>
              <a:gdLst/>
              <a:ahLst/>
              <a:cxnLst/>
              <a:rect l="l" t="t" r="r" b="b"/>
              <a:pathLst>
                <a:path w="641" h="641" extrusionOk="0">
                  <a:moveTo>
                    <a:pt x="321" y="0"/>
                  </a:moveTo>
                  <a:cubicBezTo>
                    <a:pt x="144" y="0"/>
                    <a:pt x="1" y="144"/>
                    <a:pt x="1" y="321"/>
                  </a:cubicBezTo>
                  <a:cubicBezTo>
                    <a:pt x="1" y="498"/>
                    <a:pt x="144" y="641"/>
                    <a:pt x="321" y="641"/>
                  </a:cubicBezTo>
                  <a:cubicBezTo>
                    <a:pt x="498" y="641"/>
                    <a:pt x="641" y="498"/>
                    <a:pt x="641" y="321"/>
                  </a:cubicBezTo>
                  <a:cubicBezTo>
                    <a:pt x="641" y="144"/>
                    <a:pt x="498" y="0"/>
                    <a:pt x="321"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9" name="Google Shape;9479;p20"/>
            <p:cNvSpPr/>
            <p:nvPr/>
          </p:nvSpPr>
          <p:spPr>
            <a:xfrm>
              <a:off x="3094225" y="4555550"/>
              <a:ext cx="16025" cy="16025"/>
            </a:xfrm>
            <a:custGeom>
              <a:avLst/>
              <a:gdLst/>
              <a:ahLst/>
              <a:cxnLst/>
              <a:rect l="l" t="t" r="r" b="b"/>
              <a:pathLst>
                <a:path w="641" h="641" extrusionOk="0">
                  <a:moveTo>
                    <a:pt x="321" y="0"/>
                  </a:moveTo>
                  <a:cubicBezTo>
                    <a:pt x="144" y="0"/>
                    <a:pt x="1" y="143"/>
                    <a:pt x="1" y="319"/>
                  </a:cubicBezTo>
                  <a:cubicBezTo>
                    <a:pt x="1" y="497"/>
                    <a:pt x="144" y="640"/>
                    <a:pt x="321" y="640"/>
                  </a:cubicBezTo>
                  <a:cubicBezTo>
                    <a:pt x="498" y="640"/>
                    <a:pt x="641" y="497"/>
                    <a:pt x="641" y="319"/>
                  </a:cubicBezTo>
                  <a:cubicBezTo>
                    <a:pt x="641" y="143"/>
                    <a:pt x="498" y="0"/>
                    <a:pt x="321"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0" name="Google Shape;9480;p20"/>
            <p:cNvSpPr/>
            <p:nvPr/>
          </p:nvSpPr>
          <p:spPr>
            <a:xfrm>
              <a:off x="3094225" y="4487550"/>
              <a:ext cx="16025" cy="16025"/>
            </a:xfrm>
            <a:custGeom>
              <a:avLst/>
              <a:gdLst/>
              <a:ahLst/>
              <a:cxnLst/>
              <a:rect l="l" t="t" r="r" b="b"/>
              <a:pathLst>
                <a:path w="641" h="641" extrusionOk="0">
                  <a:moveTo>
                    <a:pt x="321" y="0"/>
                  </a:moveTo>
                  <a:cubicBezTo>
                    <a:pt x="144" y="0"/>
                    <a:pt x="1" y="143"/>
                    <a:pt x="1" y="320"/>
                  </a:cubicBezTo>
                  <a:cubicBezTo>
                    <a:pt x="1" y="498"/>
                    <a:pt x="144" y="641"/>
                    <a:pt x="321" y="641"/>
                  </a:cubicBezTo>
                  <a:cubicBezTo>
                    <a:pt x="498" y="641"/>
                    <a:pt x="641" y="498"/>
                    <a:pt x="641" y="320"/>
                  </a:cubicBezTo>
                  <a:cubicBezTo>
                    <a:pt x="641" y="143"/>
                    <a:pt x="498" y="0"/>
                    <a:pt x="321"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1" name="Google Shape;9481;p20"/>
            <p:cNvSpPr/>
            <p:nvPr/>
          </p:nvSpPr>
          <p:spPr>
            <a:xfrm>
              <a:off x="3133400" y="3952975"/>
              <a:ext cx="15125" cy="6550"/>
            </a:xfrm>
            <a:custGeom>
              <a:avLst/>
              <a:gdLst/>
              <a:ahLst/>
              <a:cxnLst/>
              <a:rect l="l" t="t" r="r" b="b"/>
              <a:pathLst>
                <a:path w="605" h="262" extrusionOk="0">
                  <a:moveTo>
                    <a:pt x="1" y="1"/>
                  </a:moveTo>
                  <a:lnTo>
                    <a:pt x="1" y="1"/>
                  </a:lnTo>
                  <a:cubicBezTo>
                    <a:pt x="29" y="151"/>
                    <a:pt x="159" y="261"/>
                    <a:pt x="316" y="261"/>
                  </a:cubicBezTo>
                  <a:cubicBezTo>
                    <a:pt x="445" y="261"/>
                    <a:pt x="557" y="184"/>
                    <a:pt x="605" y="73"/>
                  </a:cubicBezTo>
                  <a:cubicBezTo>
                    <a:pt x="406" y="46"/>
                    <a:pt x="204" y="20"/>
                    <a:pt x="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2" name="Google Shape;9482;p20"/>
            <p:cNvSpPr/>
            <p:nvPr/>
          </p:nvSpPr>
          <p:spPr>
            <a:xfrm>
              <a:off x="3094125" y="4113475"/>
              <a:ext cx="16175" cy="16050"/>
            </a:xfrm>
            <a:custGeom>
              <a:avLst/>
              <a:gdLst/>
              <a:ahLst/>
              <a:cxnLst/>
              <a:rect l="l" t="t" r="r" b="b"/>
              <a:pathLst>
                <a:path w="647" h="642" extrusionOk="0">
                  <a:moveTo>
                    <a:pt x="324" y="1"/>
                  </a:moveTo>
                  <a:cubicBezTo>
                    <a:pt x="322" y="1"/>
                    <a:pt x="320" y="1"/>
                    <a:pt x="318" y="1"/>
                  </a:cubicBezTo>
                  <a:cubicBezTo>
                    <a:pt x="140" y="4"/>
                    <a:pt x="0" y="150"/>
                    <a:pt x="3" y="328"/>
                  </a:cubicBezTo>
                  <a:cubicBezTo>
                    <a:pt x="8" y="502"/>
                    <a:pt x="151" y="641"/>
                    <a:pt x="324" y="641"/>
                  </a:cubicBezTo>
                  <a:cubicBezTo>
                    <a:pt x="326" y="641"/>
                    <a:pt x="328" y="641"/>
                    <a:pt x="330" y="641"/>
                  </a:cubicBezTo>
                  <a:cubicBezTo>
                    <a:pt x="506" y="638"/>
                    <a:pt x="646" y="492"/>
                    <a:pt x="643" y="314"/>
                  </a:cubicBezTo>
                  <a:cubicBezTo>
                    <a:pt x="640" y="140"/>
                    <a:pt x="497" y="1"/>
                    <a:pt x="324"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3" name="Google Shape;9483;p20"/>
            <p:cNvSpPr/>
            <p:nvPr/>
          </p:nvSpPr>
          <p:spPr>
            <a:xfrm>
              <a:off x="3094125" y="4079500"/>
              <a:ext cx="16175" cy="16000"/>
            </a:xfrm>
            <a:custGeom>
              <a:avLst/>
              <a:gdLst/>
              <a:ahLst/>
              <a:cxnLst/>
              <a:rect l="l" t="t" r="r" b="b"/>
              <a:pathLst>
                <a:path w="647" h="640" extrusionOk="0">
                  <a:moveTo>
                    <a:pt x="326" y="1"/>
                  </a:moveTo>
                  <a:cubicBezTo>
                    <a:pt x="323" y="1"/>
                    <a:pt x="321" y="1"/>
                    <a:pt x="318" y="1"/>
                  </a:cubicBezTo>
                  <a:cubicBezTo>
                    <a:pt x="140" y="4"/>
                    <a:pt x="0" y="150"/>
                    <a:pt x="3" y="326"/>
                  </a:cubicBezTo>
                  <a:cubicBezTo>
                    <a:pt x="7" y="500"/>
                    <a:pt x="149" y="640"/>
                    <a:pt x="322" y="640"/>
                  </a:cubicBezTo>
                  <a:cubicBezTo>
                    <a:pt x="325" y="640"/>
                    <a:pt x="327" y="640"/>
                    <a:pt x="330" y="640"/>
                  </a:cubicBezTo>
                  <a:cubicBezTo>
                    <a:pt x="506" y="637"/>
                    <a:pt x="646" y="490"/>
                    <a:pt x="643" y="314"/>
                  </a:cubicBezTo>
                  <a:cubicBezTo>
                    <a:pt x="640" y="141"/>
                    <a:pt x="499" y="1"/>
                    <a:pt x="32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4" name="Google Shape;9484;p20"/>
            <p:cNvSpPr/>
            <p:nvPr/>
          </p:nvSpPr>
          <p:spPr>
            <a:xfrm>
              <a:off x="3094225" y="4147550"/>
              <a:ext cx="16025" cy="16025"/>
            </a:xfrm>
            <a:custGeom>
              <a:avLst/>
              <a:gdLst/>
              <a:ahLst/>
              <a:cxnLst/>
              <a:rect l="l" t="t" r="r" b="b"/>
              <a:pathLst>
                <a:path w="641" h="641" extrusionOk="0">
                  <a:moveTo>
                    <a:pt x="321" y="0"/>
                  </a:moveTo>
                  <a:cubicBezTo>
                    <a:pt x="144" y="0"/>
                    <a:pt x="1" y="143"/>
                    <a:pt x="1" y="319"/>
                  </a:cubicBezTo>
                  <a:cubicBezTo>
                    <a:pt x="1" y="497"/>
                    <a:pt x="144" y="640"/>
                    <a:pt x="321" y="640"/>
                  </a:cubicBezTo>
                  <a:cubicBezTo>
                    <a:pt x="498" y="640"/>
                    <a:pt x="641" y="497"/>
                    <a:pt x="641" y="319"/>
                  </a:cubicBezTo>
                  <a:cubicBezTo>
                    <a:pt x="641" y="143"/>
                    <a:pt x="498" y="0"/>
                    <a:pt x="321"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5" name="Google Shape;9485;p20"/>
            <p:cNvSpPr/>
            <p:nvPr/>
          </p:nvSpPr>
          <p:spPr>
            <a:xfrm>
              <a:off x="3094225" y="4215525"/>
              <a:ext cx="16025" cy="16050"/>
            </a:xfrm>
            <a:custGeom>
              <a:avLst/>
              <a:gdLst/>
              <a:ahLst/>
              <a:cxnLst/>
              <a:rect l="l" t="t" r="r" b="b"/>
              <a:pathLst>
                <a:path w="641" h="642" extrusionOk="0">
                  <a:moveTo>
                    <a:pt x="321" y="1"/>
                  </a:moveTo>
                  <a:cubicBezTo>
                    <a:pt x="144" y="1"/>
                    <a:pt x="1" y="144"/>
                    <a:pt x="1" y="320"/>
                  </a:cubicBezTo>
                  <a:cubicBezTo>
                    <a:pt x="1" y="498"/>
                    <a:pt x="144" y="641"/>
                    <a:pt x="321" y="641"/>
                  </a:cubicBezTo>
                  <a:cubicBezTo>
                    <a:pt x="498" y="641"/>
                    <a:pt x="641" y="498"/>
                    <a:pt x="641" y="320"/>
                  </a:cubicBezTo>
                  <a:cubicBezTo>
                    <a:pt x="641" y="144"/>
                    <a:pt x="498" y="1"/>
                    <a:pt x="32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6" name="Google Shape;9486;p20"/>
            <p:cNvSpPr/>
            <p:nvPr/>
          </p:nvSpPr>
          <p:spPr>
            <a:xfrm>
              <a:off x="3094225" y="4249500"/>
              <a:ext cx="16025" cy="16050"/>
            </a:xfrm>
            <a:custGeom>
              <a:avLst/>
              <a:gdLst/>
              <a:ahLst/>
              <a:cxnLst/>
              <a:rect l="l" t="t" r="r" b="b"/>
              <a:pathLst>
                <a:path w="641" h="642" extrusionOk="0">
                  <a:moveTo>
                    <a:pt x="321" y="1"/>
                  </a:moveTo>
                  <a:cubicBezTo>
                    <a:pt x="144" y="1"/>
                    <a:pt x="1" y="144"/>
                    <a:pt x="1" y="322"/>
                  </a:cubicBezTo>
                  <a:cubicBezTo>
                    <a:pt x="1" y="498"/>
                    <a:pt x="144" y="641"/>
                    <a:pt x="321" y="641"/>
                  </a:cubicBezTo>
                  <a:cubicBezTo>
                    <a:pt x="498" y="641"/>
                    <a:pt x="641" y="498"/>
                    <a:pt x="641" y="322"/>
                  </a:cubicBezTo>
                  <a:cubicBezTo>
                    <a:pt x="641" y="144"/>
                    <a:pt x="498" y="1"/>
                    <a:pt x="32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7" name="Google Shape;9487;p20"/>
            <p:cNvSpPr/>
            <p:nvPr/>
          </p:nvSpPr>
          <p:spPr>
            <a:xfrm>
              <a:off x="3133250" y="4487550"/>
              <a:ext cx="16025" cy="16025"/>
            </a:xfrm>
            <a:custGeom>
              <a:avLst/>
              <a:gdLst/>
              <a:ahLst/>
              <a:cxnLst/>
              <a:rect l="l" t="t" r="r" b="b"/>
              <a:pathLst>
                <a:path w="641" h="641" extrusionOk="0">
                  <a:moveTo>
                    <a:pt x="322" y="0"/>
                  </a:moveTo>
                  <a:cubicBezTo>
                    <a:pt x="144" y="0"/>
                    <a:pt x="1" y="143"/>
                    <a:pt x="1" y="320"/>
                  </a:cubicBezTo>
                  <a:cubicBezTo>
                    <a:pt x="1" y="498"/>
                    <a:pt x="144" y="641"/>
                    <a:pt x="322" y="641"/>
                  </a:cubicBezTo>
                  <a:cubicBezTo>
                    <a:pt x="498" y="641"/>
                    <a:pt x="641" y="498"/>
                    <a:pt x="641" y="320"/>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8" name="Google Shape;9488;p20"/>
            <p:cNvSpPr/>
            <p:nvPr/>
          </p:nvSpPr>
          <p:spPr>
            <a:xfrm>
              <a:off x="3094225" y="4283525"/>
              <a:ext cx="16025" cy="16025"/>
            </a:xfrm>
            <a:custGeom>
              <a:avLst/>
              <a:gdLst/>
              <a:ahLst/>
              <a:cxnLst/>
              <a:rect l="l" t="t" r="r" b="b"/>
              <a:pathLst>
                <a:path w="641" h="641" extrusionOk="0">
                  <a:moveTo>
                    <a:pt x="321" y="1"/>
                  </a:moveTo>
                  <a:cubicBezTo>
                    <a:pt x="144" y="1"/>
                    <a:pt x="1" y="144"/>
                    <a:pt x="1" y="320"/>
                  </a:cubicBezTo>
                  <a:cubicBezTo>
                    <a:pt x="1" y="496"/>
                    <a:pt x="144" y="641"/>
                    <a:pt x="321" y="641"/>
                  </a:cubicBezTo>
                  <a:cubicBezTo>
                    <a:pt x="498" y="641"/>
                    <a:pt x="641" y="496"/>
                    <a:pt x="641" y="320"/>
                  </a:cubicBezTo>
                  <a:cubicBezTo>
                    <a:pt x="641" y="144"/>
                    <a:pt x="498" y="1"/>
                    <a:pt x="32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9" name="Google Shape;9489;p20"/>
            <p:cNvSpPr/>
            <p:nvPr/>
          </p:nvSpPr>
          <p:spPr>
            <a:xfrm>
              <a:off x="3094225" y="4181525"/>
              <a:ext cx="16025" cy="16025"/>
            </a:xfrm>
            <a:custGeom>
              <a:avLst/>
              <a:gdLst/>
              <a:ahLst/>
              <a:cxnLst/>
              <a:rect l="l" t="t" r="r" b="b"/>
              <a:pathLst>
                <a:path w="641" h="641" extrusionOk="0">
                  <a:moveTo>
                    <a:pt x="321" y="0"/>
                  </a:moveTo>
                  <a:cubicBezTo>
                    <a:pt x="144" y="0"/>
                    <a:pt x="1" y="143"/>
                    <a:pt x="1" y="321"/>
                  </a:cubicBezTo>
                  <a:cubicBezTo>
                    <a:pt x="1" y="497"/>
                    <a:pt x="144" y="641"/>
                    <a:pt x="321" y="641"/>
                  </a:cubicBezTo>
                  <a:cubicBezTo>
                    <a:pt x="498" y="641"/>
                    <a:pt x="641" y="497"/>
                    <a:pt x="641" y="321"/>
                  </a:cubicBezTo>
                  <a:cubicBezTo>
                    <a:pt x="641" y="143"/>
                    <a:pt x="498" y="0"/>
                    <a:pt x="321"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0" name="Google Shape;9490;p20"/>
            <p:cNvSpPr/>
            <p:nvPr/>
          </p:nvSpPr>
          <p:spPr>
            <a:xfrm>
              <a:off x="3133250" y="4317500"/>
              <a:ext cx="16025" cy="16050"/>
            </a:xfrm>
            <a:custGeom>
              <a:avLst/>
              <a:gdLst/>
              <a:ahLst/>
              <a:cxnLst/>
              <a:rect l="l" t="t" r="r" b="b"/>
              <a:pathLst>
                <a:path w="641"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1" name="Google Shape;9491;p20"/>
            <p:cNvSpPr/>
            <p:nvPr/>
          </p:nvSpPr>
          <p:spPr>
            <a:xfrm>
              <a:off x="3133250" y="4351475"/>
              <a:ext cx="16025" cy="16050"/>
            </a:xfrm>
            <a:custGeom>
              <a:avLst/>
              <a:gdLst/>
              <a:ahLst/>
              <a:cxnLst/>
              <a:rect l="l" t="t" r="r" b="b"/>
              <a:pathLst>
                <a:path w="641" h="642" extrusionOk="0">
                  <a:moveTo>
                    <a:pt x="322" y="1"/>
                  </a:moveTo>
                  <a:cubicBezTo>
                    <a:pt x="144" y="1"/>
                    <a:pt x="1" y="145"/>
                    <a:pt x="1" y="322"/>
                  </a:cubicBezTo>
                  <a:cubicBezTo>
                    <a:pt x="1" y="498"/>
                    <a:pt x="144" y="641"/>
                    <a:pt x="322" y="641"/>
                  </a:cubicBezTo>
                  <a:cubicBezTo>
                    <a:pt x="498" y="641"/>
                    <a:pt x="641" y="498"/>
                    <a:pt x="641" y="322"/>
                  </a:cubicBezTo>
                  <a:cubicBezTo>
                    <a:pt x="641" y="147"/>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2" name="Google Shape;9492;p20"/>
            <p:cNvSpPr/>
            <p:nvPr/>
          </p:nvSpPr>
          <p:spPr>
            <a:xfrm>
              <a:off x="3133250" y="4283525"/>
              <a:ext cx="16025" cy="16025"/>
            </a:xfrm>
            <a:custGeom>
              <a:avLst/>
              <a:gdLst/>
              <a:ahLst/>
              <a:cxnLst/>
              <a:rect l="l" t="t" r="r" b="b"/>
              <a:pathLst>
                <a:path w="641" h="641" extrusionOk="0">
                  <a:moveTo>
                    <a:pt x="322" y="1"/>
                  </a:moveTo>
                  <a:cubicBezTo>
                    <a:pt x="144" y="1"/>
                    <a:pt x="1" y="144"/>
                    <a:pt x="1" y="320"/>
                  </a:cubicBezTo>
                  <a:cubicBezTo>
                    <a:pt x="1" y="496"/>
                    <a:pt x="144" y="641"/>
                    <a:pt x="322" y="641"/>
                  </a:cubicBezTo>
                  <a:cubicBezTo>
                    <a:pt x="498" y="641"/>
                    <a:pt x="641" y="496"/>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3" name="Google Shape;9493;p20"/>
            <p:cNvSpPr/>
            <p:nvPr/>
          </p:nvSpPr>
          <p:spPr>
            <a:xfrm>
              <a:off x="3133250" y="4385500"/>
              <a:ext cx="16025" cy="16025"/>
            </a:xfrm>
            <a:custGeom>
              <a:avLst/>
              <a:gdLst/>
              <a:ahLst/>
              <a:cxnLst/>
              <a:rect l="l" t="t" r="r" b="b"/>
              <a:pathLst>
                <a:path w="641" h="641" extrusionOk="0">
                  <a:moveTo>
                    <a:pt x="322" y="0"/>
                  </a:moveTo>
                  <a:cubicBezTo>
                    <a:pt x="144" y="0"/>
                    <a:pt x="1" y="144"/>
                    <a:pt x="1" y="321"/>
                  </a:cubicBezTo>
                  <a:cubicBezTo>
                    <a:pt x="1" y="498"/>
                    <a:pt x="144" y="641"/>
                    <a:pt x="322" y="641"/>
                  </a:cubicBezTo>
                  <a:cubicBezTo>
                    <a:pt x="498" y="641"/>
                    <a:pt x="641" y="498"/>
                    <a:pt x="641" y="321"/>
                  </a:cubicBezTo>
                  <a:cubicBezTo>
                    <a:pt x="641" y="144"/>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4" name="Google Shape;9494;p20"/>
            <p:cNvSpPr/>
            <p:nvPr/>
          </p:nvSpPr>
          <p:spPr>
            <a:xfrm>
              <a:off x="3133250" y="4453525"/>
              <a:ext cx="16025" cy="16050"/>
            </a:xfrm>
            <a:custGeom>
              <a:avLst/>
              <a:gdLst/>
              <a:ahLst/>
              <a:cxnLst/>
              <a:rect l="l" t="t" r="r" b="b"/>
              <a:pathLst>
                <a:path w="641"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5" name="Google Shape;9495;p20"/>
            <p:cNvSpPr/>
            <p:nvPr/>
          </p:nvSpPr>
          <p:spPr>
            <a:xfrm>
              <a:off x="3133250" y="4419550"/>
              <a:ext cx="16025" cy="16025"/>
            </a:xfrm>
            <a:custGeom>
              <a:avLst/>
              <a:gdLst/>
              <a:ahLst/>
              <a:cxnLst/>
              <a:rect l="l" t="t" r="r" b="b"/>
              <a:pathLst>
                <a:path w="641" h="641" extrusionOk="0">
                  <a:moveTo>
                    <a:pt x="322" y="1"/>
                  </a:moveTo>
                  <a:cubicBezTo>
                    <a:pt x="144" y="1"/>
                    <a:pt x="1" y="144"/>
                    <a:pt x="1" y="320"/>
                  </a:cubicBezTo>
                  <a:cubicBezTo>
                    <a:pt x="1" y="498"/>
                    <a:pt x="144" y="641"/>
                    <a:pt x="322" y="641"/>
                  </a:cubicBezTo>
                  <a:cubicBezTo>
                    <a:pt x="498" y="641"/>
                    <a:pt x="641" y="498"/>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6" name="Google Shape;9496;p20"/>
            <p:cNvSpPr/>
            <p:nvPr/>
          </p:nvSpPr>
          <p:spPr>
            <a:xfrm>
              <a:off x="3133250" y="4249500"/>
              <a:ext cx="16025" cy="16050"/>
            </a:xfrm>
            <a:custGeom>
              <a:avLst/>
              <a:gdLst/>
              <a:ahLst/>
              <a:cxnLst/>
              <a:rect l="l" t="t" r="r" b="b"/>
              <a:pathLst>
                <a:path w="641"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7" name="Google Shape;9497;p20"/>
            <p:cNvSpPr/>
            <p:nvPr/>
          </p:nvSpPr>
          <p:spPr>
            <a:xfrm>
              <a:off x="3133250" y="4045525"/>
              <a:ext cx="16025" cy="16050"/>
            </a:xfrm>
            <a:custGeom>
              <a:avLst/>
              <a:gdLst/>
              <a:ahLst/>
              <a:cxnLst/>
              <a:rect l="l" t="t" r="r" b="b"/>
              <a:pathLst>
                <a:path w="641"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8" name="Google Shape;9498;p20"/>
            <p:cNvSpPr/>
            <p:nvPr/>
          </p:nvSpPr>
          <p:spPr>
            <a:xfrm>
              <a:off x="3133250" y="3977500"/>
              <a:ext cx="16025" cy="16025"/>
            </a:xfrm>
            <a:custGeom>
              <a:avLst/>
              <a:gdLst/>
              <a:ahLst/>
              <a:cxnLst/>
              <a:rect l="l" t="t" r="r" b="b"/>
              <a:pathLst>
                <a:path w="641" h="641" extrusionOk="0">
                  <a:moveTo>
                    <a:pt x="322" y="0"/>
                  </a:moveTo>
                  <a:cubicBezTo>
                    <a:pt x="144" y="0"/>
                    <a:pt x="1" y="144"/>
                    <a:pt x="1" y="320"/>
                  </a:cubicBezTo>
                  <a:cubicBezTo>
                    <a:pt x="1" y="498"/>
                    <a:pt x="144" y="641"/>
                    <a:pt x="322" y="641"/>
                  </a:cubicBezTo>
                  <a:cubicBezTo>
                    <a:pt x="498" y="641"/>
                    <a:pt x="641" y="498"/>
                    <a:pt x="641" y="320"/>
                  </a:cubicBezTo>
                  <a:cubicBezTo>
                    <a:pt x="641" y="144"/>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9" name="Google Shape;9499;p20"/>
            <p:cNvSpPr/>
            <p:nvPr/>
          </p:nvSpPr>
          <p:spPr>
            <a:xfrm>
              <a:off x="3133250" y="4079550"/>
              <a:ext cx="16025" cy="16025"/>
            </a:xfrm>
            <a:custGeom>
              <a:avLst/>
              <a:gdLst/>
              <a:ahLst/>
              <a:cxnLst/>
              <a:rect l="l" t="t" r="r" b="b"/>
              <a:pathLst>
                <a:path w="641" h="641" extrusionOk="0">
                  <a:moveTo>
                    <a:pt x="322" y="0"/>
                  </a:moveTo>
                  <a:cubicBezTo>
                    <a:pt x="144" y="0"/>
                    <a:pt x="1" y="143"/>
                    <a:pt x="1" y="320"/>
                  </a:cubicBezTo>
                  <a:cubicBezTo>
                    <a:pt x="1" y="496"/>
                    <a:pt x="144" y="641"/>
                    <a:pt x="322" y="641"/>
                  </a:cubicBezTo>
                  <a:cubicBezTo>
                    <a:pt x="498" y="641"/>
                    <a:pt x="641" y="496"/>
                    <a:pt x="641" y="320"/>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0" name="Google Shape;9500;p20"/>
            <p:cNvSpPr/>
            <p:nvPr/>
          </p:nvSpPr>
          <p:spPr>
            <a:xfrm>
              <a:off x="3211300" y="4385500"/>
              <a:ext cx="16050" cy="16025"/>
            </a:xfrm>
            <a:custGeom>
              <a:avLst/>
              <a:gdLst/>
              <a:ahLst/>
              <a:cxnLst/>
              <a:rect l="l" t="t" r="r" b="b"/>
              <a:pathLst>
                <a:path w="642" h="641" extrusionOk="0">
                  <a:moveTo>
                    <a:pt x="320" y="0"/>
                  </a:moveTo>
                  <a:cubicBezTo>
                    <a:pt x="144" y="0"/>
                    <a:pt x="1" y="144"/>
                    <a:pt x="1" y="321"/>
                  </a:cubicBezTo>
                  <a:cubicBezTo>
                    <a:pt x="1" y="498"/>
                    <a:pt x="144" y="641"/>
                    <a:pt x="320" y="641"/>
                  </a:cubicBezTo>
                  <a:cubicBezTo>
                    <a:pt x="498"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1" name="Google Shape;9501;p20"/>
            <p:cNvSpPr/>
            <p:nvPr/>
          </p:nvSpPr>
          <p:spPr>
            <a:xfrm>
              <a:off x="3133250" y="4215525"/>
              <a:ext cx="16025" cy="16050"/>
            </a:xfrm>
            <a:custGeom>
              <a:avLst/>
              <a:gdLst/>
              <a:ahLst/>
              <a:cxnLst/>
              <a:rect l="l" t="t" r="r" b="b"/>
              <a:pathLst>
                <a:path w="641" h="642" extrusionOk="0">
                  <a:moveTo>
                    <a:pt x="322" y="1"/>
                  </a:moveTo>
                  <a:cubicBezTo>
                    <a:pt x="144" y="1"/>
                    <a:pt x="1" y="144"/>
                    <a:pt x="1" y="320"/>
                  </a:cubicBezTo>
                  <a:cubicBezTo>
                    <a:pt x="1" y="498"/>
                    <a:pt x="144" y="641"/>
                    <a:pt x="322" y="641"/>
                  </a:cubicBezTo>
                  <a:cubicBezTo>
                    <a:pt x="498" y="641"/>
                    <a:pt x="641" y="498"/>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2" name="Google Shape;9502;p20"/>
            <p:cNvSpPr/>
            <p:nvPr/>
          </p:nvSpPr>
          <p:spPr>
            <a:xfrm>
              <a:off x="3133250" y="4113525"/>
              <a:ext cx="16025" cy="16025"/>
            </a:xfrm>
            <a:custGeom>
              <a:avLst/>
              <a:gdLst/>
              <a:ahLst/>
              <a:cxnLst/>
              <a:rect l="l" t="t" r="r" b="b"/>
              <a:pathLst>
                <a:path w="641" h="641" extrusionOk="0">
                  <a:moveTo>
                    <a:pt x="322" y="0"/>
                  </a:moveTo>
                  <a:cubicBezTo>
                    <a:pt x="144" y="0"/>
                    <a:pt x="1" y="144"/>
                    <a:pt x="1" y="320"/>
                  </a:cubicBezTo>
                  <a:cubicBezTo>
                    <a:pt x="1" y="498"/>
                    <a:pt x="144" y="641"/>
                    <a:pt x="322" y="641"/>
                  </a:cubicBezTo>
                  <a:cubicBezTo>
                    <a:pt x="498" y="641"/>
                    <a:pt x="641" y="498"/>
                    <a:pt x="641" y="320"/>
                  </a:cubicBezTo>
                  <a:cubicBezTo>
                    <a:pt x="641" y="144"/>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3" name="Google Shape;9503;p20"/>
            <p:cNvSpPr/>
            <p:nvPr/>
          </p:nvSpPr>
          <p:spPr>
            <a:xfrm>
              <a:off x="3133250" y="4181525"/>
              <a:ext cx="16025" cy="16025"/>
            </a:xfrm>
            <a:custGeom>
              <a:avLst/>
              <a:gdLst/>
              <a:ahLst/>
              <a:cxnLst/>
              <a:rect l="l" t="t" r="r" b="b"/>
              <a:pathLst>
                <a:path w="641" h="641" extrusionOk="0">
                  <a:moveTo>
                    <a:pt x="322" y="0"/>
                  </a:moveTo>
                  <a:cubicBezTo>
                    <a:pt x="144" y="0"/>
                    <a:pt x="1" y="143"/>
                    <a:pt x="1" y="321"/>
                  </a:cubicBezTo>
                  <a:cubicBezTo>
                    <a:pt x="1" y="497"/>
                    <a:pt x="144" y="641"/>
                    <a:pt x="322" y="641"/>
                  </a:cubicBezTo>
                  <a:cubicBezTo>
                    <a:pt x="498" y="641"/>
                    <a:pt x="641" y="497"/>
                    <a:pt x="641" y="321"/>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4" name="Google Shape;9504;p20"/>
            <p:cNvSpPr/>
            <p:nvPr/>
          </p:nvSpPr>
          <p:spPr>
            <a:xfrm>
              <a:off x="3133250" y="4147550"/>
              <a:ext cx="16025" cy="16025"/>
            </a:xfrm>
            <a:custGeom>
              <a:avLst/>
              <a:gdLst/>
              <a:ahLst/>
              <a:cxnLst/>
              <a:rect l="l" t="t" r="r" b="b"/>
              <a:pathLst>
                <a:path w="641" h="641" extrusionOk="0">
                  <a:moveTo>
                    <a:pt x="322" y="0"/>
                  </a:moveTo>
                  <a:cubicBezTo>
                    <a:pt x="144" y="0"/>
                    <a:pt x="1" y="143"/>
                    <a:pt x="1" y="319"/>
                  </a:cubicBezTo>
                  <a:cubicBezTo>
                    <a:pt x="1" y="497"/>
                    <a:pt x="144" y="640"/>
                    <a:pt x="322" y="640"/>
                  </a:cubicBezTo>
                  <a:cubicBezTo>
                    <a:pt x="498" y="640"/>
                    <a:pt x="641" y="497"/>
                    <a:pt x="641" y="319"/>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5" name="Google Shape;9505;p20"/>
            <p:cNvSpPr/>
            <p:nvPr/>
          </p:nvSpPr>
          <p:spPr>
            <a:xfrm>
              <a:off x="3367450" y="4419550"/>
              <a:ext cx="16025" cy="16025"/>
            </a:xfrm>
            <a:custGeom>
              <a:avLst/>
              <a:gdLst/>
              <a:ahLst/>
              <a:cxnLst/>
              <a:rect l="l" t="t" r="r" b="b"/>
              <a:pathLst>
                <a:path w="641" h="641" extrusionOk="0">
                  <a:moveTo>
                    <a:pt x="320" y="1"/>
                  </a:moveTo>
                  <a:cubicBezTo>
                    <a:pt x="143" y="1"/>
                    <a:pt x="0" y="144"/>
                    <a:pt x="0" y="320"/>
                  </a:cubicBezTo>
                  <a:cubicBezTo>
                    <a:pt x="0" y="498"/>
                    <a:pt x="143" y="641"/>
                    <a:pt x="320" y="641"/>
                  </a:cubicBezTo>
                  <a:cubicBezTo>
                    <a:pt x="498" y="641"/>
                    <a:pt x="641" y="498"/>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6" name="Google Shape;9506;p20"/>
            <p:cNvSpPr/>
            <p:nvPr/>
          </p:nvSpPr>
          <p:spPr>
            <a:xfrm>
              <a:off x="3328375" y="4215525"/>
              <a:ext cx="16050" cy="16050"/>
            </a:xfrm>
            <a:custGeom>
              <a:avLst/>
              <a:gdLst/>
              <a:ahLst/>
              <a:cxnLst/>
              <a:rect l="l" t="t" r="r" b="b"/>
              <a:pathLst>
                <a:path w="642" h="642" extrusionOk="0">
                  <a:moveTo>
                    <a:pt x="322" y="1"/>
                  </a:moveTo>
                  <a:cubicBezTo>
                    <a:pt x="144" y="1"/>
                    <a:pt x="1" y="144"/>
                    <a:pt x="1" y="320"/>
                  </a:cubicBezTo>
                  <a:cubicBezTo>
                    <a:pt x="1" y="498"/>
                    <a:pt x="144" y="641"/>
                    <a:pt x="322" y="641"/>
                  </a:cubicBezTo>
                  <a:cubicBezTo>
                    <a:pt x="498" y="641"/>
                    <a:pt x="641" y="498"/>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7" name="Google Shape;9507;p20"/>
            <p:cNvSpPr/>
            <p:nvPr/>
          </p:nvSpPr>
          <p:spPr>
            <a:xfrm>
              <a:off x="3328375" y="4249500"/>
              <a:ext cx="16050" cy="16050"/>
            </a:xfrm>
            <a:custGeom>
              <a:avLst/>
              <a:gdLst/>
              <a:ahLst/>
              <a:cxnLst/>
              <a:rect l="l" t="t" r="r" b="b"/>
              <a:pathLst>
                <a:path w="642"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8" name="Google Shape;9508;p20"/>
            <p:cNvSpPr/>
            <p:nvPr/>
          </p:nvSpPr>
          <p:spPr>
            <a:xfrm>
              <a:off x="3328375" y="4283525"/>
              <a:ext cx="16050" cy="16025"/>
            </a:xfrm>
            <a:custGeom>
              <a:avLst/>
              <a:gdLst/>
              <a:ahLst/>
              <a:cxnLst/>
              <a:rect l="l" t="t" r="r" b="b"/>
              <a:pathLst>
                <a:path w="642" h="641" extrusionOk="0">
                  <a:moveTo>
                    <a:pt x="322" y="1"/>
                  </a:moveTo>
                  <a:cubicBezTo>
                    <a:pt x="144" y="1"/>
                    <a:pt x="1" y="144"/>
                    <a:pt x="1" y="320"/>
                  </a:cubicBezTo>
                  <a:cubicBezTo>
                    <a:pt x="1" y="496"/>
                    <a:pt x="144" y="641"/>
                    <a:pt x="322" y="641"/>
                  </a:cubicBezTo>
                  <a:cubicBezTo>
                    <a:pt x="498" y="641"/>
                    <a:pt x="641" y="496"/>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9" name="Google Shape;9509;p20"/>
            <p:cNvSpPr/>
            <p:nvPr/>
          </p:nvSpPr>
          <p:spPr>
            <a:xfrm>
              <a:off x="3328375" y="4181525"/>
              <a:ext cx="16050" cy="16025"/>
            </a:xfrm>
            <a:custGeom>
              <a:avLst/>
              <a:gdLst/>
              <a:ahLst/>
              <a:cxnLst/>
              <a:rect l="l" t="t" r="r" b="b"/>
              <a:pathLst>
                <a:path w="642" h="641" extrusionOk="0">
                  <a:moveTo>
                    <a:pt x="322" y="0"/>
                  </a:moveTo>
                  <a:cubicBezTo>
                    <a:pt x="144" y="0"/>
                    <a:pt x="1" y="143"/>
                    <a:pt x="1" y="321"/>
                  </a:cubicBezTo>
                  <a:cubicBezTo>
                    <a:pt x="1" y="497"/>
                    <a:pt x="144" y="641"/>
                    <a:pt x="322" y="641"/>
                  </a:cubicBezTo>
                  <a:cubicBezTo>
                    <a:pt x="498" y="641"/>
                    <a:pt x="641" y="497"/>
                    <a:pt x="641" y="321"/>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0" name="Google Shape;9510;p20"/>
            <p:cNvSpPr/>
            <p:nvPr/>
          </p:nvSpPr>
          <p:spPr>
            <a:xfrm>
              <a:off x="3328375" y="4385500"/>
              <a:ext cx="16050" cy="16025"/>
            </a:xfrm>
            <a:custGeom>
              <a:avLst/>
              <a:gdLst/>
              <a:ahLst/>
              <a:cxnLst/>
              <a:rect l="l" t="t" r="r" b="b"/>
              <a:pathLst>
                <a:path w="642" h="641" extrusionOk="0">
                  <a:moveTo>
                    <a:pt x="322" y="0"/>
                  </a:moveTo>
                  <a:cubicBezTo>
                    <a:pt x="144" y="0"/>
                    <a:pt x="1" y="144"/>
                    <a:pt x="1" y="321"/>
                  </a:cubicBezTo>
                  <a:cubicBezTo>
                    <a:pt x="1" y="498"/>
                    <a:pt x="144" y="641"/>
                    <a:pt x="322" y="641"/>
                  </a:cubicBezTo>
                  <a:cubicBezTo>
                    <a:pt x="498" y="641"/>
                    <a:pt x="641" y="498"/>
                    <a:pt x="641" y="321"/>
                  </a:cubicBezTo>
                  <a:cubicBezTo>
                    <a:pt x="641" y="144"/>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1" name="Google Shape;9511;p20"/>
            <p:cNvSpPr/>
            <p:nvPr/>
          </p:nvSpPr>
          <p:spPr>
            <a:xfrm>
              <a:off x="3328375" y="4317500"/>
              <a:ext cx="16050" cy="16050"/>
            </a:xfrm>
            <a:custGeom>
              <a:avLst/>
              <a:gdLst/>
              <a:ahLst/>
              <a:cxnLst/>
              <a:rect l="l" t="t" r="r" b="b"/>
              <a:pathLst>
                <a:path w="642"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2" name="Google Shape;9512;p20"/>
            <p:cNvSpPr/>
            <p:nvPr/>
          </p:nvSpPr>
          <p:spPr>
            <a:xfrm>
              <a:off x="3328375" y="4147550"/>
              <a:ext cx="16050" cy="16025"/>
            </a:xfrm>
            <a:custGeom>
              <a:avLst/>
              <a:gdLst/>
              <a:ahLst/>
              <a:cxnLst/>
              <a:rect l="l" t="t" r="r" b="b"/>
              <a:pathLst>
                <a:path w="642" h="641" extrusionOk="0">
                  <a:moveTo>
                    <a:pt x="322" y="0"/>
                  </a:moveTo>
                  <a:cubicBezTo>
                    <a:pt x="144" y="0"/>
                    <a:pt x="1" y="143"/>
                    <a:pt x="1" y="319"/>
                  </a:cubicBezTo>
                  <a:cubicBezTo>
                    <a:pt x="1" y="497"/>
                    <a:pt x="144" y="640"/>
                    <a:pt x="322" y="640"/>
                  </a:cubicBezTo>
                  <a:cubicBezTo>
                    <a:pt x="498" y="640"/>
                    <a:pt x="641" y="497"/>
                    <a:pt x="641" y="319"/>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3" name="Google Shape;9513;p20"/>
            <p:cNvSpPr/>
            <p:nvPr/>
          </p:nvSpPr>
          <p:spPr>
            <a:xfrm>
              <a:off x="3328375" y="4351475"/>
              <a:ext cx="16050" cy="16050"/>
            </a:xfrm>
            <a:custGeom>
              <a:avLst/>
              <a:gdLst/>
              <a:ahLst/>
              <a:cxnLst/>
              <a:rect l="l" t="t" r="r" b="b"/>
              <a:pathLst>
                <a:path w="642" h="642" extrusionOk="0">
                  <a:moveTo>
                    <a:pt x="322" y="1"/>
                  </a:moveTo>
                  <a:cubicBezTo>
                    <a:pt x="144" y="1"/>
                    <a:pt x="1" y="145"/>
                    <a:pt x="1" y="322"/>
                  </a:cubicBezTo>
                  <a:cubicBezTo>
                    <a:pt x="1" y="498"/>
                    <a:pt x="144" y="641"/>
                    <a:pt x="322" y="641"/>
                  </a:cubicBezTo>
                  <a:cubicBezTo>
                    <a:pt x="498" y="641"/>
                    <a:pt x="641" y="498"/>
                    <a:pt x="641" y="322"/>
                  </a:cubicBezTo>
                  <a:cubicBezTo>
                    <a:pt x="641" y="147"/>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4" name="Google Shape;9514;p20"/>
            <p:cNvSpPr/>
            <p:nvPr/>
          </p:nvSpPr>
          <p:spPr>
            <a:xfrm>
              <a:off x="3289350" y="4385500"/>
              <a:ext cx="16050" cy="16025"/>
            </a:xfrm>
            <a:custGeom>
              <a:avLst/>
              <a:gdLst/>
              <a:ahLst/>
              <a:cxnLst/>
              <a:rect l="l" t="t" r="r" b="b"/>
              <a:pathLst>
                <a:path w="642" h="641" extrusionOk="0">
                  <a:moveTo>
                    <a:pt x="322" y="0"/>
                  </a:moveTo>
                  <a:cubicBezTo>
                    <a:pt x="144" y="0"/>
                    <a:pt x="1" y="144"/>
                    <a:pt x="1" y="321"/>
                  </a:cubicBezTo>
                  <a:cubicBezTo>
                    <a:pt x="1" y="498"/>
                    <a:pt x="144" y="641"/>
                    <a:pt x="322" y="641"/>
                  </a:cubicBezTo>
                  <a:cubicBezTo>
                    <a:pt x="498" y="641"/>
                    <a:pt x="641" y="498"/>
                    <a:pt x="641" y="321"/>
                  </a:cubicBezTo>
                  <a:cubicBezTo>
                    <a:pt x="641" y="144"/>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5" name="Google Shape;9515;p20"/>
            <p:cNvSpPr/>
            <p:nvPr/>
          </p:nvSpPr>
          <p:spPr>
            <a:xfrm>
              <a:off x="3289350" y="4487550"/>
              <a:ext cx="16050" cy="16025"/>
            </a:xfrm>
            <a:custGeom>
              <a:avLst/>
              <a:gdLst/>
              <a:ahLst/>
              <a:cxnLst/>
              <a:rect l="l" t="t" r="r" b="b"/>
              <a:pathLst>
                <a:path w="642" h="641" extrusionOk="0">
                  <a:moveTo>
                    <a:pt x="322" y="0"/>
                  </a:moveTo>
                  <a:cubicBezTo>
                    <a:pt x="144" y="0"/>
                    <a:pt x="1" y="143"/>
                    <a:pt x="1" y="320"/>
                  </a:cubicBezTo>
                  <a:cubicBezTo>
                    <a:pt x="1" y="498"/>
                    <a:pt x="144" y="641"/>
                    <a:pt x="322" y="641"/>
                  </a:cubicBezTo>
                  <a:cubicBezTo>
                    <a:pt x="498" y="641"/>
                    <a:pt x="641" y="498"/>
                    <a:pt x="641" y="320"/>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6" name="Google Shape;9516;p20"/>
            <p:cNvSpPr/>
            <p:nvPr/>
          </p:nvSpPr>
          <p:spPr>
            <a:xfrm>
              <a:off x="3289350" y="4419550"/>
              <a:ext cx="16050" cy="16025"/>
            </a:xfrm>
            <a:custGeom>
              <a:avLst/>
              <a:gdLst/>
              <a:ahLst/>
              <a:cxnLst/>
              <a:rect l="l" t="t" r="r" b="b"/>
              <a:pathLst>
                <a:path w="642" h="641" extrusionOk="0">
                  <a:moveTo>
                    <a:pt x="322" y="1"/>
                  </a:moveTo>
                  <a:cubicBezTo>
                    <a:pt x="144" y="1"/>
                    <a:pt x="1" y="144"/>
                    <a:pt x="1" y="320"/>
                  </a:cubicBezTo>
                  <a:cubicBezTo>
                    <a:pt x="1" y="498"/>
                    <a:pt x="144" y="641"/>
                    <a:pt x="322" y="641"/>
                  </a:cubicBezTo>
                  <a:cubicBezTo>
                    <a:pt x="498" y="641"/>
                    <a:pt x="641" y="498"/>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7" name="Google Shape;9517;p20"/>
            <p:cNvSpPr/>
            <p:nvPr/>
          </p:nvSpPr>
          <p:spPr>
            <a:xfrm>
              <a:off x="3289350" y="4351475"/>
              <a:ext cx="16050" cy="16050"/>
            </a:xfrm>
            <a:custGeom>
              <a:avLst/>
              <a:gdLst/>
              <a:ahLst/>
              <a:cxnLst/>
              <a:rect l="l" t="t" r="r" b="b"/>
              <a:pathLst>
                <a:path w="642" h="642" extrusionOk="0">
                  <a:moveTo>
                    <a:pt x="322" y="1"/>
                  </a:moveTo>
                  <a:cubicBezTo>
                    <a:pt x="144" y="1"/>
                    <a:pt x="1" y="145"/>
                    <a:pt x="1" y="322"/>
                  </a:cubicBezTo>
                  <a:cubicBezTo>
                    <a:pt x="1" y="498"/>
                    <a:pt x="144" y="641"/>
                    <a:pt x="322" y="641"/>
                  </a:cubicBezTo>
                  <a:cubicBezTo>
                    <a:pt x="498" y="641"/>
                    <a:pt x="641" y="498"/>
                    <a:pt x="641" y="322"/>
                  </a:cubicBezTo>
                  <a:cubicBezTo>
                    <a:pt x="641" y="147"/>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8" name="Google Shape;9518;p20"/>
            <p:cNvSpPr/>
            <p:nvPr/>
          </p:nvSpPr>
          <p:spPr>
            <a:xfrm>
              <a:off x="3289350" y="4453525"/>
              <a:ext cx="16050" cy="16050"/>
            </a:xfrm>
            <a:custGeom>
              <a:avLst/>
              <a:gdLst/>
              <a:ahLst/>
              <a:cxnLst/>
              <a:rect l="l" t="t" r="r" b="b"/>
              <a:pathLst>
                <a:path w="642"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9" name="Google Shape;9519;p20"/>
            <p:cNvSpPr/>
            <p:nvPr/>
          </p:nvSpPr>
          <p:spPr>
            <a:xfrm>
              <a:off x="3328375" y="4079550"/>
              <a:ext cx="16050" cy="16025"/>
            </a:xfrm>
            <a:custGeom>
              <a:avLst/>
              <a:gdLst/>
              <a:ahLst/>
              <a:cxnLst/>
              <a:rect l="l" t="t" r="r" b="b"/>
              <a:pathLst>
                <a:path w="642" h="641" extrusionOk="0">
                  <a:moveTo>
                    <a:pt x="322" y="0"/>
                  </a:moveTo>
                  <a:cubicBezTo>
                    <a:pt x="144" y="0"/>
                    <a:pt x="1" y="143"/>
                    <a:pt x="1" y="320"/>
                  </a:cubicBezTo>
                  <a:cubicBezTo>
                    <a:pt x="1" y="498"/>
                    <a:pt x="144" y="641"/>
                    <a:pt x="322" y="641"/>
                  </a:cubicBezTo>
                  <a:cubicBezTo>
                    <a:pt x="498" y="641"/>
                    <a:pt x="641" y="498"/>
                    <a:pt x="641" y="320"/>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0" name="Google Shape;9520;p20"/>
            <p:cNvSpPr/>
            <p:nvPr/>
          </p:nvSpPr>
          <p:spPr>
            <a:xfrm>
              <a:off x="3328375" y="4113525"/>
              <a:ext cx="16050" cy="16025"/>
            </a:xfrm>
            <a:custGeom>
              <a:avLst/>
              <a:gdLst/>
              <a:ahLst/>
              <a:cxnLst/>
              <a:rect l="l" t="t" r="r" b="b"/>
              <a:pathLst>
                <a:path w="642" h="641" extrusionOk="0">
                  <a:moveTo>
                    <a:pt x="322" y="0"/>
                  </a:moveTo>
                  <a:cubicBezTo>
                    <a:pt x="144" y="0"/>
                    <a:pt x="1" y="144"/>
                    <a:pt x="1" y="321"/>
                  </a:cubicBezTo>
                  <a:cubicBezTo>
                    <a:pt x="1" y="498"/>
                    <a:pt x="144" y="641"/>
                    <a:pt x="322" y="641"/>
                  </a:cubicBezTo>
                  <a:cubicBezTo>
                    <a:pt x="498" y="641"/>
                    <a:pt x="641" y="498"/>
                    <a:pt x="641" y="321"/>
                  </a:cubicBezTo>
                  <a:cubicBezTo>
                    <a:pt x="641" y="144"/>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1" name="Google Shape;9521;p20"/>
            <p:cNvSpPr/>
            <p:nvPr/>
          </p:nvSpPr>
          <p:spPr>
            <a:xfrm>
              <a:off x="3328375" y="4047150"/>
              <a:ext cx="14125" cy="14425"/>
            </a:xfrm>
            <a:custGeom>
              <a:avLst/>
              <a:gdLst/>
              <a:ahLst/>
              <a:cxnLst/>
              <a:rect l="l" t="t" r="r" b="b"/>
              <a:pathLst>
                <a:path w="565" h="577" extrusionOk="0">
                  <a:moveTo>
                    <a:pt x="129" y="0"/>
                  </a:moveTo>
                  <a:cubicBezTo>
                    <a:pt x="52" y="58"/>
                    <a:pt x="1" y="151"/>
                    <a:pt x="1" y="257"/>
                  </a:cubicBezTo>
                  <a:cubicBezTo>
                    <a:pt x="1" y="433"/>
                    <a:pt x="144" y="576"/>
                    <a:pt x="322" y="576"/>
                  </a:cubicBezTo>
                  <a:cubicBezTo>
                    <a:pt x="420" y="576"/>
                    <a:pt x="506" y="531"/>
                    <a:pt x="564" y="462"/>
                  </a:cubicBezTo>
                  <a:cubicBezTo>
                    <a:pt x="423" y="305"/>
                    <a:pt x="278" y="151"/>
                    <a:pt x="12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2" name="Google Shape;9522;p20"/>
            <p:cNvSpPr/>
            <p:nvPr/>
          </p:nvSpPr>
          <p:spPr>
            <a:xfrm>
              <a:off x="3328375" y="4453525"/>
              <a:ext cx="16050" cy="16050"/>
            </a:xfrm>
            <a:custGeom>
              <a:avLst/>
              <a:gdLst/>
              <a:ahLst/>
              <a:cxnLst/>
              <a:rect l="l" t="t" r="r" b="b"/>
              <a:pathLst>
                <a:path w="642"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3" name="Google Shape;9523;p20"/>
            <p:cNvSpPr/>
            <p:nvPr/>
          </p:nvSpPr>
          <p:spPr>
            <a:xfrm>
              <a:off x="3367450" y="4385500"/>
              <a:ext cx="16025" cy="16025"/>
            </a:xfrm>
            <a:custGeom>
              <a:avLst/>
              <a:gdLst/>
              <a:ahLst/>
              <a:cxnLst/>
              <a:rect l="l" t="t" r="r" b="b"/>
              <a:pathLst>
                <a:path w="641" h="641" extrusionOk="0">
                  <a:moveTo>
                    <a:pt x="320" y="0"/>
                  </a:moveTo>
                  <a:cubicBezTo>
                    <a:pt x="143" y="0"/>
                    <a:pt x="0" y="144"/>
                    <a:pt x="0" y="321"/>
                  </a:cubicBezTo>
                  <a:cubicBezTo>
                    <a:pt x="0" y="498"/>
                    <a:pt x="143" y="641"/>
                    <a:pt x="320" y="641"/>
                  </a:cubicBezTo>
                  <a:cubicBezTo>
                    <a:pt x="498"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4" name="Google Shape;9524;p20"/>
            <p:cNvSpPr/>
            <p:nvPr/>
          </p:nvSpPr>
          <p:spPr>
            <a:xfrm>
              <a:off x="3406475" y="4182050"/>
              <a:ext cx="9525" cy="15500"/>
            </a:xfrm>
            <a:custGeom>
              <a:avLst/>
              <a:gdLst/>
              <a:ahLst/>
              <a:cxnLst/>
              <a:rect l="l" t="t" r="r" b="b"/>
              <a:pathLst>
                <a:path w="381" h="620" extrusionOk="0">
                  <a:moveTo>
                    <a:pt x="213" y="0"/>
                  </a:moveTo>
                  <a:cubicBezTo>
                    <a:pt x="89" y="44"/>
                    <a:pt x="0" y="160"/>
                    <a:pt x="0" y="300"/>
                  </a:cubicBezTo>
                  <a:cubicBezTo>
                    <a:pt x="0" y="476"/>
                    <a:pt x="143" y="620"/>
                    <a:pt x="320" y="620"/>
                  </a:cubicBezTo>
                  <a:cubicBezTo>
                    <a:pt x="341" y="620"/>
                    <a:pt x="360" y="618"/>
                    <a:pt x="380" y="614"/>
                  </a:cubicBezTo>
                  <a:cubicBezTo>
                    <a:pt x="330" y="407"/>
                    <a:pt x="275" y="202"/>
                    <a:pt x="21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5" name="Google Shape;9525;p20"/>
            <p:cNvSpPr/>
            <p:nvPr/>
          </p:nvSpPr>
          <p:spPr>
            <a:xfrm>
              <a:off x="3367450" y="4351475"/>
              <a:ext cx="16025" cy="16050"/>
            </a:xfrm>
            <a:custGeom>
              <a:avLst/>
              <a:gdLst/>
              <a:ahLst/>
              <a:cxnLst/>
              <a:rect l="l" t="t" r="r" b="b"/>
              <a:pathLst>
                <a:path w="641" h="642" extrusionOk="0">
                  <a:moveTo>
                    <a:pt x="320" y="1"/>
                  </a:moveTo>
                  <a:cubicBezTo>
                    <a:pt x="143" y="1"/>
                    <a:pt x="0" y="145"/>
                    <a:pt x="0" y="322"/>
                  </a:cubicBezTo>
                  <a:cubicBezTo>
                    <a:pt x="0" y="498"/>
                    <a:pt x="143" y="641"/>
                    <a:pt x="320" y="641"/>
                  </a:cubicBezTo>
                  <a:cubicBezTo>
                    <a:pt x="498" y="641"/>
                    <a:pt x="641" y="498"/>
                    <a:pt x="641" y="322"/>
                  </a:cubicBezTo>
                  <a:cubicBezTo>
                    <a:pt x="641" y="147"/>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6" name="Google Shape;9526;p20"/>
            <p:cNvSpPr/>
            <p:nvPr/>
          </p:nvSpPr>
          <p:spPr>
            <a:xfrm>
              <a:off x="3094125" y="4045500"/>
              <a:ext cx="16175" cy="16025"/>
            </a:xfrm>
            <a:custGeom>
              <a:avLst/>
              <a:gdLst/>
              <a:ahLst/>
              <a:cxnLst/>
              <a:rect l="l" t="t" r="r" b="b"/>
              <a:pathLst>
                <a:path w="647" h="641" extrusionOk="0">
                  <a:moveTo>
                    <a:pt x="324" y="0"/>
                  </a:moveTo>
                  <a:cubicBezTo>
                    <a:pt x="322" y="0"/>
                    <a:pt x="320" y="0"/>
                    <a:pt x="318" y="0"/>
                  </a:cubicBezTo>
                  <a:cubicBezTo>
                    <a:pt x="140" y="3"/>
                    <a:pt x="0" y="149"/>
                    <a:pt x="3" y="327"/>
                  </a:cubicBezTo>
                  <a:cubicBezTo>
                    <a:pt x="8" y="502"/>
                    <a:pt x="151" y="641"/>
                    <a:pt x="324" y="641"/>
                  </a:cubicBezTo>
                  <a:cubicBezTo>
                    <a:pt x="326" y="641"/>
                    <a:pt x="328" y="641"/>
                    <a:pt x="330" y="641"/>
                  </a:cubicBezTo>
                  <a:cubicBezTo>
                    <a:pt x="506" y="638"/>
                    <a:pt x="646" y="491"/>
                    <a:pt x="643" y="314"/>
                  </a:cubicBezTo>
                  <a:cubicBezTo>
                    <a:pt x="640" y="139"/>
                    <a:pt x="497" y="0"/>
                    <a:pt x="32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7" name="Google Shape;9527;p20"/>
            <p:cNvSpPr/>
            <p:nvPr/>
          </p:nvSpPr>
          <p:spPr>
            <a:xfrm>
              <a:off x="3406475" y="4215525"/>
              <a:ext cx="15275" cy="16050"/>
            </a:xfrm>
            <a:custGeom>
              <a:avLst/>
              <a:gdLst/>
              <a:ahLst/>
              <a:cxnLst/>
              <a:rect l="l" t="t" r="r" b="b"/>
              <a:pathLst>
                <a:path w="611" h="642" extrusionOk="0">
                  <a:moveTo>
                    <a:pt x="320" y="1"/>
                  </a:moveTo>
                  <a:cubicBezTo>
                    <a:pt x="143" y="1"/>
                    <a:pt x="0" y="144"/>
                    <a:pt x="0" y="320"/>
                  </a:cubicBezTo>
                  <a:cubicBezTo>
                    <a:pt x="0" y="498"/>
                    <a:pt x="143" y="641"/>
                    <a:pt x="320" y="641"/>
                  </a:cubicBezTo>
                  <a:cubicBezTo>
                    <a:pt x="451" y="641"/>
                    <a:pt x="561" y="563"/>
                    <a:pt x="611" y="453"/>
                  </a:cubicBezTo>
                  <a:cubicBezTo>
                    <a:pt x="594" y="335"/>
                    <a:pt x="574" y="219"/>
                    <a:pt x="553" y="103"/>
                  </a:cubicBezTo>
                  <a:cubicBezTo>
                    <a:pt x="496" y="40"/>
                    <a:pt x="413"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8" name="Google Shape;9528;p20"/>
            <p:cNvSpPr/>
            <p:nvPr/>
          </p:nvSpPr>
          <p:spPr>
            <a:xfrm>
              <a:off x="3406475" y="4249500"/>
              <a:ext cx="16025" cy="16050"/>
            </a:xfrm>
            <a:custGeom>
              <a:avLst/>
              <a:gdLst/>
              <a:ahLst/>
              <a:cxnLst/>
              <a:rect l="l" t="t" r="r" b="b"/>
              <a:pathLst>
                <a:path w="641" h="642" extrusionOk="0">
                  <a:moveTo>
                    <a:pt x="320" y="1"/>
                  </a:moveTo>
                  <a:cubicBezTo>
                    <a:pt x="143" y="1"/>
                    <a:pt x="0" y="144"/>
                    <a:pt x="0" y="322"/>
                  </a:cubicBezTo>
                  <a:cubicBezTo>
                    <a:pt x="0" y="498"/>
                    <a:pt x="143"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9" name="Google Shape;9529;p20"/>
            <p:cNvSpPr/>
            <p:nvPr/>
          </p:nvSpPr>
          <p:spPr>
            <a:xfrm>
              <a:off x="3406475" y="4283525"/>
              <a:ext cx="16025" cy="16025"/>
            </a:xfrm>
            <a:custGeom>
              <a:avLst/>
              <a:gdLst/>
              <a:ahLst/>
              <a:cxnLst/>
              <a:rect l="l" t="t" r="r" b="b"/>
              <a:pathLst>
                <a:path w="641" h="641" extrusionOk="0">
                  <a:moveTo>
                    <a:pt x="320" y="1"/>
                  </a:moveTo>
                  <a:cubicBezTo>
                    <a:pt x="143" y="1"/>
                    <a:pt x="0" y="144"/>
                    <a:pt x="0" y="320"/>
                  </a:cubicBezTo>
                  <a:cubicBezTo>
                    <a:pt x="0" y="496"/>
                    <a:pt x="143" y="641"/>
                    <a:pt x="320" y="641"/>
                  </a:cubicBezTo>
                  <a:cubicBezTo>
                    <a:pt x="498" y="641"/>
                    <a:pt x="641" y="496"/>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0" name="Google Shape;9530;p20"/>
            <p:cNvSpPr/>
            <p:nvPr/>
          </p:nvSpPr>
          <p:spPr>
            <a:xfrm>
              <a:off x="3367450" y="4147550"/>
              <a:ext cx="16025" cy="16025"/>
            </a:xfrm>
            <a:custGeom>
              <a:avLst/>
              <a:gdLst/>
              <a:ahLst/>
              <a:cxnLst/>
              <a:rect l="l" t="t" r="r" b="b"/>
              <a:pathLst>
                <a:path w="641" h="641" extrusionOk="0">
                  <a:moveTo>
                    <a:pt x="320" y="0"/>
                  </a:moveTo>
                  <a:cubicBezTo>
                    <a:pt x="143" y="0"/>
                    <a:pt x="0" y="143"/>
                    <a:pt x="0" y="319"/>
                  </a:cubicBezTo>
                  <a:cubicBezTo>
                    <a:pt x="0" y="497"/>
                    <a:pt x="143" y="640"/>
                    <a:pt x="320" y="640"/>
                  </a:cubicBezTo>
                  <a:cubicBezTo>
                    <a:pt x="498" y="640"/>
                    <a:pt x="641" y="497"/>
                    <a:pt x="641" y="319"/>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1" name="Google Shape;9531;p20"/>
            <p:cNvSpPr/>
            <p:nvPr/>
          </p:nvSpPr>
          <p:spPr>
            <a:xfrm>
              <a:off x="3367450" y="4181525"/>
              <a:ext cx="16025" cy="16025"/>
            </a:xfrm>
            <a:custGeom>
              <a:avLst/>
              <a:gdLst/>
              <a:ahLst/>
              <a:cxnLst/>
              <a:rect l="l" t="t" r="r" b="b"/>
              <a:pathLst>
                <a:path w="641" h="641" extrusionOk="0">
                  <a:moveTo>
                    <a:pt x="320" y="0"/>
                  </a:moveTo>
                  <a:cubicBezTo>
                    <a:pt x="143" y="0"/>
                    <a:pt x="0" y="143"/>
                    <a:pt x="0" y="321"/>
                  </a:cubicBezTo>
                  <a:cubicBezTo>
                    <a:pt x="0" y="497"/>
                    <a:pt x="143" y="641"/>
                    <a:pt x="320" y="641"/>
                  </a:cubicBezTo>
                  <a:cubicBezTo>
                    <a:pt x="498" y="641"/>
                    <a:pt x="641" y="497"/>
                    <a:pt x="641" y="321"/>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2" name="Google Shape;9532;p20"/>
            <p:cNvSpPr/>
            <p:nvPr/>
          </p:nvSpPr>
          <p:spPr>
            <a:xfrm>
              <a:off x="3328375" y="4419550"/>
              <a:ext cx="16050" cy="16025"/>
            </a:xfrm>
            <a:custGeom>
              <a:avLst/>
              <a:gdLst/>
              <a:ahLst/>
              <a:cxnLst/>
              <a:rect l="l" t="t" r="r" b="b"/>
              <a:pathLst>
                <a:path w="642" h="641" extrusionOk="0">
                  <a:moveTo>
                    <a:pt x="322" y="1"/>
                  </a:moveTo>
                  <a:cubicBezTo>
                    <a:pt x="144" y="1"/>
                    <a:pt x="1" y="144"/>
                    <a:pt x="1" y="320"/>
                  </a:cubicBezTo>
                  <a:cubicBezTo>
                    <a:pt x="1" y="498"/>
                    <a:pt x="144" y="641"/>
                    <a:pt x="322" y="641"/>
                  </a:cubicBezTo>
                  <a:cubicBezTo>
                    <a:pt x="498" y="641"/>
                    <a:pt x="641" y="498"/>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3" name="Google Shape;9533;p20"/>
            <p:cNvSpPr/>
            <p:nvPr/>
          </p:nvSpPr>
          <p:spPr>
            <a:xfrm>
              <a:off x="3367450" y="4317500"/>
              <a:ext cx="16025" cy="16050"/>
            </a:xfrm>
            <a:custGeom>
              <a:avLst/>
              <a:gdLst/>
              <a:ahLst/>
              <a:cxnLst/>
              <a:rect l="l" t="t" r="r" b="b"/>
              <a:pathLst>
                <a:path w="641" h="642" extrusionOk="0">
                  <a:moveTo>
                    <a:pt x="320" y="1"/>
                  </a:moveTo>
                  <a:cubicBezTo>
                    <a:pt x="143" y="1"/>
                    <a:pt x="0" y="144"/>
                    <a:pt x="0" y="322"/>
                  </a:cubicBezTo>
                  <a:cubicBezTo>
                    <a:pt x="0" y="498"/>
                    <a:pt x="143"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4" name="Google Shape;9534;p20"/>
            <p:cNvSpPr/>
            <p:nvPr/>
          </p:nvSpPr>
          <p:spPr>
            <a:xfrm>
              <a:off x="3367450" y="4113525"/>
              <a:ext cx="16025" cy="16025"/>
            </a:xfrm>
            <a:custGeom>
              <a:avLst/>
              <a:gdLst/>
              <a:ahLst/>
              <a:cxnLst/>
              <a:rect l="l" t="t" r="r" b="b"/>
              <a:pathLst>
                <a:path w="641" h="641" extrusionOk="0">
                  <a:moveTo>
                    <a:pt x="320" y="0"/>
                  </a:moveTo>
                  <a:cubicBezTo>
                    <a:pt x="143" y="0"/>
                    <a:pt x="0" y="144"/>
                    <a:pt x="0" y="321"/>
                  </a:cubicBezTo>
                  <a:cubicBezTo>
                    <a:pt x="0" y="498"/>
                    <a:pt x="143" y="641"/>
                    <a:pt x="320" y="641"/>
                  </a:cubicBezTo>
                  <a:cubicBezTo>
                    <a:pt x="498"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5" name="Google Shape;9535;p20"/>
            <p:cNvSpPr/>
            <p:nvPr/>
          </p:nvSpPr>
          <p:spPr>
            <a:xfrm>
              <a:off x="3367450" y="4215525"/>
              <a:ext cx="16025" cy="16050"/>
            </a:xfrm>
            <a:custGeom>
              <a:avLst/>
              <a:gdLst/>
              <a:ahLst/>
              <a:cxnLst/>
              <a:rect l="l" t="t" r="r" b="b"/>
              <a:pathLst>
                <a:path w="641" h="642" extrusionOk="0">
                  <a:moveTo>
                    <a:pt x="320" y="1"/>
                  </a:moveTo>
                  <a:cubicBezTo>
                    <a:pt x="143" y="1"/>
                    <a:pt x="0" y="144"/>
                    <a:pt x="0" y="320"/>
                  </a:cubicBezTo>
                  <a:cubicBezTo>
                    <a:pt x="0" y="498"/>
                    <a:pt x="143" y="641"/>
                    <a:pt x="320" y="641"/>
                  </a:cubicBezTo>
                  <a:cubicBezTo>
                    <a:pt x="498" y="641"/>
                    <a:pt x="641" y="498"/>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6" name="Google Shape;9536;p20"/>
            <p:cNvSpPr/>
            <p:nvPr/>
          </p:nvSpPr>
          <p:spPr>
            <a:xfrm>
              <a:off x="3367450" y="4283525"/>
              <a:ext cx="16025" cy="16025"/>
            </a:xfrm>
            <a:custGeom>
              <a:avLst/>
              <a:gdLst/>
              <a:ahLst/>
              <a:cxnLst/>
              <a:rect l="l" t="t" r="r" b="b"/>
              <a:pathLst>
                <a:path w="641" h="641" extrusionOk="0">
                  <a:moveTo>
                    <a:pt x="320" y="1"/>
                  </a:moveTo>
                  <a:cubicBezTo>
                    <a:pt x="143" y="1"/>
                    <a:pt x="0" y="144"/>
                    <a:pt x="0" y="320"/>
                  </a:cubicBezTo>
                  <a:cubicBezTo>
                    <a:pt x="0" y="496"/>
                    <a:pt x="143" y="641"/>
                    <a:pt x="320" y="641"/>
                  </a:cubicBezTo>
                  <a:cubicBezTo>
                    <a:pt x="498" y="641"/>
                    <a:pt x="641" y="496"/>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7" name="Google Shape;9537;p20"/>
            <p:cNvSpPr/>
            <p:nvPr/>
          </p:nvSpPr>
          <p:spPr>
            <a:xfrm>
              <a:off x="3367450" y="4249500"/>
              <a:ext cx="16025" cy="16050"/>
            </a:xfrm>
            <a:custGeom>
              <a:avLst/>
              <a:gdLst/>
              <a:ahLst/>
              <a:cxnLst/>
              <a:rect l="l" t="t" r="r" b="b"/>
              <a:pathLst>
                <a:path w="641" h="642" extrusionOk="0">
                  <a:moveTo>
                    <a:pt x="320" y="1"/>
                  </a:moveTo>
                  <a:cubicBezTo>
                    <a:pt x="143" y="1"/>
                    <a:pt x="0" y="144"/>
                    <a:pt x="0" y="322"/>
                  </a:cubicBezTo>
                  <a:cubicBezTo>
                    <a:pt x="0" y="498"/>
                    <a:pt x="143"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8" name="Google Shape;9538;p20"/>
            <p:cNvSpPr/>
            <p:nvPr/>
          </p:nvSpPr>
          <p:spPr>
            <a:xfrm>
              <a:off x="3289350" y="4215525"/>
              <a:ext cx="16050" cy="16050"/>
            </a:xfrm>
            <a:custGeom>
              <a:avLst/>
              <a:gdLst/>
              <a:ahLst/>
              <a:cxnLst/>
              <a:rect l="l" t="t" r="r" b="b"/>
              <a:pathLst>
                <a:path w="642" h="642" extrusionOk="0">
                  <a:moveTo>
                    <a:pt x="322" y="1"/>
                  </a:moveTo>
                  <a:cubicBezTo>
                    <a:pt x="144" y="1"/>
                    <a:pt x="1" y="144"/>
                    <a:pt x="1" y="320"/>
                  </a:cubicBezTo>
                  <a:cubicBezTo>
                    <a:pt x="1" y="498"/>
                    <a:pt x="144" y="641"/>
                    <a:pt x="322" y="641"/>
                  </a:cubicBezTo>
                  <a:cubicBezTo>
                    <a:pt x="498" y="641"/>
                    <a:pt x="641" y="498"/>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9" name="Google Shape;9539;p20"/>
            <p:cNvSpPr/>
            <p:nvPr/>
          </p:nvSpPr>
          <p:spPr>
            <a:xfrm>
              <a:off x="3250325" y="4181525"/>
              <a:ext cx="16050" cy="16025"/>
            </a:xfrm>
            <a:custGeom>
              <a:avLst/>
              <a:gdLst/>
              <a:ahLst/>
              <a:cxnLst/>
              <a:rect l="l" t="t" r="r" b="b"/>
              <a:pathLst>
                <a:path w="642" h="641" extrusionOk="0">
                  <a:moveTo>
                    <a:pt x="320" y="0"/>
                  </a:moveTo>
                  <a:cubicBezTo>
                    <a:pt x="144" y="0"/>
                    <a:pt x="1" y="143"/>
                    <a:pt x="1" y="321"/>
                  </a:cubicBezTo>
                  <a:cubicBezTo>
                    <a:pt x="1" y="497"/>
                    <a:pt x="144" y="641"/>
                    <a:pt x="320" y="641"/>
                  </a:cubicBezTo>
                  <a:cubicBezTo>
                    <a:pt x="498" y="641"/>
                    <a:pt x="641" y="497"/>
                    <a:pt x="641" y="321"/>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0" name="Google Shape;9540;p20"/>
            <p:cNvSpPr/>
            <p:nvPr/>
          </p:nvSpPr>
          <p:spPr>
            <a:xfrm>
              <a:off x="3250325" y="4079550"/>
              <a:ext cx="16050" cy="16025"/>
            </a:xfrm>
            <a:custGeom>
              <a:avLst/>
              <a:gdLst/>
              <a:ahLst/>
              <a:cxnLst/>
              <a:rect l="l" t="t" r="r" b="b"/>
              <a:pathLst>
                <a:path w="642" h="641" extrusionOk="0">
                  <a:moveTo>
                    <a:pt x="320" y="0"/>
                  </a:moveTo>
                  <a:cubicBezTo>
                    <a:pt x="144" y="0"/>
                    <a:pt x="1" y="143"/>
                    <a:pt x="1" y="320"/>
                  </a:cubicBezTo>
                  <a:cubicBezTo>
                    <a:pt x="1" y="498"/>
                    <a:pt x="144" y="641"/>
                    <a:pt x="320" y="641"/>
                  </a:cubicBezTo>
                  <a:cubicBezTo>
                    <a:pt x="498" y="641"/>
                    <a:pt x="641" y="498"/>
                    <a:pt x="641" y="320"/>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1" name="Google Shape;9541;p20"/>
            <p:cNvSpPr/>
            <p:nvPr/>
          </p:nvSpPr>
          <p:spPr>
            <a:xfrm>
              <a:off x="3250325" y="4113525"/>
              <a:ext cx="16050" cy="16025"/>
            </a:xfrm>
            <a:custGeom>
              <a:avLst/>
              <a:gdLst/>
              <a:ahLst/>
              <a:cxnLst/>
              <a:rect l="l" t="t" r="r" b="b"/>
              <a:pathLst>
                <a:path w="642" h="641" extrusionOk="0">
                  <a:moveTo>
                    <a:pt x="320" y="0"/>
                  </a:moveTo>
                  <a:cubicBezTo>
                    <a:pt x="144" y="0"/>
                    <a:pt x="1" y="144"/>
                    <a:pt x="1" y="321"/>
                  </a:cubicBezTo>
                  <a:cubicBezTo>
                    <a:pt x="1" y="498"/>
                    <a:pt x="144" y="641"/>
                    <a:pt x="320" y="641"/>
                  </a:cubicBezTo>
                  <a:cubicBezTo>
                    <a:pt x="498"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2" name="Google Shape;9542;p20"/>
            <p:cNvSpPr/>
            <p:nvPr/>
          </p:nvSpPr>
          <p:spPr>
            <a:xfrm>
              <a:off x="3250325" y="4147550"/>
              <a:ext cx="16050" cy="16025"/>
            </a:xfrm>
            <a:custGeom>
              <a:avLst/>
              <a:gdLst/>
              <a:ahLst/>
              <a:cxnLst/>
              <a:rect l="l" t="t" r="r" b="b"/>
              <a:pathLst>
                <a:path w="642" h="641" extrusionOk="0">
                  <a:moveTo>
                    <a:pt x="320" y="0"/>
                  </a:moveTo>
                  <a:cubicBezTo>
                    <a:pt x="144" y="0"/>
                    <a:pt x="1" y="143"/>
                    <a:pt x="1" y="319"/>
                  </a:cubicBezTo>
                  <a:cubicBezTo>
                    <a:pt x="1" y="497"/>
                    <a:pt x="144" y="640"/>
                    <a:pt x="320" y="640"/>
                  </a:cubicBezTo>
                  <a:cubicBezTo>
                    <a:pt x="498" y="640"/>
                    <a:pt x="641" y="497"/>
                    <a:pt x="641" y="319"/>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3" name="Google Shape;9543;p20"/>
            <p:cNvSpPr/>
            <p:nvPr/>
          </p:nvSpPr>
          <p:spPr>
            <a:xfrm>
              <a:off x="3250325" y="4283525"/>
              <a:ext cx="16050" cy="16025"/>
            </a:xfrm>
            <a:custGeom>
              <a:avLst/>
              <a:gdLst/>
              <a:ahLst/>
              <a:cxnLst/>
              <a:rect l="l" t="t" r="r" b="b"/>
              <a:pathLst>
                <a:path w="642" h="641" extrusionOk="0">
                  <a:moveTo>
                    <a:pt x="320" y="1"/>
                  </a:moveTo>
                  <a:cubicBezTo>
                    <a:pt x="144" y="1"/>
                    <a:pt x="1" y="144"/>
                    <a:pt x="1" y="320"/>
                  </a:cubicBezTo>
                  <a:cubicBezTo>
                    <a:pt x="1" y="496"/>
                    <a:pt x="144" y="641"/>
                    <a:pt x="320" y="641"/>
                  </a:cubicBezTo>
                  <a:cubicBezTo>
                    <a:pt x="498" y="641"/>
                    <a:pt x="641" y="496"/>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4" name="Google Shape;9544;p20"/>
            <p:cNvSpPr/>
            <p:nvPr/>
          </p:nvSpPr>
          <p:spPr>
            <a:xfrm>
              <a:off x="3250325" y="4317500"/>
              <a:ext cx="16050" cy="16050"/>
            </a:xfrm>
            <a:custGeom>
              <a:avLst/>
              <a:gdLst/>
              <a:ahLst/>
              <a:cxnLst/>
              <a:rect l="l" t="t" r="r" b="b"/>
              <a:pathLst>
                <a:path w="642" h="642" extrusionOk="0">
                  <a:moveTo>
                    <a:pt x="320" y="1"/>
                  </a:moveTo>
                  <a:cubicBezTo>
                    <a:pt x="144" y="1"/>
                    <a:pt x="1" y="144"/>
                    <a:pt x="1" y="322"/>
                  </a:cubicBezTo>
                  <a:cubicBezTo>
                    <a:pt x="1" y="498"/>
                    <a:pt x="144"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5" name="Google Shape;9545;p20"/>
            <p:cNvSpPr/>
            <p:nvPr/>
          </p:nvSpPr>
          <p:spPr>
            <a:xfrm>
              <a:off x="3250325" y="4249500"/>
              <a:ext cx="16050" cy="16050"/>
            </a:xfrm>
            <a:custGeom>
              <a:avLst/>
              <a:gdLst/>
              <a:ahLst/>
              <a:cxnLst/>
              <a:rect l="l" t="t" r="r" b="b"/>
              <a:pathLst>
                <a:path w="642" h="642" extrusionOk="0">
                  <a:moveTo>
                    <a:pt x="320" y="1"/>
                  </a:moveTo>
                  <a:cubicBezTo>
                    <a:pt x="144" y="1"/>
                    <a:pt x="1" y="144"/>
                    <a:pt x="1" y="322"/>
                  </a:cubicBezTo>
                  <a:cubicBezTo>
                    <a:pt x="1" y="498"/>
                    <a:pt x="144"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6" name="Google Shape;9546;p20"/>
            <p:cNvSpPr/>
            <p:nvPr/>
          </p:nvSpPr>
          <p:spPr>
            <a:xfrm>
              <a:off x="3250325" y="4215525"/>
              <a:ext cx="16050" cy="16050"/>
            </a:xfrm>
            <a:custGeom>
              <a:avLst/>
              <a:gdLst/>
              <a:ahLst/>
              <a:cxnLst/>
              <a:rect l="l" t="t" r="r" b="b"/>
              <a:pathLst>
                <a:path w="642" h="642" extrusionOk="0">
                  <a:moveTo>
                    <a:pt x="320" y="1"/>
                  </a:moveTo>
                  <a:cubicBezTo>
                    <a:pt x="144" y="1"/>
                    <a:pt x="1" y="144"/>
                    <a:pt x="1" y="320"/>
                  </a:cubicBezTo>
                  <a:cubicBezTo>
                    <a:pt x="1" y="498"/>
                    <a:pt x="144" y="641"/>
                    <a:pt x="320" y="641"/>
                  </a:cubicBezTo>
                  <a:cubicBezTo>
                    <a:pt x="498" y="641"/>
                    <a:pt x="641" y="498"/>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7" name="Google Shape;9547;p20"/>
            <p:cNvSpPr/>
            <p:nvPr/>
          </p:nvSpPr>
          <p:spPr>
            <a:xfrm>
              <a:off x="3211300" y="4487550"/>
              <a:ext cx="16050" cy="16025"/>
            </a:xfrm>
            <a:custGeom>
              <a:avLst/>
              <a:gdLst/>
              <a:ahLst/>
              <a:cxnLst/>
              <a:rect l="l" t="t" r="r" b="b"/>
              <a:pathLst>
                <a:path w="642" h="641" extrusionOk="0">
                  <a:moveTo>
                    <a:pt x="320" y="0"/>
                  </a:moveTo>
                  <a:cubicBezTo>
                    <a:pt x="144" y="0"/>
                    <a:pt x="1" y="143"/>
                    <a:pt x="1" y="320"/>
                  </a:cubicBezTo>
                  <a:cubicBezTo>
                    <a:pt x="1" y="498"/>
                    <a:pt x="144" y="641"/>
                    <a:pt x="320" y="641"/>
                  </a:cubicBezTo>
                  <a:cubicBezTo>
                    <a:pt x="498" y="641"/>
                    <a:pt x="641" y="498"/>
                    <a:pt x="641" y="320"/>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8" name="Google Shape;9548;p20"/>
            <p:cNvSpPr/>
            <p:nvPr/>
          </p:nvSpPr>
          <p:spPr>
            <a:xfrm>
              <a:off x="3211300" y="4555550"/>
              <a:ext cx="16050" cy="16025"/>
            </a:xfrm>
            <a:custGeom>
              <a:avLst/>
              <a:gdLst/>
              <a:ahLst/>
              <a:cxnLst/>
              <a:rect l="l" t="t" r="r" b="b"/>
              <a:pathLst>
                <a:path w="642" h="641" extrusionOk="0">
                  <a:moveTo>
                    <a:pt x="320" y="0"/>
                  </a:moveTo>
                  <a:cubicBezTo>
                    <a:pt x="144" y="0"/>
                    <a:pt x="1" y="143"/>
                    <a:pt x="1" y="319"/>
                  </a:cubicBezTo>
                  <a:cubicBezTo>
                    <a:pt x="1" y="497"/>
                    <a:pt x="144" y="640"/>
                    <a:pt x="320" y="640"/>
                  </a:cubicBezTo>
                  <a:cubicBezTo>
                    <a:pt x="498" y="640"/>
                    <a:pt x="641" y="497"/>
                    <a:pt x="641" y="319"/>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9" name="Google Shape;9549;p20"/>
            <p:cNvSpPr/>
            <p:nvPr/>
          </p:nvSpPr>
          <p:spPr>
            <a:xfrm>
              <a:off x="3211300" y="4453525"/>
              <a:ext cx="16050" cy="16050"/>
            </a:xfrm>
            <a:custGeom>
              <a:avLst/>
              <a:gdLst/>
              <a:ahLst/>
              <a:cxnLst/>
              <a:rect l="l" t="t" r="r" b="b"/>
              <a:pathLst>
                <a:path w="642" h="642" extrusionOk="0">
                  <a:moveTo>
                    <a:pt x="320" y="1"/>
                  </a:moveTo>
                  <a:cubicBezTo>
                    <a:pt x="144" y="1"/>
                    <a:pt x="1" y="144"/>
                    <a:pt x="1" y="322"/>
                  </a:cubicBezTo>
                  <a:cubicBezTo>
                    <a:pt x="1" y="498"/>
                    <a:pt x="144"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0" name="Google Shape;9550;p20"/>
            <p:cNvSpPr/>
            <p:nvPr/>
          </p:nvSpPr>
          <p:spPr>
            <a:xfrm>
              <a:off x="3211300" y="4521525"/>
              <a:ext cx="16050" cy="16025"/>
            </a:xfrm>
            <a:custGeom>
              <a:avLst/>
              <a:gdLst/>
              <a:ahLst/>
              <a:cxnLst/>
              <a:rect l="l" t="t" r="r" b="b"/>
              <a:pathLst>
                <a:path w="642" h="641" extrusionOk="0">
                  <a:moveTo>
                    <a:pt x="320" y="0"/>
                  </a:moveTo>
                  <a:cubicBezTo>
                    <a:pt x="144" y="0"/>
                    <a:pt x="1" y="144"/>
                    <a:pt x="1" y="321"/>
                  </a:cubicBezTo>
                  <a:cubicBezTo>
                    <a:pt x="1" y="498"/>
                    <a:pt x="144" y="641"/>
                    <a:pt x="320" y="641"/>
                  </a:cubicBezTo>
                  <a:cubicBezTo>
                    <a:pt x="498"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1" name="Google Shape;9551;p20"/>
            <p:cNvSpPr/>
            <p:nvPr/>
          </p:nvSpPr>
          <p:spPr>
            <a:xfrm>
              <a:off x="3250325" y="4011475"/>
              <a:ext cx="16050" cy="16025"/>
            </a:xfrm>
            <a:custGeom>
              <a:avLst/>
              <a:gdLst/>
              <a:ahLst/>
              <a:cxnLst/>
              <a:rect l="l" t="t" r="r" b="b"/>
              <a:pathLst>
                <a:path w="642" h="641" extrusionOk="0">
                  <a:moveTo>
                    <a:pt x="320" y="1"/>
                  </a:moveTo>
                  <a:cubicBezTo>
                    <a:pt x="144" y="1"/>
                    <a:pt x="1" y="144"/>
                    <a:pt x="1" y="321"/>
                  </a:cubicBezTo>
                  <a:cubicBezTo>
                    <a:pt x="1" y="498"/>
                    <a:pt x="144" y="641"/>
                    <a:pt x="320" y="641"/>
                  </a:cubicBezTo>
                  <a:cubicBezTo>
                    <a:pt x="498" y="641"/>
                    <a:pt x="641" y="498"/>
                    <a:pt x="641" y="321"/>
                  </a:cubicBezTo>
                  <a:cubicBezTo>
                    <a:pt x="641" y="147"/>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2" name="Google Shape;9552;p20"/>
            <p:cNvSpPr/>
            <p:nvPr/>
          </p:nvSpPr>
          <p:spPr>
            <a:xfrm>
              <a:off x="3250325" y="4045500"/>
              <a:ext cx="16050" cy="16025"/>
            </a:xfrm>
            <a:custGeom>
              <a:avLst/>
              <a:gdLst/>
              <a:ahLst/>
              <a:cxnLst/>
              <a:rect l="l" t="t" r="r" b="b"/>
              <a:pathLst>
                <a:path w="642" h="641" extrusionOk="0">
                  <a:moveTo>
                    <a:pt x="320" y="0"/>
                  </a:moveTo>
                  <a:cubicBezTo>
                    <a:pt x="144" y="0"/>
                    <a:pt x="1" y="143"/>
                    <a:pt x="1" y="320"/>
                  </a:cubicBezTo>
                  <a:cubicBezTo>
                    <a:pt x="1" y="497"/>
                    <a:pt x="144" y="641"/>
                    <a:pt x="320" y="641"/>
                  </a:cubicBezTo>
                  <a:cubicBezTo>
                    <a:pt x="498" y="641"/>
                    <a:pt x="641" y="497"/>
                    <a:pt x="641" y="320"/>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3" name="Google Shape;9553;p20"/>
            <p:cNvSpPr/>
            <p:nvPr/>
          </p:nvSpPr>
          <p:spPr>
            <a:xfrm>
              <a:off x="3289350" y="4249500"/>
              <a:ext cx="16050" cy="16050"/>
            </a:xfrm>
            <a:custGeom>
              <a:avLst/>
              <a:gdLst/>
              <a:ahLst/>
              <a:cxnLst/>
              <a:rect l="l" t="t" r="r" b="b"/>
              <a:pathLst>
                <a:path w="642"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4" name="Google Shape;9554;p20"/>
            <p:cNvSpPr/>
            <p:nvPr/>
          </p:nvSpPr>
          <p:spPr>
            <a:xfrm>
              <a:off x="3289350" y="4147550"/>
              <a:ext cx="16050" cy="16025"/>
            </a:xfrm>
            <a:custGeom>
              <a:avLst/>
              <a:gdLst/>
              <a:ahLst/>
              <a:cxnLst/>
              <a:rect l="l" t="t" r="r" b="b"/>
              <a:pathLst>
                <a:path w="642" h="641" extrusionOk="0">
                  <a:moveTo>
                    <a:pt x="322" y="0"/>
                  </a:moveTo>
                  <a:cubicBezTo>
                    <a:pt x="144" y="0"/>
                    <a:pt x="1" y="143"/>
                    <a:pt x="1" y="319"/>
                  </a:cubicBezTo>
                  <a:cubicBezTo>
                    <a:pt x="1" y="497"/>
                    <a:pt x="144" y="640"/>
                    <a:pt x="322" y="640"/>
                  </a:cubicBezTo>
                  <a:cubicBezTo>
                    <a:pt x="498" y="640"/>
                    <a:pt x="641" y="497"/>
                    <a:pt x="641" y="319"/>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5" name="Google Shape;9555;p20"/>
            <p:cNvSpPr/>
            <p:nvPr/>
          </p:nvSpPr>
          <p:spPr>
            <a:xfrm>
              <a:off x="3289350" y="4113525"/>
              <a:ext cx="16050" cy="16025"/>
            </a:xfrm>
            <a:custGeom>
              <a:avLst/>
              <a:gdLst/>
              <a:ahLst/>
              <a:cxnLst/>
              <a:rect l="l" t="t" r="r" b="b"/>
              <a:pathLst>
                <a:path w="642" h="641" extrusionOk="0">
                  <a:moveTo>
                    <a:pt x="322" y="0"/>
                  </a:moveTo>
                  <a:cubicBezTo>
                    <a:pt x="144" y="0"/>
                    <a:pt x="1" y="144"/>
                    <a:pt x="1" y="321"/>
                  </a:cubicBezTo>
                  <a:cubicBezTo>
                    <a:pt x="1" y="498"/>
                    <a:pt x="144" y="641"/>
                    <a:pt x="322" y="641"/>
                  </a:cubicBezTo>
                  <a:cubicBezTo>
                    <a:pt x="498" y="641"/>
                    <a:pt x="641" y="498"/>
                    <a:pt x="641" y="321"/>
                  </a:cubicBezTo>
                  <a:cubicBezTo>
                    <a:pt x="641" y="144"/>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6" name="Google Shape;9556;p20"/>
            <p:cNvSpPr/>
            <p:nvPr/>
          </p:nvSpPr>
          <p:spPr>
            <a:xfrm>
              <a:off x="3289350" y="4181525"/>
              <a:ext cx="16050" cy="16025"/>
            </a:xfrm>
            <a:custGeom>
              <a:avLst/>
              <a:gdLst/>
              <a:ahLst/>
              <a:cxnLst/>
              <a:rect l="l" t="t" r="r" b="b"/>
              <a:pathLst>
                <a:path w="642" h="641" extrusionOk="0">
                  <a:moveTo>
                    <a:pt x="322" y="0"/>
                  </a:moveTo>
                  <a:cubicBezTo>
                    <a:pt x="144" y="0"/>
                    <a:pt x="1" y="143"/>
                    <a:pt x="1" y="321"/>
                  </a:cubicBezTo>
                  <a:cubicBezTo>
                    <a:pt x="1" y="497"/>
                    <a:pt x="144" y="641"/>
                    <a:pt x="322" y="641"/>
                  </a:cubicBezTo>
                  <a:cubicBezTo>
                    <a:pt x="498" y="641"/>
                    <a:pt x="641" y="497"/>
                    <a:pt x="641" y="321"/>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7" name="Google Shape;9557;p20"/>
            <p:cNvSpPr/>
            <p:nvPr/>
          </p:nvSpPr>
          <p:spPr>
            <a:xfrm>
              <a:off x="3211300" y="4419550"/>
              <a:ext cx="16050" cy="16025"/>
            </a:xfrm>
            <a:custGeom>
              <a:avLst/>
              <a:gdLst/>
              <a:ahLst/>
              <a:cxnLst/>
              <a:rect l="l" t="t" r="r" b="b"/>
              <a:pathLst>
                <a:path w="642" h="641" extrusionOk="0">
                  <a:moveTo>
                    <a:pt x="320" y="1"/>
                  </a:moveTo>
                  <a:cubicBezTo>
                    <a:pt x="144" y="1"/>
                    <a:pt x="1" y="144"/>
                    <a:pt x="1" y="320"/>
                  </a:cubicBezTo>
                  <a:cubicBezTo>
                    <a:pt x="1" y="498"/>
                    <a:pt x="144" y="641"/>
                    <a:pt x="320" y="641"/>
                  </a:cubicBezTo>
                  <a:cubicBezTo>
                    <a:pt x="498" y="641"/>
                    <a:pt x="641" y="498"/>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8" name="Google Shape;9558;p20"/>
            <p:cNvSpPr/>
            <p:nvPr/>
          </p:nvSpPr>
          <p:spPr>
            <a:xfrm>
              <a:off x="3250325" y="4351475"/>
              <a:ext cx="16050" cy="16050"/>
            </a:xfrm>
            <a:custGeom>
              <a:avLst/>
              <a:gdLst/>
              <a:ahLst/>
              <a:cxnLst/>
              <a:rect l="l" t="t" r="r" b="b"/>
              <a:pathLst>
                <a:path w="642" h="642" extrusionOk="0">
                  <a:moveTo>
                    <a:pt x="320" y="1"/>
                  </a:moveTo>
                  <a:cubicBezTo>
                    <a:pt x="144" y="1"/>
                    <a:pt x="1" y="145"/>
                    <a:pt x="1" y="322"/>
                  </a:cubicBezTo>
                  <a:cubicBezTo>
                    <a:pt x="1" y="498"/>
                    <a:pt x="144" y="641"/>
                    <a:pt x="320" y="641"/>
                  </a:cubicBezTo>
                  <a:cubicBezTo>
                    <a:pt x="498" y="641"/>
                    <a:pt x="641" y="498"/>
                    <a:pt x="641" y="322"/>
                  </a:cubicBezTo>
                  <a:cubicBezTo>
                    <a:pt x="641" y="147"/>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9" name="Google Shape;9559;p20"/>
            <p:cNvSpPr/>
            <p:nvPr/>
          </p:nvSpPr>
          <p:spPr>
            <a:xfrm>
              <a:off x="3289350" y="4283525"/>
              <a:ext cx="16050" cy="16025"/>
            </a:xfrm>
            <a:custGeom>
              <a:avLst/>
              <a:gdLst/>
              <a:ahLst/>
              <a:cxnLst/>
              <a:rect l="l" t="t" r="r" b="b"/>
              <a:pathLst>
                <a:path w="642" h="641" extrusionOk="0">
                  <a:moveTo>
                    <a:pt x="322" y="1"/>
                  </a:moveTo>
                  <a:cubicBezTo>
                    <a:pt x="144" y="1"/>
                    <a:pt x="1" y="144"/>
                    <a:pt x="1" y="320"/>
                  </a:cubicBezTo>
                  <a:cubicBezTo>
                    <a:pt x="1" y="496"/>
                    <a:pt x="144" y="641"/>
                    <a:pt x="322" y="641"/>
                  </a:cubicBezTo>
                  <a:cubicBezTo>
                    <a:pt x="498" y="641"/>
                    <a:pt x="641" y="496"/>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0" name="Google Shape;9560;p20"/>
            <p:cNvSpPr/>
            <p:nvPr/>
          </p:nvSpPr>
          <p:spPr>
            <a:xfrm>
              <a:off x="3289350" y="4317500"/>
              <a:ext cx="16050" cy="16050"/>
            </a:xfrm>
            <a:custGeom>
              <a:avLst/>
              <a:gdLst/>
              <a:ahLst/>
              <a:cxnLst/>
              <a:rect l="l" t="t" r="r" b="b"/>
              <a:pathLst>
                <a:path w="642"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1" name="Google Shape;9561;p20"/>
            <p:cNvSpPr/>
            <p:nvPr/>
          </p:nvSpPr>
          <p:spPr>
            <a:xfrm>
              <a:off x="3289350" y="4079550"/>
              <a:ext cx="16050" cy="16025"/>
            </a:xfrm>
            <a:custGeom>
              <a:avLst/>
              <a:gdLst/>
              <a:ahLst/>
              <a:cxnLst/>
              <a:rect l="l" t="t" r="r" b="b"/>
              <a:pathLst>
                <a:path w="642" h="641" extrusionOk="0">
                  <a:moveTo>
                    <a:pt x="322" y="0"/>
                  </a:moveTo>
                  <a:cubicBezTo>
                    <a:pt x="144" y="0"/>
                    <a:pt x="1" y="143"/>
                    <a:pt x="1" y="320"/>
                  </a:cubicBezTo>
                  <a:cubicBezTo>
                    <a:pt x="1" y="498"/>
                    <a:pt x="144" y="641"/>
                    <a:pt x="322" y="641"/>
                  </a:cubicBezTo>
                  <a:cubicBezTo>
                    <a:pt x="498" y="641"/>
                    <a:pt x="641" y="498"/>
                    <a:pt x="641" y="320"/>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2" name="Google Shape;9562;p20"/>
            <p:cNvSpPr/>
            <p:nvPr/>
          </p:nvSpPr>
          <p:spPr>
            <a:xfrm>
              <a:off x="3250325" y="4419550"/>
              <a:ext cx="16050" cy="16025"/>
            </a:xfrm>
            <a:custGeom>
              <a:avLst/>
              <a:gdLst/>
              <a:ahLst/>
              <a:cxnLst/>
              <a:rect l="l" t="t" r="r" b="b"/>
              <a:pathLst>
                <a:path w="642" h="641" extrusionOk="0">
                  <a:moveTo>
                    <a:pt x="320" y="1"/>
                  </a:moveTo>
                  <a:cubicBezTo>
                    <a:pt x="144" y="1"/>
                    <a:pt x="1" y="144"/>
                    <a:pt x="1" y="320"/>
                  </a:cubicBezTo>
                  <a:cubicBezTo>
                    <a:pt x="1" y="498"/>
                    <a:pt x="144" y="641"/>
                    <a:pt x="320" y="641"/>
                  </a:cubicBezTo>
                  <a:cubicBezTo>
                    <a:pt x="498" y="641"/>
                    <a:pt x="641" y="498"/>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3" name="Google Shape;9563;p20"/>
            <p:cNvSpPr/>
            <p:nvPr/>
          </p:nvSpPr>
          <p:spPr>
            <a:xfrm>
              <a:off x="3250325" y="4385500"/>
              <a:ext cx="16050" cy="16025"/>
            </a:xfrm>
            <a:custGeom>
              <a:avLst/>
              <a:gdLst/>
              <a:ahLst/>
              <a:cxnLst/>
              <a:rect l="l" t="t" r="r" b="b"/>
              <a:pathLst>
                <a:path w="642" h="641" extrusionOk="0">
                  <a:moveTo>
                    <a:pt x="320" y="0"/>
                  </a:moveTo>
                  <a:cubicBezTo>
                    <a:pt x="144" y="0"/>
                    <a:pt x="1" y="144"/>
                    <a:pt x="1" y="321"/>
                  </a:cubicBezTo>
                  <a:cubicBezTo>
                    <a:pt x="1" y="498"/>
                    <a:pt x="144" y="641"/>
                    <a:pt x="320" y="641"/>
                  </a:cubicBezTo>
                  <a:cubicBezTo>
                    <a:pt x="498"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4" name="Google Shape;9564;p20"/>
            <p:cNvSpPr/>
            <p:nvPr/>
          </p:nvSpPr>
          <p:spPr>
            <a:xfrm>
              <a:off x="3250325" y="4453525"/>
              <a:ext cx="16050" cy="16050"/>
            </a:xfrm>
            <a:custGeom>
              <a:avLst/>
              <a:gdLst/>
              <a:ahLst/>
              <a:cxnLst/>
              <a:rect l="l" t="t" r="r" b="b"/>
              <a:pathLst>
                <a:path w="642" h="642" extrusionOk="0">
                  <a:moveTo>
                    <a:pt x="320" y="1"/>
                  </a:moveTo>
                  <a:cubicBezTo>
                    <a:pt x="144" y="1"/>
                    <a:pt x="1" y="144"/>
                    <a:pt x="1" y="322"/>
                  </a:cubicBezTo>
                  <a:cubicBezTo>
                    <a:pt x="1" y="498"/>
                    <a:pt x="144"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5" name="Google Shape;9565;p20"/>
            <p:cNvSpPr/>
            <p:nvPr/>
          </p:nvSpPr>
          <p:spPr>
            <a:xfrm>
              <a:off x="3289350" y="4013325"/>
              <a:ext cx="15275" cy="14175"/>
            </a:xfrm>
            <a:custGeom>
              <a:avLst/>
              <a:gdLst/>
              <a:ahLst/>
              <a:cxnLst/>
              <a:rect l="l" t="t" r="r" b="b"/>
              <a:pathLst>
                <a:path w="611" h="567" extrusionOk="0">
                  <a:moveTo>
                    <a:pt x="118" y="0"/>
                  </a:moveTo>
                  <a:cubicBezTo>
                    <a:pt x="47" y="61"/>
                    <a:pt x="1" y="150"/>
                    <a:pt x="1" y="247"/>
                  </a:cubicBezTo>
                  <a:cubicBezTo>
                    <a:pt x="1" y="424"/>
                    <a:pt x="144" y="567"/>
                    <a:pt x="322" y="567"/>
                  </a:cubicBezTo>
                  <a:cubicBezTo>
                    <a:pt x="451" y="567"/>
                    <a:pt x="563" y="490"/>
                    <a:pt x="611" y="379"/>
                  </a:cubicBezTo>
                  <a:cubicBezTo>
                    <a:pt x="448" y="249"/>
                    <a:pt x="285" y="122"/>
                    <a:pt x="118"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6" name="Google Shape;9566;p20"/>
            <p:cNvSpPr/>
            <p:nvPr/>
          </p:nvSpPr>
          <p:spPr>
            <a:xfrm>
              <a:off x="3289350" y="4045500"/>
              <a:ext cx="16050" cy="16025"/>
            </a:xfrm>
            <a:custGeom>
              <a:avLst/>
              <a:gdLst/>
              <a:ahLst/>
              <a:cxnLst/>
              <a:rect l="l" t="t" r="r" b="b"/>
              <a:pathLst>
                <a:path w="642" h="641" extrusionOk="0">
                  <a:moveTo>
                    <a:pt x="322" y="0"/>
                  </a:moveTo>
                  <a:cubicBezTo>
                    <a:pt x="144" y="0"/>
                    <a:pt x="1" y="143"/>
                    <a:pt x="1" y="320"/>
                  </a:cubicBezTo>
                  <a:cubicBezTo>
                    <a:pt x="1" y="497"/>
                    <a:pt x="144" y="641"/>
                    <a:pt x="322" y="641"/>
                  </a:cubicBezTo>
                  <a:cubicBezTo>
                    <a:pt x="498" y="641"/>
                    <a:pt x="641" y="497"/>
                    <a:pt x="641" y="320"/>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7" name="Google Shape;9567;p20"/>
            <p:cNvSpPr/>
            <p:nvPr/>
          </p:nvSpPr>
          <p:spPr>
            <a:xfrm>
              <a:off x="3250325" y="4521525"/>
              <a:ext cx="16050" cy="16025"/>
            </a:xfrm>
            <a:custGeom>
              <a:avLst/>
              <a:gdLst/>
              <a:ahLst/>
              <a:cxnLst/>
              <a:rect l="l" t="t" r="r" b="b"/>
              <a:pathLst>
                <a:path w="642" h="641" extrusionOk="0">
                  <a:moveTo>
                    <a:pt x="320" y="0"/>
                  </a:moveTo>
                  <a:cubicBezTo>
                    <a:pt x="144" y="0"/>
                    <a:pt x="1" y="144"/>
                    <a:pt x="1" y="321"/>
                  </a:cubicBezTo>
                  <a:cubicBezTo>
                    <a:pt x="1" y="498"/>
                    <a:pt x="144" y="641"/>
                    <a:pt x="320" y="641"/>
                  </a:cubicBezTo>
                  <a:cubicBezTo>
                    <a:pt x="498"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8" name="Google Shape;9568;p20"/>
            <p:cNvSpPr/>
            <p:nvPr/>
          </p:nvSpPr>
          <p:spPr>
            <a:xfrm>
              <a:off x="3250325" y="4487550"/>
              <a:ext cx="16050" cy="16025"/>
            </a:xfrm>
            <a:custGeom>
              <a:avLst/>
              <a:gdLst/>
              <a:ahLst/>
              <a:cxnLst/>
              <a:rect l="l" t="t" r="r" b="b"/>
              <a:pathLst>
                <a:path w="642" h="641" extrusionOk="0">
                  <a:moveTo>
                    <a:pt x="320" y="0"/>
                  </a:moveTo>
                  <a:cubicBezTo>
                    <a:pt x="144" y="0"/>
                    <a:pt x="1" y="143"/>
                    <a:pt x="1" y="320"/>
                  </a:cubicBezTo>
                  <a:cubicBezTo>
                    <a:pt x="1" y="498"/>
                    <a:pt x="144" y="641"/>
                    <a:pt x="320" y="641"/>
                  </a:cubicBezTo>
                  <a:cubicBezTo>
                    <a:pt x="498" y="641"/>
                    <a:pt x="641" y="498"/>
                    <a:pt x="641" y="320"/>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9" name="Google Shape;9569;p20"/>
            <p:cNvSpPr/>
            <p:nvPr/>
          </p:nvSpPr>
          <p:spPr>
            <a:xfrm>
              <a:off x="2899050" y="4453525"/>
              <a:ext cx="16050" cy="16050"/>
            </a:xfrm>
            <a:custGeom>
              <a:avLst/>
              <a:gdLst/>
              <a:ahLst/>
              <a:cxnLst/>
              <a:rect l="l" t="t" r="r" b="b"/>
              <a:pathLst>
                <a:path w="642" h="642" extrusionOk="0">
                  <a:moveTo>
                    <a:pt x="320" y="1"/>
                  </a:moveTo>
                  <a:cubicBezTo>
                    <a:pt x="144" y="1"/>
                    <a:pt x="1" y="144"/>
                    <a:pt x="1" y="322"/>
                  </a:cubicBezTo>
                  <a:cubicBezTo>
                    <a:pt x="1" y="498"/>
                    <a:pt x="144"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0" name="Google Shape;9570;p20"/>
            <p:cNvSpPr/>
            <p:nvPr/>
          </p:nvSpPr>
          <p:spPr>
            <a:xfrm>
              <a:off x="2899050" y="4079550"/>
              <a:ext cx="16050" cy="16025"/>
            </a:xfrm>
            <a:custGeom>
              <a:avLst/>
              <a:gdLst/>
              <a:ahLst/>
              <a:cxnLst/>
              <a:rect l="l" t="t" r="r" b="b"/>
              <a:pathLst>
                <a:path w="642" h="641" extrusionOk="0">
                  <a:moveTo>
                    <a:pt x="320" y="0"/>
                  </a:moveTo>
                  <a:cubicBezTo>
                    <a:pt x="144" y="0"/>
                    <a:pt x="1" y="143"/>
                    <a:pt x="1" y="320"/>
                  </a:cubicBezTo>
                  <a:cubicBezTo>
                    <a:pt x="1" y="498"/>
                    <a:pt x="144" y="641"/>
                    <a:pt x="320" y="641"/>
                  </a:cubicBezTo>
                  <a:cubicBezTo>
                    <a:pt x="498" y="641"/>
                    <a:pt x="641" y="498"/>
                    <a:pt x="641" y="320"/>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1" name="Google Shape;9571;p20"/>
            <p:cNvSpPr/>
            <p:nvPr/>
          </p:nvSpPr>
          <p:spPr>
            <a:xfrm>
              <a:off x="2862000" y="4047150"/>
              <a:ext cx="14100" cy="14425"/>
            </a:xfrm>
            <a:custGeom>
              <a:avLst/>
              <a:gdLst/>
              <a:ahLst/>
              <a:cxnLst/>
              <a:rect l="l" t="t" r="r" b="b"/>
              <a:pathLst>
                <a:path w="564" h="577" extrusionOk="0">
                  <a:moveTo>
                    <a:pt x="436" y="0"/>
                  </a:moveTo>
                  <a:cubicBezTo>
                    <a:pt x="287" y="151"/>
                    <a:pt x="142" y="303"/>
                    <a:pt x="0" y="462"/>
                  </a:cubicBezTo>
                  <a:cubicBezTo>
                    <a:pt x="57" y="531"/>
                    <a:pt x="143" y="576"/>
                    <a:pt x="243" y="576"/>
                  </a:cubicBezTo>
                  <a:cubicBezTo>
                    <a:pt x="421" y="576"/>
                    <a:pt x="564" y="433"/>
                    <a:pt x="564" y="257"/>
                  </a:cubicBezTo>
                  <a:cubicBezTo>
                    <a:pt x="564" y="151"/>
                    <a:pt x="513" y="58"/>
                    <a:pt x="436"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2" name="Google Shape;9572;p20"/>
            <p:cNvSpPr/>
            <p:nvPr/>
          </p:nvSpPr>
          <p:spPr>
            <a:xfrm>
              <a:off x="2899050" y="4045500"/>
              <a:ext cx="16050" cy="16025"/>
            </a:xfrm>
            <a:custGeom>
              <a:avLst/>
              <a:gdLst/>
              <a:ahLst/>
              <a:cxnLst/>
              <a:rect l="l" t="t" r="r" b="b"/>
              <a:pathLst>
                <a:path w="642" h="641" extrusionOk="0">
                  <a:moveTo>
                    <a:pt x="320" y="0"/>
                  </a:moveTo>
                  <a:cubicBezTo>
                    <a:pt x="144" y="0"/>
                    <a:pt x="1" y="143"/>
                    <a:pt x="1" y="320"/>
                  </a:cubicBezTo>
                  <a:cubicBezTo>
                    <a:pt x="1" y="497"/>
                    <a:pt x="144" y="641"/>
                    <a:pt x="320" y="641"/>
                  </a:cubicBezTo>
                  <a:cubicBezTo>
                    <a:pt x="498" y="641"/>
                    <a:pt x="641" y="497"/>
                    <a:pt x="641" y="320"/>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3" name="Google Shape;9573;p20"/>
            <p:cNvSpPr/>
            <p:nvPr/>
          </p:nvSpPr>
          <p:spPr>
            <a:xfrm>
              <a:off x="2899050" y="4147550"/>
              <a:ext cx="16050" cy="16025"/>
            </a:xfrm>
            <a:custGeom>
              <a:avLst/>
              <a:gdLst/>
              <a:ahLst/>
              <a:cxnLst/>
              <a:rect l="l" t="t" r="r" b="b"/>
              <a:pathLst>
                <a:path w="642" h="641" extrusionOk="0">
                  <a:moveTo>
                    <a:pt x="320" y="0"/>
                  </a:moveTo>
                  <a:cubicBezTo>
                    <a:pt x="144" y="0"/>
                    <a:pt x="1" y="143"/>
                    <a:pt x="1" y="319"/>
                  </a:cubicBezTo>
                  <a:cubicBezTo>
                    <a:pt x="1" y="497"/>
                    <a:pt x="144" y="640"/>
                    <a:pt x="320" y="640"/>
                  </a:cubicBezTo>
                  <a:cubicBezTo>
                    <a:pt x="498" y="640"/>
                    <a:pt x="641" y="497"/>
                    <a:pt x="641" y="319"/>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4" name="Google Shape;9574;p20"/>
            <p:cNvSpPr/>
            <p:nvPr/>
          </p:nvSpPr>
          <p:spPr>
            <a:xfrm>
              <a:off x="2899050" y="4113525"/>
              <a:ext cx="16050" cy="16025"/>
            </a:xfrm>
            <a:custGeom>
              <a:avLst/>
              <a:gdLst/>
              <a:ahLst/>
              <a:cxnLst/>
              <a:rect l="l" t="t" r="r" b="b"/>
              <a:pathLst>
                <a:path w="642" h="641" extrusionOk="0">
                  <a:moveTo>
                    <a:pt x="320" y="0"/>
                  </a:moveTo>
                  <a:cubicBezTo>
                    <a:pt x="144" y="0"/>
                    <a:pt x="1" y="144"/>
                    <a:pt x="1" y="321"/>
                  </a:cubicBezTo>
                  <a:cubicBezTo>
                    <a:pt x="1" y="498"/>
                    <a:pt x="144" y="641"/>
                    <a:pt x="320" y="641"/>
                  </a:cubicBezTo>
                  <a:cubicBezTo>
                    <a:pt x="498"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5" name="Google Shape;9575;p20"/>
            <p:cNvSpPr/>
            <p:nvPr/>
          </p:nvSpPr>
          <p:spPr>
            <a:xfrm>
              <a:off x="2899050" y="4181525"/>
              <a:ext cx="16050" cy="16025"/>
            </a:xfrm>
            <a:custGeom>
              <a:avLst/>
              <a:gdLst/>
              <a:ahLst/>
              <a:cxnLst/>
              <a:rect l="l" t="t" r="r" b="b"/>
              <a:pathLst>
                <a:path w="642" h="641" extrusionOk="0">
                  <a:moveTo>
                    <a:pt x="320" y="0"/>
                  </a:moveTo>
                  <a:cubicBezTo>
                    <a:pt x="144" y="0"/>
                    <a:pt x="1" y="143"/>
                    <a:pt x="1" y="321"/>
                  </a:cubicBezTo>
                  <a:cubicBezTo>
                    <a:pt x="1" y="497"/>
                    <a:pt x="144" y="641"/>
                    <a:pt x="320" y="641"/>
                  </a:cubicBezTo>
                  <a:cubicBezTo>
                    <a:pt x="498" y="641"/>
                    <a:pt x="641" y="497"/>
                    <a:pt x="641" y="321"/>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6" name="Google Shape;9576;p20"/>
            <p:cNvSpPr/>
            <p:nvPr/>
          </p:nvSpPr>
          <p:spPr>
            <a:xfrm>
              <a:off x="2899050" y="4249500"/>
              <a:ext cx="16050" cy="16050"/>
            </a:xfrm>
            <a:custGeom>
              <a:avLst/>
              <a:gdLst/>
              <a:ahLst/>
              <a:cxnLst/>
              <a:rect l="l" t="t" r="r" b="b"/>
              <a:pathLst>
                <a:path w="642" h="642" extrusionOk="0">
                  <a:moveTo>
                    <a:pt x="320" y="1"/>
                  </a:moveTo>
                  <a:cubicBezTo>
                    <a:pt x="144" y="1"/>
                    <a:pt x="1" y="144"/>
                    <a:pt x="1" y="322"/>
                  </a:cubicBezTo>
                  <a:cubicBezTo>
                    <a:pt x="1" y="498"/>
                    <a:pt x="144"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7" name="Google Shape;9577;p20"/>
            <p:cNvSpPr/>
            <p:nvPr/>
          </p:nvSpPr>
          <p:spPr>
            <a:xfrm>
              <a:off x="2899050" y="4215525"/>
              <a:ext cx="16050" cy="16050"/>
            </a:xfrm>
            <a:custGeom>
              <a:avLst/>
              <a:gdLst/>
              <a:ahLst/>
              <a:cxnLst/>
              <a:rect l="l" t="t" r="r" b="b"/>
              <a:pathLst>
                <a:path w="642" h="642" extrusionOk="0">
                  <a:moveTo>
                    <a:pt x="320" y="1"/>
                  </a:moveTo>
                  <a:cubicBezTo>
                    <a:pt x="144" y="1"/>
                    <a:pt x="1" y="144"/>
                    <a:pt x="1" y="320"/>
                  </a:cubicBezTo>
                  <a:cubicBezTo>
                    <a:pt x="1" y="498"/>
                    <a:pt x="144" y="641"/>
                    <a:pt x="320" y="641"/>
                  </a:cubicBezTo>
                  <a:cubicBezTo>
                    <a:pt x="498" y="641"/>
                    <a:pt x="641" y="498"/>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8" name="Google Shape;9578;p20"/>
            <p:cNvSpPr/>
            <p:nvPr/>
          </p:nvSpPr>
          <p:spPr>
            <a:xfrm>
              <a:off x="2860075" y="4385500"/>
              <a:ext cx="16025" cy="16025"/>
            </a:xfrm>
            <a:custGeom>
              <a:avLst/>
              <a:gdLst/>
              <a:ahLst/>
              <a:cxnLst/>
              <a:rect l="l" t="t" r="r" b="b"/>
              <a:pathLst>
                <a:path w="641" h="641" extrusionOk="0">
                  <a:moveTo>
                    <a:pt x="320" y="0"/>
                  </a:moveTo>
                  <a:cubicBezTo>
                    <a:pt x="144" y="0"/>
                    <a:pt x="0" y="144"/>
                    <a:pt x="0" y="321"/>
                  </a:cubicBezTo>
                  <a:cubicBezTo>
                    <a:pt x="0" y="498"/>
                    <a:pt x="144" y="641"/>
                    <a:pt x="320" y="641"/>
                  </a:cubicBezTo>
                  <a:cubicBezTo>
                    <a:pt x="498" y="641"/>
                    <a:pt x="641" y="498"/>
                    <a:pt x="641" y="321"/>
                  </a:cubicBezTo>
                  <a:cubicBezTo>
                    <a:pt x="641" y="144"/>
                    <a:pt x="496"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9" name="Google Shape;9579;p20"/>
            <p:cNvSpPr/>
            <p:nvPr/>
          </p:nvSpPr>
          <p:spPr>
            <a:xfrm>
              <a:off x="2860075" y="4283525"/>
              <a:ext cx="16025" cy="16025"/>
            </a:xfrm>
            <a:custGeom>
              <a:avLst/>
              <a:gdLst/>
              <a:ahLst/>
              <a:cxnLst/>
              <a:rect l="l" t="t" r="r" b="b"/>
              <a:pathLst>
                <a:path w="641" h="641" extrusionOk="0">
                  <a:moveTo>
                    <a:pt x="320" y="1"/>
                  </a:moveTo>
                  <a:cubicBezTo>
                    <a:pt x="144" y="1"/>
                    <a:pt x="0" y="144"/>
                    <a:pt x="0" y="320"/>
                  </a:cubicBezTo>
                  <a:cubicBezTo>
                    <a:pt x="0" y="496"/>
                    <a:pt x="144" y="641"/>
                    <a:pt x="320" y="641"/>
                  </a:cubicBezTo>
                  <a:cubicBezTo>
                    <a:pt x="498" y="641"/>
                    <a:pt x="641" y="496"/>
                    <a:pt x="641" y="320"/>
                  </a:cubicBezTo>
                  <a:cubicBezTo>
                    <a:pt x="641" y="144"/>
                    <a:pt x="496"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0" name="Google Shape;9580;p20"/>
            <p:cNvSpPr/>
            <p:nvPr/>
          </p:nvSpPr>
          <p:spPr>
            <a:xfrm>
              <a:off x="2860075" y="4317500"/>
              <a:ext cx="16025" cy="16050"/>
            </a:xfrm>
            <a:custGeom>
              <a:avLst/>
              <a:gdLst/>
              <a:ahLst/>
              <a:cxnLst/>
              <a:rect l="l" t="t" r="r" b="b"/>
              <a:pathLst>
                <a:path w="641" h="642" extrusionOk="0">
                  <a:moveTo>
                    <a:pt x="320" y="1"/>
                  </a:moveTo>
                  <a:cubicBezTo>
                    <a:pt x="144" y="1"/>
                    <a:pt x="0" y="144"/>
                    <a:pt x="0" y="322"/>
                  </a:cubicBezTo>
                  <a:cubicBezTo>
                    <a:pt x="0" y="498"/>
                    <a:pt x="144" y="641"/>
                    <a:pt x="320" y="641"/>
                  </a:cubicBezTo>
                  <a:cubicBezTo>
                    <a:pt x="498" y="641"/>
                    <a:pt x="641" y="498"/>
                    <a:pt x="641" y="322"/>
                  </a:cubicBezTo>
                  <a:cubicBezTo>
                    <a:pt x="641" y="144"/>
                    <a:pt x="496"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1" name="Google Shape;9581;p20"/>
            <p:cNvSpPr/>
            <p:nvPr/>
          </p:nvSpPr>
          <p:spPr>
            <a:xfrm>
              <a:off x="2860075" y="4249500"/>
              <a:ext cx="16025" cy="16050"/>
            </a:xfrm>
            <a:custGeom>
              <a:avLst/>
              <a:gdLst/>
              <a:ahLst/>
              <a:cxnLst/>
              <a:rect l="l" t="t" r="r" b="b"/>
              <a:pathLst>
                <a:path w="641" h="642" extrusionOk="0">
                  <a:moveTo>
                    <a:pt x="320" y="1"/>
                  </a:moveTo>
                  <a:cubicBezTo>
                    <a:pt x="144" y="1"/>
                    <a:pt x="0" y="144"/>
                    <a:pt x="0" y="322"/>
                  </a:cubicBezTo>
                  <a:cubicBezTo>
                    <a:pt x="0" y="498"/>
                    <a:pt x="144" y="641"/>
                    <a:pt x="320" y="641"/>
                  </a:cubicBezTo>
                  <a:cubicBezTo>
                    <a:pt x="498" y="641"/>
                    <a:pt x="641" y="498"/>
                    <a:pt x="641" y="322"/>
                  </a:cubicBezTo>
                  <a:cubicBezTo>
                    <a:pt x="641" y="144"/>
                    <a:pt x="496"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2" name="Google Shape;9582;p20"/>
            <p:cNvSpPr/>
            <p:nvPr/>
          </p:nvSpPr>
          <p:spPr>
            <a:xfrm>
              <a:off x="2899050" y="4283525"/>
              <a:ext cx="16050" cy="16025"/>
            </a:xfrm>
            <a:custGeom>
              <a:avLst/>
              <a:gdLst/>
              <a:ahLst/>
              <a:cxnLst/>
              <a:rect l="l" t="t" r="r" b="b"/>
              <a:pathLst>
                <a:path w="642" h="641" extrusionOk="0">
                  <a:moveTo>
                    <a:pt x="320" y="1"/>
                  </a:moveTo>
                  <a:cubicBezTo>
                    <a:pt x="144" y="1"/>
                    <a:pt x="1" y="144"/>
                    <a:pt x="1" y="320"/>
                  </a:cubicBezTo>
                  <a:cubicBezTo>
                    <a:pt x="1" y="496"/>
                    <a:pt x="144" y="641"/>
                    <a:pt x="320" y="641"/>
                  </a:cubicBezTo>
                  <a:cubicBezTo>
                    <a:pt x="498" y="641"/>
                    <a:pt x="641" y="496"/>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3" name="Google Shape;9583;p20"/>
            <p:cNvSpPr/>
            <p:nvPr/>
          </p:nvSpPr>
          <p:spPr>
            <a:xfrm>
              <a:off x="2860075" y="4453525"/>
              <a:ext cx="16025" cy="16050"/>
            </a:xfrm>
            <a:custGeom>
              <a:avLst/>
              <a:gdLst/>
              <a:ahLst/>
              <a:cxnLst/>
              <a:rect l="l" t="t" r="r" b="b"/>
              <a:pathLst>
                <a:path w="641" h="642" extrusionOk="0">
                  <a:moveTo>
                    <a:pt x="320" y="1"/>
                  </a:moveTo>
                  <a:cubicBezTo>
                    <a:pt x="144" y="1"/>
                    <a:pt x="0" y="144"/>
                    <a:pt x="0" y="322"/>
                  </a:cubicBezTo>
                  <a:cubicBezTo>
                    <a:pt x="0" y="498"/>
                    <a:pt x="144" y="641"/>
                    <a:pt x="320" y="641"/>
                  </a:cubicBezTo>
                  <a:cubicBezTo>
                    <a:pt x="498" y="641"/>
                    <a:pt x="641" y="498"/>
                    <a:pt x="641" y="322"/>
                  </a:cubicBezTo>
                  <a:cubicBezTo>
                    <a:pt x="641" y="144"/>
                    <a:pt x="496"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4" name="Google Shape;9584;p20"/>
            <p:cNvSpPr/>
            <p:nvPr/>
          </p:nvSpPr>
          <p:spPr>
            <a:xfrm>
              <a:off x="2860075" y="4419550"/>
              <a:ext cx="16025" cy="16025"/>
            </a:xfrm>
            <a:custGeom>
              <a:avLst/>
              <a:gdLst/>
              <a:ahLst/>
              <a:cxnLst/>
              <a:rect l="l" t="t" r="r" b="b"/>
              <a:pathLst>
                <a:path w="641" h="641" extrusionOk="0">
                  <a:moveTo>
                    <a:pt x="320" y="1"/>
                  </a:moveTo>
                  <a:cubicBezTo>
                    <a:pt x="144" y="1"/>
                    <a:pt x="0" y="144"/>
                    <a:pt x="0" y="320"/>
                  </a:cubicBezTo>
                  <a:cubicBezTo>
                    <a:pt x="0" y="498"/>
                    <a:pt x="144" y="641"/>
                    <a:pt x="320" y="641"/>
                  </a:cubicBezTo>
                  <a:cubicBezTo>
                    <a:pt x="498" y="641"/>
                    <a:pt x="641" y="498"/>
                    <a:pt x="641" y="320"/>
                  </a:cubicBezTo>
                  <a:cubicBezTo>
                    <a:pt x="641" y="144"/>
                    <a:pt x="496"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5" name="Google Shape;9585;p20"/>
            <p:cNvSpPr/>
            <p:nvPr/>
          </p:nvSpPr>
          <p:spPr>
            <a:xfrm>
              <a:off x="2860075" y="4351475"/>
              <a:ext cx="16025" cy="16050"/>
            </a:xfrm>
            <a:custGeom>
              <a:avLst/>
              <a:gdLst/>
              <a:ahLst/>
              <a:cxnLst/>
              <a:rect l="l" t="t" r="r" b="b"/>
              <a:pathLst>
                <a:path w="641" h="642" extrusionOk="0">
                  <a:moveTo>
                    <a:pt x="320" y="1"/>
                  </a:moveTo>
                  <a:cubicBezTo>
                    <a:pt x="144" y="1"/>
                    <a:pt x="0" y="145"/>
                    <a:pt x="0" y="322"/>
                  </a:cubicBezTo>
                  <a:cubicBezTo>
                    <a:pt x="0" y="498"/>
                    <a:pt x="144" y="641"/>
                    <a:pt x="320" y="641"/>
                  </a:cubicBezTo>
                  <a:cubicBezTo>
                    <a:pt x="498" y="641"/>
                    <a:pt x="641" y="498"/>
                    <a:pt x="641" y="322"/>
                  </a:cubicBezTo>
                  <a:cubicBezTo>
                    <a:pt x="641" y="147"/>
                    <a:pt x="496"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6" name="Google Shape;9586;p20"/>
            <p:cNvSpPr/>
            <p:nvPr/>
          </p:nvSpPr>
          <p:spPr>
            <a:xfrm>
              <a:off x="2938075" y="4113525"/>
              <a:ext cx="16050" cy="16025"/>
            </a:xfrm>
            <a:custGeom>
              <a:avLst/>
              <a:gdLst/>
              <a:ahLst/>
              <a:cxnLst/>
              <a:rect l="l" t="t" r="r" b="b"/>
              <a:pathLst>
                <a:path w="642" h="641" extrusionOk="0">
                  <a:moveTo>
                    <a:pt x="322" y="0"/>
                  </a:moveTo>
                  <a:cubicBezTo>
                    <a:pt x="144" y="0"/>
                    <a:pt x="1" y="144"/>
                    <a:pt x="1" y="321"/>
                  </a:cubicBezTo>
                  <a:cubicBezTo>
                    <a:pt x="1" y="498"/>
                    <a:pt x="144" y="641"/>
                    <a:pt x="322" y="641"/>
                  </a:cubicBezTo>
                  <a:cubicBezTo>
                    <a:pt x="498" y="641"/>
                    <a:pt x="641" y="498"/>
                    <a:pt x="641" y="321"/>
                  </a:cubicBezTo>
                  <a:cubicBezTo>
                    <a:pt x="641" y="144"/>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7" name="Google Shape;9587;p20"/>
            <p:cNvSpPr/>
            <p:nvPr/>
          </p:nvSpPr>
          <p:spPr>
            <a:xfrm>
              <a:off x="2938075" y="4147550"/>
              <a:ext cx="16050" cy="16025"/>
            </a:xfrm>
            <a:custGeom>
              <a:avLst/>
              <a:gdLst/>
              <a:ahLst/>
              <a:cxnLst/>
              <a:rect l="l" t="t" r="r" b="b"/>
              <a:pathLst>
                <a:path w="642" h="641" extrusionOk="0">
                  <a:moveTo>
                    <a:pt x="322" y="0"/>
                  </a:moveTo>
                  <a:cubicBezTo>
                    <a:pt x="144" y="0"/>
                    <a:pt x="1" y="143"/>
                    <a:pt x="1" y="319"/>
                  </a:cubicBezTo>
                  <a:cubicBezTo>
                    <a:pt x="1" y="497"/>
                    <a:pt x="144" y="640"/>
                    <a:pt x="322" y="640"/>
                  </a:cubicBezTo>
                  <a:cubicBezTo>
                    <a:pt x="498" y="640"/>
                    <a:pt x="641" y="497"/>
                    <a:pt x="641" y="319"/>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8" name="Google Shape;9588;p20"/>
            <p:cNvSpPr/>
            <p:nvPr/>
          </p:nvSpPr>
          <p:spPr>
            <a:xfrm>
              <a:off x="2938075" y="4045500"/>
              <a:ext cx="16050" cy="16025"/>
            </a:xfrm>
            <a:custGeom>
              <a:avLst/>
              <a:gdLst/>
              <a:ahLst/>
              <a:cxnLst/>
              <a:rect l="l" t="t" r="r" b="b"/>
              <a:pathLst>
                <a:path w="642" h="641" extrusionOk="0">
                  <a:moveTo>
                    <a:pt x="322" y="0"/>
                  </a:moveTo>
                  <a:cubicBezTo>
                    <a:pt x="144" y="0"/>
                    <a:pt x="1" y="143"/>
                    <a:pt x="1" y="320"/>
                  </a:cubicBezTo>
                  <a:cubicBezTo>
                    <a:pt x="1" y="497"/>
                    <a:pt x="144" y="641"/>
                    <a:pt x="322" y="641"/>
                  </a:cubicBezTo>
                  <a:cubicBezTo>
                    <a:pt x="498" y="641"/>
                    <a:pt x="641" y="497"/>
                    <a:pt x="641" y="320"/>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9" name="Google Shape;9589;p20"/>
            <p:cNvSpPr/>
            <p:nvPr/>
          </p:nvSpPr>
          <p:spPr>
            <a:xfrm>
              <a:off x="2938075" y="4079550"/>
              <a:ext cx="16050" cy="16025"/>
            </a:xfrm>
            <a:custGeom>
              <a:avLst/>
              <a:gdLst/>
              <a:ahLst/>
              <a:cxnLst/>
              <a:rect l="l" t="t" r="r" b="b"/>
              <a:pathLst>
                <a:path w="642" h="641" extrusionOk="0">
                  <a:moveTo>
                    <a:pt x="322" y="0"/>
                  </a:moveTo>
                  <a:cubicBezTo>
                    <a:pt x="144" y="0"/>
                    <a:pt x="1" y="143"/>
                    <a:pt x="1" y="320"/>
                  </a:cubicBezTo>
                  <a:cubicBezTo>
                    <a:pt x="1" y="498"/>
                    <a:pt x="144" y="641"/>
                    <a:pt x="322" y="641"/>
                  </a:cubicBezTo>
                  <a:cubicBezTo>
                    <a:pt x="498" y="641"/>
                    <a:pt x="641" y="498"/>
                    <a:pt x="641" y="320"/>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0" name="Google Shape;9590;p20"/>
            <p:cNvSpPr/>
            <p:nvPr/>
          </p:nvSpPr>
          <p:spPr>
            <a:xfrm>
              <a:off x="2938075" y="4249500"/>
              <a:ext cx="16050" cy="16050"/>
            </a:xfrm>
            <a:custGeom>
              <a:avLst/>
              <a:gdLst/>
              <a:ahLst/>
              <a:cxnLst/>
              <a:rect l="l" t="t" r="r" b="b"/>
              <a:pathLst>
                <a:path w="642"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1" name="Google Shape;9591;p20"/>
            <p:cNvSpPr/>
            <p:nvPr/>
          </p:nvSpPr>
          <p:spPr>
            <a:xfrm>
              <a:off x="2938075" y="4181525"/>
              <a:ext cx="16050" cy="16025"/>
            </a:xfrm>
            <a:custGeom>
              <a:avLst/>
              <a:gdLst/>
              <a:ahLst/>
              <a:cxnLst/>
              <a:rect l="l" t="t" r="r" b="b"/>
              <a:pathLst>
                <a:path w="642" h="641" extrusionOk="0">
                  <a:moveTo>
                    <a:pt x="322" y="0"/>
                  </a:moveTo>
                  <a:cubicBezTo>
                    <a:pt x="144" y="0"/>
                    <a:pt x="1" y="143"/>
                    <a:pt x="1" y="321"/>
                  </a:cubicBezTo>
                  <a:cubicBezTo>
                    <a:pt x="1" y="497"/>
                    <a:pt x="144" y="641"/>
                    <a:pt x="322" y="641"/>
                  </a:cubicBezTo>
                  <a:cubicBezTo>
                    <a:pt x="498" y="641"/>
                    <a:pt x="641" y="497"/>
                    <a:pt x="641" y="321"/>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2" name="Google Shape;9592;p20"/>
            <p:cNvSpPr/>
            <p:nvPr/>
          </p:nvSpPr>
          <p:spPr>
            <a:xfrm>
              <a:off x="2938075" y="4215525"/>
              <a:ext cx="16050" cy="16050"/>
            </a:xfrm>
            <a:custGeom>
              <a:avLst/>
              <a:gdLst/>
              <a:ahLst/>
              <a:cxnLst/>
              <a:rect l="l" t="t" r="r" b="b"/>
              <a:pathLst>
                <a:path w="642" h="642" extrusionOk="0">
                  <a:moveTo>
                    <a:pt x="322" y="1"/>
                  </a:moveTo>
                  <a:cubicBezTo>
                    <a:pt x="144" y="1"/>
                    <a:pt x="1" y="144"/>
                    <a:pt x="1" y="320"/>
                  </a:cubicBezTo>
                  <a:cubicBezTo>
                    <a:pt x="1" y="498"/>
                    <a:pt x="144" y="641"/>
                    <a:pt x="322" y="641"/>
                  </a:cubicBezTo>
                  <a:cubicBezTo>
                    <a:pt x="498" y="641"/>
                    <a:pt x="641" y="498"/>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3" name="Google Shape;9593;p20"/>
            <p:cNvSpPr/>
            <p:nvPr/>
          </p:nvSpPr>
          <p:spPr>
            <a:xfrm>
              <a:off x="2899050" y="4351475"/>
              <a:ext cx="16050" cy="16050"/>
            </a:xfrm>
            <a:custGeom>
              <a:avLst/>
              <a:gdLst/>
              <a:ahLst/>
              <a:cxnLst/>
              <a:rect l="l" t="t" r="r" b="b"/>
              <a:pathLst>
                <a:path w="642" h="642" extrusionOk="0">
                  <a:moveTo>
                    <a:pt x="320" y="1"/>
                  </a:moveTo>
                  <a:cubicBezTo>
                    <a:pt x="144" y="1"/>
                    <a:pt x="1" y="145"/>
                    <a:pt x="1" y="322"/>
                  </a:cubicBezTo>
                  <a:cubicBezTo>
                    <a:pt x="1" y="498"/>
                    <a:pt x="144" y="641"/>
                    <a:pt x="320" y="641"/>
                  </a:cubicBezTo>
                  <a:cubicBezTo>
                    <a:pt x="498" y="641"/>
                    <a:pt x="641" y="498"/>
                    <a:pt x="641" y="322"/>
                  </a:cubicBezTo>
                  <a:cubicBezTo>
                    <a:pt x="641" y="147"/>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4" name="Google Shape;9594;p20"/>
            <p:cNvSpPr/>
            <p:nvPr/>
          </p:nvSpPr>
          <p:spPr>
            <a:xfrm>
              <a:off x="2899050" y="4419550"/>
              <a:ext cx="16050" cy="16025"/>
            </a:xfrm>
            <a:custGeom>
              <a:avLst/>
              <a:gdLst/>
              <a:ahLst/>
              <a:cxnLst/>
              <a:rect l="l" t="t" r="r" b="b"/>
              <a:pathLst>
                <a:path w="642" h="641" extrusionOk="0">
                  <a:moveTo>
                    <a:pt x="320" y="1"/>
                  </a:moveTo>
                  <a:cubicBezTo>
                    <a:pt x="144" y="1"/>
                    <a:pt x="1" y="144"/>
                    <a:pt x="1" y="320"/>
                  </a:cubicBezTo>
                  <a:cubicBezTo>
                    <a:pt x="1" y="498"/>
                    <a:pt x="144" y="641"/>
                    <a:pt x="320" y="641"/>
                  </a:cubicBezTo>
                  <a:cubicBezTo>
                    <a:pt x="498" y="641"/>
                    <a:pt x="641" y="498"/>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5" name="Google Shape;9595;p20"/>
            <p:cNvSpPr/>
            <p:nvPr/>
          </p:nvSpPr>
          <p:spPr>
            <a:xfrm>
              <a:off x="2899050" y="4385500"/>
              <a:ext cx="16050" cy="16025"/>
            </a:xfrm>
            <a:custGeom>
              <a:avLst/>
              <a:gdLst/>
              <a:ahLst/>
              <a:cxnLst/>
              <a:rect l="l" t="t" r="r" b="b"/>
              <a:pathLst>
                <a:path w="642" h="641" extrusionOk="0">
                  <a:moveTo>
                    <a:pt x="320" y="0"/>
                  </a:moveTo>
                  <a:cubicBezTo>
                    <a:pt x="144" y="0"/>
                    <a:pt x="1" y="144"/>
                    <a:pt x="1" y="321"/>
                  </a:cubicBezTo>
                  <a:cubicBezTo>
                    <a:pt x="1" y="498"/>
                    <a:pt x="144" y="641"/>
                    <a:pt x="320" y="641"/>
                  </a:cubicBezTo>
                  <a:cubicBezTo>
                    <a:pt x="498"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6" name="Google Shape;9596;p20"/>
            <p:cNvSpPr/>
            <p:nvPr/>
          </p:nvSpPr>
          <p:spPr>
            <a:xfrm>
              <a:off x="2938075" y="4011475"/>
              <a:ext cx="16050" cy="16025"/>
            </a:xfrm>
            <a:custGeom>
              <a:avLst/>
              <a:gdLst/>
              <a:ahLst/>
              <a:cxnLst/>
              <a:rect l="l" t="t" r="r" b="b"/>
              <a:pathLst>
                <a:path w="642" h="641" extrusionOk="0">
                  <a:moveTo>
                    <a:pt x="322" y="1"/>
                  </a:moveTo>
                  <a:cubicBezTo>
                    <a:pt x="144" y="1"/>
                    <a:pt x="1" y="144"/>
                    <a:pt x="1" y="321"/>
                  </a:cubicBezTo>
                  <a:cubicBezTo>
                    <a:pt x="1" y="498"/>
                    <a:pt x="144" y="641"/>
                    <a:pt x="322" y="641"/>
                  </a:cubicBezTo>
                  <a:cubicBezTo>
                    <a:pt x="498" y="641"/>
                    <a:pt x="641" y="498"/>
                    <a:pt x="641" y="321"/>
                  </a:cubicBezTo>
                  <a:cubicBezTo>
                    <a:pt x="641" y="147"/>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7" name="Google Shape;9597;p20"/>
            <p:cNvSpPr/>
            <p:nvPr/>
          </p:nvSpPr>
          <p:spPr>
            <a:xfrm>
              <a:off x="2899050" y="4317500"/>
              <a:ext cx="16050" cy="16050"/>
            </a:xfrm>
            <a:custGeom>
              <a:avLst/>
              <a:gdLst/>
              <a:ahLst/>
              <a:cxnLst/>
              <a:rect l="l" t="t" r="r" b="b"/>
              <a:pathLst>
                <a:path w="642" h="642" extrusionOk="0">
                  <a:moveTo>
                    <a:pt x="320" y="1"/>
                  </a:moveTo>
                  <a:cubicBezTo>
                    <a:pt x="144" y="1"/>
                    <a:pt x="1" y="144"/>
                    <a:pt x="1" y="322"/>
                  </a:cubicBezTo>
                  <a:cubicBezTo>
                    <a:pt x="1" y="498"/>
                    <a:pt x="144"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8" name="Google Shape;9598;p20"/>
            <p:cNvSpPr/>
            <p:nvPr/>
          </p:nvSpPr>
          <p:spPr>
            <a:xfrm>
              <a:off x="2899050" y="4487550"/>
              <a:ext cx="16050" cy="16025"/>
            </a:xfrm>
            <a:custGeom>
              <a:avLst/>
              <a:gdLst/>
              <a:ahLst/>
              <a:cxnLst/>
              <a:rect l="l" t="t" r="r" b="b"/>
              <a:pathLst>
                <a:path w="642" h="641" extrusionOk="0">
                  <a:moveTo>
                    <a:pt x="320" y="0"/>
                  </a:moveTo>
                  <a:cubicBezTo>
                    <a:pt x="144" y="0"/>
                    <a:pt x="1" y="143"/>
                    <a:pt x="1" y="320"/>
                  </a:cubicBezTo>
                  <a:cubicBezTo>
                    <a:pt x="1" y="498"/>
                    <a:pt x="144" y="641"/>
                    <a:pt x="320" y="641"/>
                  </a:cubicBezTo>
                  <a:cubicBezTo>
                    <a:pt x="498" y="641"/>
                    <a:pt x="641" y="498"/>
                    <a:pt x="641" y="320"/>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9" name="Google Shape;9599;p20"/>
            <p:cNvSpPr/>
            <p:nvPr/>
          </p:nvSpPr>
          <p:spPr>
            <a:xfrm>
              <a:off x="2860075" y="4215525"/>
              <a:ext cx="16025" cy="16050"/>
            </a:xfrm>
            <a:custGeom>
              <a:avLst/>
              <a:gdLst/>
              <a:ahLst/>
              <a:cxnLst/>
              <a:rect l="l" t="t" r="r" b="b"/>
              <a:pathLst>
                <a:path w="641" h="642" extrusionOk="0">
                  <a:moveTo>
                    <a:pt x="320" y="1"/>
                  </a:moveTo>
                  <a:cubicBezTo>
                    <a:pt x="144" y="1"/>
                    <a:pt x="0" y="144"/>
                    <a:pt x="0" y="320"/>
                  </a:cubicBezTo>
                  <a:cubicBezTo>
                    <a:pt x="0" y="498"/>
                    <a:pt x="144" y="641"/>
                    <a:pt x="320" y="641"/>
                  </a:cubicBezTo>
                  <a:cubicBezTo>
                    <a:pt x="498" y="641"/>
                    <a:pt x="641" y="498"/>
                    <a:pt x="641" y="320"/>
                  </a:cubicBezTo>
                  <a:cubicBezTo>
                    <a:pt x="641" y="144"/>
                    <a:pt x="496"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0" name="Google Shape;9600;p20"/>
            <p:cNvSpPr/>
            <p:nvPr/>
          </p:nvSpPr>
          <p:spPr>
            <a:xfrm>
              <a:off x="2899825" y="4013325"/>
              <a:ext cx="15275" cy="14175"/>
            </a:xfrm>
            <a:custGeom>
              <a:avLst/>
              <a:gdLst/>
              <a:ahLst/>
              <a:cxnLst/>
              <a:rect l="l" t="t" r="r" b="b"/>
              <a:pathLst>
                <a:path w="611" h="567" extrusionOk="0">
                  <a:moveTo>
                    <a:pt x="493" y="0"/>
                  </a:moveTo>
                  <a:cubicBezTo>
                    <a:pt x="325" y="122"/>
                    <a:pt x="161" y="249"/>
                    <a:pt x="0" y="379"/>
                  </a:cubicBezTo>
                  <a:cubicBezTo>
                    <a:pt x="51" y="490"/>
                    <a:pt x="161" y="567"/>
                    <a:pt x="289" y="567"/>
                  </a:cubicBezTo>
                  <a:cubicBezTo>
                    <a:pt x="467" y="567"/>
                    <a:pt x="610" y="424"/>
                    <a:pt x="610" y="247"/>
                  </a:cubicBezTo>
                  <a:cubicBezTo>
                    <a:pt x="610" y="148"/>
                    <a:pt x="564" y="59"/>
                    <a:pt x="49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1" name="Google Shape;9601;p20"/>
            <p:cNvSpPr/>
            <p:nvPr/>
          </p:nvSpPr>
          <p:spPr>
            <a:xfrm>
              <a:off x="2782725" y="4317500"/>
              <a:ext cx="15300" cy="16050"/>
            </a:xfrm>
            <a:custGeom>
              <a:avLst/>
              <a:gdLst/>
              <a:ahLst/>
              <a:cxnLst/>
              <a:rect l="l" t="t" r="r" b="b"/>
              <a:pathLst>
                <a:path w="612" h="642" extrusionOk="0">
                  <a:moveTo>
                    <a:pt x="292" y="1"/>
                  </a:moveTo>
                  <a:cubicBezTo>
                    <a:pt x="162" y="1"/>
                    <a:pt x="51" y="77"/>
                    <a:pt x="1" y="189"/>
                  </a:cubicBezTo>
                  <a:cubicBezTo>
                    <a:pt x="19" y="307"/>
                    <a:pt x="37" y="423"/>
                    <a:pt x="58" y="537"/>
                  </a:cubicBezTo>
                  <a:cubicBezTo>
                    <a:pt x="114" y="602"/>
                    <a:pt x="197" y="641"/>
                    <a:pt x="292" y="641"/>
                  </a:cubicBezTo>
                  <a:cubicBezTo>
                    <a:pt x="468" y="641"/>
                    <a:pt x="611" y="498"/>
                    <a:pt x="611" y="322"/>
                  </a:cubicBezTo>
                  <a:cubicBezTo>
                    <a:pt x="611" y="144"/>
                    <a:pt x="468" y="1"/>
                    <a:pt x="29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2" name="Google Shape;9602;p20"/>
            <p:cNvSpPr/>
            <p:nvPr/>
          </p:nvSpPr>
          <p:spPr>
            <a:xfrm>
              <a:off x="2899825" y="4521525"/>
              <a:ext cx="15275" cy="14225"/>
            </a:xfrm>
            <a:custGeom>
              <a:avLst/>
              <a:gdLst/>
              <a:ahLst/>
              <a:cxnLst/>
              <a:rect l="l" t="t" r="r" b="b"/>
              <a:pathLst>
                <a:path w="611" h="569" extrusionOk="0">
                  <a:moveTo>
                    <a:pt x="289" y="0"/>
                  </a:moveTo>
                  <a:cubicBezTo>
                    <a:pt x="160" y="0"/>
                    <a:pt x="48" y="79"/>
                    <a:pt x="0" y="189"/>
                  </a:cubicBezTo>
                  <a:cubicBezTo>
                    <a:pt x="161" y="318"/>
                    <a:pt x="325" y="445"/>
                    <a:pt x="493" y="568"/>
                  </a:cubicBezTo>
                  <a:cubicBezTo>
                    <a:pt x="565" y="507"/>
                    <a:pt x="610" y="421"/>
                    <a:pt x="610" y="321"/>
                  </a:cubicBezTo>
                  <a:cubicBezTo>
                    <a:pt x="610" y="144"/>
                    <a:pt x="467" y="0"/>
                    <a:pt x="2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3" name="Google Shape;9603;p20"/>
            <p:cNvSpPr/>
            <p:nvPr/>
          </p:nvSpPr>
          <p:spPr>
            <a:xfrm>
              <a:off x="2862000" y="4487550"/>
              <a:ext cx="14100" cy="14400"/>
            </a:xfrm>
            <a:custGeom>
              <a:avLst/>
              <a:gdLst/>
              <a:ahLst/>
              <a:cxnLst/>
              <a:rect l="l" t="t" r="r" b="b"/>
              <a:pathLst>
                <a:path w="564" h="576" extrusionOk="0">
                  <a:moveTo>
                    <a:pt x="243" y="0"/>
                  </a:moveTo>
                  <a:cubicBezTo>
                    <a:pt x="145" y="0"/>
                    <a:pt x="59" y="45"/>
                    <a:pt x="0" y="115"/>
                  </a:cubicBezTo>
                  <a:cubicBezTo>
                    <a:pt x="142" y="271"/>
                    <a:pt x="287" y="425"/>
                    <a:pt x="436" y="576"/>
                  </a:cubicBezTo>
                  <a:cubicBezTo>
                    <a:pt x="511" y="516"/>
                    <a:pt x="564" y="424"/>
                    <a:pt x="564" y="320"/>
                  </a:cubicBezTo>
                  <a:cubicBezTo>
                    <a:pt x="564" y="143"/>
                    <a:pt x="421" y="0"/>
                    <a:pt x="2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4" name="Google Shape;9604;p20"/>
            <p:cNvSpPr/>
            <p:nvPr/>
          </p:nvSpPr>
          <p:spPr>
            <a:xfrm>
              <a:off x="2938075" y="4283525"/>
              <a:ext cx="16050" cy="16025"/>
            </a:xfrm>
            <a:custGeom>
              <a:avLst/>
              <a:gdLst/>
              <a:ahLst/>
              <a:cxnLst/>
              <a:rect l="l" t="t" r="r" b="b"/>
              <a:pathLst>
                <a:path w="642" h="641" extrusionOk="0">
                  <a:moveTo>
                    <a:pt x="322" y="1"/>
                  </a:moveTo>
                  <a:cubicBezTo>
                    <a:pt x="144" y="1"/>
                    <a:pt x="1" y="144"/>
                    <a:pt x="1" y="320"/>
                  </a:cubicBezTo>
                  <a:cubicBezTo>
                    <a:pt x="1" y="496"/>
                    <a:pt x="144" y="641"/>
                    <a:pt x="322" y="641"/>
                  </a:cubicBezTo>
                  <a:cubicBezTo>
                    <a:pt x="498" y="641"/>
                    <a:pt x="641" y="496"/>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5" name="Google Shape;9605;p20"/>
            <p:cNvSpPr/>
            <p:nvPr/>
          </p:nvSpPr>
          <p:spPr>
            <a:xfrm>
              <a:off x="2788500" y="4351475"/>
              <a:ext cx="9525" cy="15550"/>
            </a:xfrm>
            <a:custGeom>
              <a:avLst/>
              <a:gdLst/>
              <a:ahLst/>
              <a:cxnLst/>
              <a:rect l="l" t="t" r="r" b="b"/>
              <a:pathLst>
                <a:path w="381" h="622" extrusionOk="0">
                  <a:moveTo>
                    <a:pt x="61" y="1"/>
                  </a:moveTo>
                  <a:cubicBezTo>
                    <a:pt x="40" y="1"/>
                    <a:pt x="22" y="4"/>
                    <a:pt x="0" y="7"/>
                  </a:cubicBezTo>
                  <a:cubicBezTo>
                    <a:pt x="52" y="215"/>
                    <a:pt x="106" y="420"/>
                    <a:pt x="168" y="622"/>
                  </a:cubicBezTo>
                  <a:cubicBezTo>
                    <a:pt x="293" y="578"/>
                    <a:pt x="380" y="462"/>
                    <a:pt x="380" y="322"/>
                  </a:cubicBezTo>
                  <a:cubicBezTo>
                    <a:pt x="380" y="145"/>
                    <a:pt x="237" y="1"/>
                    <a:pt x="6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6" name="Google Shape;9606;p20"/>
            <p:cNvSpPr/>
            <p:nvPr/>
          </p:nvSpPr>
          <p:spPr>
            <a:xfrm>
              <a:off x="2781975" y="4283525"/>
              <a:ext cx="16050" cy="16025"/>
            </a:xfrm>
            <a:custGeom>
              <a:avLst/>
              <a:gdLst/>
              <a:ahLst/>
              <a:cxnLst/>
              <a:rect l="l" t="t" r="r" b="b"/>
              <a:pathLst>
                <a:path w="642" h="641" extrusionOk="0">
                  <a:moveTo>
                    <a:pt x="322" y="1"/>
                  </a:moveTo>
                  <a:cubicBezTo>
                    <a:pt x="144" y="1"/>
                    <a:pt x="1" y="144"/>
                    <a:pt x="1" y="320"/>
                  </a:cubicBezTo>
                  <a:cubicBezTo>
                    <a:pt x="1" y="498"/>
                    <a:pt x="144" y="641"/>
                    <a:pt x="322" y="641"/>
                  </a:cubicBezTo>
                  <a:cubicBezTo>
                    <a:pt x="498" y="641"/>
                    <a:pt x="641" y="496"/>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7" name="Google Shape;9607;p20"/>
            <p:cNvSpPr/>
            <p:nvPr/>
          </p:nvSpPr>
          <p:spPr>
            <a:xfrm>
              <a:off x="2781975" y="4249500"/>
              <a:ext cx="16050" cy="16050"/>
            </a:xfrm>
            <a:custGeom>
              <a:avLst/>
              <a:gdLst/>
              <a:ahLst/>
              <a:cxnLst/>
              <a:rect l="l" t="t" r="r" b="b"/>
              <a:pathLst>
                <a:path w="642"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8" name="Google Shape;9608;p20"/>
            <p:cNvSpPr/>
            <p:nvPr/>
          </p:nvSpPr>
          <p:spPr>
            <a:xfrm>
              <a:off x="3055950" y="4589525"/>
              <a:ext cx="15125" cy="6575"/>
            </a:xfrm>
            <a:custGeom>
              <a:avLst/>
              <a:gdLst/>
              <a:ahLst/>
              <a:cxnLst/>
              <a:rect l="l" t="t" r="r" b="b"/>
              <a:pathLst>
                <a:path w="605" h="263" extrusionOk="0">
                  <a:moveTo>
                    <a:pt x="290" y="0"/>
                  </a:moveTo>
                  <a:cubicBezTo>
                    <a:pt x="160" y="0"/>
                    <a:pt x="49" y="78"/>
                    <a:pt x="1" y="188"/>
                  </a:cubicBezTo>
                  <a:cubicBezTo>
                    <a:pt x="200" y="217"/>
                    <a:pt x="401" y="241"/>
                    <a:pt x="605" y="262"/>
                  </a:cubicBezTo>
                  <a:cubicBezTo>
                    <a:pt x="576" y="113"/>
                    <a:pt x="447" y="0"/>
                    <a:pt x="29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9" name="Google Shape;9609;p20"/>
            <p:cNvSpPr/>
            <p:nvPr/>
          </p:nvSpPr>
          <p:spPr>
            <a:xfrm>
              <a:off x="3094225" y="4589525"/>
              <a:ext cx="16025" cy="8050"/>
            </a:xfrm>
            <a:custGeom>
              <a:avLst/>
              <a:gdLst/>
              <a:ahLst/>
              <a:cxnLst/>
              <a:rect l="l" t="t" r="r" b="b"/>
              <a:pathLst>
                <a:path w="641" h="322" extrusionOk="0">
                  <a:moveTo>
                    <a:pt x="321" y="0"/>
                  </a:moveTo>
                  <a:cubicBezTo>
                    <a:pt x="145" y="0"/>
                    <a:pt x="2" y="142"/>
                    <a:pt x="1" y="317"/>
                  </a:cubicBezTo>
                  <a:cubicBezTo>
                    <a:pt x="106" y="320"/>
                    <a:pt x="213" y="321"/>
                    <a:pt x="321" y="321"/>
                  </a:cubicBezTo>
                  <a:cubicBezTo>
                    <a:pt x="428" y="321"/>
                    <a:pt x="534" y="320"/>
                    <a:pt x="641" y="317"/>
                  </a:cubicBezTo>
                  <a:cubicBezTo>
                    <a:pt x="639" y="142"/>
                    <a:pt x="496" y="0"/>
                    <a:pt x="321"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0" name="Google Shape;9610;p20"/>
            <p:cNvSpPr/>
            <p:nvPr/>
          </p:nvSpPr>
          <p:spPr>
            <a:xfrm>
              <a:off x="3406475" y="4317500"/>
              <a:ext cx="15275" cy="16050"/>
            </a:xfrm>
            <a:custGeom>
              <a:avLst/>
              <a:gdLst/>
              <a:ahLst/>
              <a:cxnLst/>
              <a:rect l="l" t="t" r="r" b="b"/>
              <a:pathLst>
                <a:path w="611" h="642" extrusionOk="0">
                  <a:moveTo>
                    <a:pt x="320" y="1"/>
                  </a:moveTo>
                  <a:cubicBezTo>
                    <a:pt x="143" y="1"/>
                    <a:pt x="0" y="144"/>
                    <a:pt x="0" y="322"/>
                  </a:cubicBezTo>
                  <a:cubicBezTo>
                    <a:pt x="0" y="498"/>
                    <a:pt x="143" y="641"/>
                    <a:pt x="320" y="641"/>
                  </a:cubicBezTo>
                  <a:cubicBezTo>
                    <a:pt x="413" y="641"/>
                    <a:pt x="496" y="602"/>
                    <a:pt x="553" y="537"/>
                  </a:cubicBezTo>
                  <a:cubicBezTo>
                    <a:pt x="574" y="421"/>
                    <a:pt x="594" y="307"/>
                    <a:pt x="611" y="189"/>
                  </a:cubicBezTo>
                  <a:cubicBezTo>
                    <a:pt x="559" y="77"/>
                    <a:pt x="451"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1" name="Google Shape;9611;p20"/>
            <p:cNvSpPr/>
            <p:nvPr/>
          </p:nvSpPr>
          <p:spPr>
            <a:xfrm>
              <a:off x="3328375" y="4487550"/>
              <a:ext cx="14125" cy="14400"/>
            </a:xfrm>
            <a:custGeom>
              <a:avLst/>
              <a:gdLst/>
              <a:ahLst/>
              <a:cxnLst/>
              <a:rect l="l" t="t" r="r" b="b"/>
              <a:pathLst>
                <a:path w="565" h="576" extrusionOk="0">
                  <a:moveTo>
                    <a:pt x="322" y="0"/>
                  </a:moveTo>
                  <a:cubicBezTo>
                    <a:pt x="144" y="0"/>
                    <a:pt x="1" y="143"/>
                    <a:pt x="1" y="320"/>
                  </a:cubicBezTo>
                  <a:cubicBezTo>
                    <a:pt x="1" y="425"/>
                    <a:pt x="52" y="519"/>
                    <a:pt x="129" y="576"/>
                  </a:cubicBezTo>
                  <a:cubicBezTo>
                    <a:pt x="278" y="425"/>
                    <a:pt x="423" y="273"/>
                    <a:pt x="564" y="115"/>
                  </a:cubicBezTo>
                  <a:cubicBezTo>
                    <a:pt x="506" y="45"/>
                    <a:pt x="420"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2" name="Google Shape;9612;p20"/>
            <p:cNvSpPr/>
            <p:nvPr/>
          </p:nvSpPr>
          <p:spPr>
            <a:xfrm>
              <a:off x="3406475" y="4351475"/>
              <a:ext cx="9525" cy="15550"/>
            </a:xfrm>
            <a:custGeom>
              <a:avLst/>
              <a:gdLst/>
              <a:ahLst/>
              <a:cxnLst/>
              <a:rect l="l" t="t" r="r" b="b"/>
              <a:pathLst>
                <a:path w="381" h="622" extrusionOk="0">
                  <a:moveTo>
                    <a:pt x="320" y="1"/>
                  </a:moveTo>
                  <a:cubicBezTo>
                    <a:pt x="143" y="1"/>
                    <a:pt x="0" y="147"/>
                    <a:pt x="0" y="322"/>
                  </a:cubicBezTo>
                  <a:cubicBezTo>
                    <a:pt x="0" y="460"/>
                    <a:pt x="89" y="578"/>
                    <a:pt x="213" y="622"/>
                  </a:cubicBezTo>
                  <a:cubicBezTo>
                    <a:pt x="273" y="418"/>
                    <a:pt x="330" y="212"/>
                    <a:pt x="380" y="7"/>
                  </a:cubicBezTo>
                  <a:cubicBezTo>
                    <a:pt x="362" y="4"/>
                    <a:pt x="341"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3" name="Google Shape;9613;p20"/>
            <p:cNvSpPr/>
            <p:nvPr/>
          </p:nvSpPr>
          <p:spPr>
            <a:xfrm>
              <a:off x="3133400" y="4589525"/>
              <a:ext cx="15125" cy="6525"/>
            </a:xfrm>
            <a:custGeom>
              <a:avLst/>
              <a:gdLst/>
              <a:ahLst/>
              <a:cxnLst/>
              <a:rect l="l" t="t" r="r" b="b"/>
              <a:pathLst>
                <a:path w="605" h="261" extrusionOk="0">
                  <a:moveTo>
                    <a:pt x="316" y="0"/>
                  </a:moveTo>
                  <a:cubicBezTo>
                    <a:pt x="159" y="0"/>
                    <a:pt x="29" y="112"/>
                    <a:pt x="1" y="261"/>
                  </a:cubicBezTo>
                  <a:cubicBezTo>
                    <a:pt x="204" y="241"/>
                    <a:pt x="406" y="217"/>
                    <a:pt x="605" y="187"/>
                  </a:cubicBezTo>
                  <a:cubicBezTo>
                    <a:pt x="555" y="78"/>
                    <a:pt x="444" y="0"/>
                    <a:pt x="316"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4" name="Google Shape;9614;p20"/>
            <p:cNvSpPr/>
            <p:nvPr/>
          </p:nvSpPr>
          <p:spPr>
            <a:xfrm>
              <a:off x="2860075" y="4181525"/>
              <a:ext cx="16025" cy="16025"/>
            </a:xfrm>
            <a:custGeom>
              <a:avLst/>
              <a:gdLst/>
              <a:ahLst/>
              <a:cxnLst/>
              <a:rect l="l" t="t" r="r" b="b"/>
              <a:pathLst>
                <a:path w="641" h="641" extrusionOk="0">
                  <a:moveTo>
                    <a:pt x="320" y="0"/>
                  </a:moveTo>
                  <a:cubicBezTo>
                    <a:pt x="144" y="0"/>
                    <a:pt x="0" y="143"/>
                    <a:pt x="0" y="321"/>
                  </a:cubicBezTo>
                  <a:cubicBezTo>
                    <a:pt x="0" y="497"/>
                    <a:pt x="144" y="641"/>
                    <a:pt x="320" y="641"/>
                  </a:cubicBezTo>
                  <a:cubicBezTo>
                    <a:pt x="498" y="641"/>
                    <a:pt x="641" y="497"/>
                    <a:pt x="641" y="321"/>
                  </a:cubicBezTo>
                  <a:cubicBezTo>
                    <a:pt x="641" y="143"/>
                    <a:pt x="496"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5" name="Google Shape;9615;p20"/>
            <p:cNvSpPr/>
            <p:nvPr/>
          </p:nvSpPr>
          <p:spPr>
            <a:xfrm>
              <a:off x="3289350" y="4521525"/>
              <a:ext cx="15275" cy="14225"/>
            </a:xfrm>
            <a:custGeom>
              <a:avLst/>
              <a:gdLst/>
              <a:ahLst/>
              <a:cxnLst/>
              <a:rect l="l" t="t" r="r" b="b"/>
              <a:pathLst>
                <a:path w="611" h="569" extrusionOk="0">
                  <a:moveTo>
                    <a:pt x="322" y="0"/>
                  </a:moveTo>
                  <a:cubicBezTo>
                    <a:pt x="144" y="0"/>
                    <a:pt x="1" y="144"/>
                    <a:pt x="1" y="321"/>
                  </a:cubicBezTo>
                  <a:cubicBezTo>
                    <a:pt x="1" y="421"/>
                    <a:pt x="47" y="507"/>
                    <a:pt x="118" y="568"/>
                  </a:cubicBezTo>
                  <a:cubicBezTo>
                    <a:pt x="285" y="445"/>
                    <a:pt x="450" y="318"/>
                    <a:pt x="611" y="189"/>
                  </a:cubicBezTo>
                  <a:cubicBezTo>
                    <a:pt x="563" y="79"/>
                    <a:pt x="451"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6" name="Google Shape;9616;p20"/>
            <p:cNvSpPr/>
            <p:nvPr/>
          </p:nvSpPr>
          <p:spPr>
            <a:xfrm>
              <a:off x="2821050" y="4419550"/>
              <a:ext cx="16025" cy="16025"/>
            </a:xfrm>
            <a:custGeom>
              <a:avLst/>
              <a:gdLst/>
              <a:ahLst/>
              <a:cxnLst/>
              <a:rect l="l" t="t" r="r" b="b"/>
              <a:pathLst>
                <a:path w="641" h="641" extrusionOk="0">
                  <a:moveTo>
                    <a:pt x="320" y="1"/>
                  </a:moveTo>
                  <a:cubicBezTo>
                    <a:pt x="143" y="1"/>
                    <a:pt x="0" y="144"/>
                    <a:pt x="0" y="320"/>
                  </a:cubicBezTo>
                  <a:cubicBezTo>
                    <a:pt x="0" y="498"/>
                    <a:pt x="143" y="641"/>
                    <a:pt x="320" y="641"/>
                  </a:cubicBezTo>
                  <a:cubicBezTo>
                    <a:pt x="496" y="641"/>
                    <a:pt x="641" y="498"/>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7" name="Google Shape;9617;p20"/>
            <p:cNvSpPr/>
            <p:nvPr/>
          </p:nvSpPr>
          <p:spPr>
            <a:xfrm>
              <a:off x="2821050" y="4351475"/>
              <a:ext cx="16025" cy="16050"/>
            </a:xfrm>
            <a:custGeom>
              <a:avLst/>
              <a:gdLst/>
              <a:ahLst/>
              <a:cxnLst/>
              <a:rect l="l" t="t" r="r" b="b"/>
              <a:pathLst>
                <a:path w="641" h="642" extrusionOk="0">
                  <a:moveTo>
                    <a:pt x="320" y="1"/>
                  </a:moveTo>
                  <a:cubicBezTo>
                    <a:pt x="143" y="1"/>
                    <a:pt x="0" y="145"/>
                    <a:pt x="0" y="322"/>
                  </a:cubicBezTo>
                  <a:cubicBezTo>
                    <a:pt x="0" y="498"/>
                    <a:pt x="143" y="641"/>
                    <a:pt x="320" y="641"/>
                  </a:cubicBezTo>
                  <a:cubicBezTo>
                    <a:pt x="496" y="641"/>
                    <a:pt x="641" y="498"/>
                    <a:pt x="641" y="322"/>
                  </a:cubicBezTo>
                  <a:cubicBezTo>
                    <a:pt x="641" y="147"/>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8" name="Google Shape;9618;p20"/>
            <p:cNvSpPr/>
            <p:nvPr/>
          </p:nvSpPr>
          <p:spPr>
            <a:xfrm>
              <a:off x="2821050" y="4385500"/>
              <a:ext cx="16025" cy="16025"/>
            </a:xfrm>
            <a:custGeom>
              <a:avLst/>
              <a:gdLst/>
              <a:ahLst/>
              <a:cxnLst/>
              <a:rect l="l" t="t" r="r" b="b"/>
              <a:pathLst>
                <a:path w="641" h="641" extrusionOk="0">
                  <a:moveTo>
                    <a:pt x="320" y="0"/>
                  </a:moveTo>
                  <a:cubicBezTo>
                    <a:pt x="143" y="0"/>
                    <a:pt x="0" y="144"/>
                    <a:pt x="0" y="321"/>
                  </a:cubicBezTo>
                  <a:cubicBezTo>
                    <a:pt x="0" y="498"/>
                    <a:pt x="143" y="641"/>
                    <a:pt x="320" y="641"/>
                  </a:cubicBezTo>
                  <a:cubicBezTo>
                    <a:pt x="496"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9" name="Google Shape;9619;p20"/>
            <p:cNvSpPr/>
            <p:nvPr/>
          </p:nvSpPr>
          <p:spPr>
            <a:xfrm>
              <a:off x="2860075" y="4113525"/>
              <a:ext cx="16025" cy="16025"/>
            </a:xfrm>
            <a:custGeom>
              <a:avLst/>
              <a:gdLst/>
              <a:ahLst/>
              <a:cxnLst/>
              <a:rect l="l" t="t" r="r" b="b"/>
              <a:pathLst>
                <a:path w="641" h="641" extrusionOk="0">
                  <a:moveTo>
                    <a:pt x="320" y="0"/>
                  </a:moveTo>
                  <a:cubicBezTo>
                    <a:pt x="144" y="0"/>
                    <a:pt x="0" y="144"/>
                    <a:pt x="0" y="321"/>
                  </a:cubicBezTo>
                  <a:cubicBezTo>
                    <a:pt x="0" y="498"/>
                    <a:pt x="144" y="641"/>
                    <a:pt x="320" y="641"/>
                  </a:cubicBezTo>
                  <a:cubicBezTo>
                    <a:pt x="498" y="641"/>
                    <a:pt x="641" y="498"/>
                    <a:pt x="641" y="321"/>
                  </a:cubicBezTo>
                  <a:cubicBezTo>
                    <a:pt x="641" y="144"/>
                    <a:pt x="496"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0" name="Google Shape;9620;p20"/>
            <p:cNvSpPr/>
            <p:nvPr/>
          </p:nvSpPr>
          <p:spPr>
            <a:xfrm>
              <a:off x="2860075" y="4079550"/>
              <a:ext cx="16025" cy="16025"/>
            </a:xfrm>
            <a:custGeom>
              <a:avLst/>
              <a:gdLst/>
              <a:ahLst/>
              <a:cxnLst/>
              <a:rect l="l" t="t" r="r" b="b"/>
              <a:pathLst>
                <a:path w="641" h="641" extrusionOk="0">
                  <a:moveTo>
                    <a:pt x="320" y="0"/>
                  </a:moveTo>
                  <a:cubicBezTo>
                    <a:pt x="144" y="0"/>
                    <a:pt x="0" y="143"/>
                    <a:pt x="0" y="320"/>
                  </a:cubicBezTo>
                  <a:cubicBezTo>
                    <a:pt x="0" y="498"/>
                    <a:pt x="144" y="641"/>
                    <a:pt x="320" y="641"/>
                  </a:cubicBezTo>
                  <a:cubicBezTo>
                    <a:pt x="498" y="641"/>
                    <a:pt x="641" y="498"/>
                    <a:pt x="641" y="320"/>
                  </a:cubicBezTo>
                  <a:cubicBezTo>
                    <a:pt x="641" y="143"/>
                    <a:pt x="496"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1" name="Google Shape;9621;p20"/>
            <p:cNvSpPr/>
            <p:nvPr/>
          </p:nvSpPr>
          <p:spPr>
            <a:xfrm>
              <a:off x="2860075" y="4147550"/>
              <a:ext cx="16025" cy="16025"/>
            </a:xfrm>
            <a:custGeom>
              <a:avLst/>
              <a:gdLst/>
              <a:ahLst/>
              <a:cxnLst/>
              <a:rect l="l" t="t" r="r" b="b"/>
              <a:pathLst>
                <a:path w="641" h="641" extrusionOk="0">
                  <a:moveTo>
                    <a:pt x="320" y="0"/>
                  </a:moveTo>
                  <a:cubicBezTo>
                    <a:pt x="144" y="0"/>
                    <a:pt x="0" y="143"/>
                    <a:pt x="0" y="319"/>
                  </a:cubicBezTo>
                  <a:cubicBezTo>
                    <a:pt x="0" y="497"/>
                    <a:pt x="144" y="640"/>
                    <a:pt x="320" y="640"/>
                  </a:cubicBezTo>
                  <a:cubicBezTo>
                    <a:pt x="498" y="640"/>
                    <a:pt x="641" y="497"/>
                    <a:pt x="641" y="319"/>
                  </a:cubicBezTo>
                  <a:cubicBezTo>
                    <a:pt x="641" y="143"/>
                    <a:pt x="496"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2" name="Google Shape;9622;p20"/>
            <p:cNvSpPr/>
            <p:nvPr/>
          </p:nvSpPr>
          <p:spPr>
            <a:xfrm>
              <a:off x="2821050" y="4317500"/>
              <a:ext cx="16025" cy="16050"/>
            </a:xfrm>
            <a:custGeom>
              <a:avLst/>
              <a:gdLst/>
              <a:ahLst/>
              <a:cxnLst/>
              <a:rect l="l" t="t" r="r" b="b"/>
              <a:pathLst>
                <a:path w="641" h="642" extrusionOk="0">
                  <a:moveTo>
                    <a:pt x="320" y="1"/>
                  </a:moveTo>
                  <a:cubicBezTo>
                    <a:pt x="143" y="1"/>
                    <a:pt x="0" y="144"/>
                    <a:pt x="0" y="322"/>
                  </a:cubicBezTo>
                  <a:cubicBezTo>
                    <a:pt x="0" y="498"/>
                    <a:pt x="143" y="641"/>
                    <a:pt x="320" y="641"/>
                  </a:cubicBezTo>
                  <a:cubicBezTo>
                    <a:pt x="496"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3" name="Google Shape;9623;p20"/>
            <p:cNvSpPr/>
            <p:nvPr/>
          </p:nvSpPr>
          <p:spPr>
            <a:xfrm>
              <a:off x="2821050" y="4181525"/>
              <a:ext cx="16025" cy="16025"/>
            </a:xfrm>
            <a:custGeom>
              <a:avLst/>
              <a:gdLst/>
              <a:ahLst/>
              <a:cxnLst/>
              <a:rect l="l" t="t" r="r" b="b"/>
              <a:pathLst>
                <a:path w="641" h="641" extrusionOk="0">
                  <a:moveTo>
                    <a:pt x="320" y="0"/>
                  </a:moveTo>
                  <a:cubicBezTo>
                    <a:pt x="143" y="0"/>
                    <a:pt x="0" y="143"/>
                    <a:pt x="0" y="321"/>
                  </a:cubicBezTo>
                  <a:cubicBezTo>
                    <a:pt x="0" y="497"/>
                    <a:pt x="143" y="641"/>
                    <a:pt x="320" y="641"/>
                  </a:cubicBezTo>
                  <a:cubicBezTo>
                    <a:pt x="496" y="641"/>
                    <a:pt x="641" y="497"/>
                    <a:pt x="641" y="321"/>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4" name="Google Shape;9624;p20"/>
            <p:cNvSpPr/>
            <p:nvPr/>
          </p:nvSpPr>
          <p:spPr>
            <a:xfrm>
              <a:off x="2821050" y="4113525"/>
              <a:ext cx="16025" cy="16025"/>
            </a:xfrm>
            <a:custGeom>
              <a:avLst/>
              <a:gdLst/>
              <a:ahLst/>
              <a:cxnLst/>
              <a:rect l="l" t="t" r="r" b="b"/>
              <a:pathLst>
                <a:path w="641" h="641" extrusionOk="0">
                  <a:moveTo>
                    <a:pt x="320" y="0"/>
                  </a:moveTo>
                  <a:cubicBezTo>
                    <a:pt x="143" y="0"/>
                    <a:pt x="0" y="144"/>
                    <a:pt x="0" y="321"/>
                  </a:cubicBezTo>
                  <a:cubicBezTo>
                    <a:pt x="0" y="498"/>
                    <a:pt x="143" y="641"/>
                    <a:pt x="320" y="641"/>
                  </a:cubicBezTo>
                  <a:cubicBezTo>
                    <a:pt x="496"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5" name="Google Shape;9625;p20"/>
            <p:cNvSpPr/>
            <p:nvPr/>
          </p:nvSpPr>
          <p:spPr>
            <a:xfrm>
              <a:off x="2821050" y="4147550"/>
              <a:ext cx="16025" cy="16025"/>
            </a:xfrm>
            <a:custGeom>
              <a:avLst/>
              <a:gdLst/>
              <a:ahLst/>
              <a:cxnLst/>
              <a:rect l="l" t="t" r="r" b="b"/>
              <a:pathLst>
                <a:path w="641" h="641" extrusionOk="0">
                  <a:moveTo>
                    <a:pt x="320" y="0"/>
                  </a:moveTo>
                  <a:cubicBezTo>
                    <a:pt x="143" y="0"/>
                    <a:pt x="0" y="143"/>
                    <a:pt x="0" y="319"/>
                  </a:cubicBezTo>
                  <a:cubicBezTo>
                    <a:pt x="0" y="497"/>
                    <a:pt x="143" y="640"/>
                    <a:pt x="320" y="640"/>
                  </a:cubicBezTo>
                  <a:cubicBezTo>
                    <a:pt x="496" y="640"/>
                    <a:pt x="641" y="497"/>
                    <a:pt x="641" y="319"/>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6" name="Google Shape;9626;p20"/>
            <p:cNvSpPr/>
            <p:nvPr/>
          </p:nvSpPr>
          <p:spPr>
            <a:xfrm>
              <a:off x="2788500" y="4182050"/>
              <a:ext cx="9525" cy="15500"/>
            </a:xfrm>
            <a:custGeom>
              <a:avLst/>
              <a:gdLst/>
              <a:ahLst/>
              <a:cxnLst/>
              <a:rect l="l" t="t" r="r" b="b"/>
              <a:pathLst>
                <a:path w="381" h="620" extrusionOk="0">
                  <a:moveTo>
                    <a:pt x="168" y="0"/>
                  </a:moveTo>
                  <a:cubicBezTo>
                    <a:pt x="107" y="204"/>
                    <a:pt x="52" y="407"/>
                    <a:pt x="0" y="614"/>
                  </a:cubicBezTo>
                  <a:cubicBezTo>
                    <a:pt x="19" y="618"/>
                    <a:pt x="40" y="620"/>
                    <a:pt x="61" y="620"/>
                  </a:cubicBezTo>
                  <a:cubicBezTo>
                    <a:pt x="237" y="620"/>
                    <a:pt x="380" y="476"/>
                    <a:pt x="380" y="300"/>
                  </a:cubicBezTo>
                  <a:cubicBezTo>
                    <a:pt x="380" y="160"/>
                    <a:pt x="293" y="44"/>
                    <a:pt x="168"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7" name="Google Shape;9627;p20"/>
            <p:cNvSpPr/>
            <p:nvPr/>
          </p:nvSpPr>
          <p:spPr>
            <a:xfrm>
              <a:off x="2821050" y="4283525"/>
              <a:ext cx="16025" cy="16025"/>
            </a:xfrm>
            <a:custGeom>
              <a:avLst/>
              <a:gdLst/>
              <a:ahLst/>
              <a:cxnLst/>
              <a:rect l="l" t="t" r="r" b="b"/>
              <a:pathLst>
                <a:path w="641" h="641" extrusionOk="0">
                  <a:moveTo>
                    <a:pt x="320" y="1"/>
                  </a:moveTo>
                  <a:cubicBezTo>
                    <a:pt x="143" y="1"/>
                    <a:pt x="0" y="144"/>
                    <a:pt x="0" y="320"/>
                  </a:cubicBezTo>
                  <a:cubicBezTo>
                    <a:pt x="0" y="496"/>
                    <a:pt x="143" y="641"/>
                    <a:pt x="320" y="641"/>
                  </a:cubicBezTo>
                  <a:cubicBezTo>
                    <a:pt x="496" y="641"/>
                    <a:pt x="641" y="496"/>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8" name="Google Shape;9628;p20"/>
            <p:cNvSpPr/>
            <p:nvPr/>
          </p:nvSpPr>
          <p:spPr>
            <a:xfrm>
              <a:off x="2782725" y="4215525"/>
              <a:ext cx="15300" cy="16050"/>
            </a:xfrm>
            <a:custGeom>
              <a:avLst/>
              <a:gdLst/>
              <a:ahLst/>
              <a:cxnLst/>
              <a:rect l="l" t="t" r="r" b="b"/>
              <a:pathLst>
                <a:path w="612" h="642" extrusionOk="0">
                  <a:moveTo>
                    <a:pt x="292" y="1"/>
                  </a:moveTo>
                  <a:cubicBezTo>
                    <a:pt x="200" y="1"/>
                    <a:pt x="117" y="40"/>
                    <a:pt x="58" y="103"/>
                  </a:cubicBezTo>
                  <a:cubicBezTo>
                    <a:pt x="37" y="221"/>
                    <a:pt x="19" y="335"/>
                    <a:pt x="1" y="453"/>
                  </a:cubicBezTo>
                  <a:cubicBezTo>
                    <a:pt x="51" y="563"/>
                    <a:pt x="162" y="641"/>
                    <a:pt x="292" y="641"/>
                  </a:cubicBezTo>
                  <a:cubicBezTo>
                    <a:pt x="468" y="641"/>
                    <a:pt x="611" y="498"/>
                    <a:pt x="611" y="320"/>
                  </a:cubicBezTo>
                  <a:cubicBezTo>
                    <a:pt x="611" y="144"/>
                    <a:pt x="468" y="1"/>
                    <a:pt x="29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9" name="Google Shape;9629;p20"/>
            <p:cNvSpPr/>
            <p:nvPr/>
          </p:nvSpPr>
          <p:spPr>
            <a:xfrm>
              <a:off x="2821050" y="4249500"/>
              <a:ext cx="16025" cy="16050"/>
            </a:xfrm>
            <a:custGeom>
              <a:avLst/>
              <a:gdLst/>
              <a:ahLst/>
              <a:cxnLst/>
              <a:rect l="l" t="t" r="r" b="b"/>
              <a:pathLst>
                <a:path w="641" h="642" extrusionOk="0">
                  <a:moveTo>
                    <a:pt x="320" y="1"/>
                  </a:moveTo>
                  <a:cubicBezTo>
                    <a:pt x="143" y="1"/>
                    <a:pt x="0" y="144"/>
                    <a:pt x="0" y="322"/>
                  </a:cubicBezTo>
                  <a:cubicBezTo>
                    <a:pt x="0" y="498"/>
                    <a:pt x="143" y="641"/>
                    <a:pt x="320" y="641"/>
                  </a:cubicBezTo>
                  <a:cubicBezTo>
                    <a:pt x="496"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0" name="Google Shape;9630;p20"/>
            <p:cNvSpPr/>
            <p:nvPr/>
          </p:nvSpPr>
          <p:spPr>
            <a:xfrm>
              <a:off x="2821050" y="4215525"/>
              <a:ext cx="16025" cy="16050"/>
            </a:xfrm>
            <a:custGeom>
              <a:avLst/>
              <a:gdLst/>
              <a:ahLst/>
              <a:cxnLst/>
              <a:rect l="l" t="t" r="r" b="b"/>
              <a:pathLst>
                <a:path w="641" h="642" extrusionOk="0">
                  <a:moveTo>
                    <a:pt x="320" y="1"/>
                  </a:moveTo>
                  <a:cubicBezTo>
                    <a:pt x="143" y="1"/>
                    <a:pt x="0" y="144"/>
                    <a:pt x="0" y="320"/>
                  </a:cubicBezTo>
                  <a:cubicBezTo>
                    <a:pt x="0" y="498"/>
                    <a:pt x="143" y="641"/>
                    <a:pt x="320" y="641"/>
                  </a:cubicBezTo>
                  <a:cubicBezTo>
                    <a:pt x="496" y="641"/>
                    <a:pt x="641" y="498"/>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1" name="Google Shape;9631;p20"/>
            <p:cNvSpPr/>
            <p:nvPr/>
          </p:nvSpPr>
          <p:spPr>
            <a:xfrm>
              <a:off x="3016175" y="4011475"/>
              <a:ext cx="16025" cy="16025"/>
            </a:xfrm>
            <a:custGeom>
              <a:avLst/>
              <a:gdLst/>
              <a:ahLst/>
              <a:cxnLst/>
              <a:rect l="l" t="t" r="r" b="b"/>
              <a:pathLst>
                <a:path w="641" h="641" extrusionOk="0">
                  <a:moveTo>
                    <a:pt x="320" y="1"/>
                  </a:moveTo>
                  <a:cubicBezTo>
                    <a:pt x="144" y="1"/>
                    <a:pt x="0" y="144"/>
                    <a:pt x="0" y="321"/>
                  </a:cubicBezTo>
                  <a:cubicBezTo>
                    <a:pt x="0" y="498"/>
                    <a:pt x="144" y="641"/>
                    <a:pt x="320" y="641"/>
                  </a:cubicBezTo>
                  <a:cubicBezTo>
                    <a:pt x="498" y="641"/>
                    <a:pt x="641" y="498"/>
                    <a:pt x="641" y="321"/>
                  </a:cubicBezTo>
                  <a:cubicBezTo>
                    <a:pt x="641" y="147"/>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2" name="Google Shape;9632;p20"/>
            <p:cNvSpPr/>
            <p:nvPr/>
          </p:nvSpPr>
          <p:spPr>
            <a:xfrm>
              <a:off x="3055950" y="3953025"/>
              <a:ext cx="15125" cy="6500"/>
            </a:xfrm>
            <a:custGeom>
              <a:avLst/>
              <a:gdLst/>
              <a:ahLst/>
              <a:cxnLst/>
              <a:rect l="l" t="t" r="r" b="b"/>
              <a:pathLst>
                <a:path w="605" h="260" extrusionOk="0">
                  <a:moveTo>
                    <a:pt x="605" y="0"/>
                  </a:moveTo>
                  <a:lnTo>
                    <a:pt x="605" y="0"/>
                  </a:lnTo>
                  <a:cubicBezTo>
                    <a:pt x="401" y="18"/>
                    <a:pt x="200" y="44"/>
                    <a:pt x="1" y="74"/>
                  </a:cubicBezTo>
                  <a:cubicBezTo>
                    <a:pt x="49" y="182"/>
                    <a:pt x="160" y="259"/>
                    <a:pt x="290" y="259"/>
                  </a:cubicBezTo>
                  <a:cubicBezTo>
                    <a:pt x="447" y="259"/>
                    <a:pt x="576" y="149"/>
                    <a:pt x="60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3" name="Google Shape;9633;p20"/>
            <p:cNvSpPr/>
            <p:nvPr/>
          </p:nvSpPr>
          <p:spPr>
            <a:xfrm>
              <a:off x="3054925" y="3977350"/>
              <a:ext cx="16300" cy="16000"/>
            </a:xfrm>
            <a:custGeom>
              <a:avLst/>
              <a:gdLst/>
              <a:ahLst/>
              <a:cxnLst/>
              <a:rect l="l" t="t" r="r" b="b"/>
              <a:pathLst>
                <a:path w="652" h="640" extrusionOk="0">
                  <a:moveTo>
                    <a:pt x="327" y="0"/>
                  </a:moveTo>
                  <a:cubicBezTo>
                    <a:pt x="323" y="0"/>
                    <a:pt x="320" y="0"/>
                    <a:pt x="316" y="0"/>
                  </a:cubicBezTo>
                  <a:cubicBezTo>
                    <a:pt x="138" y="5"/>
                    <a:pt x="1" y="154"/>
                    <a:pt x="5" y="330"/>
                  </a:cubicBezTo>
                  <a:cubicBezTo>
                    <a:pt x="11" y="503"/>
                    <a:pt x="154" y="639"/>
                    <a:pt x="326" y="639"/>
                  </a:cubicBezTo>
                  <a:cubicBezTo>
                    <a:pt x="330" y="639"/>
                    <a:pt x="333" y="639"/>
                    <a:pt x="337" y="639"/>
                  </a:cubicBezTo>
                  <a:cubicBezTo>
                    <a:pt x="513" y="633"/>
                    <a:pt x="652" y="486"/>
                    <a:pt x="646" y="309"/>
                  </a:cubicBezTo>
                  <a:cubicBezTo>
                    <a:pt x="640" y="137"/>
                    <a:pt x="498" y="0"/>
                    <a:pt x="32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4" name="Google Shape;9634;p20"/>
            <p:cNvSpPr/>
            <p:nvPr/>
          </p:nvSpPr>
          <p:spPr>
            <a:xfrm>
              <a:off x="3016175" y="4521525"/>
              <a:ext cx="16025" cy="16025"/>
            </a:xfrm>
            <a:custGeom>
              <a:avLst/>
              <a:gdLst/>
              <a:ahLst/>
              <a:cxnLst/>
              <a:rect l="l" t="t" r="r" b="b"/>
              <a:pathLst>
                <a:path w="641" h="641" extrusionOk="0">
                  <a:moveTo>
                    <a:pt x="320" y="0"/>
                  </a:moveTo>
                  <a:cubicBezTo>
                    <a:pt x="144" y="0"/>
                    <a:pt x="0" y="144"/>
                    <a:pt x="0" y="321"/>
                  </a:cubicBezTo>
                  <a:cubicBezTo>
                    <a:pt x="0" y="498"/>
                    <a:pt x="144" y="641"/>
                    <a:pt x="320" y="641"/>
                  </a:cubicBezTo>
                  <a:cubicBezTo>
                    <a:pt x="498"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5" name="Google Shape;9635;p20"/>
            <p:cNvSpPr/>
            <p:nvPr/>
          </p:nvSpPr>
          <p:spPr>
            <a:xfrm>
              <a:off x="3054925" y="4113375"/>
              <a:ext cx="16300" cy="16000"/>
            </a:xfrm>
            <a:custGeom>
              <a:avLst/>
              <a:gdLst/>
              <a:ahLst/>
              <a:cxnLst/>
              <a:rect l="l" t="t" r="r" b="b"/>
              <a:pathLst>
                <a:path w="652" h="640" extrusionOk="0">
                  <a:moveTo>
                    <a:pt x="327" y="0"/>
                  </a:moveTo>
                  <a:cubicBezTo>
                    <a:pt x="323" y="0"/>
                    <a:pt x="320" y="0"/>
                    <a:pt x="316" y="0"/>
                  </a:cubicBezTo>
                  <a:cubicBezTo>
                    <a:pt x="138" y="6"/>
                    <a:pt x="1" y="154"/>
                    <a:pt x="5" y="330"/>
                  </a:cubicBezTo>
                  <a:cubicBezTo>
                    <a:pt x="11" y="503"/>
                    <a:pt x="154" y="639"/>
                    <a:pt x="326" y="639"/>
                  </a:cubicBezTo>
                  <a:cubicBezTo>
                    <a:pt x="330" y="639"/>
                    <a:pt x="333" y="639"/>
                    <a:pt x="337" y="639"/>
                  </a:cubicBezTo>
                  <a:cubicBezTo>
                    <a:pt x="513" y="633"/>
                    <a:pt x="652" y="486"/>
                    <a:pt x="646" y="309"/>
                  </a:cubicBezTo>
                  <a:cubicBezTo>
                    <a:pt x="640" y="137"/>
                    <a:pt x="498" y="0"/>
                    <a:pt x="32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6" name="Google Shape;9636;p20"/>
            <p:cNvSpPr/>
            <p:nvPr/>
          </p:nvSpPr>
          <p:spPr>
            <a:xfrm>
              <a:off x="3054925" y="4079350"/>
              <a:ext cx="16300" cy="16050"/>
            </a:xfrm>
            <a:custGeom>
              <a:avLst/>
              <a:gdLst/>
              <a:ahLst/>
              <a:cxnLst/>
              <a:rect l="l" t="t" r="r" b="b"/>
              <a:pathLst>
                <a:path w="652" h="642" extrusionOk="0">
                  <a:moveTo>
                    <a:pt x="327" y="1"/>
                  </a:moveTo>
                  <a:cubicBezTo>
                    <a:pt x="323" y="1"/>
                    <a:pt x="320" y="1"/>
                    <a:pt x="316" y="1"/>
                  </a:cubicBezTo>
                  <a:cubicBezTo>
                    <a:pt x="138" y="7"/>
                    <a:pt x="1" y="154"/>
                    <a:pt x="5" y="332"/>
                  </a:cubicBezTo>
                  <a:cubicBezTo>
                    <a:pt x="11" y="505"/>
                    <a:pt x="154" y="641"/>
                    <a:pt x="326" y="641"/>
                  </a:cubicBezTo>
                  <a:cubicBezTo>
                    <a:pt x="330" y="641"/>
                    <a:pt x="333" y="641"/>
                    <a:pt x="337" y="641"/>
                  </a:cubicBezTo>
                  <a:cubicBezTo>
                    <a:pt x="513" y="635"/>
                    <a:pt x="652" y="487"/>
                    <a:pt x="646" y="311"/>
                  </a:cubicBezTo>
                  <a:cubicBezTo>
                    <a:pt x="640" y="137"/>
                    <a:pt x="498" y="1"/>
                    <a:pt x="3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7" name="Google Shape;9637;p20"/>
            <p:cNvSpPr/>
            <p:nvPr/>
          </p:nvSpPr>
          <p:spPr>
            <a:xfrm>
              <a:off x="3054900" y="4011325"/>
              <a:ext cx="16325" cy="16050"/>
            </a:xfrm>
            <a:custGeom>
              <a:avLst/>
              <a:gdLst/>
              <a:ahLst/>
              <a:cxnLst/>
              <a:rect l="l" t="t" r="r" b="b"/>
              <a:pathLst>
                <a:path w="653" h="642" extrusionOk="0">
                  <a:moveTo>
                    <a:pt x="328" y="0"/>
                  </a:moveTo>
                  <a:cubicBezTo>
                    <a:pt x="324" y="0"/>
                    <a:pt x="321" y="0"/>
                    <a:pt x="317" y="1"/>
                  </a:cubicBezTo>
                  <a:cubicBezTo>
                    <a:pt x="139" y="7"/>
                    <a:pt x="0" y="154"/>
                    <a:pt x="6" y="331"/>
                  </a:cubicBezTo>
                  <a:cubicBezTo>
                    <a:pt x="12" y="505"/>
                    <a:pt x="155" y="641"/>
                    <a:pt x="327" y="641"/>
                  </a:cubicBezTo>
                  <a:cubicBezTo>
                    <a:pt x="331" y="641"/>
                    <a:pt x="334" y="641"/>
                    <a:pt x="338" y="641"/>
                  </a:cubicBezTo>
                  <a:cubicBezTo>
                    <a:pt x="514" y="635"/>
                    <a:pt x="653" y="487"/>
                    <a:pt x="647" y="309"/>
                  </a:cubicBezTo>
                  <a:cubicBezTo>
                    <a:pt x="641" y="137"/>
                    <a:pt x="499" y="0"/>
                    <a:pt x="328"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8" name="Google Shape;9638;p20"/>
            <p:cNvSpPr/>
            <p:nvPr/>
          </p:nvSpPr>
          <p:spPr>
            <a:xfrm>
              <a:off x="2938075" y="4317500"/>
              <a:ext cx="16050" cy="16050"/>
            </a:xfrm>
            <a:custGeom>
              <a:avLst/>
              <a:gdLst/>
              <a:ahLst/>
              <a:cxnLst/>
              <a:rect l="l" t="t" r="r" b="b"/>
              <a:pathLst>
                <a:path w="642"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9" name="Google Shape;9639;p20"/>
            <p:cNvSpPr/>
            <p:nvPr/>
          </p:nvSpPr>
          <p:spPr>
            <a:xfrm>
              <a:off x="3054925" y="4045375"/>
              <a:ext cx="16300" cy="16000"/>
            </a:xfrm>
            <a:custGeom>
              <a:avLst/>
              <a:gdLst/>
              <a:ahLst/>
              <a:cxnLst/>
              <a:rect l="l" t="t" r="r" b="b"/>
              <a:pathLst>
                <a:path w="652" h="640" extrusionOk="0">
                  <a:moveTo>
                    <a:pt x="327" y="0"/>
                  </a:moveTo>
                  <a:cubicBezTo>
                    <a:pt x="323" y="0"/>
                    <a:pt x="320" y="1"/>
                    <a:pt x="316" y="1"/>
                  </a:cubicBezTo>
                  <a:cubicBezTo>
                    <a:pt x="138" y="7"/>
                    <a:pt x="1" y="154"/>
                    <a:pt x="5" y="331"/>
                  </a:cubicBezTo>
                  <a:cubicBezTo>
                    <a:pt x="11" y="503"/>
                    <a:pt x="154" y="640"/>
                    <a:pt x="326" y="640"/>
                  </a:cubicBezTo>
                  <a:cubicBezTo>
                    <a:pt x="330" y="640"/>
                    <a:pt x="333" y="640"/>
                    <a:pt x="337" y="640"/>
                  </a:cubicBezTo>
                  <a:cubicBezTo>
                    <a:pt x="513" y="635"/>
                    <a:pt x="652" y="486"/>
                    <a:pt x="646" y="310"/>
                  </a:cubicBezTo>
                  <a:cubicBezTo>
                    <a:pt x="640" y="137"/>
                    <a:pt x="498" y="0"/>
                    <a:pt x="32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0" name="Google Shape;9640;p20"/>
            <p:cNvSpPr/>
            <p:nvPr/>
          </p:nvSpPr>
          <p:spPr>
            <a:xfrm>
              <a:off x="3016175" y="4215525"/>
              <a:ext cx="16025" cy="16050"/>
            </a:xfrm>
            <a:custGeom>
              <a:avLst/>
              <a:gdLst/>
              <a:ahLst/>
              <a:cxnLst/>
              <a:rect l="l" t="t" r="r" b="b"/>
              <a:pathLst>
                <a:path w="641" h="642" extrusionOk="0">
                  <a:moveTo>
                    <a:pt x="320" y="1"/>
                  </a:moveTo>
                  <a:cubicBezTo>
                    <a:pt x="144" y="1"/>
                    <a:pt x="0" y="144"/>
                    <a:pt x="0" y="320"/>
                  </a:cubicBezTo>
                  <a:cubicBezTo>
                    <a:pt x="0" y="498"/>
                    <a:pt x="144" y="641"/>
                    <a:pt x="320" y="641"/>
                  </a:cubicBezTo>
                  <a:cubicBezTo>
                    <a:pt x="498" y="641"/>
                    <a:pt x="641" y="498"/>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1" name="Google Shape;9641;p20"/>
            <p:cNvSpPr/>
            <p:nvPr/>
          </p:nvSpPr>
          <p:spPr>
            <a:xfrm>
              <a:off x="3016175" y="4317500"/>
              <a:ext cx="16025" cy="16050"/>
            </a:xfrm>
            <a:custGeom>
              <a:avLst/>
              <a:gdLst/>
              <a:ahLst/>
              <a:cxnLst/>
              <a:rect l="l" t="t" r="r" b="b"/>
              <a:pathLst>
                <a:path w="641" h="642" extrusionOk="0">
                  <a:moveTo>
                    <a:pt x="320" y="1"/>
                  </a:moveTo>
                  <a:cubicBezTo>
                    <a:pt x="144" y="1"/>
                    <a:pt x="0" y="144"/>
                    <a:pt x="0" y="322"/>
                  </a:cubicBezTo>
                  <a:cubicBezTo>
                    <a:pt x="0" y="498"/>
                    <a:pt x="144"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2" name="Google Shape;9642;p20"/>
            <p:cNvSpPr/>
            <p:nvPr/>
          </p:nvSpPr>
          <p:spPr>
            <a:xfrm>
              <a:off x="3016175" y="4283525"/>
              <a:ext cx="16025" cy="16025"/>
            </a:xfrm>
            <a:custGeom>
              <a:avLst/>
              <a:gdLst/>
              <a:ahLst/>
              <a:cxnLst/>
              <a:rect l="l" t="t" r="r" b="b"/>
              <a:pathLst>
                <a:path w="641" h="641" extrusionOk="0">
                  <a:moveTo>
                    <a:pt x="320" y="1"/>
                  </a:moveTo>
                  <a:cubicBezTo>
                    <a:pt x="144" y="1"/>
                    <a:pt x="0" y="144"/>
                    <a:pt x="0" y="320"/>
                  </a:cubicBezTo>
                  <a:cubicBezTo>
                    <a:pt x="0" y="496"/>
                    <a:pt x="144" y="641"/>
                    <a:pt x="320" y="641"/>
                  </a:cubicBezTo>
                  <a:cubicBezTo>
                    <a:pt x="498" y="641"/>
                    <a:pt x="641" y="496"/>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3" name="Google Shape;9643;p20"/>
            <p:cNvSpPr/>
            <p:nvPr/>
          </p:nvSpPr>
          <p:spPr>
            <a:xfrm>
              <a:off x="3016175" y="4249500"/>
              <a:ext cx="16025" cy="16050"/>
            </a:xfrm>
            <a:custGeom>
              <a:avLst/>
              <a:gdLst/>
              <a:ahLst/>
              <a:cxnLst/>
              <a:rect l="l" t="t" r="r" b="b"/>
              <a:pathLst>
                <a:path w="641" h="642" extrusionOk="0">
                  <a:moveTo>
                    <a:pt x="320" y="1"/>
                  </a:moveTo>
                  <a:cubicBezTo>
                    <a:pt x="144" y="1"/>
                    <a:pt x="0" y="144"/>
                    <a:pt x="0" y="322"/>
                  </a:cubicBezTo>
                  <a:cubicBezTo>
                    <a:pt x="0" y="498"/>
                    <a:pt x="144"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4" name="Google Shape;9644;p20"/>
            <p:cNvSpPr/>
            <p:nvPr/>
          </p:nvSpPr>
          <p:spPr>
            <a:xfrm>
              <a:off x="3016175" y="4351475"/>
              <a:ext cx="16025" cy="16050"/>
            </a:xfrm>
            <a:custGeom>
              <a:avLst/>
              <a:gdLst/>
              <a:ahLst/>
              <a:cxnLst/>
              <a:rect l="l" t="t" r="r" b="b"/>
              <a:pathLst>
                <a:path w="641" h="642" extrusionOk="0">
                  <a:moveTo>
                    <a:pt x="320" y="1"/>
                  </a:moveTo>
                  <a:cubicBezTo>
                    <a:pt x="144" y="1"/>
                    <a:pt x="0" y="145"/>
                    <a:pt x="0" y="322"/>
                  </a:cubicBezTo>
                  <a:cubicBezTo>
                    <a:pt x="0" y="498"/>
                    <a:pt x="144" y="641"/>
                    <a:pt x="320" y="641"/>
                  </a:cubicBezTo>
                  <a:cubicBezTo>
                    <a:pt x="498" y="641"/>
                    <a:pt x="641" y="498"/>
                    <a:pt x="641" y="322"/>
                  </a:cubicBezTo>
                  <a:cubicBezTo>
                    <a:pt x="641" y="147"/>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5" name="Google Shape;9645;p20"/>
            <p:cNvSpPr/>
            <p:nvPr/>
          </p:nvSpPr>
          <p:spPr>
            <a:xfrm>
              <a:off x="3016175" y="4419550"/>
              <a:ext cx="16025" cy="16025"/>
            </a:xfrm>
            <a:custGeom>
              <a:avLst/>
              <a:gdLst/>
              <a:ahLst/>
              <a:cxnLst/>
              <a:rect l="l" t="t" r="r" b="b"/>
              <a:pathLst>
                <a:path w="641" h="641" extrusionOk="0">
                  <a:moveTo>
                    <a:pt x="320" y="1"/>
                  </a:moveTo>
                  <a:cubicBezTo>
                    <a:pt x="144" y="1"/>
                    <a:pt x="0" y="144"/>
                    <a:pt x="0" y="320"/>
                  </a:cubicBezTo>
                  <a:cubicBezTo>
                    <a:pt x="0" y="498"/>
                    <a:pt x="144" y="641"/>
                    <a:pt x="320" y="641"/>
                  </a:cubicBezTo>
                  <a:cubicBezTo>
                    <a:pt x="498" y="641"/>
                    <a:pt x="641" y="498"/>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6" name="Google Shape;9646;p20"/>
            <p:cNvSpPr/>
            <p:nvPr/>
          </p:nvSpPr>
          <p:spPr>
            <a:xfrm>
              <a:off x="3016175" y="4385500"/>
              <a:ext cx="16025" cy="16025"/>
            </a:xfrm>
            <a:custGeom>
              <a:avLst/>
              <a:gdLst/>
              <a:ahLst/>
              <a:cxnLst/>
              <a:rect l="l" t="t" r="r" b="b"/>
              <a:pathLst>
                <a:path w="641" h="641" extrusionOk="0">
                  <a:moveTo>
                    <a:pt x="320" y="0"/>
                  </a:moveTo>
                  <a:cubicBezTo>
                    <a:pt x="144" y="0"/>
                    <a:pt x="0" y="144"/>
                    <a:pt x="0" y="321"/>
                  </a:cubicBezTo>
                  <a:cubicBezTo>
                    <a:pt x="0" y="498"/>
                    <a:pt x="144" y="641"/>
                    <a:pt x="320" y="641"/>
                  </a:cubicBezTo>
                  <a:cubicBezTo>
                    <a:pt x="498"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7" name="Google Shape;9647;p20"/>
            <p:cNvSpPr/>
            <p:nvPr/>
          </p:nvSpPr>
          <p:spPr>
            <a:xfrm>
              <a:off x="3016175" y="4453525"/>
              <a:ext cx="16025" cy="16050"/>
            </a:xfrm>
            <a:custGeom>
              <a:avLst/>
              <a:gdLst/>
              <a:ahLst/>
              <a:cxnLst/>
              <a:rect l="l" t="t" r="r" b="b"/>
              <a:pathLst>
                <a:path w="641" h="642" extrusionOk="0">
                  <a:moveTo>
                    <a:pt x="320" y="1"/>
                  </a:moveTo>
                  <a:cubicBezTo>
                    <a:pt x="144" y="1"/>
                    <a:pt x="0" y="144"/>
                    <a:pt x="0" y="322"/>
                  </a:cubicBezTo>
                  <a:cubicBezTo>
                    <a:pt x="0" y="498"/>
                    <a:pt x="144"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8" name="Google Shape;9648;p20"/>
            <p:cNvSpPr/>
            <p:nvPr/>
          </p:nvSpPr>
          <p:spPr>
            <a:xfrm>
              <a:off x="3016175" y="4555550"/>
              <a:ext cx="16025" cy="16025"/>
            </a:xfrm>
            <a:custGeom>
              <a:avLst/>
              <a:gdLst/>
              <a:ahLst/>
              <a:cxnLst/>
              <a:rect l="l" t="t" r="r" b="b"/>
              <a:pathLst>
                <a:path w="641" h="641" extrusionOk="0">
                  <a:moveTo>
                    <a:pt x="320" y="0"/>
                  </a:moveTo>
                  <a:cubicBezTo>
                    <a:pt x="144" y="0"/>
                    <a:pt x="0" y="143"/>
                    <a:pt x="0" y="319"/>
                  </a:cubicBezTo>
                  <a:cubicBezTo>
                    <a:pt x="0" y="497"/>
                    <a:pt x="144" y="640"/>
                    <a:pt x="320" y="640"/>
                  </a:cubicBezTo>
                  <a:cubicBezTo>
                    <a:pt x="498" y="640"/>
                    <a:pt x="641" y="497"/>
                    <a:pt x="641" y="319"/>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9" name="Google Shape;9649;p20"/>
            <p:cNvSpPr/>
            <p:nvPr/>
          </p:nvSpPr>
          <p:spPr>
            <a:xfrm>
              <a:off x="3055200" y="4487550"/>
              <a:ext cx="16025" cy="16025"/>
            </a:xfrm>
            <a:custGeom>
              <a:avLst/>
              <a:gdLst/>
              <a:ahLst/>
              <a:cxnLst/>
              <a:rect l="l" t="t" r="r" b="b"/>
              <a:pathLst>
                <a:path w="641" h="641" extrusionOk="0">
                  <a:moveTo>
                    <a:pt x="320" y="0"/>
                  </a:moveTo>
                  <a:cubicBezTo>
                    <a:pt x="144" y="0"/>
                    <a:pt x="1" y="143"/>
                    <a:pt x="1" y="320"/>
                  </a:cubicBezTo>
                  <a:cubicBezTo>
                    <a:pt x="1" y="498"/>
                    <a:pt x="144" y="641"/>
                    <a:pt x="320" y="641"/>
                  </a:cubicBezTo>
                  <a:cubicBezTo>
                    <a:pt x="498" y="641"/>
                    <a:pt x="641" y="498"/>
                    <a:pt x="641" y="320"/>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0" name="Google Shape;9650;p20"/>
            <p:cNvSpPr/>
            <p:nvPr/>
          </p:nvSpPr>
          <p:spPr>
            <a:xfrm>
              <a:off x="3055200" y="4419550"/>
              <a:ext cx="16025" cy="16025"/>
            </a:xfrm>
            <a:custGeom>
              <a:avLst/>
              <a:gdLst/>
              <a:ahLst/>
              <a:cxnLst/>
              <a:rect l="l" t="t" r="r" b="b"/>
              <a:pathLst>
                <a:path w="641" h="641" extrusionOk="0">
                  <a:moveTo>
                    <a:pt x="320" y="1"/>
                  </a:moveTo>
                  <a:cubicBezTo>
                    <a:pt x="144" y="1"/>
                    <a:pt x="1" y="144"/>
                    <a:pt x="1" y="320"/>
                  </a:cubicBezTo>
                  <a:cubicBezTo>
                    <a:pt x="1" y="498"/>
                    <a:pt x="144" y="641"/>
                    <a:pt x="320" y="641"/>
                  </a:cubicBezTo>
                  <a:cubicBezTo>
                    <a:pt x="498" y="641"/>
                    <a:pt x="641" y="498"/>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1" name="Google Shape;9651;p20"/>
            <p:cNvSpPr/>
            <p:nvPr/>
          </p:nvSpPr>
          <p:spPr>
            <a:xfrm>
              <a:off x="3055200" y="4555550"/>
              <a:ext cx="16025" cy="16025"/>
            </a:xfrm>
            <a:custGeom>
              <a:avLst/>
              <a:gdLst/>
              <a:ahLst/>
              <a:cxnLst/>
              <a:rect l="l" t="t" r="r" b="b"/>
              <a:pathLst>
                <a:path w="641" h="641" extrusionOk="0">
                  <a:moveTo>
                    <a:pt x="320" y="0"/>
                  </a:moveTo>
                  <a:cubicBezTo>
                    <a:pt x="144" y="0"/>
                    <a:pt x="1" y="143"/>
                    <a:pt x="1" y="319"/>
                  </a:cubicBezTo>
                  <a:cubicBezTo>
                    <a:pt x="1" y="497"/>
                    <a:pt x="144" y="640"/>
                    <a:pt x="320" y="640"/>
                  </a:cubicBezTo>
                  <a:cubicBezTo>
                    <a:pt x="498" y="640"/>
                    <a:pt x="641" y="497"/>
                    <a:pt x="641" y="319"/>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2" name="Google Shape;9652;p20"/>
            <p:cNvSpPr/>
            <p:nvPr/>
          </p:nvSpPr>
          <p:spPr>
            <a:xfrm>
              <a:off x="3055200" y="4147550"/>
              <a:ext cx="16025" cy="16025"/>
            </a:xfrm>
            <a:custGeom>
              <a:avLst/>
              <a:gdLst/>
              <a:ahLst/>
              <a:cxnLst/>
              <a:rect l="l" t="t" r="r" b="b"/>
              <a:pathLst>
                <a:path w="641" h="641" extrusionOk="0">
                  <a:moveTo>
                    <a:pt x="320" y="0"/>
                  </a:moveTo>
                  <a:cubicBezTo>
                    <a:pt x="144" y="0"/>
                    <a:pt x="1" y="143"/>
                    <a:pt x="1" y="319"/>
                  </a:cubicBezTo>
                  <a:cubicBezTo>
                    <a:pt x="1" y="497"/>
                    <a:pt x="144" y="640"/>
                    <a:pt x="320" y="640"/>
                  </a:cubicBezTo>
                  <a:cubicBezTo>
                    <a:pt x="498" y="640"/>
                    <a:pt x="641" y="497"/>
                    <a:pt x="641" y="319"/>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3" name="Google Shape;9653;p20"/>
            <p:cNvSpPr/>
            <p:nvPr/>
          </p:nvSpPr>
          <p:spPr>
            <a:xfrm>
              <a:off x="3094125" y="3977450"/>
              <a:ext cx="16175" cy="16050"/>
            </a:xfrm>
            <a:custGeom>
              <a:avLst/>
              <a:gdLst/>
              <a:ahLst/>
              <a:cxnLst/>
              <a:rect l="l" t="t" r="r" b="b"/>
              <a:pathLst>
                <a:path w="647" h="642" extrusionOk="0">
                  <a:moveTo>
                    <a:pt x="324" y="1"/>
                  </a:moveTo>
                  <a:cubicBezTo>
                    <a:pt x="322" y="1"/>
                    <a:pt x="320" y="1"/>
                    <a:pt x="318" y="1"/>
                  </a:cubicBezTo>
                  <a:cubicBezTo>
                    <a:pt x="140" y="4"/>
                    <a:pt x="0" y="150"/>
                    <a:pt x="3" y="326"/>
                  </a:cubicBezTo>
                  <a:cubicBezTo>
                    <a:pt x="8" y="502"/>
                    <a:pt x="151" y="641"/>
                    <a:pt x="324" y="641"/>
                  </a:cubicBezTo>
                  <a:cubicBezTo>
                    <a:pt x="326" y="641"/>
                    <a:pt x="328" y="641"/>
                    <a:pt x="330" y="641"/>
                  </a:cubicBezTo>
                  <a:cubicBezTo>
                    <a:pt x="506" y="637"/>
                    <a:pt x="646" y="491"/>
                    <a:pt x="643" y="314"/>
                  </a:cubicBezTo>
                  <a:cubicBezTo>
                    <a:pt x="640" y="140"/>
                    <a:pt x="497" y="1"/>
                    <a:pt x="324"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4" name="Google Shape;9654;p20"/>
            <p:cNvSpPr/>
            <p:nvPr/>
          </p:nvSpPr>
          <p:spPr>
            <a:xfrm>
              <a:off x="3094225" y="3951500"/>
              <a:ext cx="16025" cy="8025"/>
            </a:xfrm>
            <a:custGeom>
              <a:avLst/>
              <a:gdLst/>
              <a:ahLst/>
              <a:cxnLst/>
              <a:rect l="l" t="t" r="r" b="b"/>
              <a:pathLst>
                <a:path w="641" h="321" extrusionOk="0">
                  <a:moveTo>
                    <a:pt x="321" y="1"/>
                  </a:moveTo>
                  <a:cubicBezTo>
                    <a:pt x="213" y="1"/>
                    <a:pt x="106" y="2"/>
                    <a:pt x="1" y="4"/>
                  </a:cubicBezTo>
                  <a:cubicBezTo>
                    <a:pt x="2" y="180"/>
                    <a:pt x="145" y="320"/>
                    <a:pt x="321" y="320"/>
                  </a:cubicBezTo>
                  <a:cubicBezTo>
                    <a:pt x="496" y="320"/>
                    <a:pt x="639" y="180"/>
                    <a:pt x="641" y="4"/>
                  </a:cubicBezTo>
                  <a:cubicBezTo>
                    <a:pt x="535" y="2"/>
                    <a:pt x="428" y="1"/>
                    <a:pt x="32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5" name="Google Shape;9655;p20"/>
            <p:cNvSpPr/>
            <p:nvPr/>
          </p:nvSpPr>
          <p:spPr>
            <a:xfrm>
              <a:off x="3055200" y="4521525"/>
              <a:ext cx="16025" cy="16025"/>
            </a:xfrm>
            <a:custGeom>
              <a:avLst/>
              <a:gdLst/>
              <a:ahLst/>
              <a:cxnLst/>
              <a:rect l="l" t="t" r="r" b="b"/>
              <a:pathLst>
                <a:path w="641" h="641" extrusionOk="0">
                  <a:moveTo>
                    <a:pt x="320" y="0"/>
                  </a:moveTo>
                  <a:cubicBezTo>
                    <a:pt x="144" y="0"/>
                    <a:pt x="1" y="144"/>
                    <a:pt x="1" y="321"/>
                  </a:cubicBezTo>
                  <a:cubicBezTo>
                    <a:pt x="1" y="498"/>
                    <a:pt x="144" y="641"/>
                    <a:pt x="320" y="641"/>
                  </a:cubicBezTo>
                  <a:cubicBezTo>
                    <a:pt x="498"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6" name="Google Shape;9656;p20"/>
            <p:cNvSpPr/>
            <p:nvPr/>
          </p:nvSpPr>
          <p:spPr>
            <a:xfrm>
              <a:off x="3055200" y="4453525"/>
              <a:ext cx="16025" cy="16050"/>
            </a:xfrm>
            <a:custGeom>
              <a:avLst/>
              <a:gdLst/>
              <a:ahLst/>
              <a:cxnLst/>
              <a:rect l="l" t="t" r="r" b="b"/>
              <a:pathLst>
                <a:path w="641" h="642" extrusionOk="0">
                  <a:moveTo>
                    <a:pt x="320" y="1"/>
                  </a:moveTo>
                  <a:cubicBezTo>
                    <a:pt x="144" y="1"/>
                    <a:pt x="1" y="144"/>
                    <a:pt x="1" y="322"/>
                  </a:cubicBezTo>
                  <a:cubicBezTo>
                    <a:pt x="1" y="498"/>
                    <a:pt x="144"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7" name="Google Shape;9657;p20"/>
            <p:cNvSpPr/>
            <p:nvPr/>
          </p:nvSpPr>
          <p:spPr>
            <a:xfrm>
              <a:off x="3055200" y="4385500"/>
              <a:ext cx="16025" cy="16025"/>
            </a:xfrm>
            <a:custGeom>
              <a:avLst/>
              <a:gdLst/>
              <a:ahLst/>
              <a:cxnLst/>
              <a:rect l="l" t="t" r="r" b="b"/>
              <a:pathLst>
                <a:path w="641" h="641" extrusionOk="0">
                  <a:moveTo>
                    <a:pt x="320" y="0"/>
                  </a:moveTo>
                  <a:cubicBezTo>
                    <a:pt x="144" y="0"/>
                    <a:pt x="1" y="144"/>
                    <a:pt x="1" y="321"/>
                  </a:cubicBezTo>
                  <a:cubicBezTo>
                    <a:pt x="1" y="498"/>
                    <a:pt x="144" y="641"/>
                    <a:pt x="320" y="641"/>
                  </a:cubicBezTo>
                  <a:cubicBezTo>
                    <a:pt x="498"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8" name="Google Shape;9658;p20"/>
            <p:cNvSpPr/>
            <p:nvPr/>
          </p:nvSpPr>
          <p:spPr>
            <a:xfrm>
              <a:off x="3055200" y="4215525"/>
              <a:ext cx="16025" cy="16050"/>
            </a:xfrm>
            <a:custGeom>
              <a:avLst/>
              <a:gdLst/>
              <a:ahLst/>
              <a:cxnLst/>
              <a:rect l="l" t="t" r="r" b="b"/>
              <a:pathLst>
                <a:path w="641" h="642" extrusionOk="0">
                  <a:moveTo>
                    <a:pt x="320" y="1"/>
                  </a:moveTo>
                  <a:cubicBezTo>
                    <a:pt x="144" y="1"/>
                    <a:pt x="1" y="144"/>
                    <a:pt x="1" y="320"/>
                  </a:cubicBezTo>
                  <a:cubicBezTo>
                    <a:pt x="1" y="498"/>
                    <a:pt x="144" y="641"/>
                    <a:pt x="320" y="641"/>
                  </a:cubicBezTo>
                  <a:cubicBezTo>
                    <a:pt x="498" y="641"/>
                    <a:pt x="641" y="498"/>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9" name="Google Shape;9659;p20"/>
            <p:cNvSpPr/>
            <p:nvPr/>
          </p:nvSpPr>
          <p:spPr>
            <a:xfrm>
              <a:off x="3055200" y="4181525"/>
              <a:ext cx="16025" cy="16025"/>
            </a:xfrm>
            <a:custGeom>
              <a:avLst/>
              <a:gdLst/>
              <a:ahLst/>
              <a:cxnLst/>
              <a:rect l="l" t="t" r="r" b="b"/>
              <a:pathLst>
                <a:path w="641" h="641" extrusionOk="0">
                  <a:moveTo>
                    <a:pt x="320" y="0"/>
                  </a:moveTo>
                  <a:cubicBezTo>
                    <a:pt x="144" y="0"/>
                    <a:pt x="1" y="143"/>
                    <a:pt x="1" y="321"/>
                  </a:cubicBezTo>
                  <a:cubicBezTo>
                    <a:pt x="1" y="497"/>
                    <a:pt x="144" y="641"/>
                    <a:pt x="320" y="641"/>
                  </a:cubicBezTo>
                  <a:cubicBezTo>
                    <a:pt x="498" y="641"/>
                    <a:pt x="641" y="497"/>
                    <a:pt x="641" y="321"/>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0" name="Google Shape;9660;p20"/>
            <p:cNvSpPr/>
            <p:nvPr/>
          </p:nvSpPr>
          <p:spPr>
            <a:xfrm>
              <a:off x="3055200" y="4249500"/>
              <a:ext cx="16025" cy="16050"/>
            </a:xfrm>
            <a:custGeom>
              <a:avLst/>
              <a:gdLst/>
              <a:ahLst/>
              <a:cxnLst/>
              <a:rect l="l" t="t" r="r" b="b"/>
              <a:pathLst>
                <a:path w="641" h="642" extrusionOk="0">
                  <a:moveTo>
                    <a:pt x="320" y="1"/>
                  </a:moveTo>
                  <a:cubicBezTo>
                    <a:pt x="144" y="1"/>
                    <a:pt x="1" y="144"/>
                    <a:pt x="1" y="322"/>
                  </a:cubicBezTo>
                  <a:cubicBezTo>
                    <a:pt x="1" y="498"/>
                    <a:pt x="144"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1" name="Google Shape;9661;p20"/>
            <p:cNvSpPr/>
            <p:nvPr/>
          </p:nvSpPr>
          <p:spPr>
            <a:xfrm>
              <a:off x="3055200" y="4283525"/>
              <a:ext cx="16025" cy="16025"/>
            </a:xfrm>
            <a:custGeom>
              <a:avLst/>
              <a:gdLst/>
              <a:ahLst/>
              <a:cxnLst/>
              <a:rect l="l" t="t" r="r" b="b"/>
              <a:pathLst>
                <a:path w="641" h="641" extrusionOk="0">
                  <a:moveTo>
                    <a:pt x="320" y="1"/>
                  </a:moveTo>
                  <a:cubicBezTo>
                    <a:pt x="144" y="1"/>
                    <a:pt x="1" y="144"/>
                    <a:pt x="1" y="320"/>
                  </a:cubicBezTo>
                  <a:cubicBezTo>
                    <a:pt x="1" y="496"/>
                    <a:pt x="144" y="641"/>
                    <a:pt x="320" y="641"/>
                  </a:cubicBezTo>
                  <a:cubicBezTo>
                    <a:pt x="498" y="641"/>
                    <a:pt x="641" y="496"/>
                    <a:pt x="641" y="320"/>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2" name="Google Shape;9662;p20"/>
            <p:cNvSpPr/>
            <p:nvPr/>
          </p:nvSpPr>
          <p:spPr>
            <a:xfrm>
              <a:off x="3055200" y="4351475"/>
              <a:ext cx="16025" cy="16050"/>
            </a:xfrm>
            <a:custGeom>
              <a:avLst/>
              <a:gdLst/>
              <a:ahLst/>
              <a:cxnLst/>
              <a:rect l="l" t="t" r="r" b="b"/>
              <a:pathLst>
                <a:path w="641" h="642" extrusionOk="0">
                  <a:moveTo>
                    <a:pt x="320" y="1"/>
                  </a:moveTo>
                  <a:cubicBezTo>
                    <a:pt x="144" y="1"/>
                    <a:pt x="1" y="145"/>
                    <a:pt x="1" y="322"/>
                  </a:cubicBezTo>
                  <a:cubicBezTo>
                    <a:pt x="1" y="498"/>
                    <a:pt x="144" y="641"/>
                    <a:pt x="320" y="641"/>
                  </a:cubicBezTo>
                  <a:cubicBezTo>
                    <a:pt x="498" y="641"/>
                    <a:pt x="641" y="498"/>
                    <a:pt x="641" y="322"/>
                  </a:cubicBezTo>
                  <a:cubicBezTo>
                    <a:pt x="641" y="147"/>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3" name="Google Shape;9663;p20"/>
            <p:cNvSpPr/>
            <p:nvPr/>
          </p:nvSpPr>
          <p:spPr>
            <a:xfrm>
              <a:off x="3055200" y="4317500"/>
              <a:ext cx="16025" cy="16050"/>
            </a:xfrm>
            <a:custGeom>
              <a:avLst/>
              <a:gdLst/>
              <a:ahLst/>
              <a:cxnLst/>
              <a:rect l="l" t="t" r="r" b="b"/>
              <a:pathLst>
                <a:path w="641" h="642" extrusionOk="0">
                  <a:moveTo>
                    <a:pt x="320" y="1"/>
                  </a:moveTo>
                  <a:cubicBezTo>
                    <a:pt x="144" y="1"/>
                    <a:pt x="1" y="144"/>
                    <a:pt x="1" y="322"/>
                  </a:cubicBezTo>
                  <a:cubicBezTo>
                    <a:pt x="1" y="498"/>
                    <a:pt x="144" y="641"/>
                    <a:pt x="320" y="641"/>
                  </a:cubicBezTo>
                  <a:cubicBezTo>
                    <a:pt x="498" y="641"/>
                    <a:pt x="641" y="498"/>
                    <a:pt x="641" y="322"/>
                  </a:cubicBezTo>
                  <a:cubicBezTo>
                    <a:pt x="641" y="144"/>
                    <a:pt x="498" y="1"/>
                    <a:pt x="32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4" name="Google Shape;9664;p20"/>
            <p:cNvSpPr/>
            <p:nvPr/>
          </p:nvSpPr>
          <p:spPr>
            <a:xfrm>
              <a:off x="3016175" y="4487550"/>
              <a:ext cx="16025" cy="16025"/>
            </a:xfrm>
            <a:custGeom>
              <a:avLst/>
              <a:gdLst/>
              <a:ahLst/>
              <a:cxnLst/>
              <a:rect l="l" t="t" r="r" b="b"/>
              <a:pathLst>
                <a:path w="641" h="641" extrusionOk="0">
                  <a:moveTo>
                    <a:pt x="320" y="0"/>
                  </a:moveTo>
                  <a:cubicBezTo>
                    <a:pt x="144" y="0"/>
                    <a:pt x="0" y="143"/>
                    <a:pt x="0" y="320"/>
                  </a:cubicBezTo>
                  <a:cubicBezTo>
                    <a:pt x="0" y="498"/>
                    <a:pt x="144" y="641"/>
                    <a:pt x="320" y="641"/>
                  </a:cubicBezTo>
                  <a:cubicBezTo>
                    <a:pt x="498" y="641"/>
                    <a:pt x="641" y="498"/>
                    <a:pt x="641" y="320"/>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5" name="Google Shape;9665;p20"/>
            <p:cNvSpPr/>
            <p:nvPr/>
          </p:nvSpPr>
          <p:spPr>
            <a:xfrm>
              <a:off x="2977100" y="4079550"/>
              <a:ext cx="16050" cy="16025"/>
            </a:xfrm>
            <a:custGeom>
              <a:avLst/>
              <a:gdLst/>
              <a:ahLst/>
              <a:cxnLst/>
              <a:rect l="l" t="t" r="r" b="b"/>
              <a:pathLst>
                <a:path w="642" h="641" extrusionOk="0">
                  <a:moveTo>
                    <a:pt x="322" y="0"/>
                  </a:moveTo>
                  <a:cubicBezTo>
                    <a:pt x="144" y="0"/>
                    <a:pt x="1" y="143"/>
                    <a:pt x="1" y="320"/>
                  </a:cubicBezTo>
                  <a:cubicBezTo>
                    <a:pt x="1" y="496"/>
                    <a:pt x="144" y="641"/>
                    <a:pt x="322" y="641"/>
                  </a:cubicBezTo>
                  <a:cubicBezTo>
                    <a:pt x="498" y="641"/>
                    <a:pt x="641" y="496"/>
                    <a:pt x="641" y="320"/>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6" name="Google Shape;9666;p20"/>
            <p:cNvSpPr/>
            <p:nvPr/>
          </p:nvSpPr>
          <p:spPr>
            <a:xfrm>
              <a:off x="2977100" y="4011475"/>
              <a:ext cx="16050" cy="16025"/>
            </a:xfrm>
            <a:custGeom>
              <a:avLst/>
              <a:gdLst/>
              <a:ahLst/>
              <a:cxnLst/>
              <a:rect l="l" t="t" r="r" b="b"/>
              <a:pathLst>
                <a:path w="642" h="641" extrusionOk="0">
                  <a:moveTo>
                    <a:pt x="322" y="1"/>
                  </a:moveTo>
                  <a:cubicBezTo>
                    <a:pt x="144" y="1"/>
                    <a:pt x="1" y="144"/>
                    <a:pt x="1" y="321"/>
                  </a:cubicBezTo>
                  <a:cubicBezTo>
                    <a:pt x="1" y="498"/>
                    <a:pt x="144" y="641"/>
                    <a:pt x="322" y="641"/>
                  </a:cubicBezTo>
                  <a:cubicBezTo>
                    <a:pt x="498" y="641"/>
                    <a:pt x="641" y="498"/>
                    <a:pt x="641" y="321"/>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7" name="Google Shape;9667;p20"/>
            <p:cNvSpPr/>
            <p:nvPr/>
          </p:nvSpPr>
          <p:spPr>
            <a:xfrm>
              <a:off x="2977100" y="4045525"/>
              <a:ext cx="16050" cy="16050"/>
            </a:xfrm>
            <a:custGeom>
              <a:avLst/>
              <a:gdLst/>
              <a:ahLst/>
              <a:cxnLst/>
              <a:rect l="l" t="t" r="r" b="b"/>
              <a:pathLst>
                <a:path w="642"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8" name="Google Shape;9668;p20"/>
            <p:cNvSpPr/>
            <p:nvPr/>
          </p:nvSpPr>
          <p:spPr>
            <a:xfrm>
              <a:off x="2977100" y="4113525"/>
              <a:ext cx="16050" cy="16025"/>
            </a:xfrm>
            <a:custGeom>
              <a:avLst/>
              <a:gdLst/>
              <a:ahLst/>
              <a:cxnLst/>
              <a:rect l="l" t="t" r="r" b="b"/>
              <a:pathLst>
                <a:path w="642" h="641" extrusionOk="0">
                  <a:moveTo>
                    <a:pt x="322" y="0"/>
                  </a:moveTo>
                  <a:cubicBezTo>
                    <a:pt x="144" y="0"/>
                    <a:pt x="1" y="144"/>
                    <a:pt x="1" y="320"/>
                  </a:cubicBezTo>
                  <a:cubicBezTo>
                    <a:pt x="1" y="498"/>
                    <a:pt x="144" y="641"/>
                    <a:pt x="322" y="641"/>
                  </a:cubicBezTo>
                  <a:cubicBezTo>
                    <a:pt x="498" y="641"/>
                    <a:pt x="641" y="498"/>
                    <a:pt x="641" y="320"/>
                  </a:cubicBezTo>
                  <a:cubicBezTo>
                    <a:pt x="641" y="144"/>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9" name="Google Shape;9669;p20"/>
            <p:cNvSpPr/>
            <p:nvPr/>
          </p:nvSpPr>
          <p:spPr>
            <a:xfrm>
              <a:off x="2977100" y="4147550"/>
              <a:ext cx="16050" cy="16025"/>
            </a:xfrm>
            <a:custGeom>
              <a:avLst/>
              <a:gdLst/>
              <a:ahLst/>
              <a:cxnLst/>
              <a:rect l="l" t="t" r="r" b="b"/>
              <a:pathLst>
                <a:path w="642" h="641" extrusionOk="0">
                  <a:moveTo>
                    <a:pt x="322" y="0"/>
                  </a:moveTo>
                  <a:cubicBezTo>
                    <a:pt x="144" y="0"/>
                    <a:pt x="1" y="143"/>
                    <a:pt x="1" y="319"/>
                  </a:cubicBezTo>
                  <a:cubicBezTo>
                    <a:pt x="1" y="497"/>
                    <a:pt x="144" y="640"/>
                    <a:pt x="322" y="640"/>
                  </a:cubicBezTo>
                  <a:cubicBezTo>
                    <a:pt x="498" y="640"/>
                    <a:pt x="641" y="497"/>
                    <a:pt x="641" y="319"/>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0" name="Google Shape;9670;p20"/>
            <p:cNvSpPr/>
            <p:nvPr/>
          </p:nvSpPr>
          <p:spPr>
            <a:xfrm>
              <a:off x="2977100" y="4249500"/>
              <a:ext cx="16050" cy="16050"/>
            </a:xfrm>
            <a:custGeom>
              <a:avLst/>
              <a:gdLst/>
              <a:ahLst/>
              <a:cxnLst/>
              <a:rect l="l" t="t" r="r" b="b"/>
              <a:pathLst>
                <a:path w="642"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1" name="Google Shape;9671;p20"/>
            <p:cNvSpPr/>
            <p:nvPr/>
          </p:nvSpPr>
          <p:spPr>
            <a:xfrm>
              <a:off x="2977100" y="4181525"/>
              <a:ext cx="16050" cy="16025"/>
            </a:xfrm>
            <a:custGeom>
              <a:avLst/>
              <a:gdLst/>
              <a:ahLst/>
              <a:cxnLst/>
              <a:rect l="l" t="t" r="r" b="b"/>
              <a:pathLst>
                <a:path w="642" h="641" extrusionOk="0">
                  <a:moveTo>
                    <a:pt x="322" y="0"/>
                  </a:moveTo>
                  <a:cubicBezTo>
                    <a:pt x="144" y="0"/>
                    <a:pt x="1" y="143"/>
                    <a:pt x="1" y="321"/>
                  </a:cubicBezTo>
                  <a:cubicBezTo>
                    <a:pt x="1" y="497"/>
                    <a:pt x="144" y="641"/>
                    <a:pt x="322" y="641"/>
                  </a:cubicBezTo>
                  <a:cubicBezTo>
                    <a:pt x="498" y="641"/>
                    <a:pt x="641" y="497"/>
                    <a:pt x="641" y="321"/>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2" name="Google Shape;9672;p20"/>
            <p:cNvSpPr/>
            <p:nvPr/>
          </p:nvSpPr>
          <p:spPr>
            <a:xfrm>
              <a:off x="2977100" y="4215525"/>
              <a:ext cx="16050" cy="16050"/>
            </a:xfrm>
            <a:custGeom>
              <a:avLst/>
              <a:gdLst/>
              <a:ahLst/>
              <a:cxnLst/>
              <a:rect l="l" t="t" r="r" b="b"/>
              <a:pathLst>
                <a:path w="642" h="642" extrusionOk="0">
                  <a:moveTo>
                    <a:pt x="322" y="1"/>
                  </a:moveTo>
                  <a:cubicBezTo>
                    <a:pt x="144" y="1"/>
                    <a:pt x="1" y="144"/>
                    <a:pt x="1" y="320"/>
                  </a:cubicBezTo>
                  <a:cubicBezTo>
                    <a:pt x="1" y="498"/>
                    <a:pt x="144" y="641"/>
                    <a:pt x="322" y="641"/>
                  </a:cubicBezTo>
                  <a:cubicBezTo>
                    <a:pt x="498" y="641"/>
                    <a:pt x="641" y="498"/>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3" name="Google Shape;9673;p20"/>
            <p:cNvSpPr/>
            <p:nvPr/>
          </p:nvSpPr>
          <p:spPr>
            <a:xfrm>
              <a:off x="2938075" y="4385500"/>
              <a:ext cx="16050" cy="16025"/>
            </a:xfrm>
            <a:custGeom>
              <a:avLst/>
              <a:gdLst/>
              <a:ahLst/>
              <a:cxnLst/>
              <a:rect l="l" t="t" r="r" b="b"/>
              <a:pathLst>
                <a:path w="642" h="641" extrusionOk="0">
                  <a:moveTo>
                    <a:pt x="322" y="0"/>
                  </a:moveTo>
                  <a:cubicBezTo>
                    <a:pt x="144" y="0"/>
                    <a:pt x="1" y="144"/>
                    <a:pt x="1" y="321"/>
                  </a:cubicBezTo>
                  <a:cubicBezTo>
                    <a:pt x="1" y="498"/>
                    <a:pt x="144" y="641"/>
                    <a:pt x="322" y="641"/>
                  </a:cubicBezTo>
                  <a:cubicBezTo>
                    <a:pt x="498" y="641"/>
                    <a:pt x="641" y="498"/>
                    <a:pt x="641" y="321"/>
                  </a:cubicBezTo>
                  <a:cubicBezTo>
                    <a:pt x="641" y="144"/>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4" name="Google Shape;9674;p20"/>
            <p:cNvSpPr/>
            <p:nvPr/>
          </p:nvSpPr>
          <p:spPr>
            <a:xfrm>
              <a:off x="2938075" y="4351475"/>
              <a:ext cx="16050" cy="16050"/>
            </a:xfrm>
            <a:custGeom>
              <a:avLst/>
              <a:gdLst/>
              <a:ahLst/>
              <a:cxnLst/>
              <a:rect l="l" t="t" r="r" b="b"/>
              <a:pathLst>
                <a:path w="642" h="642" extrusionOk="0">
                  <a:moveTo>
                    <a:pt x="322" y="1"/>
                  </a:moveTo>
                  <a:cubicBezTo>
                    <a:pt x="144" y="1"/>
                    <a:pt x="1" y="145"/>
                    <a:pt x="1" y="322"/>
                  </a:cubicBezTo>
                  <a:cubicBezTo>
                    <a:pt x="1" y="498"/>
                    <a:pt x="144" y="641"/>
                    <a:pt x="322" y="641"/>
                  </a:cubicBezTo>
                  <a:cubicBezTo>
                    <a:pt x="498" y="641"/>
                    <a:pt x="641" y="498"/>
                    <a:pt x="641" y="322"/>
                  </a:cubicBezTo>
                  <a:cubicBezTo>
                    <a:pt x="641" y="147"/>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5" name="Google Shape;9675;p20"/>
            <p:cNvSpPr/>
            <p:nvPr/>
          </p:nvSpPr>
          <p:spPr>
            <a:xfrm>
              <a:off x="2977100" y="3977500"/>
              <a:ext cx="16050" cy="16025"/>
            </a:xfrm>
            <a:custGeom>
              <a:avLst/>
              <a:gdLst/>
              <a:ahLst/>
              <a:cxnLst/>
              <a:rect l="l" t="t" r="r" b="b"/>
              <a:pathLst>
                <a:path w="642" h="641" extrusionOk="0">
                  <a:moveTo>
                    <a:pt x="322" y="0"/>
                  </a:moveTo>
                  <a:cubicBezTo>
                    <a:pt x="144" y="0"/>
                    <a:pt x="1" y="144"/>
                    <a:pt x="1" y="320"/>
                  </a:cubicBezTo>
                  <a:cubicBezTo>
                    <a:pt x="1" y="498"/>
                    <a:pt x="144" y="641"/>
                    <a:pt x="322" y="641"/>
                  </a:cubicBezTo>
                  <a:cubicBezTo>
                    <a:pt x="498" y="641"/>
                    <a:pt x="641" y="498"/>
                    <a:pt x="641" y="320"/>
                  </a:cubicBezTo>
                  <a:cubicBezTo>
                    <a:pt x="641" y="144"/>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6" name="Google Shape;9676;p20"/>
            <p:cNvSpPr/>
            <p:nvPr/>
          </p:nvSpPr>
          <p:spPr>
            <a:xfrm>
              <a:off x="2938075" y="4419550"/>
              <a:ext cx="16050" cy="16025"/>
            </a:xfrm>
            <a:custGeom>
              <a:avLst/>
              <a:gdLst/>
              <a:ahLst/>
              <a:cxnLst/>
              <a:rect l="l" t="t" r="r" b="b"/>
              <a:pathLst>
                <a:path w="642" h="641" extrusionOk="0">
                  <a:moveTo>
                    <a:pt x="322" y="1"/>
                  </a:moveTo>
                  <a:cubicBezTo>
                    <a:pt x="144" y="1"/>
                    <a:pt x="1" y="144"/>
                    <a:pt x="1" y="320"/>
                  </a:cubicBezTo>
                  <a:cubicBezTo>
                    <a:pt x="1" y="498"/>
                    <a:pt x="144" y="641"/>
                    <a:pt x="322" y="641"/>
                  </a:cubicBezTo>
                  <a:cubicBezTo>
                    <a:pt x="498" y="641"/>
                    <a:pt x="641" y="498"/>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7" name="Google Shape;9677;p20"/>
            <p:cNvSpPr/>
            <p:nvPr/>
          </p:nvSpPr>
          <p:spPr>
            <a:xfrm>
              <a:off x="2938075" y="4453525"/>
              <a:ext cx="16050" cy="16050"/>
            </a:xfrm>
            <a:custGeom>
              <a:avLst/>
              <a:gdLst/>
              <a:ahLst/>
              <a:cxnLst/>
              <a:rect l="l" t="t" r="r" b="b"/>
              <a:pathLst>
                <a:path w="642"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8" name="Google Shape;9678;p20"/>
            <p:cNvSpPr/>
            <p:nvPr/>
          </p:nvSpPr>
          <p:spPr>
            <a:xfrm>
              <a:off x="2938075" y="4487550"/>
              <a:ext cx="16050" cy="16025"/>
            </a:xfrm>
            <a:custGeom>
              <a:avLst/>
              <a:gdLst/>
              <a:ahLst/>
              <a:cxnLst/>
              <a:rect l="l" t="t" r="r" b="b"/>
              <a:pathLst>
                <a:path w="642" h="641" extrusionOk="0">
                  <a:moveTo>
                    <a:pt x="322" y="0"/>
                  </a:moveTo>
                  <a:cubicBezTo>
                    <a:pt x="144" y="0"/>
                    <a:pt x="1" y="143"/>
                    <a:pt x="1" y="320"/>
                  </a:cubicBezTo>
                  <a:cubicBezTo>
                    <a:pt x="1" y="498"/>
                    <a:pt x="144" y="641"/>
                    <a:pt x="322" y="641"/>
                  </a:cubicBezTo>
                  <a:cubicBezTo>
                    <a:pt x="498" y="641"/>
                    <a:pt x="641" y="498"/>
                    <a:pt x="641" y="320"/>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9" name="Google Shape;9679;p20"/>
            <p:cNvSpPr/>
            <p:nvPr/>
          </p:nvSpPr>
          <p:spPr>
            <a:xfrm>
              <a:off x="2938075" y="4521525"/>
              <a:ext cx="16050" cy="16025"/>
            </a:xfrm>
            <a:custGeom>
              <a:avLst/>
              <a:gdLst/>
              <a:ahLst/>
              <a:cxnLst/>
              <a:rect l="l" t="t" r="r" b="b"/>
              <a:pathLst>
                <a:path w="642" h="641" extrusionOk="0">
                  <a:moveTo>
                    <a:pt x="322" y="0"/>
                  </a:moveTo>
                  <a:cubicBezTo>
                    <a:pt x="144" y="0"/>
                    <a:pt x="1" y="144"/>
                    <a:pt x="1" y="321"/>
                  </a:cubicBezTo>
                  <a:cubicBezTo>
                    <a:pt x="1" y="498"/>
                    <a:pt x="144" y="641"/>
                    <a:pt x="322" y="641"/>
                  </a:cubicBezTo>
                  <a:cubicBezTo>
                    <a:pt x="498" y="641"/>
                    <a:pt x="641" y="498"/>
                    <a:pt x="641" y="321"/>
                  </a:cubicBezTo>
                  <a:cubicBezTo>
                    <a:pt x="641" y="144"/>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0" name="Google Shape;9680;p20"/>
            <p:cNvSpPr/>
            <p:nvPr/>
          </p:nvSpPr>
          <p:spPr>
            <a:xfrm>
              <a:off x="2977100" y="4419550"/>
              <a:ext cx="16050" cy="16025"/>
            </a:xfrm>
            <a:custGeom>
              <a:avLst/>
              <a:gdLst/>
              <a:ahLst/>
              <a:cxnLst/>
              <a:rect l="l" t="t" r="r" b="b"/>
              <a:pathLst>
                <a:path w="642" h="641" extrusionOk="0">
                  <a:moveTo>
                    <a:pt x="322" y="1"/>
                  </a:moveTo>
                  <a:cubicBezTo>
                    <a:pt x="144" y="1"/>
                    <a:pt x="1" y="144"/>
                    <a:pt x="1" y="320"/>
                  </a:cubicBezTo>
                  <a:cubicBezTo>
                    <a:pt x="1" y="498"/>
                    <a:pt x="144" y="641"/>
                    <a:pt x="322" y="641"/>
                  </a:cubicBezTo>
                  <a:cubicBezTo>
                    <a:pt x="498" y="641"/>
                    <a:pt x="641" y="498"/>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1" name="Google Shape;9681;p20"/>
            <p:cNvSpPr/>
            <p:nvPr/>
          </p:nvSpPr>
          <p:spPr>
            <a:xfrm>
              <a:off x="3094125" y="4011425"/>
              <a:ext cx="16175" cy="16050"/>
            </a:xfrm>
            <a:custGeom>
              <a:avLst/>
              <a:gdLst/>
              <a:ahLst/>
              <a:cxnLst/>
              <a:rect l="l" t="t" r="r" b="b"/>
              <a:pathLst>
                <a:path w="647" h="642" extrusionOk="0">
                  <a:moveTo>
                    <a:pt x="324" y="1"/>
                  </a:moveTo>
                  <a:cubicBezTo>
                    <a:pt x="322" y="1"/>
                    <a:pt x="320" y="1"/>
                    <a:pt x="318" y="1"/>
                  </a:cubicBezTo>
                  <a:cubicBezTo>
                    <a:pt x="140" y="6"/>
                    <a:pt x="0" y="152"/>
                    <a:pt x="3" y="328"/>
                  </a:cubicBezTo>
                  <a:cubicBezTo>
                    <a:pt x="7" y="502"/>
                    <a:pt x="148" y="642"/>
                    <a:pt x="322" y="642"/>
                  </a:cubicBezTo>
                  <a:cubicBezTo>
                    <a:pt x="324" y="642"/>
                    <a:pt x="327" y="641"/>
                    <a:pt x="330" y="641"/>
                  </a:cubicBezTo>
                  <a:cubicBezTo>
                    <a:pt x="506" y="638"/>
                    <a:pt x="646" y="492"/>
                    <a:pt x="643" y="316"/>
                  </a:cubicBezTo>
                  <a:cubicBezTo>
                    <a:pt x="640" y="140"/>
                    <a:pt x="497" y="1"/>
                    <a:pt x="324"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2" name="Google Shape;9682;p20"/>
            <p:cNvSpPr/>
            <p:nvPr/>
          </p:nvSpPr>
          <p:spPr>
            <a:xfrm>
              <a:off x="3016175" y="3977500"/>
              <a:ext cx="16025" cy="16025"/>
            </a:xfrm>
            <a:custGeom>
              <a:avLst/>
              <a:gdLst/>
              <a:ahLst/>
              <a:cxnLst/>
              <a:rect l="l" t="t" r="r" b="b"/>
              <a:pathLst>
                <a:path w="641" h="641" extrusionOk="0">
                  <a:moveTo>
                    <a:pt x="320" y="0"/>
                  </a:moveTo>
                  <a:cubicBezTo>
                    <a:pt x="144" y="0"/>
                    <a:pt x="0" y="144"/>
                    <a:pt x="0" y="320"/>
                  </a:cubicBezTo>
                  <a:cubicBezTo>
                    <a:pt x="0" y="498"/>
                    <a:pt x="144" y="641"/>
                    <a:pt x="320" y="641"/>
                  </a:cubicBezTo>
                  <a:cubicBezTo>
                    <a:pt x="498" y="641"/>
                    <a:pt x="641" y="498"/>
                    <a:pt x="641" y="320"/>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3" name="Google Shape;9683;p20"/>
            <p:cNvSpPr/>
            <p:nvPr/>
          </p:nvSpPr>
          <p:spPr>
            <a:xfrm>
              <a:off x="2977100" y="4283525"/>
              <a:ext cx="16050" cy="16025"/>
            </a:xfrm>
            <a:custGeom>
              <a:avLst/>
              <a:gdLst/>
              <a:ahLst/>
              <a:cxnLst/>
              <a:rect l="l" t="t" r="r" b="b"/>
              <a:pathLst>
                <a:path w="642" h="641" extrusionOk="0">
                  <a:moveTo>
                    <a:pt x="322" y="1"/>
                  </a:moveTo>
                  <a:cubicBezTo>
                    <a:pt x="144" y="1"/>
                    <a:pt x="1" y="144"/>
                    <a:pt x="1" y="320"/>
                  </a:cubicBezTo>
                  <a:cubicBezTo>
                    <a:pt x="1" y="496"/>
                    <a:pt x="144" y="641"/>
                    <a:pt x="322" y="641"/>
                  </a:cubicBezTo>
                  <a:cubicBezTo>
                    <a:pt x="498" y="641"/>
                    <a:pt x="641" y="496"/>
                    <a:pt x="641" y="320"/>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4" name="Google Shape;9684;p20"/>
            <p:cNvSpPr/>
            <p:nvPr/>
          </p:nvSpPr>
          <p:spPr>
            <a:xfrm>
              <a:off x="3016175" y="4113525"/>
              <a:ext cx="16025" cy="16025"/>
            </a:xfrm>
            <a:custGeom>
              <a:avLst/>
              <a:gdLst/>
              <a:ahLst/>
              <a:cxnLst/>
              <a:rect l="l" t="t" r="r" b="b"/>
              <a:pathLst>
                <a:path w="641" h="641" extrusionOk="0">
                  <a:moveTo>
                    <a:pt x="320" y="0"/>
                  </a:moveTo>
                  <a:cubicBezTo>
                    <a:pt x="144" y="0"/>
                    <a:pt x="0" y="144"/>
                    <a:pt x="0" y="321"/>
                  </a:cubicBezTo>
                  <a:cubicBezTo>
                    <a:pt x="0" y="498"/>
                    <a:pt x="144" y="641"/>
                    <a:pt x="320" y="641"/>
                  </a:cubicBezTo>
                  <a:cubicBezTo>
                    <a:pt x="498" y="641"/>
                    <a:pt x="641" y="498"/>
                    <a:pt x="641" y="321"/>
                  </a:cubicBezTo>
                  <a:cubicBezTo>
                    <a:pt x="641" y="144"/>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5" name="Google Shape;9685;p20"/>
            <p:cNvSpPr/>
            <p:nvPr/>
          </p:nvSpPr>
          <p:spPr>
            <a:xfrm>
              <a:off x="3016175" y="4147550"/>
              <a:ext cx="16025" cy="16025"/>
            </a:xfrm>
            <a:custGeom>
              <a:avLst/>
              <a:gdLst/>
              <a:ahLst/>
              <a:cxnLst/>
              <a:rect l="l" t="t" r="r" b="b"/>
              <a:pathLst>
                <a:path w="641" h="641" extrusionOk="0">
                  <a:moveTo>
                    <a:pt x="320" y="0"/>
                  </a:moveTo>
                  <a:cubicBezTo>
                    <a:pt x="144" y="0"/>
                    <a:pt x="0" y="143"/>
                    <a:pt x="0" y="319"/>
                  </a:cubicBezTo>
                  <a:cubicBezTo>
                    <a:pt x="0" y="497"/>
                    <a:pt x="144" y="640"/>
                    <a:pt x="320" y="640"/>
                  </a:cubicBezTo>
                  <a:cubicBezTo>
                    <a:pt x="498" y="640"/>
                    <a:pt x="641" y="497"/>
                    <a:pt x="641" y="319"/>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6" name="Google Shape;9686;p20"/>
            <p:cNvSpPr/>
            <p:nvPr/>
          </p:nvSpPr>
          <p:spPr>
            <a:xfrm>
              <a:off x="2977100" y="4521525"/>
              <a:ext cx="16050" cy="16025"/>
            </a:xfrm>
            <a:custGeom>
              <a:avLst/>
              <a:gdLst/>
              <a:ahLst/>
              <a:cxnLst/>
              <a:rect l="l" t="t" r="r" b="b"/>
              <a:pathLst>
                <a:path w="642" h="641" extrusionOk="0">
                  <a:moveTo>
                    <a:pt x="322" y="0"/>
                  </a:moveTo>
                  <a:cubicBezTo>
                    <a:pt x="144" y="0"/>
                    <a:pt x="1" y="144"/>
                    <a:pt x="1" y="321"/>
                  </a:cubicBezTo>
                  <a:cubicBezTo>
                    <a:pt x="1" y="498"/>
                    <a:pt x="144" y="641"/>
                    <a:pt x="322" y="641"/>
                  </a:cubicBezTo>
                  <a:cubicBezTo>
                    <a:pt x="498" y="641"/>
                    <a:pt x="641" y="498"/>
                    <a:pt x="641" y="321"/>
                  </a:cubicBezTo>
                  <a:cubicBezTo>
                    <a:pt x="641" y="144"/>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7" name="Google Shape;9687;p20"/>
            <p:cNvSpPr/>
            <p:nvPr/>
          </p:nvSpPr>
          <p:spPr>
            <a:xfrm>
              <a:off x="3016175" y="4079550"/>
              <a:ext cx="16025" cy="16025"/>
            </a:xfrm>
            <a:custGeom>
              <a:avLst/>
              <a:gdLst/>
              <a:ahLst/>
              <a:cxnLst/>
              <a:rect l="l" t="t" r="r" b="b"/>
              <a:pathLst>
                <a:path w="641" h="641" extrusionOk="0">
                  <a:moveTo>
                    <a:pt x="320" y="0"/>
                  </a:moveTo>
                  <a:cubicBezTo>
                    <a:pt x="144" y="0"/>
                    <a:pt x="0" y="143"/>
                    <a:pt x="0" y="320"/>
                  </a:cubicBezTo>
                  <a:cubicBezTo>
                    <a:pt x="0" y="498"/>
                    <a:pt x="144" y="641"/>
                    <a:pt x="320" y="641"/>
                  </a:cubicBezTo>
                  <a:cubicBezTo>
                    <a:pt x="498" y="641"/>
                    <a:pt x="641" y="498"/>
                    <a:pt x="641" y="320"/>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8" name="Google Shape;9688;p20"/>
            <p:cNvSpPr/>
            <p:nvPr/>
          </p:nvSpPr>
          <p:spPr>
            <a:xfrm>
              <a:off x="3016175" y="4045500"/>
              <a:ext cx="16025" cy="16025"/>
            </a:xfrm>
            <a:custGeom>
              <a:avLst/>
              <a:gdLst/>
              <a:ahLst/>
              <a:cxnLst/>
              <a:rect l="l" t="t" r="r" b="b"/>
              <a:pathLst>
                <a:path w="641" h="641" extrusionOk="0">
                  <a:moveTo>
                    <a:pt x="320" y="0"/>
                  </a:moveTo>
                  <a:cubicBezTo>
                    <a:pt x="144" y="0"/>
                    <a:pt x="0" y="143"/>
                    <a:pt x="0" y="320"/>
                  </a:cubicBezTo>
                  <a:cubicBezTo>
                    <a:pt x="0" y="497"/>
                    <a:pt x="144" y="641"/>
                    <a:pt x="320" y="641"/>
                  </a:cubicBezTo>
                  <a:cubicBezTo>
                    <a:pt x="498" y="641"/>
                    <a:pt x="641" y="497"/>
                    <a:pt x="641" y="320"/>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9" name="Google Shape;9689;p20"/>
            <p:cNvSpPr/>
            <p:nvPr/>
          </p:nvSpPr>
          <p:spPr>
            <a:xfrm>
              <a:off x="2977100" y="4555550"/>
              <a:ext cx="16050" cy="16025"/>
            </a:xfrm>
            <a:custGeom>
              <a:avLst/>
              <a:gdLst/>
              <a:ahLst/>
              <a:cxnLst/>
              <a:rect l="l" t="t" r="r" b="b"/>
              <a:pathLst>
                <a:path w="642" h="641" extrusionOk="0">
                  <a:moveTo>
                    <a:pt x="322" y="0"/>
                  </a:moveTo>
                  <a:cubicBezTo>
                    <a:pt x="144" y="0"/>
                    <a:pt x="1" y="143"/>
                    <a:pt x="1" y="319"/>
                  </a:cubicBezTo>
                  <a:cubicBezTo>
                    <a:pt x="1" y="497"/>
                    <a:pt x="144" y="640"/>
                    <a:pt x="322" y="640"/>
                  </a:cubicBezTo>
                  <a:cubicBezTo>
                    <a:pt x="498" y="640"/>
                    <a:pt x="641" y="497"/>
                    <a:pt x="641" y="319"/>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0" name="Google Shape;9690;p20"/>
            <p:cNvSpPr/>
            <p:nvPr/>
          </p:nvSpPr>
          <p:spPr>
            <a:xfrm>
              <a:off x="2977100" y="4385500"/>
              <a:ext cx="16050" cy="16025"/>
            </a:xfrm>
            <a:custGeom>
              <a:avLst/>
              <a:gdLst/>
              <a:ahLst/>
              <a:cxnLst/>
              <a:rect l="l" t="t" r="r" b="b"/>
              <a:pathLst>
                <a:path w="642" h="641" extrusionOk="0">
                  <a:moveTo>
                    <a:pt x="322" y="0"/>
                  </a:moveTo>
                  <a:cubicBezTo>
                    <a:pt x="144" y="0"/>
                    <a:pt x="1" y="144"/>
                    <a:pt x="1" y="321"/>
                  </a:cubicBezTo>
                  <a:cubicBezTo>
                    <a:pt x="1" y="498"/>
                    <a:pt x="144" y="641"/>
                    <a:pt x="322" y="641"/>
                  </a:cubicBezTo>
                  <a:cubicBezTo>
                    <a:pt x="498" y="641"/>
                    <a:pt x="641" y="498"/>
                    <a:pt x="641" y="321"/>
                  </a:cubicBezTo>
                  <a:cubicBezTo>
                    <a:pt x="641" y="144"/>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1" name="Google Shape;9691;p20"/>
            <p:cNvSpPr/>
            <p:nvPr/>
          </p:nvSpPr>
          <p:spPr>
            <a:xfrm>
              <a:off x="2977100" y="4317500"/>
              <a:ext cx="16050" cy="16050"/>
            </a:xfrm>
            <a:custGeom>
              <a:avLst/>
              <a:gdLst/>
              <a:ahLst/>
              <a:cxnLst/>
              <a:rect l="l" t="t" r="r" b="b"/>
              <a:pathLst>
                <a:path w="642"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2" name="Google Shape;9692;p20"/>
            <p:cNvSpPr/>
            <p:nvPr/>
          </p:nvSpPr>
          <p:spPr>
            <a:xfrm>
              <a:off x="2977100" y="4351475"/>
              <a:ext cx="16050" cy="16050"/>
            </a:xfrm>
            <a:custGeom>
              <a:avLst/>
              <a:gdLst/>
              <a:ahLst/>
              <a:cxnLst/>
              <a:rect l="l" t="t" r="r" b="b"/>
              <a:pathLst>
                <a:path w="642" h="642" extrusionOk="0">
                  <a:moveTo>
                    <a:pt x="322" y="1"/>
                  </a:moveTo>
                  <a:cubicBezTo>
                    <a:pt x="144" y="1"/>
                    <a:pt x="1" y="145"/>
                    <a:pt x="1" y="322"/>
                  </a:cubicBezTo>
                  <a:cubicBezTo>
                    <a:pt x="1" y="498"/>
                    <a:pt x="144" y="641"/>
                    <a:pt x="322" y="641"/>
                  </a:cubicBezTo>
                  <a:cubicBezTo>
                    <a:pt x="498" y="641"/>
                    <a:pt x="641" y="498"/>
                    <a:pt x="641" y="322"/>
                  </a:cubicBezTo>
                  <a:cubicBezTo>
                    <a:pt x="641" y="147"/>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3" name="Google Shape;9693;p20"/>
            <p:cNvSpPr/>
            <p:nvPr/>
          </p:nvSpPr>
          <p:spPr>
            <a:xfrm>
              <a:off x="2977100" y="4487550"/>
              <a:ext cx="16050" cy="16025"/>
            </a:xfrm>
            <a:custGeom>
              <a:avLst/>
              <a:gdLst/>
              <a:ahLst/>
              <a:cxnLst/>
              <a:rect l="l" t="t" r="r" b="b"/>
              <a:pathLst>
                <a:path w="642" h="641" extrusionOk="0">
                  <a:moveTo>
                    <a:pt x="322" y="0"/>
                  </a:moveTo>
                  <a:cubicBezTo>
                    <a:pt x="144" y="0"/>
                    <a:pt x="1" y="143"/>
                    <a:pt x="1" y="320"/>
                  </a:cubicBezTo>
                  <a:cubicBezTo>
                    <a:pt x="1" y="498"/>
                    <a:pt x="144" y="641"/>
                    <a:pt x="322" y="641"/>
                  </a:cubicBezTo>
                  <a:cubicBezTo>
                    <a:pt x="498" y="641"/>
                    <a:pt x="641" y="498"/>
                    <a:pt x="641" y="320"/>
                  </a:cubicBezTo>
                  <a:cubicBezTo>
                    <a:pt x="641" y="143"/>
                    <a:pt x="498" y="0"/>
                    <a:pt x="322"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4" name="Google Shape;9694;p20"/>
            <p:cNvSpPr/>
            <p:nvPr/>
          </p:nvSpPr>
          <p:spPr>
            <a:xfrm>
              <a:off x="3016175" y="4181525"/>
              <a:ext cx="16025" cy="16025"/>
            </a:xfrm>
            <a:custGeom>
              <a:avLst/>
              <a:gdLst/>
              <a:ahLst/>
              <a:cxnLst/>
              <a:rect l="l" t="t" r="r" b="b"/>
              <a:pathLst>
                <a:path w="641" h="641" extrusionOk="0">
                  <a:moveTo>
                    <a:pt x="320" y="0"/>
                  </a:moveTo>
                  <a:cubicBezTo>
                    <a:pt x="144" y="0"/>
                    <a:pt x="0" y="143"/>
                    <a:pt x="0" y="321"/>
                  </a:cubicBezTo>
                  <a:cubicBezTo>
                    <a:pt x="0" y="497"/>
                    <a:pt x="144" y="641"/>
                    <a:pt x="320" y="641"/>
                  </a:cubicBezTo>
                  <a:cubicBezTo>
                    <a:pt x="498" y="641"/>
                    <a:pt x="641" y="497"/>
                    <a:pt x="641" y="321"/>
                  </a:cubicBezTo>
                  <a:cubicBezTo>
                    <a:pt x="641" y="143"/>
                    <a:pt x="498" y="0"/>
                    <a:pt x="32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5" name="Google Shape;9695;p20"/>
            <p:cNvSpPr/>
            <p:nvPr/>
          </p:nvSpPr>
          <p:spPr>
            <a:xfrm>
              <a:off x="2977100" y="4453525"/>
              <a:ext cx="16050" cy="16050"/>
            </a:xfrm>
            <a:custGeom>
              <a:avLst/>
              <a:gdLst/>
              <a:ahLst/>
              <a:cxnLst/>
              <a:rect l="l" t="t" r="r" b="b"/>
              <a:pathLst>
                <a:path w="642" h="642" extrusionOk="0">
                  <a:moveTo>
                    <a:pt x="322" y="1"/>
                  </a:moveTo>
                  <a:cubicBezTo>
                    <a:pt x="144" y="1"/>
                    <a:pt x="1" y="144"/>
                    <a:pt x="1" y="322"/>
                  </a:cubicBezTo>
                  <a:cubicBezTo>
                    <a:pt x="1" y="498"/>
                    <a:pt x="144" y="641"/>
                    <a:pt x="322" y="641"/>
                  </a:cubicBezTo>
                  <a:cubicBezTo>
                    <a:pt x="498" y="641"/>
                    <a:pt x="641" y="498"/>
                    <a:pt x="641" y="322"/>
                  </a:cubicBezTo>
                  <a:cubicBezTo>
                    <a:pt x="641" y="144"/>
                    <a:pt x="498" y="1"/>
                    <a:pt x="32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96" name="Google Shape;9696;p20"/>
          <p:cNvSpPr txBox="1">
            <a:spLocks noGrp="1"/>
          </p:cNvSpPr>
          <p:nvPr>
            <p:ph type="subTitle" idx="1"/>
          </p:nvPr>
        </p:nvSpPr>
        <p:spPr>
          <a:xfrm>
            <a:off x="7818400" y="2993967"/>
            <a:ext cx="3413600" cy="170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97" name="Google Shape;9697;p20"/>
          <p:cNvSpPr txBox="1">
            <a:spLocks noGrp="1"/>
          </p:cNvSpPr>
          <p:nvPr>
            <p:ph type="title"/>
          </p:nvPr>
        </p:nvSpPr>
        <p:spPr>
          <a:xfrm>
            <a:off x="445567" y="389033"/>
            <a:ext cx="11300800" cy="8772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365750" tIns="0" rIns="365750" bIns="0" anchor="ctr" anchorCtr="0">
            <a:noAutofit/>
          </a:bodyPr>
          <a:lstStyle>
            <a:lvl1pPr lvl="0" algn="r" rtl="0">
              <a:spcBef>
                <a:spcPts val="0"/>
              </a:spcBef>
              <a:spcAft>
                <a:spcPts val="0"/>
              </a:spcAft>
              <a:buSzPts val="2500"/>
              <a:buNone/>
              <a:defRPr sz="3333"/>
            </a:lvl1pPr>
            <a:lvl2pPr lvl="1" algn="r" rtl="0">
              <a:spcBef>
                <a:spcPts val="0"/>
              </a:spcBef>
              <a:spcAft>
                <a:spcPts val="0"/>
              </a:spcAft>
              <a:buSzPts val="2500"/>
              <a:buNone/>
              <a:defRPr/>
            </a:lvl2pPr>
            <a:lvl3pPr lvl="2" algn="r" rtl="0">
              <a:spcBef>
                <a:spcPts val="0"/>
              </a:spcBef>
              <a:spcAft>
                <a:spcPts val="0"/>
              </a:spcAft>
              <a:buSzPts val="2500"/>
              <a:buNone/>
              <a:defRPr/>
            </a:lvl3pPr>
            <a:lvl4pPr lvl="3" algn="r" rtl="0">
              <a:spcBef>
                <a:spcPts val="0"/>
              </a:spcBef>
              <a:spcAft>
                <a:spcPts val="0"/>
              </a:spcAft>
              <a:buSzPts val="2500"/>
              <a:buNone/>
              <a:defRPr/>
            </a:lvl4pPr>
            <a:lvl5pPr lvl="4" algn="r" rtl="0">
              <a:spcBef>
                <a:spcPts val="0"/>
              </a:spcBef>
              <a:spcAft>
                <a:spcPts val="0"/>
              </a:spcAft>
              <a:buSzPts val="2500"/>
              <a:buNone/>
              <a:defRPr/>
            </a:lvl5pPr>
            <a:lvl6pPr lvl="5" algn="r" rtl="0">
              <a:spcBef>
                <a:spcPts val="0"/>
              </a:spcBef>
              <a:spcAft>
                <a:spcPts val="0"/>
              </a:spcAft>
              <a:buSzPts val="2500"/>
              <a:buNone/>
              <a:defRPr/>
            </a:lvl6pPr>
            <a:lvl7pPr lvl="6" algn="r" rtl="0">
              <a:spcBef>
                <a:spcPts val="0"/>
              </a:spcBef>
              <a:spcAft>
                <a:spcPts val="0"/>
              </a:spcAft>
              <a:buSzPts val="2500"/>
              <a:buNone/>
              <a:defRPr/>
            </a:lvl7pPr>
            <a:lvl8pPr lvl="7" algn="r" rtl="0">
              <a:spcBef>
                <a:spcPts val="0"/>
              </a:spcBef>
              <a:spcAft>
                <a:spcPts val="0"/>
              </a:spcAft>
              <a:buSzPts val="2500"/>
              <a:buNone/>
              <a:defRPr/>
            </a:lvl8pPr>
            <a:lvl9pPr lvl="8" algn="r" rtl="0">
              <a:spcBef>
                <a:spcPts val="0"/>
              </a:spcBef>
              <a:spcAft>
                <a:spcPts val="0"/>
              </a:spcAft>
              <a:buSzPts val="2500"/>
              <a:buNone/>
              <a:defRPr/>
            </a:lvl9pPr>
          </a:lstStyle>
          <a:p>
            <a:endParaRPr/>
          </a:p>
        </p:txBody>
      </p:sp>
    </p:spTree>
    <p:extLst>
      <p:ext uri="{BB962C8B-B14F-4D97-AF65-F5344CB8AC3E}">
        <p14:creationId xmlns:p14="http://schemas.microsoft.com/office/powerpoint/2010/main" val="270405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F10E6-0E70-4471-BC6C-D54E93E4B0D6}"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F10E6-0E70-4471-BC6C-D54E93E4B0D6}" type="datetimeFigureOut">
              <a:rPr lang="en-US" smtClean="0"/>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F10E6-0E70-4471-BC6C-D54E93E4B0D6}" type="datetimeFigureOut">
              <a:rPr lang="en-US" smtClean="0"/>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3/25/2025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image" Target="../media/image4.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S&#193;CH%20M&#7898;I%206.%202021.%207,2023\KHTN%207%20k&#7871;t%20n&#7889;i%202023-2024\PowerPoint.%20KHTN7\Nh&#7841;c%20kh&#7903;i%20&#273;&#7897;ng%20ti&#7871;t%20h&#7885;c.mp4" TargetMode="External"/><Relationship Id="rId1" Type="http://schemas.microsoft.com/office/2007/relationships/media" Target="file:///D:\S&#193;CH%20M&#7898;I%206.%202021.%207,2023\KHTN%207%20k&#7871;t%20n&#7889;i%202023-2024\PowerPoint.%20KHTN7\Nh&#7841;c%20kh&#7903;i%20&#273;&#7897;ng%20ti&#7871;t%20h&#7885;c.mp4"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wmf"/><Relationship Id="rId7" Type="http://schemas.openxmlformats.org/officeDocument/2006/relationships/image" Target="../media/image54.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53.w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60.wmf"/><Relationship Id="rId3" Type="http://schemas.openxmlformats.org/officeDocument/2006/relationships/image" Target="../media/image55.wmf"/><Relationship Id="rId7" Type="http://schemas.openxmlformats.org/officeDocument/2006/relationships/image" Target="../media/image57.wmf"/><Relationship Id="rId12" Type="http://schemas.openxmlformats.org/officeDocument/2006/relationships/oleObject" Target="../embeddings/oleObject9.bin"/><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oleObject" Target="../embeddings/oleObject6.bin"/><Relationship Id="rId11" Type="http://schemas.openxmlformats.org/officeDocument/2006/relationships/image" Target="../media/image59.wmf"/><Relationship Id="rId5" Type="http://schemas.openxmlformats.org/officeDocument/2006/relationships/image" Target="../media/image56.wmf"/><Relationship Id="rId15" Type="http://schemas.openxmlformats.org/officeDocument/2006/relationships/image" Target="../media/image61.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58.wmf"/><Relationship Id="rId14" Type="http://schemas.openxmlformats.org/officeDocument/2006/relationships/oleObject" Target="../embeddings/oleObject10.bin"/></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image" Target="../media/image4.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10.png"/></Relationships>
</file>

<file path=ppt/slides/_rels/slide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image" Target="../media/image4.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5.wmf"/></Relationships>
</file>

<file path=ppt/slides/_rels/slide43.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6.wmf"/><Relationship Id="rId5" Type="http://schemas.openxmlformats.org/officeDocument/2006/relationships/oleObject" Target="../embeddings/oleObject12.bin"/><Relationship Id="rId10" Type="http://schemas.openxmlformats.org/officeDocument/2006/relationships/image" Target="../media/image78.wmf"/><Relationship Id="rId4" Type="http://schemas.openxmlformats.org/officeDocument/2006/relationships/image" Target="../media/image75.wmf"/><Relationship Id="rId9" Type="http://schemas.openxmlformats.org/officeDocument/2006/relationships/oleObject" Target="../embeddings/oleObject14.bin"/></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image" Target="../media/image4.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0.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5.jpg"/><Relationship Id="rId5" Type="http://schemas.openxmlformats.org/officeDocument/2006/relationships/slide" Target="slide22.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1.wav"/><Relationship Id="rId7" Type="http://schemas.openxmlformats.org/officeDocument/2006/relationships/slide" Target="slide2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1.wav"/><Relationship Id="rId7" Type="http://schemas.openxmlformats.org/officeDocument/2006/relationships/slide" Target="slide2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slide" Target="slide22.xml"/></Relationships>
</file>

<file path=ppt/slides/_rels/slide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image" Target="../media/image4.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340511" y="1453176"/>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231648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423" y="286665"/>
            <a:ext cx="1099066" cy="949309"/>
          </a:xfrm>
          <a:prstGeom prst="rect">
            <a:avLst/>
          </a:prstGeom>
        </p:spPr>
      </p:pic>
      <p:pic>
        <p:nvPicPr>
          <p:cNvPr id="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142" y="159658"/>
            <a:ext cx="2739528" cy="1176773"/>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Cu</a:t>
            </a: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C</a:t>
            </a: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Au</a:t>
            </a: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0" name="Oval 19"/>
          <p:cNvSpPr/>
          <p:nvPr/>
        </p:nvSpPr>
        <p:spPr>
          <a:xfrm>
            <a:off x="8213000" y="220491"/>
            <a:ext cx="544978" cy="341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O</a:t>
            </a:r>
            <a:r>
              <a:rPr lang="en-US" sz="1400" baseline="-25000" dirty="0"/>
              <a:t>3</a:t>
            </a:r>
            <a:endParaRPr lang="en-US" sz="14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O</a:t>
            </a:r>
            <a:r>
              <a:rPr lang="en-US" sz="2000" baseline="-25000" dirty="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4" y="1560497"/>
            <a:ext cx="8965291" cy="584775"/>
          </a:xfrm>
          <a:prstGeom prst="rect">
            <a:avLst/>
          </a:prstGeom>
          <a:noFill/>
        </p:spPr>
        <p:txBody>
          <a:bodyPr wrap="square" rtlCol="0">
            <a:spAutoFit/>
          </a:bodyPr>
          <a:lstStyle/>
          <a:p>
            <a:pPr algn="ctr"/>
            <a:r>
              <a:rPr lang="en-US" sz="3200" i="1" dirty="0" err="1"/>
              <a:t>Bảng</a:t>
            </a:r>
            <a:r>
              <a:rPr lang="en-US" sz="3200" i="1" dirty="0"/>
              <a:t> 1: </a:t>
            </a:r>
            <a:r>
              <a:rPr lang="en-US" sz="3200" i="1" dirty="0" err="1"/>
              <a:t>Tìm</a:t>
            </a:r>
            <a:r>
              <a:rPr lang="en-US" sz="3200" i="1" dirty="0"/>
              <a:t> </a:t>
            </a:r>
            <a:r>
              <a:rPr lang="en-US" sz="3200" i="1" dirty="0" err="1"/>
              <a:t>hiểu</a:t>
            </a:r>
            <a:r>
              <a:rPr lang="en-US" sz="3200" i="1" dirty="0"/>
              <a:t> </a:t>
            </a:r>
            <a:r>
              <a:rPr lang="en-US" sz="3200" i="1" dirty="0" err="1"/>
              <a:t>về</a:t>
            </a:r>
            <a:r>
              <a:rPr lang="en-US" sz="3200" i="1" dirty="0"/>
              <a:t> </a:t>
            </a:r>
            <a:r>
              <a:rPr lang="en-US" sz="3200" i="1" dirty="0" err="1"/>
              <a:t>công</a:t>
            </a:r>
            <a:r>
              <a:rPr lang="en-US" sz="3200" i="1" dirty="0"/>
              <a:t> </a:t>
            </a:r>
            <a:r>
              <a:rPr lang="en-US" sz="3200" i="1" dirty="0" err="1"/>
              <a:t>thức</a:t>
            </a:r>
            <a:r>
              <a:rPr lang="en-US" sz="3200" i="1" dirty="0"/>
              <a:t> </a:t>
            </a:r>
            <a:r>
              <a:rPr lang="en-US" sz="3200" i="1" dirty="0" err="1"/>
              <a:t>hóa</a:t>
            </a:r>
            <a:r>
              <a:rPr lang="en-US" sz="3200" i="1" dirty="0"/>
              <a:t> </a:t>
            </a:r>
            <a:r>
              <a:rPr lang="en-US" sz="3200" i="1" dirty="0" err="1"/>
              <a:t>học</a:t>
            </a:r>
            <a:r>
              <a:rPr lang="en-US" sz="3200" i="1" dirty="0"/>
              <a:t> </a:t>
            </a:r>
            <a:r>
              <a:rPr lang="en-US" sz="3200" i="1" dirty="0" err="1"/>
              <a:t>của</a:t>
            </a:r>
            <a:r>
              <a:rPr lang="en-US" sz="3200" i="1" dirty="0"/>
              <a:t> </a:t>
            </a:r>
            <a:r>
              <a:rPr lang="en-US" sz="3200" i="1" dirty="0" err="1"/>
              <a:t>đơn</a:t>
            </a:r>
            <a:r>
              <a:rPr lang="en-US" sz="3200" i="1" dirty="0"/>
              <a:t> </a:t>
            </a:r>
            <a:r>
              <a:rPr lang="en-US" sz="3200" i="1" dirty="0" err="1"/>
              <a:t>chất</a:t>
            </a:r>
            <a:endParaRPr lang="vi-VN" sz="3200" i="1" dirty="0"/>
          </a:p>
        </p:txBody>
      </p:sp>
      <p:graphicFrame>
        <p:nvGraphicFramePr>
          <p:cNvPr id="23" name="Table 22"/>
          <p:cNvGraphicFramePr>
            <a:graphicFrameLocks noGrp="1"/>
          </p:cNvGraphicFramePr>
          <p:nvPr>
            <p:extLst>
              <p:ext uri="{D42A27DB-BD31-4B8C-83A1-F6EECF244321}">
                <p14:modId xmlns:p14="http://schemas.microsoft.com/office/powerpoint/2010/main" val="2762992685"/>
              </p:ext>
            </p:extLst>
          </p:nvPr>
        </p:nvGraphicFramePr>
        <p:xfrm>
          <a:off x="3694704" y="2406980"/>
          <a:ext cx="7794170" cy="4381722"/>
        </p:xfrm>
        <a:graphic>
          <a:graphicData uri="http://schemas.openxmlformats.org/drawingml/2006/table">
            <a:tbl>
              <a:tblPr firstRow="1" bandRow="1">
                <a:tableStyleId>{00A15C55-8517-42AA-B614-E9B94910E393}</a:tableStyleId>
              </a:tblPr>
              <a:tblGrid>
                <a:gridCol w="1248468">
                  <a:extLst>
                    <a:ext uri="{9D8B030D-6E8A-4147-A177-3AD203B41FA5}">
                      <a16:colId xmlns:a16="http://schemas.microsoft.com/office/drawing/2014/main" val="20000"/>
                    </a:ext>
                  </a:extLst>
                </a:gridCol>
                <a:gridCol w="1210794">
                  <a:extLst>
                    <a:ext uri="{9D8B030D-6E8A-4147-A177-3AD203B41FA5}">
                      <a16:colId xmlns:a16="http://schemas.microsoft.com/office/drawing/2014/main" val="20001"/>
                    </a:ext>
                  </a:extLst>
                </a:gridCol>
                <a:gridCol w="1485050">
                  <a:extLst>
                    <a:ext uri="{9D8B030D-6E8A-4147-A177-3AD203B41FA5}">
                      <a16:colId xmlns:a16="http://schemas.microsoft.com/office/drawing/2014/main" val="20002"/>
                    </a:ext>
                  </a:extLst>
                </a:gridCol>
                <a:gridCol w="2587696">
                  <a:extLst>
                    <a:ext uri="{9D8B030D-6E8A-4147-A177-3AD203B41FA5}">
                      <a16:colId xmlns:a16="http://schemas.microsoft.com/office/drawing/2014/main" val="20003"/>
                    </a:ext>
                  </a:extLst>
                </a:gridCol>
                <a:gridCol w="1262162">
                  <a:extLst>
                    <a:ext uri="{9D8B030D-6E8A-4147-A177-3AD203B41FA5}">
                      <a16:colId xmlns:a16="http://schemas.microsoft.com/office/drawing/2014/main" val="20004"/>
                    </a:ext>
                  </a:extLst>
                </a:gridCol>
              </a:tblGrid>
              <a:tr h="622207">
                <a:tc gridSpan="2">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Đơn</a:t>
                      </a:r>
                      <a:r>
                        <a:rPr lang="en-US" sz="2000" b="0" baseline="0" dirty="0">
                          <a:solidFill>
                            <a:schemeClr val="tx1"/>
                          </a:solidFill>
                          <a:latin typeface="Times New Roman" panose="02020603050405020304" pitchFamily="18" charset="0"/>
                          <a:cs typeface="Times New Roman" panose="02020603050405020304" pitchFamily="18" charset="0"/>
                        </a:rPr>
                        <a:t> chất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Số</a:t>
                      </a:r>
                      <a:r>
                        <a:rPr lang="en-US" sz="2000" b="0" baseline="0" dirty="0">
                          <a:solidFill>
                            <a:schemeClr val="tx1"/>
                          </a:solidFill>
                          <a:latin typeface="Times New Roman" panose="02020603050405020304" pitchFamily="18" charset="0"/>
                          <a:cs typeface="Times New Roman" panose="02020603050405020304" pitchFamily="18" charset="0"/>
                        </a:rPr>
                        <a:t> nguyên tố</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Số</a:t>
                      </a:r>
                      <a:r>
                        <a:rPr lang="en-US" sz="2000" b="0" baseline="0" dirty="0">
                          <a:solidFill>
                            <a:schemeClr val="tx1"/>
                          </a:solidFill>
                          <a:latin typeface="Times New Roman" panose="02020603050405020304" pitchFamily="18" charset="0"/>
                          <a:cs typeface="Times New Roman" panose="02020603050405020304" pitchFamily="18" charset="0"/>
                        </a:rPr>
                        <a:t> nguyên tử cấu tạo nên 1 phân tử của chất</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Công</a:t>
                      </a:r>
                      <a:r>
                        <a:rPr lang="en-US" sz="2000" b="0" baseline="0" dirty="0">
                          <a:solidFill>
                            <a:schemeClr val="tx1"/>
                          </a:solidFill>
                          <a:latin typeface="Times New Roman" panose="02020603050405020304" pitchFamily="18" charset="0"/>
                          <a:cs typeface="Times New Roman" panose="02020603050405020304" pitchFamily="18" charset="0"/>
                        </a:rPr>
                        <a:t> thức hóa học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522485">
                <a:tc rowSpan="2">
                  <a:txBody>
                    <a:bodyPr/>
                    <a:lstStyle/>
                    <a:p>
                      <a:r>
                        <a:rPr lang="en-US" sz="2000" b="0" dirty="0">
                          <a:solidFill>
                            <a:schemeClr val="tx1"/>
                          </a:solidFill>
                          <a:latin typeface="Times New Roman" panose="02020603050405020304" pitchFamily="18" charset="0"/>
                          <a:cs typeface="Times New Roman" panose="02020603050405020304" pitchFamily="18" charset="0"/>
                        </a:rPr>
                        <a:t>Kim loại</a:t>
                      </a:r>
                    </a:p>
                  </a:txBody>
                  <a:tcPr anchor="ctr"/>
                </a:tc>
                <a:tc>
                  <a:txBody>
                    <a:bodyPr/>
                    <a:lstStyle/>
                    <a:p>
                      <a:r>
                        <a:rPr lang="en-US" sz="2000" b="0" dirty="0">
                          <a:solidFill>
                            <a:schemeClr val="tx1"/>
                          </a:solidFill>
                          <a:latin typeface="Times New Roman" panose="02020603050405020304" pitchFamily="18" charset="0"/>
                          <a:cs typeface="Times New Roman" panose="02020603050405020304" pitchFamily="18" charset="0"/>
                        </a:rPr>
                        <a:t>Copper</a:t>
                      </a: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1</a:t>
                      </a: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1</a:t>
                      </a: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Cu</a:t>
                      </a:r>
                    </a:p>
                  </a:txBody>
                  <a:tcPr anchor="ctr"/>
                </a:tc>
                <a:extLst>
                  <a:ext uri="{0D108BD9-81ED-4DB2-BD59-A6C34878D82A}">
                    <a16:rowId xmlns:a16="http://schemas.microsoft.com/office/drawing/2014/main" val="10001"/>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a:solidFill>
                            <a:schemeClr val="tx1"/>
                          </a:solidFill>
                          <a:latin typeface="Times New Roman" panose="02020603050405020304" pitchFamily="18" charset="0"/>
                          <a:cs typeface="Times New Roman" panose="02020603050405020304" pitchFamily="18" charset="0"/>
                        </a:rPr>
                        <a:t>Gold</a:t>
                      </a: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1</a:t>
                      </a: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1</a:t>
                      </a: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Au</a:t>
                      </a:r>
                    </a:p>
                  </a:txBody>
                  <a:tcPr anchor="ctr"/>
                </a:tc>
                <a:extLst>
                  <a:ext uri="{0D108BD9-81ED-4DB2-BD59-A6C34878D82A}">
                    <a16:rowId xmlns:a16="http://schemas.microsoft.com/office/drawing/2014/main" val="10002"/>
                  </a:ext>
                </a:extLst>
              </a:tr>
              <a:tr h="534572">
                <a:tc rowSpan="4">
                  <a:txBody>
                    <a:bodyPr/>
                    <a:lstStyle/>
                    <a:p>
                      <a:r>
                        <a:rPr lang="en-US" sz="2000" b="0" dirty="0">
                          <a:solidFill>
                            <a:schemeClr val="tx1"/>
                          </a:solidFill>
                          <a:latin typeface="Times New Roman" panose="02020603050405020304" pitchFamily="18" charset="0"/>
                          <a:cs typeface="Times New Roman" panose="02020603050405020304" pitchFamily="18" charset="0"/>
                        </a:rPr>
                        <a:t>Phi kim </a:t>
                      </a:r>
                    </a:p>
                  </a:txBody>
                  <a:tcPr anchor="ctr"/>
                </a:tc>
                <a:tc>
                  <a:txBody>
                    <a:bodyPr/>
                    <a:lstStyle/>
                    <a:p>
                      <a:r>
                        <a:rPr lang="en-US" sz="2000" b="0">
                          <a:solidFill>
                            <a:schemeClr val="tx1"/>
                          </a:solidFill>
                          <a:latin typeface="Times New Roman" panose="02020603050405020304" pitchFamily="18" charset="0"/>
                          <a:cs typeface="Times New Roman" panose="02020603050405020304" pitchFamily="18" charset="0"/>
                        </a:rPr>
                        <a:t>Carbon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1</a:t>
                      </a: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1</a:t>
                      </a: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C</a:t>
                      </a:r>
                    </a:p>
                  </a:txBody>
                  <a:tcPr anchor="ctr"/>
                </a:tc>
                <a:extLst>
                  <a:ext uri="{0D108BD9-81ED-4DB2-BD59-A6C34878D82A}">
                    <a16:rowId xmlns:a16="http://schemas.microsoft.com/office/drawing/2014/main" val="10003"/>
                  </a:ext>
                </a:extLst>
              </a:tr>
              <a:tr h="54864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a:solidFill>
                            <a:schemeClr val="tx1"/>
                          </a:solidFill>
                          <a:latin typeface="Times New Roman" panose="02020603050405020304" pitchFamily="18" charset="0"/>
                          <a:cs typeface="Times New Roman" panose="02020603050405020304" pitchFamily="18" charset="0"/>
                        </a:rPr>
                        <a:t>Khi</a:t>
                      </a:r>
                      <a:r>
                        <a:rPr lang="en-US" sz="2000" b="0" dirty="0">
                          <a:solidFill>
                            <a:schemeClr val="tx1"/>
                          </a:solidFill>
                          <a:latin typeface="Times New Roman" panose="02020603050405020304" pitchFamily="18" charset="0"/>
                          <a:cs typeface="Times New Roman" panose="02020603050405020304" pitchFamily="18" charset="0"/>
                        </a:rPr>
                        <a:t>́</a:t>
                      </a:r>
                      <a:r>
                        <a:rPr lang="en-US" sz="2000" b="0" baseline="0" dirty="0">
                          <a:solidFill>
                            <a:schemeClr val="tx1"/>
                          </a:solidFill>
                          <a:latin typeface="Times New Roman" panose="02020603050405020304" pitchFamily="18" charset="0"/>
                          <a:cs typeface="Times New Roman" panose="02020603050405020304" pitchFamily="18" charset="0"/>
                        </a:rPr>
                        <a:t> Oxygen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1</a:t>
                      </a: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2</a:t>
                      </a: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O</a:t>
                      </a:r>
                      <a:r>
                        <a:rPr lang="en-US" sz="2000" b="0" baseline="-25000" dirty="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a:solidFill>
                            <a:schemeClr val="tx1"/>
                          </a:solidFill>
                          <a:latin typeface="Times New Roman" panose="02020603050405020304" pitchFamily="18" charset="0"/>
                          <a:cs typeface="Times New Roman" panose="02020603050405020304" pitchFamily="18" charset="0"/>
                        </a:rPr>
                        <a:t>Khi</a:t>
                      </a:r>
                      <a:r>
                        <a:rPr lang="en-US" sz="2000" b="0" dirty="0">
                          <a:solidFill>
                            <a:schemeClr val="tx1"/>
                          </a:solidFill>
                          <a:latin typeface="Times New Roman" panose="02020603050405020304" pitchFamily="18" charset="0"/>
                          <a:cs typeface="Times New Roman" panose="02020603050405020304" pitchFamily="18" charset="0"/>
                        </a:rPr>
                        <a:t>́</a:t>
                      </a:r>
                      <a:r>
                        <a:rPr lang="en-US" sz="2000" b="0" baseline="0" dirty="0">
                          <a:solidFill>
                            <a:schemeClr val="tx1"/>
                          </a:solidFill>
                          <a:latin typeface="Times New Roman" panose="02020603050405020304" pitchFamily="18" charset="0"/>
                          <a:cs typeface="Times New Roman" panose="02020603050405020304" pitchFamily="18" charset="0"/>
                        </a:rPr>
                        <a:t> Nitrogen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1</a:t>
                      </a: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2</a:t>
                      </a: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N</a:t>
                      </a:r>
                      <a:r>
                        <a:rPr lang="en-US" sz="2000" b="0" baseline="-25000" dirty="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464233">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a:solidFill>
                            <a:schemeClr val="tx1"/>
                          </a:solidFill>
                          <a:latin typeface="Times New Roman" panose="02020603050405020304" pitchFamily="18" charset="0"/>
                          <a:cs typeface="Times New Roman" panose="02020603050405020304" pitchFamily="18" charset="0"/>
                        </a:rPr>
                        <a:t>Khí</a:t>
                      </a:r>
                      <a:r>
                        <a:rPr lang="en-US" sz="2000" b="0" baseline="0">
                          <a:solidFill>
                            <a:schemeClr val="tx1"/>
                          </a:solidFill>
                          <a:latin typeface="Times New Roman" panose="02020603050405020304" pitchFamily="18" charset="0"/>
                          <a:cs typeface="Times New Roman" panose="02020603050405020304" pitchFamily="18" charset="0"/>
                        </a:rPr>
                        <a:t> Ozon</a:t>
                      </a:r>
                      <a:r>
                        <a:rPr lang="vi-VN" sz="2000" b="0" baseline="0">
                          <a:solidFill>
                            <a:schemeClr val="tx1"/>
                          </a:solidFill>
                          <a:latin typeface="Times New Roman" panose="02020603050405020304" pitchFamily="18" charset="0"/>
                          <a:cs typeface="Times New Roman" panose="02020603050405020304" pitchFamily="18" charset="0"/>
                        </a:rPr>
                        <a:t>e</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1</a:t>
                      </a: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3</a:t>
                      </a: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O</a:t>
                      </a:r>
                      <a:r>
                        <a:rPr lang="en-US" sz="2000" b="0" baseline="-25000" dirty="0">
                          <a:solidFill>
                            <a:schemeClr val="tx1"/>
                          </a:solidFill>
                          <a:latin typeface="Times New Roman" panose="02020603050405020304" pitchFamily="18" charset="0"/>
                          <a:cs typeface="Times New Roman" panose="02020603050405020304" pitchFamily="18" charset="0"/>
                        </a:rPr>
                        <a:t>3</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73828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03411" y="174811"/>
            <a:ext cx="6777317" cy="2931459"/>
          </a:xfrm>
          <a:prstGeom prst="cloudCallout">
            <a:avLst>
              <a:gd name="adj1" fmla="val -45903"/>
              <a:gd name="adj2" fmla="val 6295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i="1" dirty="0" err="1"/>
              <a:t>Giả</a:t>
            </a:r>
            <a:r>
              <a:rPr lang="en-US" sz="2800" i="1" dirty="0"/>
              <a:t> </a:t>
            </a:r>
            <a:r>
              <a:rPr lang="en-US" sz="2800" i="1" dirty="0" err="1"/>
              <a:t>sử</a:t>
            </a:r>
            <a:r>
              <a:rPr lang="en-US" sz="2800" i="1" dirty="0"/>
              <a:t> KHHH </a:t>
            </a:r>
            <a:r>
              <a:rPr lang="en-US" sz="2800" i="1" dirty="0" err="1"/>
              <a:t>của</a:t>
            </a:r>
            <a:r>
              <a:rPr lang="en-US" sz="2800" i="1" dirty="0"/>
              <a:t> </a:t>
            </a:r>
            <a:r>
              <a:rPr lang="en-US" sz="2800" i="1" dirty="0" err="1"/>
              <a:t>đơn</a:t>
            </a:r>
            <a:r>
              <a:rPr lang="en-US" sz="2800" i="1" dirty="0"/>
              <a:t> </a:t>
            </a:r>
            <a:r>
              <a:rPr lang="en-US" sz="2800" i="1" dirty="0" err="1"/>
              <a:t>chất</a:t>
            </a:r>
            <a:r>
              <a:rPr lang="en-US" sz="2800" i="1" dirty="0"/>
              <a:t> </a:t>
            </a:r>
            <a:r>
              <a:rPr lang="en-US" sz="2800" i="1" dirty="0" err="1"/>
              <a:t>là</a:t>
            </a:r>
            <a:r>
              <a:rPr lang="en-US" sz="2800" i="1" dirty="0"/>
              <a:t> A, </a:t>
            </a:r>
            <a:r>
              <a:rPr lang="en-US" sz="2800" i="1" dirty="0" err="1"/>
              <a:t>số</a:t>
            </a:r>
            <a:r>
              <a:rPr lang="en-US" sz="2800" i="1" dirty="0"/>
              <a:t> </a:t>
            </a:r>
            <a:r>
              <a:rPr lang="en-US" sz="2800" i="1" dirty="0" err="1"/>
              <a:t>nguyên</a:t>
            </a:r>
            <a:r>
              <a:rPr lang="en-US" sz="2800" i="1" dirty="0"/>
              <a:t> </a:t>
            </a:r>
            <a:r>
              <a:rPr lang="en-US" sz="2800" i="1" dirty="0" err="1"/>
              <a:t>tử</a:t>
            </a:r>
            <a:r>
              <a:rPr lang="en-US" sz="2800" i="1" dirty="0"/>
              <a:t> </a:t>
            </a:r>
            <a:r>
              <a:rPr lang="en-US" sz="2800" i="1" dirty="0" err="1"/>
              <a:t>trong</a:t>
            </a:r>
            <a:r>
              <a:rPr lang="en-US" sz="2800" i="1" dirty="0"/>
              <a:t> 1 </a:t>
            </a:r>
            <a:r>
              <a:rPr lang="en-US" sz="2800" i="1" dirty="0" err="1"/>
              <a:t>phân</a:t>
            </a:r>
            <a:r>
              <a:rPr lang="en-US" sz="2800" i="1" dirty="0"/>
              <a:t> </a:t>
            </a:r>
            <a:r>
              <a:rPr lang="en-US" sz="2800" i="1" dirty="0" err="1"/>
              <a:t>tử</a:t>
            </a:r>
            <a:r>
              <a:rPr lang="en-US" sz="2800" i="1" dirty="0"/>
              <a:t> </a:t>
            </a:r>
            <a:r>
              <a:rPr lang="en-US" sz="2800" i="1" dirty="0" err="1"/>
              <a:t>chất</a:t>
            </a:r>
            <a:r>
              <a:rPr lang="en-US" sz="2800" i="1" dirty="0"/>
              <a:t> </a:t>
            </a:r>
            <a:r>
              <a:rPr lang="en-US" sz="2800" i="1" dirty="0" err="1"/>
              <a:t>là</a:t>
            </a:r>
            <a:r>
              <a:rPr lang="en-US" sz="2800" i="1" dirty="0"/>
              <a:t> n. </a:t>
            </a:r>
          </a:p>
          <a:p>
            <a:pPr algn="ctr"/>
            <a:r>
              <a:rPr lang="en-US" sz="2800" i="1" dirty="0" err="1"/>
              <a:t>Hãy</a:t>
            </a:r>
            <a:r>
              <a:rPr lang="en-US" sz="2800" i="1" dirty="0"/>
              <a:t> </a:t>
            </a:r>
            <a:r>
              <a:rPr lang="en-US" sz="2800" i="1" dirty="0" err="1"/>
              <a:t>chỉ</a:t>
            </a:r>
            <a:r>
              <a:rPr lang="en-US" sz="2800" i="1" dirty="0"/>
              <a:t> </a:t>
            </a:r>
            <a:r>
              <a:rPr lang="en-US" sz="2800" i="1" dirty="0" err="1"/>
              <a:t>ra</a:t>
            </a:r>
            <a:r>
              <a:rPr lang="en-US" sz="2800" i="1" dirty="0"/>
              <a:t> </a:t>
            </a:r>
            <a:r>
              <a:rPr lang="en-US" sz="2800" i="1" dirty="0" err="1"/>
              <a:t>cách</a:t>
            </a:r>
            <a:r>
              <a:rPr lang="en-US" sz="2800" i="1" dirty="0"/>
              <a:t> </a:t>
            </a:r>
            <a:r>
              <a:rPr lang="en-US" sz="2800" i="1" dirty="0" err="1"/>
              <a:t>viết</a:t>
            </a:r>
            <a:r>
              <a:rPr lang="en-US" sz="2800" i="1" dirty="0"/>
              <a:t> CTHH </a:t>
            </a:r>
            <a:r>
              <a:rPr lang="en-US" sz="2800" i="1" dirty="0" err="1"/>
              <a:t>chung</a:t>
            </a:r>
            <a:r>
              <a:rPr lang="en-US" sz="2800" i="1" dirty="0"/>
              <a:t> </a:t>
            </a:r>
            <a:r>
              <a:rPr lang="en-US" sz="2800" i="1" dirty="0" err="1"/>
              <a:t>của</a:t>
            </a:r>
            <a:r>
              <a:rPr lang="en-US" sz="2800" i="1" dirty="0"/>
              <a:t> </a:t>
            </a:r>
            <a:r>
              <a:rPr lang="en-US" sz="2800" i="1" dirty="0" err="1"/>
              <a:t>đơn</a:t>
            </a:r>
            <a:r>
              <a:rPr lang="en-US" sz="2800" i="1" dirty="0"/>
              <a:t> </a:t>
            </a:r>
            <a:r>
              <a:rPr lang="en-US" sz="2800" i="1" dirty="0" err="1"/>
              <a:t>chất</a:t>
            </a:r>
            <a:r>
              <a:rPr lang="en-US" sz="2800" i="1" dirty="0"/>
              <a:t>.</a:t>
            </a:r>
            <a:endParaRPr lang="vi-VN" sz="2800" i="1" dirty="0"/>
          </a:p>
        </p:txBody>
      </p:sp>
      <p:sp>
        <p:nvSpPr>
          <p:cNvPr id="6" name="Rectangle 5"/>
          <p:cNvSpPr/>
          <p:nvPr/>
        </p:nvSpPr>
        <p:spPr>
          <a:xfrm>
            <a:off x="1680882" y="3436158"/>
            <a:ext cx="1095935" cy="7664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5" name="TextBox 4"/>
          <p:cNvSpPr txBox="1"/>
          <p:nvPr/>
        </p:nvSpPr>
        <p:spPr>
          <a:xfrm>
            <a:off x="1882588" y="3496235"/>
            <a:ext cx="2191871" cy="646331"/>
          </a:xfrm>
          <a:prstGeom prst="rect">
            <a:avLst/>
          </a:prstGeom>
          <a:noFill/>
        </p:spPr>
        <p:txBody>
          <a:bodyPr wrap="square" rtlCol="0">
            <a:spAutoFit/>
          </a:bodyPr>
          <a:lstStyle/>
          <a:p>
            <a:r>
              <a:rPr lang="en-US" sz="3600" b="1" dirty="0">
                <a:solidFill>
                  <a:srgbClr val="FF0000"/>
                </a:solidFill>
              </a:rPr>
              <a:t>A</a:t>
            </a:r>
            <a:r>
              <a:rPr lang="en-US" sz="3600" b="1" baseline="-25000" dirty="0">
                <a:solidFill>
                  <a:srgbClr val="FF0000"/>
                </a:solidFill>
              </a:rPr>
              <a:t>n</a:t>
            </a:r>
            <a:endParaRPr lang="vi-VN" sz="3600" b="1" dirty="0">
              <a:solidFill>
                <a:srgbClr val="FF0000"/>
              </a:solidFill>
            </a:endParaRPr>
          </a:p>
        </p:txBody>
      </p:sp>
      <p:sp>
        <p:nvSpPr>
          <p:cNvPr id="7" name="TextBox 6"/>
          <p:cNvSpPr txBox="1"/>
          <p:nvPr/>
        </p:nvSpPr>
        <p:spPr>
          <a:xfrm>
            <a:off x="349622" y="4370294"/>
            <a:ext cx="5419166" cy="2246769"/>
          </a:xfrm>
          <a:prstGeom prst="rect">
            <a:avLst/>
          </a:prstGeom>
          <a:noFill/>
        </p:spPr>
        <p:txBody>
          <a:bodyPr wrap="square" rtlCol="0">
            <a:spAutoFit/>
          </a:bodyPr>
          <a:lstStyle/>
          <a:p>
            <a:pPr marL="457200" indent="-457200">
              <a:buFontTx/>
              <a:buChar char="-"/>
            </a:pPr>
            <a:r>
              <a:rPr lang="en-US" sz="2800" dirty="0"/>
              <a:t>Kim </a:t>
            </a:r>
            <a:r>
              <a:rPr lang="en-US" sz="2800" dirty="0" err="1"/>
              <a:t>loại</a:t>
            </a:r>
            <a:r>
              <a:rPr lang="en-US" sz="2800" dirty="0"/>
              <a:t>: n = 1 -&gt; CTHH </a:t>
            </a:r>
            <a:r>
              <a:rPr lang="en-US" sz="2800" dirty="0" err="1"/>
              <a:t>là</a:t>
            </a:r>
            <a:r>
              <a:rPr lang="en-US" sz="2800" dirty="0"/>
              <a:t> KHHH.</a:t>
            </a:r>
          </a:p>
          <a:p>
            <a:pPr marL="457200" indent="-457200">
              <a:buFontTx/>
              <a:buChar char="-"/>
            </a:pPr>
            <a:r>
              <a:rPr lang="en-US" sz="2800" dirty="0"/>
              <a:t>Phi </a:t>
            </a:r>
            <a:r>
              <a:rPr lang="en-US" sz="2800" dirty="0" err="1"/>
              <a:t>kim</a:t>
            </a:r>
            <a:r>
              <a:rPr lang="en-US" sz="2800" dirty="0"/>
              <a:t>:</a:t>
            </a:r>
          </a:p>
          <a:p>
            <a:r>
              <a:rPr lang="en-US" sz="2800" dirty="0"/>
              <a:t>     </a:t>
            </a:r>
            <a:r>
              <a:rPr lang="en-US" sz="2800" dirty="0" err="1"/>
              <a:t>Rắn</a:t>
            </a:r>
            <a:r>
              <a:rPr lang="en-US" sz="2800" dirty="0"/>
              <a:t>: n = 1 -&gt; CTHH </a:t>
            </a:r>
            <a:r>
              <a:rPr lang="en-US" sz="2800" dirty="0" err="1"/>
              <a:t>là</a:t>
            </a:r>
            <a:r>
              <a:rPr lang="en-US" sz="2800" dirty="0"/>
              <a:t> KHHH.</a:t>
            </a:r>
          </a:p>
          <a:p>
            <a:r>
              <a:rPr lang="en-US" sz="2800" dirty="0"/>
              <a:t>     </a:t>
            </a:r>
            <a:r>
              <a:rPr lang="en-US" sz="2800" dirty="0" err="1"/>
              <a:t>Lỏng</a:t>
            </a:r>
            <a:r>
              <a:rPr lang="en-US" sz="2800" dirty="0"/>
              <a:t>: n = 2, 3 -&gt; CTHH: A</a:t>
            </a:r>
            <a:r>
              <a:rPr lang="en-US" sz="2800" baseline="-25000" dirty="0"/>
              <a:t>2</a:t>
            </a:r>
            <a:r>
              <a:rPr lang="en-US" sz="2800" dirty="0"/>
              <a:t>, A</a:t>
            </a:r>
            <a:r>
              <a:rPr lang="en-US" sz="2800" baseline="-25000" dirty="0"/>
              <a:t>3</a:t>
            </a:r>
            <a:r>
              <a:rPr lang="en-US" sz="2800" dirty="0"/>
              <a:t>. </a:t>
            </a:r>
            <a:endParaRPr lang="vi-VN" sz="2800" dirty="0"/>
          </a:p>
        </p:txBody>
      </p:sp>
      <p:graphicFrame>
        <p:nvGraphicFramePr>
          <p:cNvPr id="8" name="Table 7"/>
          <p:cNvGraphicFramePr>
            <a:graphicFrameLocks noGrp="1"/>
          </p:cNvGraphicFramePr>
          <p:nvPr>
            <p:extLst>
              <p:ext uri="{D42A27DB-BD31-4B8C-83A1-F6EECF244321}">
                <p14:modId xmlns:p14="http://schemas.microsoft.com/office/powerpoint/2010/main" val="3400155783"/>
              </p:ext>
            </p:extLst>
          </p:nvPr>
        </p:nvGraphicFramePr>
        <p:xfrm>
          <a:off x="5768788" y="420973"/>
          <a:ext cx="6278138" cy="5935058"/>
        </p:xfrm>
        <a:graphic>
          <a:graphicData uri="http://schemas.openxmlformats.org/drawingml/2006/table">
            <a:tbl>
              <a:tblPr firstRow="1" bandRow="1">
                <a:tableStyleId>{5940675A-B579-460E-94D1-54222C63F5DA}</a:tableStyleId>
              </a:tblPr>
              <a:tblGrid>
                <a:gridCol w="1005630">
                  <a:extLst>
                    <a:ext uri="{9D8B030D-6E8A-4147-A177-3AD203B41FA5}">
                      <a16:colId xmlns:a16="http://schemas.microsoft.com/office/drawing/2014/main" val="20000"/>
                    </a:ext>
                  </a:extLst>
                </a:gridCol>
                <a:gridCol w="975284">
                  <a:extLst>
                    <a:ext uri="{9D8B030D-6E8A-4147-A177-3AD203B41FA5}">
                      <a16:colId xmlns:a16="http://schemas.microsoft.com/office/drawing/2014/main" val="20001"/>
                    </a:ext>
                  </a:extLst>
                </a:gridCol>
                <a:gridCol w="1196195">
                  <a:extLst>
                    <a:ext uri="{9D8B030D-6E8A-4147-A177-3AD203B41FA5}">
                      <a16:colId xmlns:a16="http://schemas.microsoft.com/office/drawing/2014/main" val="20002"/>
                    </a:ext>
                  </a:extLst>
                </a:gridCol>
                <a:gridCol w="2084368">
                  <a:extLst>
                    <a:ext uri="{9D8B030D-6E8A-4147-A177-3AD203B41FA5}">
                      <a16:colId xmlns:a16="http://schemas.microsoft.com/office/drawing/2014/main" val="20003"/>
                    </a:ext>
                  </a:extLst>
                </a:gridCol>
                <a:gridCol w="1016661">
                  <a:extLst>
                    <a:ext uri="{9D8B030D-6E8A-4147-A177-3AD203B41FA5}">
                      <a16:colId xmlns:a16="http://schemas.microsoft.com/office/drawing/2014/main" val="20004"/>
                    </a:ext>
                  </a:extLst>
                </a:gridCol>
              </a:tblGrid>
              <a:tr h="876613">
                <a:tc gridSpan="2">
                  <a:txBody>
                    <a:bodyPr/>
                    <a:lstStyle/>
                    <a:p>
                      <a:pPr algn="ctr"/>
                      <a:r>
                        <a:rPr lang="en-US" sz="2400" dirty="0"/>
                        <a:t>Đơn</a:t>
                      </a:r>
                      <a:r>
                        <a:rPr lang="en-US" sz="2400" baseline="0" dirty="0"/>
                        <a:t> chất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a:t>Số</a:t>
                      </a:r>
                      <a:r>
                        <a:rPr lang="en-US" sz="2400" baseline="0" dirty="0"/>
                        <a:t> nguyên tố</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Số</a:t>
                      </a:r>
                      <a:r>
                        <a:rPr lang="en-US" sz="2400" baseline="0" dirty="0"/>
                        <a:t> nguyên tử cấu tạo nên 1 phân tử của chất</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Công</a:t>
                      </a:r>
                      <a:r>
                        <a:rPr lang="en-US" sz="2400" baseline="0" dirty="0"/>
                        <a:t> thức hóa học</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653340">
                <a:tc rowSpan="2">
                  <a:txBody>
                    <a:bodyPr/>
                    <a:lstStyle/>
                    <a:p>
                      <a:r>
                        <a:rPr lang="en-US" sz="2400" dirty="0"/>
                        <a:t>Kim loại</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a:solidFill>
                            <a:schemeClr val="tx1"/>
                          </a:solidFill>
                          <a:latin typeface="+mn-lt"/>
                          <a:cs typeface="+mn-cs"/>
                        </a:rPr>
                        <a:t>Copper</a:t>
                      </a:r>
                      <a:r>
                        <a:rPr lang="en-US" sz="2000" b="0" baseline="0">
                          <a:solidFill>
                            <a:schemeClr val="tx1"/>
                          </a:solidFill>
                          <a:latin typeface="+mn-lt"/>
                          <a:cs typeface="+mn-cs"/>
                        </a:rPr>
                        <a: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Cu</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650864">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a:solidFill>
                            <a:schemeClr val="tx1"/>
                          </a:solidFill>
                          <a:latin typeface="+mn-lt"/>
                          <a:cs typeface="+mn-cs"/>
                        </a:rPr>
                        <a:t>Gold</a:t>
                      </a:r>
                      <a:r>
                        <a:rPr lang="en-US" sz="2000" b="0" baseline="0">
                          <a:solidFill>
                            <a:schemeClr val="tx1"/>
                          </a:solidFill>
                          <a:latin typeface="+mn-lt"/>
                          <a:cs typeface="+mn-cs"/>
                        </a:rPr>
                        <a: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Au</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668454">
                <a:tc rowSpan="4">
                  <a:txBody>
                    <a:bodyPr/>
                    <a:lstStyle/>
                    <a:p>
                      <a:r>
                        <a:rPr lang="en-US" sz="2400" dirty="0"/>
                        <a:t>Phi kim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a:t>Carbon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C</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68604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a:t>Khí</a:t>
                      </a:r>
                      <a:r>
                        <a:rPr lang="en-US" sz="2000" baseline="0"/>
                        <a:t> Oxygen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O</a:t>
                      </a:r>
                      <a:r>
                        <a:rPr lang="en-US" sz="2400" baseline="-25000" dirty="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650864">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a:t>Khí</a:t>
                      </a:r>
                      <a:r>
                        <a:rPr lang="en-US" sz="2000" baseline="0"/>
                        <a:t> Nitrogen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N</a:t>
                      </a:r>
                      <a:r>
                        <a:rPr lang="en-US" sz="2400" baseline="-25000" dirty="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580499">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a:t>Khí</a:t>
                      </a:r>
                      <a:r>
                        <a:rPr lang="en-US" sz="2000" baseline="0"/>
                        <a:t> Ozone</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3</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t>O</a:t>
                      </a:r>
                      <a:r>
                        <a:rPr lang="en-US" sz="2400" baseline="-25000" dirty="0"/>
                        <a:t>3</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744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a:t>Bài</a:t>
            </a:r>
            <a:r>
              <a:rPr lang="en-US" sz="4000" b="1" dirty="0"/>
              <a:t> </a:t>
            </a:r>
            <a:r>
              <a:rPr lang="en-US" sz="4000" b="1" dirty="0" err="1"/>
              <a:t>tập</a:t>
            </a:r>
            <a:r>
              <a:rPr lang="en-US" sz="4000" b="1" dirty="0"/>
              <a:t> 1: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CTHH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36413421"/>
              </p:ext>
            </p:extLst>
          </p:nvPr>
        </p:nvGraphicFramePr>
        <p:xfrm>
          <a:off x="653721" y="2134228"/>
          <a:ext cx="10917382" cy="4231817"/>
        </p:xfrm>
        <a:graphic>
          <a:graphicData uri="http://schemas.openxmlformats.org/drawingml/2006/table">
            <a:tbl>
              <a:tblPr firstRow="1" bandRow="1">
                <a:tableStyleId>{5C22544A-7EE6-4342-B048-85BDC9FD1C3A}</a:tableStyleId>
              </a:tblPr>
              <a:tblGrid>
                <a:gridCol w="7397083">
                  <a:extLst>
                    <a:ext uri="{9D8B030D-6E8A-4147-A177-3AD203B41FA5}">
                      <a16:colId xmlns:a16="http://schemas.microsoft.com/office/drawing/2014/main" val="20000"/>
                    </a:ext>
                  </a:extLst>
                </a:gridCol>
                <a:gridCol w="3520299">
                  <a:extLst>
                    <a:ext uri="{9D8B030D-6E8A-4147-A177-3AD203B41FA5}">
                      <a16:colId xmlns:a16="http://schemas.microsoft.com/office/drawing/2014/main" val="20001"/>
                    </a:ext>
                  </a:extLst>
                </a:gridCol>
              </a:tblGrid>
              <a:tr h="675817">
                <a:tc>
                  <a:txBody>
                    <a:bodyPr/>
                    <a:lstStyle/>
                    <a:p>
                      <a:pPr algn="ctr"/>
                      <a:r>
                        <a:rPr lang="en-US" sz="3200" dirty="0">
                          <a:solidFill>
                            <a:schemeClr val="tx1"/>
                          </a:solidFill>
                          <a:latin typeface="Times New Roman" panose="02020603050405020304" pitchFamily="18" charset="0"/>
                          <a:cs typeface="Times New Roman" panose="02020603050405020304" pitchFamily="18" charset="0"/>
                        </a:rPr>
                        <a:t>Đơn</a:t>
                      </a:r>
                      <a:r>
                        <a:rPr lang="en-US" sz="3200" baseline="0" dirty="0">
                          <a:solidFill>
                            <a:schemeClr val="tx1"/>
                          </a:solidFill>
                          <a:latin typeface="Times New Roman" panose="02020603050405020304" pitchFamily="18" charset="0"/>
                          <a:cs typeface="Times New Roman" panose="02020603050405020304" pitchFamily="18" charset="0"/>
                        </a:rPr>
                        <a:t> chất</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a:solidFill>
                            <a:schemeClr val="tx1"/>
                          </a:solidFill>
                          <a:latin typeface="Times New Roman" panose="02020603050405020304" pitchFamily="18" charset="0"/>
                          <a:cs typeface="Times New Roman" panose="02020603050405020304" pitchFamily="18" charset="0"/>
                        </a:rPr>
                        <a:t>CTHH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711200">
                <a:tc>
                  <a:txBody>
                    <a:bodyPr/>
                    <a:lstStyle/>
                    <a:p>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chlorine (biết phân tử có 2 nguyên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chlorine)</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11200">
                <a:tc>
                  <a:txBody>
                    <a:bodyPr/>
                    <a:lstStyle/>
                    <a:p>
                      <a:r>
                        <a:rPr lang="en-US" sz="3200" dirty="0" err="1">
                          <a:latin typeface="Times New Roman" panose="02020603050405020304" pitchFamily="18" charset="0"/>
                          <a:cs typeface="Times New Roman" panose="02020603050405020304" pitchFamily="18" charset="0"/>
                        </a:rPr>
                        <a:t>Aluminium</a:t>
                      </a:r>
                      <a:r>
                        <a:rPr lang="en-US" sz="3200" dirty="0">
                          <a:latin typeface="Times New Roman" panose="02020603050405020304" pitchFamily="18" charset="0"/>
                          <a:cs typeface="Times New Roman" panose="02020603050405020304" pitchFamily="18" charset="0"/>
                        </a:rPr>
                        <a:t> (biết phân tử có 1 nguyên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Aluminium</a:t>
                      </a:r>
                      <a:r>
                        <a:rPr lang="en-US" sz="3200" dirty="0">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latin typeface="Times New Roman" panose="02020603050405020304" pitchFamily="18" charset="0"/>
                          <a:cs typeface="Times New Roman" panose="02020603050405020304" pitchFamily="18" charset="0"/>
                        </a:rPr>
                        <a:t>Phân </a:t>
                      </a:r>
                      <a:r>
                        <a:rPr lang="en-US" sz="3200" err="1">
                          <a:latin typeface="Times New Roman" panose="02020603050405020304" pitchFamily="18" charset="0"/>
                          <a:cs typeface="Times New Roman" panose="02020603050405020304" pitchFamily="18" charset="0"/>
                        </a:rPr>
                        <a:t>tử</a:t>
                      </a:r>
                      <a:r>
                        <a:rPr lang="en-US" sz="3200">
                          <a:latin typeface="Times New Roman" panose="02020603050405020304" pitchFamily="18" charset="0"/>
                          <a:cs typeface="Times New Roman" panose="02020603050405020304" pitchFamily="18" charset="0"/>
                        </a:rPr>
                        <a:t> Bromine </a:t>
                      </a:r>
                      <a:r>
                        <a:rPr lang="en-US" sz="3200" dirty="0">
                          <a:latin typeface="Times New Roman" panose="02020603050405020304" pitchFamily="18" charset="0"/>
                          <a:cs typeface="Times New Roman" panose="02020603050405020304" pitchFamily="18" charset="0"/>
                        </a:rPr>
                        <a:t>có 2 nguyên </a:t>
                      </a:r>
                      <a:r>
                        <a:rPr lang="en-US" sz="3200" err="1">
                          <a:latin typeface="Times New Roman" panose="02020603050405020304" pitchFamily="18" charset="0"/>
                          <a:cs typeface="Times New Roman" panose="02020603050405020304" pitchFamily="18" charset="0"/>
                        </a:rPr>
                        <a:t>tử</a:t>
                      </a:r>
                      <a:r>
                        <a:rPr lang="en-US" sz="3200">
                          <a:latin typeface="Times New Roman" panose="02020603050405020304" pitchFamily="18" charset="0"/>
                          <a:cs typeface="Times New Roman" panose="02020603050405020304" pitchFamily="18" charset="0"/>
                        </a:rPr>
                        <a:t> bromine</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tx1"/>
                          </a:solidFill>
                          <a:latin typeface="Times New Roman" panose="02020603050405020304" pitchFamily="18" charset="0"/>
                          <a:cs typeface="Times New Roman" panose="02020603050405020304" pitchFamily="18" charset="0"/>
                        </a:rPr>
                        <a:t>4 phân</a:t>
                      </a:r>
                      <a:r>
                        <a:rPr lang="en-US" sz="3200" b="0" baseline="0" dirty="0">
                          <a:solidFill>
                            <a:schemeClr val="tx1"/>
                          </a:solidFill>
                          <a:latin typeface="Times New Roman" panose="02020603050405020304" pitchFamily="18" charset="0"/>
                          <a:cs typeface="Times New Roman" panose="02020603050405020304" pitchFamily="18" charset="0"/>
                        </a:rPr>
                        <a:t> </a:t>
                      </a:r>
                      <a:r>
                        <a:rPr lang="en-US" sz="3200" b="0" baseline="0" dirty="0" err="1">
                          <a:solidFill>
                            <a:schemeClr val="tx1"/>
                          </a:solidFill>
                          <a:latin typeface="Times New Roman" panose="02020603050405020304" pitchFamily="18" charset="0"/>
                          <a:cs typeface="Times New Roman" panose="02020603050405020304" pitchFamily="18" charset="0"/>
                        </a:rPr>
                        <a:t>tư</a:t>
                      </a:r>
                      <a:r>
                        <a:rPr lang="en-US" sz="3200" b="0" baseline="0" dirty="0">
                          <a:solidFill>
                            <a:schemeClr val="tx1"/>
                          </a:solidFill>
                          <a:latin typeface="Times New Roman" panose="02020603050405020304" pitchFamily="18" charset="0"/>
                          <a:cs typeface="Times New Roman" panose="02020603050405020304" pitchFamily="18" charset="0"/>
                        </a:rPr>
                        <a:t>̉ Chlorine</a:t>
                      </a:r>
                      <a:endParaRPr lang="en-US" sz="3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8631380" y="4317057"/>
            <a:ext cx="2355273" cy="584775"/>
          </a:xfrm>
          <a:prstGeom prst="rect">
            <a:avLst/>
          </a:prstGeom>
          <a:noFill/>
        </p:spPr>
        <p:txBody>
          <a:bodyPr wrap="square" rtlCol="0">
            <a:spAutoFit/>
          </a:bodyPr>
          <a:lstStyle/>
          <a:p>
            <a:pPr algn="ctr"/>
            <a:r>
              <a:rPr lang="en-US" sz="3200" dirty="0">
                <a:solidFill>
                  <a:srgbClr val="FF0000"/>
                </a:solidFill>
              </a:rPr>
              <a:t>Al</a:t>
            </a:r>
            <a:endParaRPr lang="vi-VN" sz="3200" dirty="0">
              <a:solidFill>
                <a:srgbClr val="FF0000"/>
              </a:solidFill>
            </a:endParaRPr>
          </a:p>
        </p:txBody>
      </p:sp>
      <p:sp>
        <p:nvSpPr>
          <p:cNvPr id="7" name="TextBox 6"/>
          <p:cNvSpPr txBox="1"/>
          <p:nvPr/>
        </p:nvSpPr>
        <p:spPr>
          <a:xfrm>
            <a:off x="8722819" y="6072250"/>
            <a:ext cx="2355273" cy="584775"/>
          </a:xfrm>
          <a:prstGeom prst="rect">
            <a:avLst/>
          </a:prstGeom>
          <a:noFill/>
        </p:spPr>
        <p:txBody>
          <a:bodyPr wrap="square" rtlCol="0">
            <a:spAutoFit/>
          </a:bodyPr>
          <a:lstStyle/>
          <a:p>
            <a:pPr algn="ctr"/>
            <a:r>
              <a:rPr lang="en-US" sz="3200" dirty="0">
                <a:solidFill>
                  <a:srgbClr val="FF0000"/>
                </a:solidFill>
              </a:rPr>
              <a:t>4 Cl</a:t>
            </a:r>
            <a:r>
              <a:rPr lang="en-US" sz="3200" baseline="-25000" dirty="0">
                <a:solidFill>
                  <a:srgbClr val="FF0000"/>
                </a:solidFill>
              </a:rPr>
              <a:t>2</a:t>
            </a:r>
            <a:endParaRPr lang="vi-VN" sz="3200" dirty="0">
              <a:solidFill>
                <a:srgbClr val="FF0000"/>
              </a:solidFill>
            </a:endParaRPr>
          </a:p>
        </p:txBody>
      </p:sp>
      <p:sp>
        <p:nvSpPr>
          <p:cNvPr id="8" name="TextBox 7"/>
          <p:cNvSpPr txBox="1"/>
          <p:nvPr/>
        </p:nvSpPr>
        <p:spPr>
          <a:xfrm>
            <a:off x="8631380" y="3059527"/>
            <a:ext cx="2355273" cy="584775"/>
          </a:xfrm>
          <a:prstGeom prst="rect">
            <a:avLst/>
          </a:prstGeom>
          <a:noFill/>
        </p:spPr>
        <p:txBody>
          <a:bodyPr wrap="square" rtlCol="0">
            <a:spAutoFit/>
          </a:bodyPr>
          <a:lstStyle/>
          <a:p>
            <a:pPr algn="ctr"/>
            <a:r>
              <a:rPr lang="en-US" sz="3200" dirty="0">
                <a:solidFill>
                  <a:srgbClr val="FF0000"/>
                </a:solidFill>
              </a:rPr>
              <a:t>Cl</a:t>
            </a:r>
            <a:r>
              <a:rPr lang="en-US" sz="3200" baseline="-25000" dirty="0">
                <a:solidFill>
                  <a:srgbClr val="FF0000"/>
                </a:solidFill>
              </a:rPr>
              <a:t>2</a:t>
            </a:r>
            <a:endParaRPr lang="vi-VN" sz="3200" dirty="0">
              <a:solidFill>
                <a:srgbClr val="FF0000"/>
              </a:solidFill>
            </a:endParaRPr>
          </a:p>
        </p:txBody>
      </p:sp>
      <p:sp>
        <p:nvSpPr>
          <p:cNvPr id="9" name="TextBox 8"/>
          <p:cNvSpPr txBox="1"/>
          <p:nvPr/>
        </p:nvSpPr>
        <p:spPr>
          <a:xfrm>
            <a:off x="8722819" y="5194653"/>
            <a:ext cx="2355273" cy="584775"/>
          </a:xfrm>
          <a:prstGeom prst="rect">
            <a:avLst/>
          </a:prstGeom>
          <a:noFill/>
        </p:spPr>
        <p:txBody>
          <a:bodyPr wrap="square" rtlCol="0">
            <a:spAutoFit/>
          </a:bodyPr>
          <a:lstStyle/>
          <a:p>
            <a:pPr algn="ctr"/>
            <a:r>
              <a:rPr lang="en-US" sz="3200" dirty="0">
                <a:solidFill>
                  <a:srgbClr val="FF0000"/>
                </a:solidFill>
              </a:rPr>
              <a:t>Br</a:t>
            </a:r>
            <a:r>
              <a:rPr lang="en-US" sz="3200" baseline="-25000" dirty="0">
                <a:solidFill>
                  <a:srgbClr val="FF0000"/>
                </a:solidFill>
              </a:rPr>
              <a:t>2</a:t>
            </a:r>
            <a:endParaRPr lang="vi-VN" sz="3200" dirty="0">
              <a:solidFill>
                <a:srgbClr val="FF0000"/>
              </a:solidFill>
            </a:endParaRPr>
          </a:p>
        </p:txBody>
      </p:sp>
    </p:spTree>
    <p:extLst>
      <p:ext uri="{BB962C8B-B14F-4D97-AF65-F5344CB8AC3E}">
        <p14:creationId xmlns:p14="http://schemas.microsoft.com/office/powerpoint/2010/main" val="130121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32651"/>
          </a:xfrm>
          <a:prstGeom prst="rect">
            <a:avLst/>
          </a:prstGeom>
        </p:spPr>
        <p:txBody>
          <a:bodyPr vert="horz" wrap="square" lIns="0" tIns="16933" rIns="0" bIns="0" rtlCol="0">
            <a:spAutoFit/>
          </a:bodyPr>
          <a:lstStyle/>
          <a:p>
            <a:pPr algn="ctr">
              <a:spcBef>
                <a:spcPts val="133"/>
              </a:spcBef>
            </a:pPr>
            <a:r>
              <a:rPr lang="en-US" sz="4000" b="1" spc="-400" dirty="0">
                <a:solidFill>
                  <a:srgbClr val="253D68"/>
                </a:solidFill>
                <a:latin typeface="Verdana"/>
                <a:cs typeface="Verdana"/>
              </a:rPr>
              <a:t>2. </a:t>
            </a:r>
            <a:r>
              <a:rPr lang="en-US" sz="4000" b="1" spc="-400" dirty="0" err="1">
                <a:solidFill>
                  <a:srgbClr val="253D68"/>
                </a:solidFill>
                <a:latin typeface="Verdana"/>
                <a:cs typeface="Verdana"/>
              </a:rPr>
              <a:t>Công</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thức</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hoá</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học</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của</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hợp</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chất</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 Arrow 3"/>
          <p:cNvSpPr/>
          <p:nvPr/>
        </p:nvSpPr>
        <p:spPr>
          <a:xfrm>
            <a:off x="4504293" y="2132465"/>
            <a:ext cx="4073525" cy="2400300"/>
          </a:xfrm>
          <a:prstGeom prst="quadArrow">
            <a:avLst/>
          </a:prstGeom>
          <a:solidFill>
            <a:srgbClr val="FFFFCC"/>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THẢO LUẬN</a:t>
            </a:r>
            <a:r>
              <a:rPr lang="en-US" sz="2000" b="1" dirty="0">
                <a:solidFill>
                  <a:schemeClr val="tx1"/>
                </a:solidFill>
                <a:latin typeface="Times New Roman" pitchFamily="18" charset="0"/>
                <a:cs typeface="Times New Roman" pitchFamily="18" charset="0"/>
              </a:rPr>
              <a:t> </a:t>
            </a:r>
          </a:p>
        </p:txBody>
      </p:sp>
      <p:grpSp>
        <p:nvGrpSpPr>
          <p:cNvPr id="5" name="Group 5"/>
          <p:cNvGrpSpPr>
            <a:grpSpLocks/>
          </p:cNvGrpSpPr>
          <p:nvPr/>
        </p:nvGrpSpPr>
        <p:grpSpPr bwMode="auto">
          <a:xfrm>
            <a:off x="8761558" y="2419802"/>
            <a:ext cx="2673350" cy="1825625"/>
            <a:chOff x="6839324" y="1700809"/>
            <a:chExt cx="2673484" cy="1825352"/>
          </a:xfrm>
        </p:grpSpPr>
        <p:sp>
          <p:nvSpPr>
            <p:cNvPr id="6" name="Oval 9"/>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7" name="Oval 10"/>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8" name="Text Box 36"/>
            <p:cNvSpPr txBox="1">
              <a:spLocks noChangeArrowheads="1"/>
            </p:cNvSpPr>
            <p:nvPr/>
          </p:nvSpPr>
          <p:spPr bwMode="auto">
            <a:xfrm>
              <a:off x="6889334" y="306896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err="1"/>
                <a:t>Muối</a:t>
              </a:r>
              <a:r>
                <a:rPr lang="en-US" sz="2400" b="1" dirty="0"/>
                <a:t> </a:t>
              </a:r>
              <a:r>
                <a:rPr lang="en-US" sz="2400" b="1" dirty="0" err="1"/>
                <a:t>ăn</a:t>
              </a:r>
              <a:endParaRPr lang="en-US" sz="2400" b="1" dirty="0"/>
            </a:p>
          </p:txBody>
        </p:sp>
        <p:sp>
          <p:nvSpPr>
            <p:cNvPr id="9" name="Rounded Rectangle 8"/>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0" name="Group 7"/>
          <p:cNvGrpSpPr>
            <a:grpSpLocks/>
          </p:cNvGrpSpPr>
          <p:nvPr/>
        </p:nvGrpSpPr>
        <p:grpSpPr bwMode="auto">
          <a:xfrm>
            <a:off x="5381385" y="144902"/>
            <a:ext cx="2319337" cy="1755775"/>
            <a:chOff x="3297843" y="1865474"/>
            <a:chExt cx="2319711" cy="1755452"/>
          </a:xfrm>
        </p:grpSpPr>
        <p:sp>
          <p:nvSpPr>
            <p:cNvPr id="11"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3"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4" name="Text Box 36"/>
            <p:cNvSpPr txBox="1">
              <a:spLocks noChangeArrowheads="1"/>
            </p:cNvSpPr>
            <p:nvPr/>
          </p:nvSpPr>
          <p:spPr bwMode="auto">
            <a:xfrm>
              <a:off x="3562562" y="3036660"/>
              <a:ext cx="9746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5" name="Rounded Rectangle 14"/>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6" name="Group 8"/>
          <p:cNvGrpSpPr>
            <a:grpSpLocks/>
          </p:cNvGrpSpPr>
          <p:nvPr/>
        </p:nvGrpSpPr>
        <p:grpSpPr bwMode="auto">
          <a:xfrm>
            <a:off x="654086" y="1750670"/>
            <a:ext cx="3675064" cy="3163887"/>
            <a:chOff x="-1" y="3905055"/>
            <a:chExt cx="3152802" cy="3164568"/>
          </a:xfrm>
        </p:grpSpPr>
        <p:sp>
          <p:nvSpPr>
            <p:cNvPr id="17" name="Text Box 36"/>
            <p:cNvSpPr txBox="1">
              <a:spLocks noChangeArrowheads="1"/>
            </p:cNvSpPr>
            <p:nvPr/>
          </p:nvSpPr>
          <p:spPr bwMode="auto">
            <a:xfrm>
              <a:off x="424275" y="6504825"/>
              <a:ext cx="2585495" cy="46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a:t>Calcium carbonate</a:t>
              </a:r>
              <a:endParaRPr lang="en-US" sz="2400" b="1" dirty="0"/>
            </a:p>
          </p:txBody>
        </p:sp>
        <p:grpSp>
          <p:nvGrpSpPr>
            <p:cNvPr id="18" name="Group 48"/>
            <p:cNvGrpSpPr>
              <a:grpSpLocks/>
            </p:cNvGrpSpPr>
            <p:nvPr/>
          </p:nvGrpSpPr>
          <p:grpSpPr bwMode="auto">
            <a:xfrm>
              <a:off x="128464" y="3962399"/>
              <a:ext cx="2559050" cy="2466975"/>
              <a:chOff x="3168" y="1728"/>
              <a:chExt cx="1344" cy="1632"/>
            </a:xfrm>
          </p:grpSpPr>
          <p:sp>
            <p:nvSpPr>
              <p:cNvPr id="20"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2"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3"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4"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5"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9" name="Rounded Rectangle 18"/>
            <p:cNvSpPr/>
            <p:nvPr/>
          </p:nvSpPr>
          <p:spPr>
            <a:xfrm>
              <a:off x="-1" y="3905055"/>
              <a:ext cx="3152802" cy="31645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6" name="Group 6"/>
          <p:cNvGrpSpPr>
            <a:grpSpLocks/>
          </p:cNvGrpSpPr>
          <p:nvPr/>
        </p:nvGrpSpPr>
        <p:grpSpPr bwMode="auto">
          <a:xfrm>
            <a:off x="5292486" y="4662084"/>
            <a:ext cx="2622789" cy="2051050"/>
            <a:chOff x="6170452" y="4489498"/>
            <a:chExt cx="2622958" cy="2050728"/>
          </a:xfrm>
        </p:grpSpPr>
        <p:sp>
          <p:nvSpPr>
            <p:cNvPr id="27"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8"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30" name="Text Box 36"/>
            <p:cNvSpPr txBox="1">
              <a:spLocks noChangeArrowheads="1"/>
            </p:cNvSpPr>
            <p:nvPr/>
          </p:nvSpPr>
          <p:spPr bwMode="auto">
            <a:xfrm>
              <a:off x="6524050" y="6021638"/>
              <a:ext cx="2269360" cy="46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a:t>Carbondioxide</a:t>
              </a:r>
              <a:endParaRPr lang="en-US" sz="2400" b="1" dirty="0"/>
            </a:p>
          </p:txBody>
        </p:sp>
        <p:sp>
          <p:nvSpPr>
            <p:cNvPr id="31" name="Rounded Rectangle 30"/>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Tree>
    <p:extLst>
      <p:ext uri="{BB962C8B-B14F-4D97-AF65-F5344CB8AC3E}">
        <p14:creationId xmlns:p14="http://schemas.microsoft.com/office/powerpoint/2010/main" val="1846327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p:cNvGrpSpPr>
          <p:nvPr/>
        </p:nvGrpSpPr>
        <p:grpSpPr bwMode="auto">
          <a:xfrm>
            <a:off x="7071925" y="1440117"/>
            <a:ext cx="2006120" cy="1441476"/>
            <a:chOff x="6839324" y="1700809"/>
            <a:chExt cx="2904649" cy="2012793"/>
          </a:xfrm>
        </p:grpSpPr>
        <p:sp>
          <p:nvSpPr>
            <p:cNvPr id="5" name="Oval 4"/>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6" name="Oval 5"/>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7" name="Text Box 36"/>
            <p:cNvSpPr txBox="1">
              <a:spLocks noChangeArrowheads="1"/>
            </p:cNvSpPr>
            <p:nvPr/>
          </p:nvSpPr>
          <p:spPr bwMode="auto">
            <a:xfrm>
              <a:off x="6889334" y="3068960"/>
              <a:ext cx="2854639" cy="64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Muối ăn</a:t>
              </a:r>
            </a:p>
          </p:txBody>
        </p:sp>
        <p:sp>
          <p:nvSpPr>
            <p:cNvPr id="8" name="Rounded Rectangle 7"/>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9" name="Group 7"/>
          <p:cNvGrpSpPr>
            <a:grpSpLocks/>
          </p:cNvGrpSpPr>
          <p:nvPr/>
        </p:nvGrpSpPr>
        <p:grpSpPr bwMode="auto">
          <a:xfrm>
            <a:off x="5533293" y="206402"/>
            <a:ext cx="1628865" cy="1407886"/>
            <a:chOff x="3297843" y="1865474"/>
            <a:chExt cx="2319711" cy="1755452"/>
          </a:xfrm>
        </p:grpSpPr>
        <p:sp>
          <p:nvSpPr>
            <p:cNvPr id="10"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1"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3" name="Text Box 36"/>
            <p:cNvSpPr txBox="1">
              <a:spLocks noChangeArrowheads="1"/>
            </p:cNvSpPr>
            <p:nvPr/>
          </p:nvSpPr>
          <p:spPr bwMode="auto">
            <a:xfrm>
              <a:off x="3562561" y="3036660"/>
              <a:ext cx="1538238" cy="57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4" name="Rounded Rectangle 13"/>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5" name="Group 8"/>
          <p:cNvGrpSpPr>
            <a:grpSpLocks/>
          </p:cNvGrpSpPr>
          <p:nvPr/>
        </p:nvGrpSpPr>
        <p:grpSpPr bwMode="auto">
          <a:xfrm>
            <a:off x="282388" y="1091774"/>
            <a:ext cx="3381828" cy="1605774"/>
            <a:chOff x="-2353010" y="3873410"/>
            <a:chExt cx="8833946" cy="3564709"/>
          </a:xfrm>
        </p:grpSpPr>
        <p:sp>
          <p:nvSpPr>
            <p:cNvPr id="16" name="Text Box 36"/>
            <p:cNvSpPr txBox="1">
              <a:spLocks noChangeArrowheads="1"/>
            </p:cNvSpPr>
            <p:nvPr/>
          </p:nvSpPr>
          <p:spPr bwMode="auto">
            <a:xfrm>
              <a:off x="-2353010" y="6413254"/>
              <a:ext cx="8833946" cy="102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a:t>Calcium carbonate:</a:t>
              </a:r>
              <a:endParaRPr lang="en-US" sz="2400" b="1" dirty="0"/>
            </a:p>
          </p:txBody>
        </p:sp>
        <p:grpSp>
          <p:nvGrpSpPr>
            <p:cNvPr id="17" name="Group 48"/>
            <p:cNvGrpSpPr>
              <a:grpSpLocks/>
            </p:cNvGrpSpPr>
            <p:nvPr/>
          </p:nvGrpSpPr>
          <p:grpSpPr bwMode="auto">
            <a:xfrm>
              <a:off x="128467" y="3962400"/>
              <a:ext cx="2559051" cy="2466976"/>
              <a:chOff x="3168" y="1728"/>
              <a:chExt cx="1344" cy="1632"/>
            </a:xfrm>
          </p:grpSpPr>
          <p:sp>
            <p:nvSpPr>
              <p:cNvPr id="19"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0"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2"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3"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4"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8" name="Rounded Rectangle 17"/>
            <p:cNvSpPr/>
            <p:nvPr/>
          </p:nvSpPr>
          <p:spPr>
            <a:xfrm>
              <a:off x="-4" y="3873410"/>
              <a:ext cx="3933475" cy="31962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5" name="Group 6"/>
          <p:cNvGrpSpPr>
            <a:grpSpLocks/>
          </p:cNvGrpSpPr>
          <p:nvPr/>
        </p:nvGrpSpPr>
        <p:grpSpPr bwMode="auto">
          <a:xfrm>
            <a:off x="3831877" y="1425601"/>
            <a:ext cx="2264122" cy="1374253"/>
            <a:chOff x="6170452" y="4489498"/>
            <a:chExt cx="4225370" cy="2252244"/>
          </a:xfrm>
        </p:grpSpPr>
        <p:sp>
          <p:nvSpPr>
            <p:cNvPr id="26"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7"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28"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Text Box 36"/>
            <p:cNvSpPr txBox="1">
              <a:spLocks noChangeArrowheads="1"/>
            </p:cNvSpPr>
            <p:nvPr/>
          </p:nvSpPr>
          <p:spPr bwMode="auto">
            <a:xfrm>
              <a:off x="6226172" y="5985126"/>
              <a:ext cx="4169650" cy="75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a:t>Carbondioxide</a:t>
              </a:r>
              <a:endParaRPr lang="en-US" sz="2400" b="1" dirty="0"/>
            </a:p>
          </p:txBody>
        </p:sp>
        <p:sp>
          <p:nvSpPr>
            <p:cNvPr id="30" name="Rounded Rectangle 29"/>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
        <p:nvSpPr>
          <p:cNvPr id="31" name="Cloud Callout 30"/>
          <p:cNvSpPr/>
          <p:nvPr/>
        </p:nvSpPr>
        <p:spPr>
          <a:xfrm>
            <a:off x="8954833" y="583082"/>
            <a:ext cx="3113955" cy="1780507"/>
          </a:xfrm>
          <a:prstGeom prst="cloudCallout">
            <a:avLst>
              <a:gd name="adj1" fmla="val -45016"/>
              <a:gd name="adj2" fmla="val 6250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i="1" dirty="0" err="1"/>
              <a:t>Hoàn</a:t>
            </a:r>
            <a:r>
              <a:rPr lang="en-US" sz="3200" i="1" dirty="0"/>
              <a:t> </a:t>
            </a:r>
            <a:r>
              <a:rPr lang="en-US" sz="3200" i="1" dirty="0" err="1"/>
              <a:t>thành</a:t>
            </a:r>
            <a:r>
              <a:rPr lang="en-US" sz="3200" i="1" dirty="0"/>
              <a:t> </a:t>
            </a:r>
            <a:r>
              <a:rPr lang="en-US" sz="3200" i="1" dirty="0" err="1"/>
              <a:t>bảng</a:t>
            </a:r>
            <a:r>
              <a:rPr lang="en-US" sz="3200" i="1" dirty="0"/>
              <a:t> </a:t>
            </a:r>
            <a:r>
              <a:rPr lang="en-US" sz="3200" i="1" dirty="0" err="1"/>
              <a:t>sau</a:t>
            </a:r>
            <a:r>
              <a:rPr lang="en-US" sz="3200" i="1" dirty="0"/>
              <a:t>:</a:t>
            </a:r>
            <a:endParaRPr lang="vi-VN" sz="3200" i="1" dirty="0"/>
          </a:p>
        </p:txBody>
      </p:sp>
      <p:graphicFrame>
        <p:nvGraphicFramePr>
          <p:cNvPr id="34" name="Table 33"/>
          <p:cNvGraphicFramePr>
            <a:graphicFrameLocks noGrp="1"/>
          </p:cNvGraphicFramePr>
          <p:nvPr>
            <p:extLst>
              <p:ext uri="{D42A27DB-BD31-4B8C-83A1-F6EECF244321}">
                <p14:modId xmlns:p14="http://schemas.microsoft.com/office/powerpoint/2010/main" val="1919722616"/>
              </p:ext>
            </p:extLst>
          </p:nvPr>
        </p:nvGraphicFramePr>
        <p:xfrm>
          <a:off x="521890" y="3177919"/>
          <a:ext cx="11187952" cy="3644826"/>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val="1197534052"/>
                    </a:ext>
                  </a:extLst>
                </a:gridCol>
                <a:gridCol w="2796988">
                  <a:extLst>
                    <a:ext uri="{9D8B030D-6E8A-4147-A177-3AD203B41FA5}">
                      <a16:colId xmlns:a16="http://schemas.microsoft.com/office/drawing/2014/main" val="3480205819"/>
                    </a:ext>
                  </a:extLst>
                </a:gridCol>
                <a:gridCol w="2796988">
                  <a:extLst>
                    <a:ext uri="{9D8B030D-6E8A-4147-A177-3AD203B41FA5}">
                      <a16:colId xmlns:a16="http://schemas.microsoft.com/office/drawing/2014/main" val="422454594"/>
                    </a:ext>
                  </a:extLst>
                </a:gridCol>
                <a:gridCol w="2796988">
                  <a:extLst>
                    <a:ext uri="{9D8B030D-6E8A-4147-A177-3AD203B41FA5}">
                      <a16:colId xmlns:a16="http://schemas.microsoft.com/office/drawing/2014/main" val="3152169789"/>
                    </a:ext>
                  </a:extLst>
                </a:gridCol>
              </a:tblGrid>
              <a:tr h="585022">
                <a:tc>
                  <a:txBody>
                    <a:bodyPr/>
                    <a:lstStyle/>
                    <a:p>
                      <a:pPr algn="ctr"/>
                      <a:r>
                        <a:rPr lang="en-US" sz="2800" b="1" dirty="0" err="1"/>
                        <a:t>Hợp</a:t>
                      </a:r>
                      <a:r>
                        <a:rPr lang="en-US" sz="2800" b="1" baseline="0" dirty="0"/>
                        <a:t> </a:t>
                      </a:r>
                      <a:r>
                        <a:rPr lang="en-US" sz="2800" b="1" baseline="0" dirty="0" err="1"/>
                        <a:t>chất</a:t>
                      </a:r>
                      <a:endParaRPr lang="vi-VN" sz="2800" b="1" dirty="0"/>
                    </a:p>
                  </a:txBody>
                  <a:tcPr anchor="ctr"/>
                </a:tc>
                <a:tc>
                  <a:txBody>
                    <a:bodyPr/>
                    <a:lstStyle/>
                    <a:p>
                      <a:pPr algn="ctr"/>
                      <a:r>
                        <a:rPr lang="en-US" sz="2800" b="1" dirty="0" err="1"/>
                        <a:t>Số</a:t>
                      </a:r>
                      <a:r>
                        <a:rPr lang="en-US" sz="2800" b="1" baseline="0" dirty="0"/>
                        <a:t> </a:t>
                      </a:r>
                      <a:r>
                        <a:rPr lang="en-US" sz="2800" b="1" baseline="0" dirty="0" err="1"/>
                        <a:t>nguyên</a:t>
                      </a:r>
                      <a:r>
                        <a:rPr lang="en-US" sz="2800" b="1" baseline="0" dirty="0"/>
                        <a:t> </a:t>
                      </a:r>
                      <a:r>
                        <a:rPr lang="en-US" sz="2800" b="1" baseline="0" dirty="0" err="1"/>
                        <a:t>tố</a:t>
                      </a:r>
                      <a:r>
                        <a:rPr lang="en-US" sz="2800" b="1" baseline="0" dirty="0"/>
                        <a:t> </a:t>
                      </a:r>
                      <a:r>
                        <a:rPr lang="en-US" sz="2800" b="1" baseline="0" dirty="0" err="1"/>
                        <a:t>tạo</a:t>
                      </a:r>
                      <a:r>
                        <a:rPr lang="en-US" sz="2800" b="1" baseline="0" dirty="0"/>
                        <a:t> </a:t>
                      </a:r>
                      <a:r>
                        <a:rPr lang="en-US" sz="2800" b="1" baseline="0" dirty="0" err="1"/>
                        <a:t>nên</a:t>
                      </a:r>
                      <a:r>
                        <a:rPr lang="en-US" sz="2800" b="1" baseline="0" dirty="0"/>
                        <a:t> </a:t>
                      </a:r>
                      <a:r>
                        <a:rPr lang="en-US" sz="2800" b="1" baseline="0" dirty="0" err="1"/>
                        <a:t>hợp</a:t>
                      </a:r>
                      <a:r>
                        <a:rPr lang="en-US" sz="2800" b="1" baseline="0" dirty="0"/>
                        <a:t> </a:t>
                      </a:r>
                      <a:r>
                        <a:rPr lang="en-US" sz="2800" b="1" baseline="0" dirty="0" err="1"/>
                        <a:t>chất</a:t>
                      </a:r>
                      <a:endParaRPr lang="vi-VN" sz="2800" b="1" dirty="0"/>
                    </a:p>
                  </a:txBody>
                  <a:tcPr anchor="ctr"/>
                </a:tc>
                <a:tc>
                  <a:txBody>
                    <a:bodyPr/>
                    <a:lstStyle/>
                    <a:p>
                      <a:pPr algn="ctr"/>
                      <a:r>
                        <a:rPr lang="en-US" sz="2800" b="1" dirty="0" err="1"/>
                        <a:t>Số</a:t>
                      </a:r>
                      <a:r>
                        <a:rPr lang="en-US" sz="2800" b="1" baseline="0" dirty="0"/>
                        <a:t> </a:t>
                      </a:r>
                      <a:r>
                        <a:rPr lang="en-US" sz="2800" b="1" baseline="0" dirty="0" err="1"/>
                        <a:t>nguyên</a:t>
                      </a:r>
                      <a:r>
                        <a:rPr lang="en-US" sz="2800" b="1" baseline="0" dirty="0"/>
                        <a:t> </a:t>
                      </a:r>
                      <a:r>
                        <a:rPr lang="en-US" sz="2800" b="1" baseline="0" dirty="0" err="1"/>
                        <a:t>tử</a:t>
                      </a:r>
                      <a:r>
                        <a:rPr lang="en-US" sz="2800" b="1" baseline="0" dirty="0"/>
                        <a:t> </a:t>
                      </a:r>
                      <a:r>
                        <a:rPr lang="en-US" sz="2800" b="1" baseline="0" dirty="0" err="1"/>
                        <a:t>mỗi</a:t>
                      </a:r>
                      <a:r>
                        <a:rPr lang="en-US" sz="2800" b="1" baseline="0" dirty="0"/>
                        <a:t> </a:t>
                      </a:r>
                      <a:r>
                        <a:rPr lang="en-US" sz="2800" b="1" baseline="0" dirty="0" err="1"/>
                        <a:t>nguyên</a:t>
                      </a:r>
                      <a:r>
                        <a:rPr lang="en-US" sz="2800" b="1" baseline="0" dirty="0"/>
                        <a:t> </a:t>
                      </a:r>
                      <a:r>
                        <a:rPr lang="en-US" sz="2800" b="1" baseline="0" dirty="0" err="1"/>
                        <a:t>tố</a:t>
                      </a:r>
                      <a:endParaRPr lang="vi-VN" sz="2800" b="1" dirty="0"/>
                    </a:p>
                  </a:txBody>
                  <a:tcPr anchor="ctr"/>
                </a:tc>
                <a:tc>
                  <a:txBody>
                    <a:bodyPr/>
                    <a:lstStyle/>
                    <a:p>
                      <a:pPr algn="ctr"/>
                      <a:r>
                        <a:rPr lang="en-US" sz="2800" b="1" dirty="0" err="1"/>
                        <a:t>Công</a:t>
                      </a:r>
                      <a:r>
                        <a:rPr lang="en-US" sz="2800" b="1" baseline="0" dirty="0"/>
                        <a:t> </a:t>
                      </a:r>
                      <a:r>
                        <a:rPr lang="en-US" sz="2800" b="1" baseline="0" dirty="0" err="1"/>
                        <a:t>thức</a:t>
                      </a:r>
                      <a:r>
                        <a:rPr lang="en-US" sz="2800" b="1" baseline="0" dirty="0"/>
                        <a:t> </a:t>
                      </a:r>
                      <a:r>
                        <a:rPr lang="en-US" sz="2800" b="1" baseline="0" dirty="0" err="1"/>
                        <a:t>hóa</a:t>
                      </a:r>
                      <a:r>
                        <a:rPr lang="en-US" sz="2800" b="1" baseline="0" dirty="0"/>
                        <a:t> </a:t>
                      </a:r>
                      <a:r>
                        <a:rPr lang="en-US" sz="2800" b="1" baseline="0" dirty="0" err="1"/>
                        <a:t>học</a:t>
                      </a:r>
                      <a:endParaRPr lang="vi-VN" sz="2800" b="1" dirty="0"/>
                    </a:p>
                  </a:txBody>
                  <a:tcPr anchor="ctr"/>
                </a:tc>
                <a:extLst>
                  <a:ext uri="{0D108BD9-81ED-4DB2-BD59-A6C34878D82A}">
                    <a16:rowId xmlns:a16="http://schemas.microsoft.com/office/drawing/2014/main" val="4129594882"/>
                  </a:ext>
                </a:extLst>
              </a:tr>
              <a:tr h="585022">
                <a:tc>
                  <a:txBody>
                    <a:bodyPr/>
                    <a:lstStyle/>
                    <a:p>
                      <a:r>
                        <a:rPr lang="en-US" sz="2800" dirty="0" err="1"/>
                        <a:t>Nước</a:t>
                      </a:r>
                      <a:endParaRPr lang="vi-VN" sz="2800" dirty="0"/>
                    </a:p>
                  </a:txBody>
                  <a:tcPr anchor="ctr"/>
                </a:tc>
                <a:tc>
                  <a:txBody>
                    <a:bodyPr/>
                    <a:lstStyle/>
                    <a:p>
                      <a:endParaRPr lang="vi-VN" sz="2800" dirty="0"/>
                    </a:p>
                  </a:txBody>
                  <a:tcPr anchor="ctr"/>
                </a:tc>
                <a:tc>
                  <a:txBody>
                    <a:bodyPr/>
                    <a:lstStyle/>
                    <a:p>
                      <a:endParaRPr lang="vi-VN" sz="2800"/>
                    </a:p>
                  </a:txBody>
                  <a:tcPr anchor="ctr"/>
                </a:tc>
                <a:tc>
                  <a:txBody>
                    <a:bodyPr/>
                    <a:lstStyle/>
                    <a:p>
                      <a:endParaRPr lang="vi-VN" sz="2800" dirty="0"/>
                    </a:p>
                  </a:txBody>
                  <a:tcPr anchor="ctr"/>
                </a:tc>
                <a:extLst>
                  <a:ext uri="{0D108BD9-81ED-4DB2-BD59-A6C34878D82A}">
                    <a16:rowId xmlns:a16="http://schemas.microsoft.com/office/drawing/2014/main" val="2835853888"/>
                  </a:ext>
                </a:extLst>
              </a:tr>
              <a:tr h="585022">
                <a:tc>
                  <a:txBody>
                    <a:bodyPr/>
                    <a:lstStyle/>
                    <a:p>
                      <a:r>
                        <a:rPr lang="en-US" sz="2800" dirty="0" err="1"/>
                        <a:t>Muối</a:t>
                      </a:r>
                      <a:r>
                        <a:rPr lang="en-US" sz="2800" baseline="0" dirty="0"/>
                        <a:t> </a:t>
                      </a:r>
                      <a:r>
                        <a:rPr lang="en-US" sz="2800" baseline="0" dirty="0" err="1"/>
                        <a:t>ăn</a:t>
                      </a:r>
                      <a:endParaRPr lang="vi-VN" sz="2800" dirty="0"/>
                    </a:p>
                  </a:txBody>
                  <a:tcPr anchor="ctr"/>
                </a:tc>
                <a:tc>
                  <a:txBody>
                    <a:bodyPr/>
                    <a:lstStyle/>
                    <a:p>
                      <a:endParaRPr lang="vi-VN" sz="2800" dirty="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val="1632053051"/>
                  </a:ext>
                </a:extLst>
              </a:tr>
              <a:tr h="585022">
                <a:tc>
                  <a:txBody>
                    <a:bodyPr/>
                    <a:lstStyle/>
                    <a:p>
                      <a:r>
                        <a:rPr lang="en-US" sz="2800"/>
                        <a:t>Calcium</a:t>
                      </a:r>
                      <a:r>
                        <a:rPr lang="en-US" sz="2800" baseline="0"/>
                        <a:t> carbonate</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val="3110504671"/>
                  </a:ext>
                </a:extLst>
              </a:tr>
              <a:tr h="585022">
                <a:tc>
                  <a:txBody>
                    <a:bodyPr/>
                    <a:lstStyle/>
                    <a:p>
                      <a:r>
                        <a:rPr lang="en-US" sz="2800" err="1"/>
                        <a:t>Khí</a:t>
                      </a:r>
                      <a:r>
                        <a:rPr lang="en-US" sz="2800" baseline="0"/>
                        <a:t> carbondioxide</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dirty="0"/>
                    </a:p>
                  </a:txBody>
                  <a:tcPr anchor="ctr"/>
                </a:tc>
                <a:extLst>
                  <a:ext uri="{0D108BD9-81ED-4DB2-BD59-A6C34878D82A}">
                    <a16:rowId xmlns:a16="http://schemas.microsoft.com/office/drawing/2014/main" val="2706054187"/>
                  </a:ext>
                </a:extLst>
              </a:tr>
            </a:tbl>
          </a:graphicData>
        </a:graphic>
      </p:graphicFrame>
    </p:spTree>
    <p:extLst>
      <p:ext uri="{BB962C8B-B14F-4D97-AF65-F5344CB8AC3E}">
        <p14:creationId xmlns:p14="http://schemas.microsoft.com/office/powerpoint/2010/main" val="58308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p:cNvGrpSpPr>
          <p:nvPr/>
        </p:nvGrpSpPr>
        <p:grpSpPr bwMode="auto">
          <a:xfrm>
            <a:off x="7071925" y="1440117"/>
            <a:ext cx="2006120" cy="1441476"/>
            <a:chOff x="6839324" y="1700809"/>
            <a:chExt cx="2904649" cy="2012793"/>
          </a:xfrm>
        </p:grpSpPr>
        <p:sp>
          <p:nvSpPr>
            <p:cNvPr id="5" name="Oval 4"/>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6" name="Oval 5"/>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7" name="Text Box 36"/>
            <p:cNvSpPr txBox="1">
              <a:spLocks noChangeArrowheads="1"/>
            </p:cNvSpPr>
            <p:nvPr/>
          </p:nvSpPr>
          <p:spPr bwMode="auto">
            <a:xfrm>
              <a:off x="6889334" y="3068960"/>
              <a:ext cx="2854639" cy="64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Muối ăn</a:t>
              </a:r>
            </a:p>
          </p:txBody>
        </p:sp>
        <p:sp>
          <p:nvSpPr>
            <p:cNvPr id="8" name="Rounded Rectangle 7"/>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9" name="Group 7"/>
          <p:cNvGrpSpPr>
            <a:grpSpLocks/>
          </p:cNvGrpSpPr>
          <p:nvPr/>
        </p:nvGrpSpPr>
        <p:grpSpPr bwMode="auto">
          <a:xfrm>
            <a:off x="5533293" y="206402"/>
            <a:ext cx="1628865" cy="1407886"/>
            <a:chOff x="3297843" y="1865474"/>
            <a:chExt cx="2319711" cy="1755452"/>
          </a:xfrm>
        </p:grpSpPr>
        <p:sp>
          <p:nvSpPr>
            <p:cNvPr id="10"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1"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3" name="Text Box 36"/>
            <p:cNvSpPr txBox="1">
              <a:spLocks noChangeArrowheads="1"/>
            </p:cNvSpPr>
            <p:nvPr/>
          </p:nvSpPr>
          <p:spPr bwMode="auto">
            <a:xfrm>
              <a:off x="3562561" y="3036660"/>
              <a:ext cx="1538238" cy="57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4" name="Rounded Rectangle 13"/>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5" name="Group 8"/>
          <p:cNvGrpSpPr>
            <a:grpSpLocks/>
          </p:cNvGrpSpPr>
          <p:nvPr/>
        </p:nvGrpSpPr>
        <p:grpSpPr bwMode="auto">
          <a:xfrm>
            <a:off x="282388" y="1091774"/>
            <a:ext cx="3381828" cy="1605774"/>
            <a:chOff x="-2353010" y="3873410"/>
            <a:chExt cx="8833946" cy="3564709"/>
          </a:xfrm>
        </p:grpSpPr>
        <p:sp>
          <p:nvSpPr>
            <p:cNvPr id="16" name="Text Box 36"/>
            <p:cNvSpPr txBox="1">
              <a:spLocks noChangeArrowheads="1"/>
            </p:cNvSpPr>
            <p:nvPr/>
          </p:nvSpPr>
          <p:spPr bwMode="auto">
            <a:xfrm>
              <a:off x="-2353010" y="6413254"/>
              <a:ext cx="8833946" cy="102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a:t>Calcium carbonate:</a:t>
              </a:r>
              <a:endParaRPr lang="en-US" sz="2400" b="1" dirty="0"/>
            </a:p>
          </p:txBody>
        </p:sp>
        <p:grpSp>
          <p:nvGrpSpPr>
            <p:cNvPr id="17" name="Group 48"/>
            <p:cNvGrpSpPr>
              <a:grpSpLocks/>
            </p:cNvGrpSpPr>
            <p:nvPr/>
          </p:nvGrpSpPr>
          <p:grpSpPr bwMode="auto">
            <a:xfrm>
              <a:off x="128467" y="3962400"/>
              <a:ext cx="2559051" cy="2466976"/>
              <a:chOff x="3168" y="1728"/>
              <a:chExt cx="1344" cy="1632"/>
            </a:xfrm>
          </p:grpSpPr>
          <p:sp>
            <p:nvSpPr>
              <p:cNvPr id="19"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0"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2"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3"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4"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8" name="Rounded Rectangle 17"/>
            <p:cNvSpPr/>
            <p:nvPr/>
          </p:nvSpPr>
          <p:spPr>
            <a:xfrm>
              <a:off x="-4" y="3873410"/>
              <a:ext cx="3933475" cy="31962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5" name="Group 6"/>
          <p:cNvGrpSpPr>
            <a:grpSpLocks/>
          </p:cNvGrpSpPr>
          <p:nvPr/>
        </p:nvGrpSpPr>
        <p:grpSpPr bwMode="auto">
          <a:xfrm>
            <a:off x="3831877" y="1425601"/>
            <a:ext cx="2264122" cy="1374253"/>
            <a:chOff x="6170452" y="4489498"/>
            <a:chExt cx="4225370" cy="2252244"/>
          </a:xfrm>
        </p:grpSpPr>
        <p:sp>
          <p:nvSpPr>
            <p:cNvPr id="26"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7"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28"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Text Box 36"/>
            <p:cNvSpPr txBox="1">
              <a:spLocks noChangeArrowheads="1"/>
            </p:cNvSpPr>
            <p:nvPr/>
          </p:nvSpPr>
          <p:spPr bwMode="auto">
            <a:xfrm>
              <a:off x="6226172" y="5985126"/>
              <a:ext cx="4169650" cy="75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a:t>Carbondioxide</a:t>
              </a:r>
              <a:endParaRPr lang="en-US" sz="2400" b="1" dirty="0"/>
            </a:p>
          </p:txBody>
        </p:sp>
        <p:sp>
          <p:nvSpPr>
            <p:cNvPr id="30" name="Rounded Rectangle 29"/>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
        <p:nvSpPr>
          <p:cNvPr id="31" name="Cloud Callout 30"/>
          <p:cNvSpPr/>
          <p:nvPr/>
        </p:nvSpPr>
        <p:spPr>
          <a:xfrm>
            <a:off x="8954833" y="583082"/>
            <a:ext cx="3113955" cy="1780507"/>
          </a:xfrm>
          <a:prstGeom prst="cloudCallout">
            <a:avLst>
              <a:gd name="adj1" fmla="val -45016"/>
              <a:gd name="adj2" fmla="val 6250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i="1" dirty="0" err="1"/>
              <a:t>Hoàn</a:t>
            </a:r>
            <a:r>
              <a:rPr lang="en-US" sz="3200" i="1" dirty="0"/>
              <a:t> </a:t>
            </a:r>
            <a:r>
              <a:rPr lang="en-US" sz="3200" i="1" dirty="0" err="1"/>
              <a:t>thành</a:t>
            </a:r>
            <a:r>
              <a:rPr lang="en-US" sz="3200" i="1" dirty="0"/>
              <a:t> </a:t>
            </a:r>
            <a:r>
              <a:rPr lang="en-US" sz="3200" i="1" dirty="0" err="1"/>
              <a:t>bảng</a:t>
            </a:r>
            <a:r>
              <a:rPr lang="en-US" sz="3200" i="1" dirty="0"/>
              <a:t> </a:t>
            </a:r>
            <a:r>
              <a:rPr lang="en-US" sz="3200" i="1" dirty="0" err="1"/>
              <a:t>sau</a:t>
            </a:r>
            <a:r>
              <a:rPr lang="en-US" sz="3200" i="1" dirty="0"/>
              <a:t>:</a:t>
            </a:r>
            <a:endParaRPr lang="vi-VN" sz="3200" i="1" dirty="0"/>
          </a:p>
        </p:txBody>
      </p:sp>
      <p:graphicFrame>
        <p:nvGraphicFramePr>
          <p:cNvPr id="32" name="Table 31"/>
          <p:cNvGraphicFramePr>
            <a:graphicFrameLocks noGrp="1"/>
          </p:cNvGraphicFramePr>
          <p:nvPr>
            <p:extLst>
              <p:ext uri="{D42A27DB-BD31-4B8C-83A1-F6EECF244321}">
                <p14:modId xmlns:p14="http://schemas.microsoft.com/office/powerpoint/2010/main" val="390812612"/>
              </p:ext>
            </p:extLst>
          </p:nvPr>
        </p:nvGraphicFramePr>
        <p:xfrm>
          <a:off x="521890" y="3020445"/>
          <a:ext cx="11187952" cy="3644826"/>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val="1197534052"/>
                    </a:ext>
                  </a:extLst>
                </a:gridCol>
                <a:gridCol w="2796988">
                  <a:extLst>
                    <a:ext uri="{9D8B030D-6E8A-4147-A177-3AD203B41FA5}">
                      <a16:colId xmlns:a16="http://schemas.microsoft.com/office/drawing/2014/main" val="3480205819"/>
                    </a:ext>
                  </a:extLst>
                </a:gridCol>
                <a:gridCol w="2796988">
                  <a:extLst>
                    <a:ext uri="{9D8B030D-6E8A-4147-A177-3AD203B41FA5}">
                      <a16:colId xmlns:a16="http://schemas.microsoft.com/office/drawing/2014/main" val="422454594"/>
                    </a:ext>
                  </a:extLst>
                </a:gridCol>
                <a:gridCol w="2796988">
                  <a:extLst>
                    <a:ext uri="{9D8B030D-6E8A-4147-A177-3AD203B41FA5}">
                      <a16:colId xmlns:a16="http://schemas.microsoft.com/office/drawing/2014/main" val="3152169789"/>
                    </a:ext>
                  </a:extLst>
                </a:gridCol>
              </a:tblGrid>
              <a:tr h="585022">
                <a:tc>
                  <a:txBody>
                    <a:bodyPr/>
                    <a:lstStyle/>
                    <a:p>
                      <a:pPr algn="ctr"/>
                      <a:r>
                        <a:rPr lang="en-US" sz="2800" b="1" dirty="0" err="1"/>
                        <a:t>Hợp</a:t>
                      </a:r>
                      <a:r>
                        <a:rPr lang="en-US" sz="2800" b="1" baseline="0" dirty="0"/>
                        <a:t> </a:t>
                      </a:r>
                      <a:r>
                        <a:rPr lang="en-US" sz="2800" b="1" baseline="0" dirty="0" err="1"/>
                        <a:t>chất</a:t>
                      </a:r>
                      <a:endParaRPr lang="vi-VN" sz="2800" b="1" dirty="0"/>
                    </a:p>
                  </a:txBody>
                  <a:tcPr anchor="ctr">
                    <a:solidFill>
                      <a:schemeClr val="bg1"/>
                    </a:solidFill>
                  </a:tcPr>
                </a:tc>
                <a:tc>
                  <a:txBody>
                    <a:bodyPr/>
                    <a:lstStyle/>
                    <a:p>
                      <a:pPr algn="ctr"/>
                      <a:r>
                        <a:rPr lang="en-US" sz="2800" b="1" dirty="0" err="1"/>
                        <a:t>Số</a:t>
                      </a:r>
                      <a:r>
                        <a:rPr lang="en-US" sz="2800" b="1" baseline="0" dirty="0"/>
                        <a:t> </a:t>
                      </a:r>
                      <a:r>
                        <a:rPr lang="en-US" sz="2800" b="1" baseline="0" dirty="0" err="1"/>
                        <a:t>nguyên</a:t>
                      </a:r>
                      <a:r>
                        <a:rPr lang="en-US" sz="2800" b="1" baseline="0" dirty="0"/>
                        <a:t> </a:t>
                      </a:r>
                      <a:r>
                        <a:rPr lang="en-US" sz="2800" b="1" baseline="0" dirty="0" err="1"/>
                        <a:t>tố</a:t>
                      </a:r>
                      <a:r>
                        <a:rPr lang="en-US" sz="2800" b="1" baseline="0" dirty="0"/>
                        <a:t> </a:t>
                      </a:r>
                      <a:r>
                        <a:rPr lang="en-US" sz="2800" b="1" baseline="0" dirty="0" err="1"/>
                        <a:t>tạo</a:t>
                      </a:r>
                      <a:r>
                        <a:rPr lang="en-US" sz="2800" b="1" baseline="0" dirty="0"/>
                        <a:t> </a:t>
                      </a:r>
                      <a:r>
                        <a:rPr lang="en-US" sz="2800" b="1" baseline="0" dirty="0" err="1"/>
                        <a:t>nên</a:t>
                      </a:r>
                      <a:r>
                        <a:rPr lang="en-US" sz="2800" b="1" baseline="0" dirty="0"/>
                        <a:t> </a:t>
                      </a:r>
                      <a:r>
                        <a:rPr lang="en-US" sz="2800" b="1" baseline="0" dirty="0" err="1"/>
                        <a:t>hợp</a:t>
                      </a:r>
                      <a:r>
                        <a:rPr lang="en-US" sz="2800" b="1" baseline="0" dirty="0"/>
                        <a:t> </a:t>
                      </a:r>
                      <a:r>
                        <a:rPr lang="en-US" sz="2800" b="1" baseline="0" dirty="0" err="1"/>
                        <a:t>chất</a:t>
                      </a:r>
                      <a:endParaRPr lang="vi-VN" sz="2800" b="1" dirty="0"/>
                    </a:p>
                  </a:txBody>
                  <a:tcPr anchor="ctr">
                    <a:solidFill>
                      <a:schemeClr val="bg1"/>
                    </a:solidFill>
                  </a:tcPr>
                </a:tc>
                <a:tc>
                  <a:txBody>
                    <a:bodyPr/>
                    <a:lstStyle/>
                    <a:p>
                      <a:pPr algn="ctr"/>
                      <a:r>
                        <a:rPr lang="en-US" sz="2800" b="1" dirty="0" err="1"/>
                        <a:t>Số</a:t>
                      </a:r>
                      <a:r>
                        <a:rPr lang="en-US" sz="2800" b="1" baseline="0" dirty="0"/>
                        <a:t> </a:t>
                      </a:r>
                      <a:r>
                        <a:rPr lang="en-US" sz="2800" b="1" baseline="0" dirty="0" err="1"/>
                        <a:t>nguyên</a:t>
                      </a:r>
                      <a:r>
                        <a:rPr lang="en-US" sz="2800" b="1" baseline="0" dirty="0"/>
                        <a:t> </a:t>
                      </a:r>
                      <a:r>
                        <a:rPr lang="en-US" sz="2800" b="1" baseline="0" dirty="0" err="1"/>
                        <a:t>tử</a:t>
                      </a:r>
                      <a:r>
                        <a:rPr lang="en-US" sz="2800" b="1" baseline="0" dirty="0"/>
                        <a:t> </a:t>
                      </a:r>
                      <a:r>
                        <a:rPr lang="en-US" sz="2800" b="1" baseline="0" dirty="0" err="1"/>
                        <a:t>mỗi</a:t>
                      </a:r>
                      <a:r>
                        <a:rPr lang="en-US" sz="2800" b="1" baseline="0" dirty="0"/>
                        <a:t> </a:t>
                      </a:r>
                      <a:r>
                        <a:rPr lang="en-US" sz="2800" b="1" baseline="0" dirty="0" err="1"/>
                        <a:t>nguyên</a:t>
                      </a:r>
                      <a:r>
                        <a:rPr lang="en-US" sz="2800" b="1" baseline="0" dirty="0"/>
                        <a:t> </a:t>
                      </a:r>
                      <a:r>
                        <a:rPr lang="en-US" sz="2800" b="1" baseline="0" dirty="0" err="1"/>
                        <a:t>tố</a:t>
                      </a:r>
                      <a:endParaRPr lang="vi-VN" sz="2800" b="1" dirty="0"/>
                    </a:p>
                  </a:txBody>
                  <a:tcPr anchor="ctr">
                    <a:solidFill>
                      <a:schemeClr val="bg1"/>
                    </a:solidFill>
                  </a:tcPr>
                </a:tc>
                <a:tc>
                  <a:txBody>
                    <a:bodyPr/>
                    <a:lstStyle/>
                    <a:p>
                      <a:pPr algn="ctr"/>
                      <a:r>
                        <a:rPr lang="en-US" sz="2800" b="1" dirty="0" err="1"/>
                        <a:t>Công</a:t>
                      </a:r>
                      <a:r>
                        <a:rPr lang="en-US" sz="2800" b="1" baseline="0" dirty="0"/>
                        <a:t> </a:t>
                      </a:r>
                      <a:r>
                        <a:rPr lang="en-US" sz="2800" b="1" baseline="0" dirty="0" err="1"/>
                        <a:t>thức</a:t>
                      </a:r>
                      <a:r>
                        <a:rPr lang="en-US" sz="2800" b="1" baseline="0" dirty="0"/>
                        <a:t> </a:t>
                      </a:r>
                      <a:r>
                        <a:rPr lang="en-US" sz="2800" b="1" baseline="0" dirty="0" err="1"/>
                        <a:t>hóa</a:t>
                      </a:r>
                      <a:r>
                        <a:rPr lang="en-US" sz="2800" b="1" baseline="0" dirty="0"/>
                        <a:t> </a:t>
                      </a:r>
                      <a:r>
                        <a:rPr lang="en-US" sz="2800" b="1" baseline="0" dirty="0" err="1"/>
                        <a:t>học</a:t>
                      </a:r>
                      <a:endParaRPr lang="vi-VN" sz="2800" b="1" dirty="0"/>
                    </a:p>
                  </a:txBody>
                  <a:tcPr anchor="ctr">
                    <a:solidFill>
                      <a:schemeClr val="bg1"/>
                    </a:solidFill>
                  </a:tcPr>
                </a:tc>
                <a:extLst>
                  <a:ext uri="{0D108BD9-81ED-4DB2-BD59-A6C34878D82A}">
                    <a16:rowId xmlns:a16="http://schemas.microsoft.com/office/drawing/2014/main" val="4129594882"/>
                  </a:ext>
                </a:extLst>
              </a:tr>
              <a:tr h="585022">
                <a:tc>
                  <a:txBody>
                    <a:bodyPr/>
                    <a:lstStyle/>
                    <a:p>
                      <a:r>
                        <a:rPr lang="en-US" sz="2800" dirty="0" err="1"/>
                        <a:t>Nước</a:t>
                      </a:r>
                      <a:endParaRPr lang="vi-VN" sz="2800" dirty="0"/>
                    </a:p>
                  </a:txBody>
                  <a:tcPr anchor="ctr">
                    <a:solidFill>
                      <a:schemeClr val="bg1"/>
                    </a:solidFill>
                  </a:tcPr>
                </a:tc>
                <a:tc>
                  <a:txBody>
                    <a:bodyPr/>
                    <a:lstStyle/>
                    <a:p>
                      <a:pPr algn="ctr"/>
                      <a:r>
                        <a:rPr lang="en-US" sz="2800" dirty="0"/>
                        <a:t>2</a:t>
                      </a:r>
                      <a:endParaRPr lang="vi-VN" sz="2800" dirty="0"/>
                    </a:p>
                  </a:txBody>
                  <a:tcPr anchor="ctr">
                    <a:solidFill>
                      <a:schemeClr val="bg1"/>
                    </a:solidFill>
                  </a:tcPr>
                </a:tc>
                <a:tc>
                  <a:txBody>
                    <a:bodyPr/>
                    <a:lstStyle/>
                    <a:p>
                      <a:pPr algn="ctr"/>
                      <a:r>
                        <a:rPr lang="en-US" sz="2800" dirty="0"/>
                        <a:t>2 H</a:t>
                      </a:r>
                      <a:r>
                        <a:rPr lang="en-US" sz="2800" baseline="0" dirty="0"/>
                        <a:t> </a:t>
                      </a:r>
                      <a:r>
                        <a:rPr lang="en-US" sz="2800" baseline="0" dirty="0" err="1"/>
                        <a:t>và</a:t>
                      </a:r>
                      <a:r>
                        <a:rPr lang="en-US" sz="2800" baseline="0" dirty="0"/>
                        <a:t> 1 O</a:t>
                      </a:r>
                      <a:endParaRPr lang="vi-VN" sz="2800" dirty="0"/>
                    </a:p>
                  </a:txBody>
                  <a:tcPr anchor="ctr">
                    <a:solidFill>
                      <a:schemeClr val="bg1"/>
                    </a:solidFill>
                  </a:tcPr>
                </a:tc>
                <a:tc>
                  <a:txBody>
                    <a:bodyPr/>
                    <a:lstStyle/>
                    <a:p>
                      <a:pPr algn="ctr"/>
                      <a:r>
                        <a:rPr lang="en-US" sz="2800" dirty="0"/>
                        <a:t>H</a:t>
                      </a:r>
                      <a:r>
                        <a:rPr lang="en-US" sz="2800" baseline="-25000" dirty="0"/>
                        <a:t>2</a:t>
                      </a:r>
                      <a:r>
                        <a:rPr lang="en-US" sz="2800" baseline="0" dirty="0"/>
                        <a:t>O</a:t>
                      </a:r>
                      <a:endParaRPr lang="vi-VN" sz="2800" dirty="0"/>
                    </a:p>
                  </a:txBody>
                  <a:tcPr anchor="ctr">
                    <a:solidFill>
                      <a:schemeClr val="bg1"/>
                    </a:solidFill>
                  </a:tcPr>
                </a:tc>
                <a:extLst>
                  <a:ext uri="{0D108BD9-81ED-4DB2-BD59-A6C34878D82A}">
                    <a16:rowId xmlns:a16="http://schemas.microsoft.com/office/drawing/2014/main" val="2835853888"/>
                  </a:ext>
                </a:extLst>
              </a:tr>
              <a:tr h="585022">
                <a:tc>
                  <a:txBody>
                    <a:bodyPr/>
                    <a:lstStyle/>
                    <a:p>
                      <a:r>
                        <a:rPr lang="en-US" sz="2800" dirty="0" err="1"/>
                        <a:t>Muối</a:t>
                      </a:r>
                      <a:r>
                        <a:rPr lang="en-US" sz="2800" baseline="0" dirty="0"/>
                        <a:t> </a:t>
                      </a:r>
                      <a:r>
                        <a:rPr lang="en-US" sz="2800" baseline="0" dirty="0" err="1"/>
                        <a:t>ăn</a:t>
                      </a:r>
                      <a:endParaRPr lang="vi-VN" sz="2800" dirty="0"/>
                    </a:p>
                  </a:txBody>
                  <a:tcPr anchor="ctr">
                    <a:solidFill>
                      <a:schemeClr val="bg1"/>
                    </a:solidFill>
                  </a:tcPr>
                </a:tc>
                <a:tc>
                  <a:txBody>
                    <a:bodyPr/>
                    <a:lstStyle/>
                    <a:p>
                      <a:pPr algn="ctr"/>
                      <a:r>
                        <a:rPr lang="en-US" sz="2800" dirty="0"/>
                        <a:t>2</a:t>
                      </a:r>
                      <a:endParaRPr lang="vi-VN" sz="2800" dirty="0"/>
                    </a:p>
                  </a:txBody>
                  <a:tcPr anchor="ctr">
                    <a:solidFill>
                      <a:schemeClr val="bg1"/>
                    </a:solidFill>
                  </a:tcPr>
                </a:tc>
                <a:tc>
                  <a:txBody>
                    <a:bodyPr/>
                    <a:lstStyle/>
                    <a:p>
                      <a:pPr algn="ctr"/>
                      <a:r>
                        <a:rPr lang="en-US" sz="2800" dirty="0"/>
                        <a:t>1 Na </a:t>
                      </a:r>
                      <a:r>
                        <a:rPr lang="en-US" sz="2800" dirty="0" err="1"/>
                        <a:t>và</a:t>
                      </a:r>
                      <a:r>
                        <a:rPr lang="en-US" sz="2800" baseline="0" dirty="0"/>
                        <a:t> 1 Cl</a:t>
                      </a:r>
                      <a:endParaRPr lang="vi-VN" sz="2800" dirty="0"/>
                    </a:p>
                  </a:txBody>
                  <a:tcPr anchor="ctr">
                    <a:solidFill>
                      <a:schemeClr val="bg1"/>
                    </a:solidFill>
                  </a:tcPr>
                </a:tc>
                <a:tc>
                  <a:txBody>
                    <a:bodyPr/>
                    <a:lstStyle/>
                    <a:p>
                      <a:pPr algn="ctr"/>
                      <a:r>
                        <a:rPr lang="en-US" sz="2800" dirty="0" err="1"/>
                        <a:t>NaCl</a:t>
                      </a:r>
                      <a:endParaRPr lang="vi-VN" sz="2800" dirty="0"/>
                    </a:p>
                  </a:txBody>
                  <a:tcPr anchor="ctr">
                    <a:solidFill>
                      <a:schemeClr val="bg1"/>
                    </a:solidFill>
                  </a:tcPr>
                </a:tc>
                <a:extLst>
                  <a:ext uri="{0D108BD9-81ED-4DB2-BD59-A6C34878D82A}">
                    <a16:rowId xmlns:a16="http://schemas.microsoft.com/office/drawing/2014/main" val="1632053051"/>
                  </a:ext>
                </a:extLst>
              </a:tr>
              <a:tr h="585022">
                <a:tc>
                  <a:txBody>
                    <a:bodyPr/>
                    <a:lstStyle/>
                    <a:p>
                      <a:r>
                        <a:rPr lang="en-US" sz="2800"/>
                        <a:t>Calcium</a:t>
                      </a:r>
                      <a:r>
                        <a:rPr lang="en-US" sz="2800" baseline="0"/>
                        <a:t> carbonate</a:t>
                      </a:r>
                      <a:endParaRPr lang="vi-VN" sz="2800" dirty="0"/>
                    </a:p>
                  </a:txBody>
                  <a:tcPr anchor="ctr">
                    <a:solidFill>
                      <a:schemeClr val="bg1"/>
                    </a:solidFill>
                  </a:tcPr>
                </a:tc>
                <a:tc>
                  <a:txBody>
                    <a:bodyPr/>
                    <a:lstStyle/>
                    <a:p>
                      <a:pPr algn="ctr"/>
                      <a:r>
                        <a:rPr lang="en-US" sz="2800" dirty="0"/>
                        <a:t>3</a:t>
                      </a:r>
                      <a:endParaRPr lang="vi-VN" sz="2800" dirty="0"/>
                    </a:p>
                  </a:txBody>
                  <a:tcPr anchor="ctr">
                    <a:solidFill>
                      <a:schemeClr val="bg1"/>
                    </a:solidFill>
                  </a:tcPr>
                </a:tc>
                <a:tc>
                  <a:txBody>
                    <a:bodyPr/>
                    <a:lstStyle/>
                    <a:p>
                      <a:pPr algn="ctr"/>
                      <a:r>
                        <a:rPr lang="en-US" sz="2800" dirty="0"/>
                        <a:t>1 Ca;</a:t>
                      </a:r>
                      <a:r>
                        <a:rPr lang="en-US" sz="2800" baseline="0" dirty="0"/>
                        <a:t> 1 C </a:t>
                      </a:r>
                      <a:r>
                        <a:rPr lang="en-US" sz="2800" baseline="0" dirty="0" err="1"/>
                        <a:t>và</a:t>
                      </a:r>
                      <a:r>
                        <a:rPr lang="en-US" sz="2800" baseline="0" dirty="0"/>
                        <a:t> 3 O</a:t>
                      </a:r>
                      <a:endParaRPr lang="vi-VN" sz="2800" dirty="0"/>
                    </a:p>
                  </a:txBody>
                  <a:tcPr anchor="ctr">
                    <a:solidFill>
                      <a:schemeClr val="bg1"/>
                    </a:solidFill>
                  </a:tcPr>
                </a:tc>
                <a:tc>
                  <a:txBody>
                    <a:bodyPr/>
                    <a:lstStyle/>
                    <a:p>
                      <a:pPr algn="ctr"/>
                      <a:r>
                        <a:rPr lang="en-US" sz="2800" dirty="0"/>
                        <a:t>CaCO</a:t>
                      </a:r>
                      <a:r>
                        <a:rPr lang="en-US" sz="2800" baseline="-25000" dirty="0"/>
                        <a:t>3</a:t>
                      </a:r>
                      <a:endParaRPr lang="vi-VN" sz="2800" dirty="0"/>
                    </a:p>
                  </a:txBody>
                  <a:tcPr anchor="ctr">
                    <a:solidFill>
                      <a:schemeClr val="bg1"/>
                    </a:solidFill>
                  </a:tcPr>
                </a:tc>
                <a:extLst>
                  <a:ext uri="{0D108BD9-81ED-4DB2-BD59-A6C34878D82A}">
                    <a16:rowId xmlns:a16="http://schemas.microsoft.com/office/drawing/2014/main" val="3110504671"/>
                  </a:ext>
                </a:extLst>
              </a:tr>
              <a:tr h="585022">
                <a:tc>
                  <a:txBody>
                    <a:bodyPr/>
                    <a:lstStyle/>
                    <a:p>
                      <a:r>
                        <a:rPr lang="en-US" sz="2800" err="1"/>
                        <a:t>Khí</a:t>
                      </a:r>
                      <a:r>
                        <a:rPr lang="en-US" sz="2800" baseline="0"/>
                        <a:t> carbondioxide</a:t>
                      </a:r>
                      <a:endParaRPr lang="vi-VN" sz="2800" dirty="0"/>
                    </a:p>
                  </a:txBody>
                  <a:tcPr anchor="ctr">
                    <a:solidFill>
                      <a:schemeClr val="bg1"/>
                    </a:solidFill>
                  </a:tcPr>
                </a:tc>
                <a:tc>
                  <a:txBody>
                    <a:bodyPr/>
                    <a:lstStyle/>
                    <a:p>
                      <a:pPr algn="ctr"/>
                      <a:r>
                        <a:rPr lang="en-US" sz="2800" dirty="0"/>
                        <a:t>2</a:t>
                      </a:r>
                      <a:endParaRPr lang="vi-VN" sz="2800" dirty="0"/>
                    </a:p>
                  </a:txBody>
                  <a:tcPr anchor="ctr">
                    <a:solidFill>
                      <a:schemeClr val="bg1"/>
                    </a:solidFill>
                  </a:tcPr>
                </a:tc>
                <a:tc>
                  <a:txBody>
                    <a:bodyPr/>
                    <a:lstStyle/>
                    <a:p>
                      <a:pPr algn="ctr"/>
                      <a:r>
                        <a:rPr lang="en-US" sz="2800" dirty="0"/>
                        <a:t>1 C </a:t>
                      </a:r>
                      <a:r>
                        <a:rPr lang="en-US" sz="2800" dirty="0" err="1"/>
                        <a:t>và</a:t>
                      </a:r>
                      <a:r>
                        <a:rPr lang="en-US" sz="2800" baseline="0" dirty="0"/>
                        <a:t> 2 O</a:t>
                      </a:r>
                      <a:endParaRPr lang="vi-VN" sz="2800" dirty="0"/>
                    </a:p>
                  </a:txBody>
                  <a:tcPr anchor="ctr">
                    <a:solidFill>
                      <a:schemeClr val="bg1"/>
                    </a:solidFill>
                  </a:tcPr>
                </a:tc>
                <a:tc>
                  <a:txBody>
                    <a:bodyPr/>
                    <a:lstStyle/>
                    <a:p>
                      <a:pPr algn="ctr"/>
                      <a:r>
                        <a:rPr lang="en-US" sz="2800" dirty="0"/>
                        <a:t>CO</a:t>
                      </a:r>
                      <a:r>
                        <a:rPr lang="en-US" sz="2800" baseline="-25000" dirty="0"/>
                        <a:t>2</a:t>
                      </a:r>
                      <a:endParaRPr lang="vi-VN" sz="2800" dirty="0"/>
                    </a:p>
                  </a:txBody>
                  <a:tcPr anchor="ctr">
                    <a:solidFill>
                      <a:schemeClr val="bg1"/>
                    </a:solidFill>
                  </a:tcPr>
                </a:tc>
                <a:extLst>
                  <a:ext uri="{0D108BD9-81ED-4DB2-BD59-A6C34878D82A}">
                    <a16:rowId xmlns:a16="http://schemas.microsoft.com/office/drawing/2014/main" val="2706054187"/>
                  </a:ext>
                </a:extLst>
              </a:tr>
            </a:tbl>
          </a:graphicData>
        </a:graphic>
      </p:graphicFrame>
    </p:spTree>
    <p:extLst>
      <p:ext uri="{BB962C8B-B14F-4D97-AF65-F5344CB8AC3E}">
        <p14:creationId xmlns:p14="http://schemas.microsoft.com/office/powerpoint/2010/main" val="187746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61576891"/>
              </p:ext>
            </p:extLst>
          </p:nvPr>
        </p:nvGraphicFramePr>
        <p:xfrm>
          <a:off x="535337" y="394378"/>
          <a:ext cx="11187952" cy="3644826"/>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val="1197534052"/>
                    </a:ext>
                  </a:extLst>
                </a:gridCol>
                <a:gridCol w="2796988">
                  <a:extLst>
                    <a:ext uri="{9D8B030D-6E8A-4147-A177-3AD203B41FA5}">
                      <a16:colId xmlns:a16="http://schemas.microsoft.com/office/drawing/2014/main" val="3480205819"/>
                    </a:ext>
                  </a:extLst>
                </a:gridCol>
                <a:gridCol w="2796988">
                  <a:extLst>
                    <a:ext uri="{9D8B030D-6E8A-4147-A177-3AD203B41FA5}">
                      <a16:colId xmlns:a16="http://schemas.microsoft.com/office/drawing/2014/main" val="422454594"/>
                    </a:ext>
                  </a:extLst>
                </a:gridCol>
                <a:gridCol w="2796988">
                  <a:extLst>
                    <a:ext uri="{9D8B030D-6E8A-4147-A177-3AD203B41FA5}">
                      <a16:colId xmlns:a16="http://schemas.microsoft.com/office/drawing/2014/main" val="3152169789"/>
                    </a:ext>
                  </a:extLst>
                </a:gridCol>
              </a:tblGrid>
              <a:tr h="585022">
                <a:tc>
                  <a:txBody>
                    <a:bodyPr/>
                    <a:lstStyle/>
                    <a:p>
                      <a:pPr algn="ctr"/>
                      <a:r>
                        <a:rPr lang="en-US" sz="2800" b="1" dirty="0" err="1"/>
                        <a:t>Hợp</a:t>
                      </a:r>
                      <a:r>
                        <a:rPr lang="en-US" sz="2800" b="1" baseline="0" dirty="0"/>
                        <a:t> </a:t>
                      </a:r>
                      <a:r>
                        <a:rPr lang="en-US" sz="2800" b="1" baseline="0" dirty="0" err="1"/>
                        <a:t>chất</a:t>
                      </a:r>
                      <a:endParaRPr lang="vi-VN" sz="2800" b="1" dirty="0"/>
                    </a:p>
                  </a:txBody>
                  <a:tcPr anchor="ctr">
                    <a:solidFill>
                      <a:schemeClr val="bg1"/>
                    </a:solidFill>
                  </a:tcPr>
                </a:tc>
                <a:tc>
                  <a:txBody>
                    <a:bodyPr/>
                    <a:lstStyle/>
                    <a:p>
                      <a:pPr algn="ctr"/>
                      <a:r>
                        <a:rPr lang="en-US" sz="2800" b="1" dirty="0" err="1"/>
                        <a:t>Số</a:t>
                      </a:r>
                      <a:r>
                        <a:rPr lang="en-US" sz="2800" b="1" baseline="0" dirty="0"/>
                        <a:t> </a:t>
                      </a:r>
                      <a:r>
                        <a:rPr lang="en-US" sz="2800" b="1" baseline="0" dirty="0" err="1"/>
                        <a:t>nguyên</a:t>
                      </a:r>
                      <a:r>
                        <a:rPr lang="en-US" sz="2800" b="1" baseline="0" dirty="0"/>
                        <a:t> </a:t>
                      </a:r>
                      <a:r>
                        <a:rPr lang="en-US" sz="2800" b="1" baseline="0" dirty="0" err="1"/>
                        <a:t>tố</a:t>
                      </a:r>
                      <a:r>
                        <a:rPr lang="en-US" sz="2800" b="1" baseline="0" dirty="0"/>
                        <a:t> </a:t>
                      </a:r>
                      <a:r>
                        <a:rPr lang="en-US" sz="2800" b="1" baseline="0" dirty="0" err="1"/>
                        <a:t>tạo</a:t>
                      </a:r>
                      <a:r>
                        <a:rPr lang="en-US" sz="2800" b="1" baseline="0" dirty="0"/>
                        <a:t> </a:t>
                      </a:r>
                      <a:r>
                        <a:rPr lang="en-US" sz="2800" b="1" baseline="0" dirty="0" err="1"/>
                        <a:t>nên</a:t>
                      </a:r>
                      <a:r>
                        <a:rPr lang="en-US" sz="2800" b="1" baseline="0" dirty="0"/>
                        <a:t> </a:t>
                      </a:r>
                      <a:r>
                        <a:rPr lang="en-US" sz="2800" b="1" baseline="0" dirty="0" err="1"/>
                        <a:t>hợp</a:t>
                      </a:r>
                      <a:r>
                        <a:rPr lang="en-US" sz="2800" b="1" baseline="0" dirty="0"/>
                        <a:t> </a:t>
                      </a:r>
                      <a:r>
                        <a:rPr lang="en-US" sz="2800" b="1" baseline="0" dirty="0" err="1"/>
                        <a:t>chất</a:t>
                      </a:r>
                      <a:endParaRPr lang="vi-VN" sz="2800" b="1" dirty="0"/>
                    </a:p>
                  </a:txBody>
                  <a:tcPr anchor="ctr">
                    <a:solidFill>
                      <a:schemeClr val="bg1"/>
                    </a:solidFill>
                  </a:tcPr>
                </a:tc>
                <a:tc>
                  <a:txBody>
                    <a:bodyPr/>
                    <a:lstStyle/>
                    <a:p>
                      <a:pPr algn="ctr"/>
                      <a:r>
                        <a:rPr lang="en-US" sz="2800" b="1" dirty="0" err="1"/>
                        <a:t>Số</a:t>
                      </a:r>
                      <a:r>
                        <a:rPr lang="en-US" sz="2800" b="1" baseline="0" dirty="0"/>
                        <a:t> </a:t>
                      </a:r>
                      <a:r>
                        <a:rPr lang="en-US" sz="2800" b="1" baseline="0" dirty="0" err="1"/>
                        <a:t>nguyên</a:t>
                      </a:r>
                      <a:r>
                        <a:rPr lang="en-US" sz="2800" b="1" baseline="0" dirty="0"/>
                        <a:t> </a:t>
                      </a:r>
                      <a:r>
                        <a:rPr lang="en-US" sz="2800" b="1" baseline="0" dirty="0" err="1"/>
                        <a:t>tử</a:t>
                      </a:r>
                      <a:r>
                        <a:rPr lang="en-US" sz="2800" b="1" baseline="0" dirty="0"/>
                        <a:t> </a:t>
                      </a:r>
                      <a:r>
                        <a:rPr lang="en-US" sz="2800" b="1" baseline="0" dirty="0" err="1"/>
                        <a:t>mỗi</a:t>
                      </a:r>
                      <a:r>
                        <a:rPr lang="en-US" sz="2800" b="1" baseline="0" dirty="0"/>
                        <a:t> </a:t>
                      </a:r>
                      <a:r>
                        <a:rPr lang="en-US" sz="2800" b="1" baseline="0" dirty="0" err="1"/>
                        <a:t>nguyên</a:t>
                      </a:r>
                      <a:r>
                        <a:rPr lang="en-US" sz="2800" b="1" baseline="0" dirty="0"/>
                        <a:t> </a:t>
                      </a:r>
                      <a:r>
                        <a:rPr lang="en-US" sz="2800" b="1" baseline="0" dirty="0" err="1"/>
                        <a:t>tố</a:t>
                      </a:r>
                      <a:endParaRPr lang="vi-VN" sz="2800" b="1" dirty="0"/>
                    </a:p>
                  </a:txBody>
                  <a:tcPr anchor="ctr">
                    <a:solidFill>
                      <a:schemeClr val="bg1"/>
                    </a:solidFill>
                  </a:tcPr>
                </a:tc>
                <a:tc>
                  <a:txBody>
                    <a:bodyPr/>
                    <a:lstStyle/>
                    <a:p>
                      <a:pPr algn="ctr"/>
                      <a:r>
                        <a:rPr lang="en-US" sz="2800" b="1" dirty="0" err="1"/>
                        <a:t>Công</a:t>
                      </a:r>
                      <a:r>
                        <a:rPr lang="en-US" sz="2800" b="1" baseline="0" dirty="0"/>
                        <a:t> </a:t>
                      </a:r>
                      <a:r>
                        <a:rPr lang="en-US" sz="2800" b="1" baseline="0" dirty="0" err="1"/>
                        <a:t>thức</a:t>
                      </a:r>
                      <a:r>
                        <a:rPr lang="en-US" sz="2800" b="1" baseline="0" dirty="0"/>
                        <a:t> </a:t>
                      </a:r>
                      <a:r>
                        <a:rPr lang="en-US" sz="2800" b="1" baseline="0" dirty="0" err="1"/>
                        <a:t>hóa</a:t>
                      </a:r>
                      <a:r>
                        <a:rPr lang="en-US" sz="2800" b="1" baseline="0" dirty="0"/>
                        <a:t> </a:t>
                      </a:r>
                      <a:r>
                        <a:rPr lang="en-US" sz="2800" b="1" baseline="0" dirty="0" err="1"/>
                        <a:t>học</a:t>
                      </a:r>
                      <a:endParaRPr lang="vi-VN" sz="2800" b="1" dirty="0"/>
                    </a:p>
                  </a:txBody>
                  <a:tcPr anchor="ctr">
                    <a:solidFill>
                      <a:schemeClr val="bg1"/>
                    </a:solidFill>
                  </a:tcPr>
                </a:tc>
                <a:extLst>
                  <a:ext uri="{0D108BD9-81ED-4DB2-BD59-A6C34878D82A}">
                    <a16:rowId xmlns:a16="http://schemas.microsoft.com/office/drawing/2014/main" val="4129594882"/>
                  </a:ext>
                </a:extLst>
              </a:tr>
              <a:tr h="585022">
                <a:tc>
                  <a:txBody>
                    <a:bodyPr/>
                    <a:lstStyle/>
                    <a:p>
                      <a:r>
                        <a:rPr lang="en-US" sz="2800" dirty="0" err="1"/>
                        <a:t>Nước</a:t>
                      </a:r>
                      <a:endParaRPr lang="vi-VN" sz="2800" dirty="0"/>
                    </a:p>
                  </a:txBody>
                  <a:tcPr anchor="ctr">
                    <a:solidFill>
                      <a:schemeClr val="bg1"/>
                    </a:solidFill>
                  </a:tcPr>
                </a:tc>
                <a:tc>
                  <a:txBody>
                    <a:bodyPr/>
                    <a:lstStyle/>
                    <a:p>
                      <a:pPr algn="ctr"/>
                      <a:r>
                        <a:rPr lang="en-US" sz="2800" dirty="0"/>
                        <a:t>2</a:t>
                      </a:r>
                      <a:endParaRPr lang="vi-VN" sz="2800" dirty="0"/>
                    </a:p>
                  </a:txBody>
                  <a:tcPr anchor="ctr">
                    <a:solidFill>
                      <a:schemeClr val="bg1"/>
                    </a:solidFill>
                  </a:tcPr>
                </a:tc>
                <a:tc>
                  <a:txBody>
                    <a:bodyPr/>
                    <a:lstStyle/>
                    <a:p>
                      <a:pPr algn="ctr"/>
                      <a:r>
                        <a:rPr lang="en-US" sz="2800" dirty="0"/>
                        <a:t>2 H</a:t>
                      </a:r>
                      <a:r>
                        <a:rPr lang="en-US" sz="2800" baseline="0" dirty="0"/>
                        <a:t> </a:t>
                      </a:r>
                      <a:r>
                        <a:rPr lang="en-US" sz="2800" baseline="0" dirty="0" err="1"/>
                        <a:t>và</a:t>
                      </a:r>
                      <a:r>
                        <a:rPr lang="en-US" sz="2800" baseline="0" dirty="0"/>
                        <a:t> 1 O</a:t>
                      </a:r>
                      <a:endParaRPr lang="vi-VN" sz="2800" dirty="0"/>
                    </a:p>
                  </a:txBody>
                  <a:tcPr anchor="ctr">
                    <a:solidFill>
                      <a:schemeClr val="bg1"/>
                    </a:solidFill>
                  </a:tcPr>
                </a:tc>
                <a:tc>
                  <a:txBody>
                    <a:bodyPr/>
                    <a:lstStyle/>
                    <a:p>
                      <a:pPr algn="ctr"/>
                      <a:r>
                        <a:rPr lang="en-US" sz="2800" dirty="0"/>
                        <a:t>H</a:t>
                      </a:r>
                      <a:r>
                        <a:rPr lang="en-US" sz="2800" baseline="-25000" dirty="0"/>
                        <a:t>2</a:t>
                      </a:r>
                      <a:r>
                        <a:rPr lang="en-US" sz="2800" baseline="0" dirty="0"/>
                        <a:t>O</a:t>
                      </a:r>
                      <a:endParaRPr lang="vi-VN" sz="2800" dirty="0"/>
                    </a:p>
                  </a:txBody>
                  <a:tcPr anchor="ctr">
                    <a:solidFill>
                      <a:schemeClr val="bg1"/>
                    </a:solidFill>
                  </a:tcPr>
                </a:tc>
                <a:extLst>
                  <a:ext uri="{0D108BD9-81ED-4DB2-BD59-A6C34878D82A}">
                    <a16:rowId xmlns:a16="http://schemas.microsoft.com/office/drawing/2014/main" val="2835853888"/>
                  </a:ext>
                </a:extLst>
              </a:tr>
              <a:tr h="585022">
                <a:tc>
                  <a:txBody>
                    <a:bodyPr/>
                    <a:lstStyle/>
                    <a:p>
                      <a:r>
                        <a:rPr lang="en-US" sz="2800" dirty="0" err="1"/>
                        <a:t>Muối</a:t>
                      </a:r>
                      <a:r>
                        <a:rPr lang="en-US" sz="2800" baseline="0" dirty="0"/>
                        <a:t> </a:t>
                      </a:r>
                      <a:r>
                        <a:rPr lang="en-US" sz="2800" baseline="0" dirty="0" err="1"/>
                        <a:t>ăn</a:t>
                      </a:r>
                      <a:endParaRPr lang="vi-VN" sz="2800" dirty="0"/>
                    </a:p>
                  </a:txBody>
                  <a:tcPr anchor="ctr">
                    <a:solidFill>
                      <a:schemeClr val="bg1"/>
                    </a:solidFill>
                  </a:tcPr>
                </a:tc>
                <a:tc>
                  <a:txBody>
                    <a:bodyPr/>
                    <a:lstStyle/>
                    <a:p>
                      <a:pPr algn="ctr"/>
                      <a:r>
                        <a:rPr lang="en-US" sz="2800" dirty="0"/>
                        <a:t>2</a:t>
                      </a:r>
                      <a:endParaRPr lang="vi-VN" sz="2800" dirty="0"/>
                    </a:p>
                  </a:txBody>
                  <a:tcPr anchor="ctr">
                    <a:solidFill>
                      <a:schemeClr val="bg1"/>
                    </a:solidFill>
                  </a:tcPr>
                </a:tc>
                <a:tc>
                  <a:txBody>
                    <a:bodyPr/>
                    <a:lstStyle/>
                    <a:p>
                      <a:pPr algn="ctr"/>
                      <a:r>
                        <a:rPr lang="en-US" sz="2800" dirty="0"/>
                        <a:t>1 Na </a:t>
                      </a:r>
                      <a:r>
                        <a:rPr lang="en-US" sz="2800" dirty="0" err="1"/>
                        <a:t>và</a:t>
                      </a:r>
                      <a:r>
                        <a:rPr lang="en-US" sz="2800" baseline="0" dirty="0"/>
                        <a:t> 1 Cl</a:t>
                      </a:r>
                      <a:endParaRPr lang="vi-VN" sz="2800" dirty="0"/>
                    </a:p>
                  </a:txBody>
                  <a:tcPr anchor="ctr">
                    <a:solidFill>
                      <a:schemeClr val="bg1"/>
                    </a:solidFill>
                  </a:tcPr>
                </a:tc>
                <a:tc>
                  <a:txBody>
                    <a:bodyPr/>
                    <a:lstStyle/>
                    <a:p>
                      <a:pPr algn="ctr"/>
                      <a:r>
                        <a:rPr lang="en-US" sz="2800" dirty="0" err="1"/>
                        <a:t>NaCl</a:t>
                      </a:r>
                      <a:endParaRPr lang="vi-VN" sz="2800" dirty="0"/>
                    </a:p>
                  </a:txBody>
                  <a:tcPr anchor="ctr">
                    <a:solidFill>
                      <a:schemeClr val="bg1"/>
                    </a:solidFill>
                  </a:tcPr>
                </a:tc>
                <a:extLst>
                  <a:ext uri="{0D108BD9-81ED-4DB2-BD59-A6C34878D82A}">
                    <a16:rowId xmlns:a16="http://schemas.microsoft.com/office/drawing/2014/main" val="1632053051"/>
                  </a:ext>
                </a:extLst>
              </a:tr>
              <a:tr h="585022">
                <a:tc>
                  <a:txBody>
                    <a:bodyPr/>
                    <a:lstStyle/>
                    <a:p>
                      <a:r>
                        <a:rPr lang="en-US" sz="2800"/>
                        <a:t>Calcium</a:t>
                      </a:r>
                      <a:r>
                        <a:rPr lang="en-US" sz="2800" baseline="0"/>
                        <a:t> carbonate</a:t>
                      </a:r>
                      <a:endParaRPr lang="vi-VN" sz="2800" dirty="0"/>
                    </a:p>
                  </a:txBody>
                  <a:tcPr anchor="ctr">
                    <a:solidFill>
                      <a:schemeClr val="bg1"/>
                    </a:solidFill>
                  </a:tcPr>
                </a:tc>
                <a:tc>
                  <a:txBody>
                    <a:bodyPr/>
                    <a:lstStyle/>
                    <a:p>
                      <a:pPr algn="ctr"/>
                      <a:r>
                        <a:rPr lang="en-US" sz="2800" dirty="0"/>
                        <a:t>3</a:t>
                      </a:r>
                      <a:endParaRPr lang="vi-VN" sz="2800" dirty="0"/>
                    </a:p>
                  </a:txBody>
                  <a:tcPr anchor="ctr">
                    <a:solidFill>
                      <a:schemeClr val="bg1"/>
                    </a:solidFill>
                  </a:tcPr>
                </a:tc>
                <a:tc>
                  <a:txBody>
                    <a:bodyPr/>
                    <a:lstStyle/>
                    <a:p>
                      <a:pPr algn="ctr"/>
                      <a:r>
                        <a:rPr lang="en-US" sz="2800" dirty="0"/>
                        <a:t>1 Ca;</a:t>
                      </a:r>
                      <a:r>
                        <a:rPr lang="en-US" sz="2800" baseline="0" dirty="0"/>
                        <a:t> 1 C </a:t>
                      </a:r>
                      <a:r>
                        <a:rPr lang="en-US" sz="2800" baseline="0" dirty="0" err="1"/>
                        <a:t>và</a:t>
                      </a:r>
                      <a:r>
                        <a:rPr lang="en-US" sz="2800" baseline="0" dirty="0"/>
                        <a:t> 3 O</a:t>
                      </a:r>
                      <a:endParaRPr lang="vi-VN" sz="2800" dirty="0"/>
                    </a:p>
                  </a:txBody>
                  <a:tcPr anchor="ctr">
                    <a:solidFill>
                      <a:schemeClr val="bg1"/>
                    </a:solidFill>
                  </a:tcPr>
                </a:tc>
                <a:tc>
                  <a:txBody>
                    <a:bodyPr/>
                    <a:lstStyle/>
                    <a:p>
                      <a:pPr algn="ctr"/>
                      <a:r>
                        <a:rPr lang="en-US" sz="2800" dirty="0"/>
                        <a:t>CaCO</a:t>
                      </a:r>
                      <a:r>
                        <a:rPr lang="en-US" sz="2800" baseline="-25000" dirty="0"/>
                        <a:t>3</a:t>
                      </a:r>
                      <a:endParaRPr lang="vi-VN" sz="2800" dirty="0"/>
                    </a:p>
                  </a:txBody>
                  <a:tcPr anchor="ctr">
                    <a:solidFill>
                      <a:schemeClr val="bg1"/>
                    </a:solidFill>
                  </a:tcPr>
                </a:tc>
                <a:extLst>
                  <a:ext uri="{0D108BD9-81ED-4DB2-BD59-A6C34878D82A}">
                    <a16:rowId xmlns:a16="http://schemas.microsoft.com/office/drawing/2014/main" val="3110504671"/>
                  </a:ext>
                </a:extLst>
              </a:tr>
              <a:tr h="585022">
                <a:tc>
                  <a:txBody>
                    <a:bodyPr/>
                    <a:lstStyle/>
                    <a:p>
                      <a:r>
                        <a:rPr lang="en-US" sz="2800" err="1"/>
                        <a:t>Khí</a:t>
                      </a:r>
                      <a:r>
                        <a:rPr lang="en-US" sz="2800" baseline="0"/>
                        <a:t> carbondioxide</a:t>
                      </a:r>
                      <a:endParaRPr lang="vi-VN" sz="2800" dirty="0"/>
                    </a:p>
                  </a:txBody>
                  <a:tcPr anchor="ctr">
                    <a:solidFill>
                      <a:schemeClr val="bg1"/>
                    </a:solidFill>
                  </a:tcPr>
                </a:tc>
                <a:tc>
                  <a:txBody>
                    <a:bodyPr/>
                    <a:lstStyle/>
                    <a:p>
                      <a:pPr algn="ctr"/>
                      <a:r>
                        <a:rPr lang="en-US" sz="2800" dirty="0"/>
                        <a:t>2</a:t>
                      </a:r>
                      <a:endParaRPr lang="vi-VN" sz="2800" dirty="0"/>
                    </a:p>
                  </a:txBody>
                  <a:tcPr anchor="ctr">
                    <a:solidFill>
                      <a:schemeClr val="bg1"/>
                    </a:solidFill>
                  </a:tcPr>
                </a:tc>
                <a:tc>
                  <a:txBody>
                    <a:bodyPr/>
                    <a:lstStyle/>
                    <a:p>
                      <a:pPr algn="ctr"/>
                      <a:r>
                        <a:rPr lang="en-US" sz="2800" dirty="0"/>
                        <a:t>1 C </a:t>
                      </a:r>
                      <a:r>
                        <a:rPr lang="en-US" sz="2800" dirty="0" err="1"/>
                        <a:t>và</a:t>
                      </a:r>
                      <a:r>
                        <a:rPr lang="en-US" sz="2800" baseline="0" dirty="0"/>
                        <a:t> 2 O</a:t>
                      </a:r>
                      <a:endParaRPr lang="vi-VN" sz="2800" dirty="0"/>
                    </a:p>
                  </a:txBody>
                  <a:tcPr anchor="ctr">
                    <a:solidFill>
                      <a:schemeClr val="bg1"/>
                    </a:solidFill>
                  </a:tcPr>
                </a:tc>
                <a:tc>
                  <a:txBody>
                    <a:bodyPr/>
                    <a:lstStyle/>
                    <a:p>
                      <a:pPr algn="ctr"/>
                      <a:r>
                        <a:rPr lang="en-US" sz="2800" dirty="0"/>
                        <a:t>CO</a:t>
                      </a:r>
                      <a:r>
                        <a:rPr lang="en-US" sz="2800" baseline="-25000" dirty="0"/>
                        <a:t>2</a:t>
                      </a:r>
                      <a:endParaRPr lang="vi-VN" sz="2800" dirty="0"/>
                    </a:p>
                  </a:txBody>
                  <a:tcPr anchor="ctr">
                    <a:solidFill>
                      <a:schemeClr val="bg1"/>
                    </a:solidFill>
                  </a:tcPr>
                </a:tc>
                <a:extLst>
                  <a:ext uri="{0D108BD9-81ED-4DB2-BD59-A6C34878D82A}">
                    <a16:rowId xmlns:a16="http://schemas.microsoft.com/office/drawing/2014/main" val="2706054187"/>
                  </a:ext>
                </a:extLst>
              </a:tr>
            </a:tbl>
          </a:graphicData>
        </a:graphic>
      </p:graphicFrame>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779561" y="3840277"/>
            <a:ext cx="1244896" cy="1244896"/>
          </a:xfrm>
          <a:prstGeom prst="rect">
            <a:avLst/>
          </a:prstGeom>
        </p:spPr>
      </p:pic>
      <p:sp>
        <p:nvSpPr>
          <p:cNvPr id="7" name="TextBox 6"/>
          <p:cNvSpPr txBox="1"/>
          <p:nvPr/>
        </p:nvSpPr>
        <p:spPr>
          <a:xfrm>
            <a:off x="4132034" y="3924116"/>
            <a:ext cx="7698832" cy="1077218"/>
          </a:xfrm>
          <a:prstGeom prst="rect">
            <a:avLst/>
          </a:prstGeom>
          <a:noFill/>
        </p:spPr>
        <p:txBody>
          <a:bodyPr wrap="square" rtlCol="0">
            <a:spAutoFit/>
          </a:bodyPr>
          <a:lstStyle/>
          <a:p>
            <a:r>
              <a:rPr lang="en-US" sz="3200" i="1" dirty="0" err="1"/>
              <a:t>Công</a:t>
            </a:r>
            <a:r>
              <a:rPr lang="en-US" sz="3200" i="1" dirty="0"/>
              <a:t> </a:t>
            </a:r>
            <a:r>
              <a:rPr lang="en-US" sz="3200" i="1" dirty="0" err="1"/>
              <a:t>thức</a:t>
            </a:r>
            <a:r>
              <a:rPr lang="en-US" sz="3200" i="1" dirty="0"/>
              <a:t> </a:t>
            </a:r>
            <a:r>
              <a:rPr lang="en-US" sz="3200" i="1" dirty="0" err="1"/>
              <a:t>hóa</a:t>
            </a:r>
            <a:r>
              <a:rPr lang="en-US" sz="3200" i="1" dirty="0"/>
              <a:t> </a:t>
            </a:r>
            <a:r>
              <a:rPr lang="en-US" sz="3200" i="1" dirty="0" err="1"/>
              <a:t>học</a:t>
            </a:r>
            <a:r>
              <a:rPr lang="en-US" sz="3200" i="1" dirty="0"/>
              <a:t> </a:t>
            </a:r>
            <a:r>
              <a:rPr lang="en-US" sz="3200" i="1" dirty="0" err="1"/>
              <a:t>của</a:t>
            </a:r>
            <a:r>
              <a:rPr lang="en-US" sz="3200" i="1" dirty="0"/>
              <a:t> </a:t>
            </a:r>
            <a:r>
              <a:rPr lang="en-US" sz="3200" i="1" dirty="0" err="1"/>
              <a:t>hợp</a:t>
            </a:r>
            <a:r>
              <a:rPr lang="en-US" sz="3200" i="1" dirty="0"/>
              <a:t> </a:t>
            </a:r>
            <a:r>
              <a:rPr lang="en-US" sz="3200" i="1" dirty="0" err="1"/>
              <a:t>chất</a:t>
            </a:r>
            <a:r>
              <a:rPr lang="en-US" sz="3200" i="1" dirty="0"/>
              <a:t> </a:t>
            </a:r>
            <a:r>
              <a:rPr lang="en-US" sz="3200" i="1" dirty="0" err="1"/>
              <a:t>gồm</a:t>
            </a:r>
            <a:r>
              <a:rPr lang="en-US" sz="3200" i="1" dirty="0"/>
              <a:t> </a:t>
            </a:r>
            <a:r>
              <a:rPr lang="en-US" sz="3200" i="1" dirty="0" err="1"/>
              <a:t>những</a:t>
            </a:r>
            <a:r>
              <a:rPr lang="en-US" sz="3200" i="1" dirty="0"/>
              <a:t> </a:t>
            </a:r>
            <a:r>
              <a:rPr lang="en-US" sz="3200" i="1" dirty="0" err="1"/>
              <a:t>gì</a:t>
            </a:r>
            <a:r>
              <a:rPr lang="en-US" sz="3200" i="1" dirty="0"/>
              <a:t>?</a:t>
            </a:r>
            <a:endParaRPr lang="vi-VN" sz="3200" i="1" dirty="0"/>
          </a:p>
        </p:txBody>
      </p:sp>
      <p:sp>
        <p:nvSpPr>
          <p:cNvPr id="8" name="TextBox 7"/>
          <p:cNvSpPr txBox="1"/>
          <p:nvPr/>
        </p:nvSpPr>
        <p:spPr>
          <a:xfrm>
            <a:off x="3227294" y="5112067"/>
            <a:ext cx="8603572"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dirty="0" err="1">
                <a:solidFill>
                  <a:srgbClr val="FF0000"/>
                </a:solidFill>
              </a:rPr>
              <a:t>Gồm</a:t>
            </a:r>
            <a:r>
              <a:rPr lang="en-US" sz="3200" dirty="0">
                <a:solidFill>
                  <a:srgbClr val="FF0000"/>
                </a:solidFill>
              </a:rPr>
              <a:t> </a:t>
            </a:r>
            <a:r>
              <a:rPr lang="en-US" sz="3200" dirty="0" err="1">
                <a:solidFill>
                  <a:srgbClr val="FF0000"/>
                </a:solidFill>
              </a:rPr>
              <a:t>kí</a:t>
            </a:r>
            <a:r>
              <a:rPr lang="en-US" sz="3200" dirty="0">
                <a:solidFill>
                  <a:srgbClr val="FF0000"/>
                </a:solidFill>
              </a:rPr>
              <a:t> </a:t>
            </a:r>
            <a:r>
              <a:rPr lang="en-US" sz="3200" dirty="0" err="1">
                <a:solidFill>
                  <a:srgbClr val="FF0000"/>
                </a:solidFill>
              </a:rPr>
              <a:t>hiệu</a:t>
            </a:r>
            <a:r>
              <a:rPr lang="en-US" sz="3200" dirty="0">
                <a:solidFill>
                  <a:srgbClr val="FF0000"/>
                </a:solidFill>
              </a:rPr>
              <a:t> </a:t>
            </a:r>
            <a:r>
              <a:rPr lang="en-US" sz="3200" dirty="0" err="1">
                <a:solidFill>
                  <a:srgbClr val="FF0000"/>
                </a:solidFill>
              </a:rPr>
              <a:t>hóa</a:t>
            </a:r>
            <a:r>
              <a:rPr lang="en-US" sz="3200" dirty="0">
                <a:solidFill>
                  <a:srgbClr val="FF0000"/>
                </a:solidFill>
              </a:rPr>
              <a:t> </a:t>
            </a:r>
            <a:r>
              <a:rPr lang="en-US" sz="3200" dirty="0" err="1">
                <a:solidFill>
                  <a:srgbClr val="FF0000"/>
                </a:solidFill>
              </a:rPr>
              <a:t>học</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những</a:t>
            </a:r>
            <a:r>
              <a:rPr lang="en-US" sz="3200" dirty="0">
                <a:solidFill>
                  <a:srgbClr val="FF0000"/>
                </a:solidFill>
              </a:rPr>
              <a:t> </a:t>
            </a:r>
            <a:r>
              <a:rPr lang="en-US" sz="3200" dirty="0" err="1">
                <a:solidFill>
                  <a:srgbClr val="FF0000"/>
                </a:solidFill>
              </a:rPr>
              <a:t>nguyên</a:t>
            </a:r>
            <a:r>
              <a:rPr lang="en-US" sz="3200" dirty="0">
                <a:solidFill>
                  <a:srgbClr val="FF0000"/>
                </a:solidFill>
              </a:rPr>
              <a:t> </a:t>
            </a:r>
            <a:r>
              <a:rPr lang="en-US" sz="3200" dirty="0" err="1">
                <a:solidFill>
                  <a:srgbClr val="FF0000"/>
                </a:solidFill>
              </a:rPr>
              <a:t>tố</a:t>
            </a:r>
            <a:r>
              <a:rPr lang="en-US" sz="3200" dirty="0">
                <a:solidFill>
                  <a:srgbClr val="FF0000"/>
                </a:solidFill>
              </a:rPr>
              <a:t> </a:t>
            </a:r>
            <a:r>
              <a:rPr lang="en-US" sz="3200" dirty="0" err="1">
                <a:solidFill>
                  <a:srgbClr val="FF0000"/>
                </a:solidFill>
              </a:rPr>
              <a:t>tạo</a:t>
            </a:r>
            <a:r>
              <a:rPr lang="en-US" sz="3200" dirty="0">
                <a:solidFill>
                  <a:srgbClr val="FF0000"/>
                </a:solidFill>
              </a:rPr>
              <a:t> </a:t>
            </a:r>
            <a:r>
              <a:rPr lang="en-US" sz="3200" dirty="0" err="1">
                <a:solidFill>
                  <a:srgbClr val="FF0000"/>
                </a:solidFill>
              </a:rPr>
              <a:t>ra</a:t>
            </a:r>
            <a:r>
              <a:rPr lang="en-US" sz="3200" dirty="0">
                <a:solidFill>
                  <a:srgbClr val="FF0000"/>
                </a:solidFill>
              </a:rPr>
              <a:t> </a:t>
            </a:r>
            <a:r>
              <a:rPr lang="en-US" sz="3200" dirty="0" err="1">
                <a:solidFill>
                  <a:srgbClr val="FF0000"/>
                </a:solidFill>
              </a:rPr>
              <a:t>chất</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kèm</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chỉ</a:t>
            </a:r>
            <a:r>
              <a:rPr lang="en-US" sz="3200" dirty="0">
                <a:solidFill>
                  <a:srgbClr val="FF0000"/>
                </a:solidFill>
              </a:rPr>
              <a:t> </a:t>
            </a:r>
            <a:r>
              <a:rPr lang="en-US" sz="3200" dirty="0" err="1">
                <a:solidFill>
                  <a:srgbClr val="FF0000"/>
                </a:solidFill>
              </a:rPr>
              <a:t>số</a:t>
            </a:r>
            <a:r>
              <a:rPr lang="en-US" sz="3200" dirty="0">
                <a:solidFill>
                  <a:srgbClr val="FF0000"/>
                </a:solidFill>
              </a:rPr>
              <a:t> </a:t>
            </a:r>
            <a:r>
              <a:rPr lang="en-US" sz="3200" dirty="0" err="1">
                <a:solidFill>
                  <a:srgbClr val="FF0000"/>
                </a:solidFill>
              </a:rPr>
              <a:t>nguyên</a:t>
            </a:r>
            <a:r>
              <a:rPr lang="en-US" sz="3200" dirty="0">
                <a:solidFill>
                  <a:srgbClr val="FF0000"/>
                </a:solidFill>
              </a:rPr>
              <a:t> </a:t>
            </a:r>
            <a:r>
              <a:rPr lang="en-US" sz="3200" dirty="0" err="1">
                <a:solidFill>
                  <a:srgbClr val="FF0000"/>
                </a:solidFill>
              </a:rPr>
              <a:t>tử</a:t>
            </a:r>
            <a:r>
              <a:rPr lang="en-US" sz="3200" dirty="0">
                <a:solidFill>
                  <a:srgbClr val="FF0000"/>
                </a:solidFill>
              </a:rPr>
              <a:t> ở </a:t>
            </a:r>
            <a:r>
              <a:rPr lang="en-US" sz="3200" dirty="0" err="1">
                <a:solidFill>
                  <a:srgbClr val="FF0000"/>
                </a:solidFill>
              </a:rPr>
              <a:t>dưới</a:t>
            </a:r>
            <a:r>
              <a:rPr lang="en-US" sz="3200" dirty="0">
                <a:solidFill>
                  <a:srgbClr val="FF0000"/>
                </a:solidFill>
              </a:rPr>
              <a:t> </a:t>
            </a:r>
            <a:r>
              <a:rPr lang="en-US" sz="3200" dirty="0" err="1">
                <a:solidFill>
                  <a:srgbClr val="FF0000"/>
                </a:solidFill>
              </a:rPr>
              <a:t>chân</a:t>
            </a:r>
            <a:r>
              <a:rPr lang="en-US" sz="3200" dirty="0">
                <a:solidFill>
                  <a:srgbClr val="FF0000"/>
                </a:solidFill>
              </a:rPr>
              <a:t> </a:t>
            </a:r>
            <a:r>
              <a:rPr lang="en-US" sz="3200" dirty="0" err="1">
                <a:solidFill>
                  <a:srgbClr val="FF0000"/>
                </a:solidFill>
              </a:rPr>
              <a:t>kí</a:t>
            </a:r>
            <a:r>
              <a:rPr lang="en-US" sz="3200" dirty="0">
                <a:solidFill>
                  <a:srgbClr val="FF0000"/>
                </a:solidFill>
              </a:rPr>
              <a:t> </a:t>
            </a:r>
            <a:r>
              <a:rPr lang="en-US" sz="3200" dirty="0" err="1">
                <a:solidFill>
                  <a:srgbClr val="FF0000"/>
                </a:solidFill>
              </a:rPr>
              <a:t>hiệu</a:t>
            </a:r>
            <a:r>
              <a:rPr lang="en-US" sz="3200" dirty="0">
                <a:solidFill>
                  <a:srgbClr val="FF0000"/>
                </a:solidFill>
              </a:rPr>
              <a:t>.</a:t>
            </a:r>
            <a:endParaRPr lang="vi-VN" sz="3200" dirty="0">
              <a:solidFill>
                <a:srgbClr val="FF0000"/>
              </a:solidFill>
            </a:endParaRPr>
          </a:p>
        </p:txBody>
      </p:sp>
    </p:spTree>
    <p:extLst>
      <p:ext uri="{BB962C8B-B14F-4D97-AF65-F5344CB8AC3E}">
        <p14:creationId xmlns:p14="http://schemas.microsoft.com/office/powerpoint/2010/main" val="69224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0" y="4248686"/>
            <a:ext cx="3383573" cy="2609314"/>
          </a:xfrm>
          <a:prstGeom prst="rect">
            <a:avLst/>
          </a:prstGeom>
        </p:spPr>
      </p:pic>
      <p:sp>
        <p:nvSpPr>
          <p:cNvPr id="5" name="Rounded Rectangular Callout 4"/>
          <p:cNvSpPr/>
          <p:nvPr/>
        </p:nvSpPr>
        <p:spPr>
          <a:xfrm>
            <a:off x="806824" y="632012"/>
            <a:ext cx="6252883" cy="2810435"/>
          </a:xfrm>
          <a:prstGeom prst="wedgeRoundRectCallout">
            <a:avLst>
              <a:gd name="adj1" fmla="val -33951"/>
              <a:gd name="adj2" fmla="val 7764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i="1" dirty="0" err="1"/>
              <a:t>Giả</a:t>
            </a:r>
            <a:r>
              <a:rPr lang="en-US" sz="2800" i="1" dirty="0"/>
              <a:t> </a:t>
            </a:r>
            <a:r>
              <a:rPr lang="en-US" sz="2800" i="1" dirty="0" err="1"/>
              <a:t>sử</a:t>
            </a:r>
            <a:r>
              <a:rPr lang="en-US" sz="2800" i="1" dirty="0"/>
              <a:t> </a:t>
            </a:r>
            <a:r>
              <a:rPr lang="en-US" sz="2800" i="1" dirty="0" err="1"/>
              <a:t>hợp</a:t>
            </a:r>
            <a:r>
              <a:rPr lang="en-US" sz="2800" i="1" dirty="0"/>
              <a:t> </a:t>
            </a:r>
            <a:r>
              <a:rPr lang="en-US" sz="2800" i="1" dirty="0" err="1"/>
              <a:t>chất</a:t>
            </a:r>
            <a:r>
              <a:rPr lang="en-US" sz="2800" i="1" dirty="0"/>
              <a:t> </a:t>
            </a:r>
            <a:r>
              <a:rPr lang="en-US" sz="2800" i="1" dirty="0" err="1"/>
              <a:t>chứa</a:t>
            </a:r>
            <a:r>
              <a:rPr lang="en-US" sz="2800" i="1" dirty="0"/>
              <a:t> 2 </a:t>
            </a:r>
            <a:r>
              <a:rPr lang="en-US" sz="2800" i="1" dirty="0" err="1"/>
              <a:t>nguyên</a:t>
            </a:r>
            <a:r>
              <a:rPr lang="en-US" sz="2800" i="1" dirty="0"/>
              <a:t> </a:t>
            </a:r>
            <a:r>
              <a:rPr lang="en-US" sz="2800" i="1" dirty="0" err="1"/>
              <a:t>tố</a:t>
            </a:r>
            <a:r>
              <a:rPr lang="en-US" sz="2800" i="1" dirty="0"/>
              <a:t> </a:t>
            </a:r>
            <a:r>
              <a:rPr lang="en-US" sz="2800" i="1" dirty="0" err="1"/>
              <a:t>là</a:t>
            </a:r>
            <a:r>
              <a:rPr lang="en-US" sz="2800" i="1" dirty="0"/>
              <a:t> A </a:t>
            </a:r>
            <a:r>
              <a:rPr lang="en-US" sz="2800" i="1" dirty="0" err="1"/>
              <a:t>và</a:t>
            </a:r>
            <a:r>
              <a:rPr lang="en-US" sz="2800" i="1" dirty="0"/>
              <a:t> B, </a:t>
            </a:r>
            <a:r>
              <a:rPr lang="en-US" sz="2800" i="1" dirty="0" err="1"/>
              <a:t>số</a:t>
            </a:r>
            <a:r>
              <a:rPr lang="en-US" sz="2800" i="1" dirty="0"/>
              <a:t> </a:t>
            </a:r>
            <a:r>
              <a:rPr lang="en-US" sz="2800" i="1" dirty="0" err="1"/>
              <a:t>nguyên</a:t>
            </a:r>
            <a:r>
              <a:rPr lang="en-US" sz="2800" i="1" dirty="0"/>
              <a:t> </a:t>
            </a:r>
            <a:r>
              <a:rPr lang="en-US" sz="2800" i="1" dirty="0" err="1"/>
              <a:t>tử</a:t>
            </a:r>
            <a:r>
              <a:rPr lang="en-US" sz="2800" i="1" dirty="0"/>
              <a:t> </a:t>
            </a:r>
            <a:r>
              <a:rPr lang="en-US" sz="2800" i="1" dirty="0" err="1"/>
              <a:t>trong</a:t>
            </a:r>
            <a:r>
              <a:rPr lang="en-US" sz="2800" i="1" dirty="0"/>
              <a:t> </a:t>
            </a:r>
            <a:r>
              <a:rPr lang="en-US" sz="2800" i="1" dirty="0" err="1"/>
              <a:t>một</a:t>
            </a:r>
            <a:r>
              <a:rPr lang="en-US" sz="2800" i="1" dirty="0"/>
              <a:t> </a:t>
            </a:r>
            <a:r>
              <a:rPr lang="en-US" sz="2800" i="1" dirty="0" err="1"/>
              <a:t>phân</a:t>
            </a:r>
            <a:r>
              <a:rPr lang="en-US" sz="2800" i="1" dirty="0"/>
              <a:t> </a:t>
            </a:r>
            <a:r>
              <a:rPr lang="en-US" sz="2800" i="1" dirty="0" err="1"/>
              <a:t>tử</a:t>
            </a:r>
            <a:r>
              <a:rPr lang="en-US" sz="2800" i="1" dirty="0"/>
              <a:t> </a:t>
            </a:r>
            <a:r>
              <a:rPr lang="en-US" sz="2800" i="1" dirty="0" err="1"/>
              <a:t>chất</a:t>
            </a:r>
            <a:r>
              <a:rPr lang="en-US" sz="2800" i="1" dirty="0"/>
              <a:t> </a:t>
            </a:r>
            <a:r>
              <a:rPr lang="en-US" sz="2800" i="1" dirty="0" err="1"/>
              <a:t>là</a:t>
            </a:r>
            <a:r>
              <a:rPr lang="en-US" sz="2800" i="1" dirty="0"/>
              <a:t> x, y.</a:t>
            </a:r>
          </a:p>
          <a:p>
            <a:pPr algn="ctr"/>
            <a:endParaRPr lang="en-US" sz="2800" i="1" dirty="0"/>
          </a:p>
          <a:p>
            <a:pPr algn="ctr"/>
            <a:r>
              <a:rPr lang="en-US" sz="2800" i="1" dirty="0" err="1"/>
              <a:t>Hãy</a:t>
            </a:r>
            <a:r>
              <a:rPr lang="en-US" sz="2800" i="1" dirty="0"/>
              <a:t> </a:t>
            </a:r>
            <a:r>
              <a:rPr lang="en-US" sz="2800" i="1" dirty="0" err="1"/>
              <a:t>chỉ</a:t>
            </a:r>
            <a:r>
              <a:rPr lang="en-US" sz="2800" i="1" dirty="0"/>
              <a:t> </a:t>
            </a:r>
            <a:r>
              <a:rPr lang="en-US" sz="2800" i="1" dirty="0" err="1"/>
              <a:t>ra</a:t>
            </a:r>
            <a:r>
              <a:rPr lang="en-US" sz="2800" i="1" dirty="0"/>
              <a:t> </a:t>
            </a:r>
            <a:r>
              <a:rPr lang="en-US" sz="2800" i="1" dirty="0" err="1"/>
              <a:t>cách</a:t>
            </a:r>
            <a:r>
              <a:rPr lang="en-US" sz="2800" i="1" dirty="0"/>
              <a:t> </a:t>
            </a:r>
            <a:r>
              <a:rPr lang="en-US" sz="2800" i="1" dirty="0" err="1"/>
              <a:t>viết</a:t>
            </a:r>
            <a:r>
              <a:rPr lang="en-US" sz="2800" i="1" dirty="0"/>
              <a:t> CTHH </a:t>
            </a:r>
            <a:r>
              <a:rPr lang="en-US" sz="2800" i="1" dirty="0" err="1"/>
              <a:t>chung</a:t>
            </a:r>
            <a:r>
              <a:rPr lang="en-US" sz="2800" i="1" dirty="0"/>
              <a:t> </a:t>
            </a:r>
            <a:r>
              <a:rPr lang="en-US" sz="2800" i="1" dirty="0" err="1"/>
              <a:t>của</a:t>
            </a:r>
            <a:r>
              <a:rPr lang="en-US" sz="2800" i="1" dirty="0"/>
              <a:t> </a:t>
            </a:r>
            <a:r>
              <a:rPr lang="en-US" sz="2800" i="1" dirty="0" err="1"/>
              <a:t>hợp</a:t>
            </a:r>
            <a:r>
              <a:rPr lang="en-US" sz="2800" i="1" dirty="0"/>
              <a:t> </a:t>
            </a:r>
            <a:r>
              <a:rPr lang="en-US" sz="2800" i="1" dirty="0" err="1"/>
              <a:t>chất</a:t>
            </a:r>
            <a:r>
              <a:rPr lang="en-US" sz="2800" i="1" dirty="0"/>
              <a:t>.</a:t>
            </a:r>
            <a:endParaRPr lang="vi-VN" sz="2800" i="1" dirty="0"/>
          </a:p>
        </p:txBody>
      </p:sp>
      <p:sp>
        <p:nvSpPr>
          <p:cNvPr id="6" name="Rounded Rectangle 5"/>
          <p:cNvSpPr/>
          <p:nvPr/>
        </p:nvSpPr>
        <p:spPr>
          <a:xfrm>
            <a:off x="3933265" y="2600184"/>
            <a:ext cx="7823200" cy="362580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r>
              <a:rPr lang="en-US" sz="2800" dirty="0">
                <a:solidFill>
                  <a:schemeClr val="tx1"/>
                </a:solidFill>
                <a:latin typeface="Times New Roman" panose="02020603050405020304" pitchFamily="18" charset="0"/>
                <a:cs typeface="Times New Roman" panose="02020603050405020304" pitchFamily="18" charset="0"/>
              </a:rPr>
              <a:t>CTHH: </a:t>
            </a:r>
            <a:r>
              <a:rPr lang="en-US" sz="2800" b="1" dirty="0" err="1">
                <a:solidFill>
                  <a:srgbClr val="0033CC"/>
                </a:solidFill>
                <a:latin typeface="Times New Roman" panose="02020603050405020304" pitchFamily="18" charset="0"/>
                <a:cs typeface="Times New Roman" panose="02020603050405020304" pitchFamily="18" charset="0"/>
              </a:rPr>
              <a:t>A</a:t>
            </a:r>
            <a:r>
              <a:rPr lang="en-US" sz="2800" b="1" baseline="-25000" dirty="0" err="1">
                <a:solidFill>
                  <a:srgbClr val="0033CC"/>
                </a:solidFill>
                <a:latin typeface="Times New Roman" panose="02020603050405020304" pitchFamily="18" charset="0"/>
                <a:cs typeface="Times New Roman" panose="02020603050405020304" pitchFamily="18" charset="0"/>
              </a:rPr>
              <a:t>x</a:t>
            </a:r>
            <a:r>
              <a:rPr lang="en-US" sz="2800" b="1" dirty="0" err="1">
                <a:solidFill>
                  <a:srgbClr val="0033CC"/>
                </a:solidFill>
                <a:latin typeface="Times New Roman" panose="02020603050405020304" pitchFamily="18" charset="0"/>
                <a:cs typeface="Times New Roman" panose="02020603050405020304" pitchFamily="18" charset="0"/>
              </a:rPr>
              <a:t>B</a:t>
            </a:r>
            <a:r>
              <a:rPr lang="en-US" sz="2800" b="1" baseline="-25000" dirty="0" err="1">
                <a:solidFill>
                  <a:srgbClr val="0033CC"/>
                </a:solidFill>
                <a:latin typeface="Times New Roman" panose="02020603050405020304" pitchFamily="18" charset="0"/>
                <a:cs typeface="Times New Roman" panose="02020603050405020304" pitchFamily="18" charset="0"/>
              </a:rPr>
              <a:t>y</a:t>
            </a:r>
            <a:r>
              <a:rPr lang="en-US" sz="2800" b="1" baseline="-25000"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hoặc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A</a:t>
            </a:r>
            <a:r>
              <a:rPr lang="en-US" sz="2800" b="1" baseline="-25000" dirty="0" err="1">
                <a:solidFill>
                  <a:srgbClr val="0033CC"/>
                </a:solidFill>
                <a:latin typeface="Times New Roman" panose="02020603050405020304" pitchFamily="18" charset="0"/>
                <a:cs typeface="Times New Roman" panose="02020603050405020304" pitchFamily="18" charset="0"/>
              </a:rPr>
              <a:t>x</a:t>
            </a:r>
            <a:r>
              <a:rPr lang="en-US" sz="2800" b="1" dirty="0" err="1">
                <a:solidFill>
                  <a:srgbClr val="0033CC"/>
                </a:solidFill>
                <a:latin typeface="Times New Roman" panose="02020603050405020304" pitchFamily="18" charset="0"/>
                <a:cs typeface="Times New Roman" panose="02020603050405020304" pitchFamily="18" charset="0"/>
              </a:rPr>
              <a:t>B</a:t>
            </a:r>
            <a:r>
              <a:rPr lang="en-US" sz="2800" b="1" baseline="-25000" dirty="0" err="1">
                <a:solidFill>
                  <a:srgbClr val="0033CC"/>
                </a:solidFill>
                <a:latin typeface="Times New Roman" panose="02020603050405020304" pitchFamily="18" charset="0"/>
                <a:cs typeface="Times New Roman" panose="02020603050405020304" pitchFamily="18" charset="0"/>
              </a:rPr>
              <a:t>y</a:t>
            </a:r>
            <a:r>
              <a:rPr lang="en-US" sz="2800" b="1" dirty="0" err="1">
                <a:solidFill>
                  <a:srgbClr val="0033CC"/>
                </a:solidFill>
                <a:latin typeface="Times New Roman" panose="02020603050405020304" pitchFamily="18" charset="0"/>
                <a:cs typeface="Times New Roman" panose="02020603050405020304" pitchFamily="18" charset="0"/>
              </a:rPr>
              <a:t>C</a:t>
            </a:r>
            <a:r>
              <a:rPr lang="en-US" sz="2800" b="1" baseline="-25000" dirty="0" err="1">
                <a:solidFill>
                  <a:srgbClr val="0033CC"/>
                </a:solidFill>
                <a:latin typeface="Times New Roman" panose="02020603050405020304" pitchFamily="18" charset="0"/>
                <a:cs typeface="Times New Roman" panose="02020603050405020304" pitchFamily="18" charset="0"/>
              </a:rPr>
              <a:t>z</a:t>
            </a:r>
            <a:endParaRPr lang="en-US" sz="2800" b="1" dirty="0">
              <a:solidFill>
                <a:srgbClr val="0033CC"/>
              </a:solidFill>
              <a:latin typeface="Times New Roman" panose="02020603050405020304" pitchFamily="18" charset="0"/>
              <a:cs typeface="Times New Roman" panose="02020603050405020304" pitchFamily="18" charset="0"/>
            </a:endParaRPr>
          </a:p>
          <a:p>
            <a:pPr algn="ctr"/>
            <a:r>
              <a:rPr lang="en-US" sz="2800" b="1" dirty="0">
                <a:solidFill>
                  <a:srgbClr val="0033CC"/>
                </a:solidFill>
                <a:latin typeface="Times New Roman" panose="02020603050405020304" pitchFamily="18" charset="0"/>
                <a:cs typeface="Times New Roman" panose="02020603050405020304" pitchFamily="18" charset="0"/>
              </a:rPr>
              <a:t>B </a:t>
            </a:r>
            <a:r>
              <a:rPr lang="en-US" sz="2800" dirty="0">
                <a:solidFill>
                  <a:schemeClr val="tx1"/>
                </a:solidFill>
                <a:latin typeface="Times New Roman" panose="02020603050405020304" pitchFamily="18" charset="0"/>
                <a:cs typeface="Times New Roman" panose="02020603050405020304" pitchFamily="18" charset="0"/>
              </a:rPr>
              <a:t>có thể là </a:t>
            </a:r>
            <a:r>
              <a:rPr lang="en-US" sz="2800" dirty="0">
                <a:solidFill>
                  <a:srgbClr val="FF0000"/>
                </a:solidFill>
                <a:latin typeface="Times New Roman" panose="02020603050405020304" pitchFamily="18" charset="0"/>
                <a:cs typeface="Times New Roman" panose="02020603050405020304" pitchFamily="18" charset="0"/>
              </a:rPr>
              <a:t>nhóm nguyên tử </a:t>
            </a:r>
            <a:r>
              <a:rPr lang="en-US" sz="2800" dirty="0">
                <a:solidFill>
                  <a:schemeClr val="tx1"/>
                </a:solidFill>
                <a:latin typeface="Times New Roman" panose="02020603050405020304" pitchFamily="18" charset="0"/>
                <a:cs typeface="Times New Roman" panose="02020603050405020304" pitchFamily="18" charset="0"/>
              </a:rPr>
              <a:t>và được viết ở phía </a:t>
            </a:r>
            <a:r>
              <a:rPr lang="en-US" sz="2800" dirty="0">
                <a:solidFill>
                  <a:srgbClr val="FF0000"/>
                </a:solidFill>
                <a:latin typeface="Times New Roman" panose="02020603050405020304" pitchFamily="18" charset="0"/>
                <a:cs typeface="Times New Roman" panose="02020603050405020304" pitchFamily="18" charset="0"/>
              </a:rPr>
              <a:t>bên phải</a:t>
            </a:r>
            <a:r>
              <a:rPr lang="en-US" sz="2800" dirty="0">
                <a:solidFill>
                  <a:schemeClr val="tx1"/>
                </a:solidFill>
                <a:latin typeface="Times New Roman" panose="02020603050405020304" pitchFamily="18" charset="0"/>
                <a:cs typeface="Times New Roman" panose="02020603050405020304" pitchFamily="18" charset="0"/>
              </a:rPr>
              <a:t>. Ví dụ: </a:t>
            </a:r>
            <a:r>
              <a:rPr lang="en-US" sz="2800" b="1" dirty="0">
                <a:solidFill>
                  <a:srgbClr val="0033CC"/>
                </a:solidFill>
                <a:latin typeface="Times New Roman" panose="02020603050405020304" pitchFamily="18" charset="0"/>
                <a:cs typeface="Times New Roman" panose="02020603050405020304" pitchFamily="18" charset="0"/>
              </a:rPr>
              <a:t>Ca(OH)</a:t>
            </a:r>
            <a:r>
              <a:rPr lang="en-US" sz="2800" b="1" baseline="-25000" dirty="0">
                <a:solidFill>
                  <a:srgbClr val="0033CC"/>
                </a:solidFill>
                <a:latin typeface="Times New Roman" panose="02020603050405020304" pitchFamily="18" charset="0"/>
                <a:cs typeface="Times New Roman" panose="02020603050405020304" pitchFamily="18" charset="0"/>
              </a:rPr>
              <a:t>2,   </a:t>
            </a:r>
            <a:r>
              <a:rPr lang="en-US" sz="2800" b="1" dirty="0">
                <a:solidFill>
                  <a:srgbClr val="0033CC"/>
                </a:solidFill>
                <a:latin typeface="Times New Roman" panose="02020603050405020304" pitchFamily="18" charset="0"/>
                <a:cs typeface="Times New Roman" panose="02020603050405020304" pitchFamily="18" charset="0"/>
              </a:rPr>
              <a:t>Al</a:t>
            </a:r>
            <a:r>
              <a:rPr lang="en-US" sz="2800" b="1" baseline="-25000" dirty="0">
                <a:solidFill>
                  <a:srgbClr val="0033CC"/>
                </a:solidFill>
                <a:latin typeface="Times New Roman" panose="02020603050405020304" pitchFamily="18" charset="0"/>
                <a:cs typeface="Times New Roman" panose="02020603050405020304" pitchFamily="18" charset="0"/>
              </a:rPr>
              <a:t>2</a:t>
            </a:r>
            <a:r>
              <a:rPr lang="en-US" sz="2800" b="1" dirty="0">
                <a:solidFill>
                  <a:srgbClr val="0033CC"/>
                </a:solidFill>
                <a:latin typeface="Times New Roman" panose="02020603050405020304" pitchFamily="18" charset="0"/>
                <a:cs typeface="Times New Roman" panose="02020603050405020304" pitchFamily="18" charset="0"/>
              </a:rPr>
              <a:t>(SO</a:t>
            </a:r>
            <a:r>
              <a:rPr lang="en-US" sz="2800" b="1" baseline="-25000" dirty="0">
                <a:solidFill>
                  <a:srgbClr val="0033CC"/>
                </a:solidFill>
                <a:latin typeface="Times New Roman" panose="02020603050405020304" pitchFamily="18" charset="0"/>
                <a:cs typeface="Times New Roman" panose="02020603050405020304" pitchFamily="18" charset="0"/>
              </a:rPr>
              <a:t>4</a:t>
            </a:r>
            <a:r>
              <a:rPr lang="en-US" sz="2800" b="1" dirty="0">
                <a:solidFill>
                  <a:srgbClr val="0033CC"/>
                </a:solidFill>
                <a:latin typeface="Times New Roman" panose="02020603050405020304" pitchFamily="18" charset="0"/>
                <a:cs typeface="Times New Roman" panose="02020603050405020304" pitchFamily="18" charset="0"/>
              </a:rPr>
              <a:t>)</a:t>
            </a:r>
            <a:r>
              <a:rPr lang="en-US" sz="2800" b="1" baseline="-25000" dirty="0">
                <a:solidFill>
                  <a:srgbClr val="0033CC"/>
                </a:solidFill>
                <a:latin typeface="Times New Roman" panose="02020603050405020304" pitchFamily="18" charset="0"/>
                <a:cs typeface="Times New Roman" panose="02020603050405020304" pitchFamily="18" charset="0"/>
              </a:rPr>
              <a:t>3 ....</a:t>
            </a:r>
          </a:p>
          <a:p>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x,y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a:t>
            </a:r>
            <a:endParaRPr lang="en-US" sz="2800" b="1" baseline="-25000" dirty="0">
              <a:solidFill>
                <a:srgbClr val="0033CC"/>
              </a:solidFill>
              <a:latin typeface="Times New Roman" panose="02020603050405020304" pitchFamily="18" charset="0"/>
              <a:cs typeface="Times New Roman" panose="02020603050405020304" pitchFamily="18" charset="0"/>
            </a:endParaRPr>
          </a:p>
          <a:p>
            <a:pPr marL="342900" indent="-342900"/>
            <a:r>
              <a:rPr lang="en-US" sz="2800" dirty="0">
                <a:solidFill>
                  <a:schemeClr val="tx1"/>
                </a:solidFill>
                <a:latin typeface="Times New Roman" panose="02020603050405020304" pitchFamily="18" charset="0"/>
                <a:cs typeface="Times New Roman" panose="02020603050405020304" pitchFamily="18" charset="0"/>
              </a:rPr>
              <a:t>*/ Trong hợp chất giữa kim loại và phi kim, KHHH của </a:t>
            </a:r>
            <a:r>
              <a:rPr lang="en-US" sz="2800" dirty="0">
                <a:solidFill>
                  <a:srgbClr val="FF0000"/>
                </a:solidFill>
                <a:latin typeface="Times New Roman" panose="02020603050405020304" pitchFamily="18" charset="0"/>
                <a:cs typeface="Times New Roman" panose="02020603050405020304" pitchFamily="18" charset="0"/>
              </a:rPr>
              <a:t>phi kim </a:t>
            </a:r>
            <a:r>
              <a:rPr lang="en-US" sz="2800" dirty="0">
                <a:solidFill>
                  <a:schemeClr val="tx1"/>
                </a:solidFill>
                <a:latin typeface="Times New Roman" panose="02020603050405020304" pitchFamily="18" charset="0"/>
                <a:cs typeface="Times New Roman" panose="02020603050405020304" pitchFamily="18" charset="0"/>
              </a:rPr>
              <a:t>viết </a:t>
            </a:r>
            <a:r>
              <a:rPr lang="en-US" sz="2800" dirty="0">
                <a:solidFill>
                  <a:srgbClr val="FF0000"/>
                </a:solidFill>
                <a:latin typeface="Times New Roman" panose="02020603050405020304" pitchFamily="18" charset="0"/>
                <a:cs typeface="Times New Roman" panose="02020603050405020304" pitchFamily="18" charset="0"/>
              </a:rPr>
              <a:t>bên phải</a:t>
            </a:r>
            <a:r>
              <a:rPr lang="en-US" sz="2800" dirty="0">
                <a:solidFill>
                  <a:schemeClr val="tx1"/>
                </a:solidFill>
                <a:latin typeface="Times New Roman" panose="02020603050405020304" pitchFamily="18" charset="0"/>
                <a:cs typeface="Times New Roman" panose="02020603050405020304" pitchFamily="18" charset="0"/>
              </a:rPr>
              <a:t>. Ví dụ: NaCl, CuO, FeS.... </a:t>
            </a:r>
          </a:p>
          <a:p>
            <a:pPr algn="ctr"/>
            <a:endParaRPr lang="en-US" sz="2800" dirty="0">
              <a:solidFill>
                <a:srgbClr val="0033CC"/>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82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1513"/>
            <a:ext cx="10515600" cy="1325563"/>
          </a:xfrm>
        </p:spPr>
        <p:txBody>
          <a:bodyPr>
            <a:normAutofit/>
          </a:bodyPr>
          <a:lstStyle/>
          <a:p>
            <a:pPr algn="ctr"/>
            <a:r>
              <a:rPr lang="en-US" sz="3600" b="1" dirty="0">
                <a:latin typeface="Times New Roman" panose="02020603050405020304" pitchFamily="18" charset="0"/>
                <a:cs typeface="Times New Roman" panose="02020603050405020304" pitchFamily="18" charset="0"/>
              </a:rPr>
              <a:t>PHIẾU HỌC TẬP 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672886"/>
              </p:ext>
            </p:extLst>
          </p:nvPr>
        </p:nvGraphicFramePr>
        <p:xfrm>
          <a:off x="838200" y="2821577"/>
          <a:ext cx="10515600" cy="2873830"/>
        </p:xfrm>
        <a:graphic>
          <a:graphicData uri="http://schemas.openxmlformats.org/drawingml/2006/table">
            <a:tbl>
              <a:tblPr>
                <a:tableStyleId>{5C22544A-7EE6-4342-B048-85BDC9FD1C3A}</a:tableStyleId>
              </a:tblPr>
              <a:tblGrid>
                <a:gridCol w="4398781">
                  <a:extLst>
                    <a:ext uri="{9D8B030D-6E8A-4147-A177-3AD203B41FA5}">
                      <a16:colId xmlns:a16="http://schemas.microsoft.com/office/drawing/2014/main" val="1944574268"/>
                    </a:ext>
                  </a:extLst>
                </a:gridCol>
                <a:gridCol w="3236817">
                  <a:extLst>
                    <a:ext uri="{9D8B030D-6E8A-4147-A177-3AD203B41FA5}">
                      <a16:colId xmlns:a16="http://schemas.microsoft.com/office/drawing/2014/main" val="204866149"/>
                    </a:ext>
                  </a:extLst>
                </a:gridCol>
                <a:gridCol w="2880002">
                  <a:extLst>
                    <a:ext uri="{9D8B030D-6E8A-4147-A177-3AD203B41FA5}">
                      <a16:colId xmlns:a16="http://schemas.microsoft.com/office/drawing/2014/main" val="951311726"/>
                    </a:ext>
                  </a:extLst>
                </a:gridCol>
              </a:tblGrid>
              <a:tr h="688100">
                <a:tc>
                  <a:txBody>
                    <a:bodyPr/>
                    <a:lstStyle/>
                    <a:p>
                      <a:pPr lvl="0" indent="254000" algn="ctr">
                        <a:lnSpc>
                          <a:spcPct val="132000"/>
                        </a:lnSpc>
                        <a:spcAft>
                          <a:spcPts val="0"/>
                        </a:spcAft>
                      </a:pPr>
                      <a:r>
                        <a:rPr lang="vi-VN" sz="1800" b="1" dirty="0">
                          <a:effectLst/>
                          <a:latin typeface="+mj-lt"/>
                        </a:rPr>
                        <a:t>Các hợp chất thông dụng</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indent="254000" algn="ctr">
                        <a:lnSpc>
                          <a:spcPct val="115000"/>
                        </a:lnSpc>
                        <a:spcAft>
                          <a:spcPts val="0"/>
                        </a:spcAft>
                      </a:pPr>
                      <a:r>
                        <a:rPr lang="vi-VN" sz="1800" b="1" dirty="0">
                          <a:effectLst/>
                          <a:latin typeface="+mj-lt"/>
                        </a:rPr>
                        <a:t>Nguyên tố hoá học tạo nên hợp ch</a:t>
                      </a:r>
                      <a:r>
                        <a:rPr lang="en-US" sz="1800" b="1" dirty="0">
                          <a:effectLst/>
                          <a:latin typeface="+mj-lt"/>
                        </a:rPr>
                        <a:t>ấ</a:t>
                      </a:r>
                      <a:r>
                        <a:rPr lang="vi-VN" sz="1800" b="1" dirty="0">
                          <a:effectLst/>
                          <a:latin typeface="+mj-lt"/>
                        </a:rPr>
                        <a:t>t</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indent="254000" algn="ctr">
                        <a:lnSpc>
                          <a:spcPct val="115000"/>
                        </a:lnSpc>
                        <a:spcAft>
                          <a:spcPts val="0"/>
                        </a:spcAft>
                      </a:pPr>
                      <a:r>
                        <a:rPr lang="vi-VN" sz="1800" b="1" dirty="0">
                          <a:effectLst/>
                          <a:latin typeface="+mj-lt"/>
                        </a:rPr>
                        <a:t>Số nguyên tử của mỗi nguyên tố</a:t>
                      </a:r>
                      <a:endParaRPr lang="en-US" sz="1800" b="1" dirty="0">
                        <a:effectLst/>
                        <a:latin typeface="+mj-lt"/>
                        <a:ea typeface="Times New Roman" panose="02020603050405020304" pitchFamily="18" charset="0"/>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84116"/>
                  </a:ext>
                </a:extLst>
              </a:tr>
              <a:tr h="431020">
                <a:tc>
                  <a:txBody>
                    <a:bodyPr/>
                    <a:lstStyle/>
                    <a:p>
                      <a:pPr indent="254000">
                        <a:lnSpc>
                          <a:spcPct val="132000"/>
                        </a:lnSpc>
                        <a:spcAft>
                          <a:spcPts val="0"/>
                        </a:spcAft>
                      </a:pPr>
                      <a:r>
                        <a:rPr lang="en-US" sz="2000" dirty="0">
                          <a:effectLst/>
                          <a:latin typeface="Times New Roman" panose="02020603050405020304" pitchFamily="18" charset="0"/>
                          <a:cs typeface="Times New Roman" panose="02020603050405020304" pitchFamily="18" charset="0"/>
                        </a:rPr>
                        <a:t>Ammonia, </a:t>
                      </a:r>
                      <a:r>
                        <a:rPr lang="vi-VN" sz="2000" dirty="0">
                          <a:effectLst/>
                          <a:latin typeface="Times New Roman" panose="02020603050405020304" pitchFamily="18" charset="0"/>
                          <a:cs typeface="Times New Roman" panose="02020603050405020304" pitchFamily="18" charset="0"/>
                        </a:rPr>
                        <a:t>NH</a:t>
                      </a:r>
                      <a:r>
                        <a:rPr lang="vi-VN" sz="2000" baseline="-25000" dirty="0">
                          <a:effectLst/>
                          <a:latin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4946398"/>
                  </a:ext>
                </a:extLst>
              </a:tr>
              <a:tr h="440865">
                <a:tc>
                  <a:txBody>
                    <a:bodyPr/>
                    <a:lstStyle/>
                    <a:p>
                      <a:pPr indent="254000">
                        <a:lnSpc>
                          <a:spcPct val="132000"/>
                        </a:lnSpc>
                        <a:spcAft>
                          <a:spcPts val="0"/>
                        </a:spcAft>
                      </a:pPr>
                      <a:r>
                        <a:rPr lang="en-US" sz="2000" dirty="0" err="1">
                          <a:effectLst/>
                          <a:latin typeface="Times New Roman" panose="02020603050405020304" pitchFamily="18" charset="0"/>
                          <a:cs typeface="Times New Roman" panose="02020603050405020304" pitchFamily="18" charset="0"/>
                        </a:rPr>
                        <a:t>Saccharose</a:t>
                      </a:r>
                      <a:r>
                        <a:rPr lang="en-US" sz="2000" dirty="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(đường ăn), </a:t>
                      </a:r>
                      <a:r>
                        <a:rPr lang="en-US" sz="2000" dirty="0">
                          <a:effectLst/>
                          <a:latin typeface="Times New Roman" panose="02020603050405020304" pitchFamily="18" charset="0"/>
                          <a:cs typeface="Times New Roman" panose="02020603050405020304" pitchFamily="18" charset="0"/>
                        </a:rPr>
                        <a:t>C</a:t>
                      </a:r>
                      <a:r>
                        <a:rPr lang="en-US" sz="2000" baseline="-25000" dirty="0">
                          <a:effectLst/>
                          <a:latin typeface="Times New Roman" panose="02020603050405020304" pitchFamily="18" charset="0"/>
                          <a:cs typeface="Times New Roman" panose="02020603050405020304" pitchFamily="18" charset="0"/>
                        </a:rPr>
                        <a:t>12</a:t>
                      </a:r>
                      <a:r>
                        <a:rPr lang="vi-VN" sz="2000" dirty="0">
                          <a:effectLst/>
                          <a:latin typeface="Times New Roman" panose="02020603050405020304" pitchFamily="18" charset="0"/>
                          <a:cs typeface="Times New Roman" panose="02020603050405020304" pitchFamily="18" charset="0"/>
                        </a:rPr>
                        <a:t>H</a:t>
                      </a:r>
                      <a:r>
                        <a:rPr lang="vi-VN" sz="2000" baseline="-25000" dirty="0">
                          <a:effectLst/>
                          <a:latin typeface="Times New Roman" panose="02020603050405020304" pitchFamily="18" charset="0"/>
                          <a:cs typeface="Times New Roman" panose="02020603050405020304" pitchFamily="18" charset="0"/>
                        </a:rPr>
                        <a:t>22</a:t>
                      </a:r>
                      <a:r>
                        <a:rPr lang="vi-VN" sz="2000" dirty="0">
                          <a:effectLst/>
                          <a:latin typeface="Times New Roman" panose="02020603050405020304" pitchFamily="18" charset="0"/>
                          <a:cs typeface="Times New Roman" panose="02020603050405020304" pitchFamily="18" charset="0"/>
                        </a:rPr>
                        <a:t>O</a:t>
                      </a:r>
                      <a:r>
                        <a:rPr lang="en-US" sz="2000" baseline="-25000" dirty="0">
                          <a:effectLst/>
                          <a:latin typeface="Times New Roman" panose="02020603050405020304" pitchFamily="18" charset="0"/>
                          <a:cs typeface="Times New Roman" panose="02020603050405020304" pitchFamily="18" charset="0"/>
                        </a:rPr>
                        <a:t>11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6490665"/>
                  </a:ext>
                </a:extLst>
              </a:tr>
              <a:tr h="431020">
                <a:tc>
                  <a:txBody>
                    <a:bodyPr/>
                    <a:lstStyle/>
                    <a:p>
                      <a:pPr indent="254000">
                        <a:lnSpc>
                          <a:spcPct val="132000"/>
                        </a:lnSpc>
                        <a:spcAft>
                          <a:spcPts val="0"/>
                        </a:spcAft>
                      </a:pPr>
                      <a:r>
                        <a:rPr lang="en-US" sz="2000" dirty="0">
                          <a:effectLst/>
                          <a:latin typeface="Times New Roman" panose="02020603050405020304" pitchFamily="18" charset="0"/>
                          <a:cs typeface="Times New Roman" panose="02020603050405020304" pitchFamily="18" charset="0"/>
                        </a:rPr>
                        <a:t>Sodium chloride </a:t>
                      </a:r>
                      <a:r>
                        <a:rPr lang="vi-VN" sz="2000" dirty="0">
                          <a:effectLst/>
                          <a:latin typeface="Times New Roman" panose="02020603050405020304" pitchFamily="18" charset="0"/>
                          <a:cs typeface="Times New Roman" panose="02020603050405020304" pitchFamily="18" charset="0"/>
                        </a:rPr>
                        <a:t>(muối ăn), NaCl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4192690"/>
                  </a:ext>
                </a:extLst>
              </a:tr>
              <a:tr h="431020">
                <a:tc>
                  <a:txBody>
                    <a:bodyPr/>
                    <a:lstStyle/>
                    <a:p>
                      <a:pPr indent="254000">
                        <a:lnSpc>
                          <a:spcPct val="132000"/>
                        </a:lnSpc>
                        <a:spcAft>
                          <a:spcPts val="0"/>
                        </a:spcAft>
                      </a:pPr>
                      <a:r>
                        <a:rPr lang="vi-VN" sz="2000" dirty="0">
                          <a:effectLst/>
                          <a:latin typeface="Times New Roman" panose="02020603050405020304" pitchFamily="18" charset="0"/>
                          <a:cs typeface="Times New Roman" panose="02020603050405020304" pitchFamily="18" charset="0"/>
                        </a:rPr>
                        <a:t>Nước, H</a:t>
                      </a:r>
                      <a:r>
                        <a:rPr lang="en-US" sz="2000" baseline="-25000" dirty="0">
                          <a:effectLst/>
                          <a:latin typeface="Times New Roman" panose="02020603050405020304" pitchFamily="18" charset="0"/>
                          <a:cs typeface="Times New Roman" panose="02020603050405020304" pitchFamily="18" charset="0"/>
                        </a:rPr>
                        <a:t>2</a:t>
                      </a:r>
                      <a:r>
                        <a:rPr lang="en-US" sz="2000" dirty="0">
                          <a:effectLst/>
                          <a:latin typeface="Times New Roman" panose="02020603050405020304" pitchFamily="18" charset="0"/>
                          <a:cs typeface="Times New Roman" panose="02020603050405020304" pitchFamily="18" charset="0"/>
                        </a:rPr>
                        <a:t>O</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4814417"/>
                  </a:ext>
                </a:extLst>
              </a:tr>
              <a:tr h="451805">
                <a:tc>
                  <a:txBody>
                    <a:bodyPr/>
                    <a:lstStyle/>
                    <a:p>
                      <a:pPr indent="254000">
                        <a:lnSpc>
                          <a:spcPct val="132000"/>
                        </a:lnSpc>
                        <a:spcAft>
                          <a:spcPts val="0"/>
                        </a:spcAft>
                      </a:pPr>
                      <a:r>
                        <a:rPr lang="en-US" sz="2000" dirty="0">
                          <a:effectLst/>
                          <a:latin typeface="Times New Roman" panose="02020603050405020304" pitchFamily="18" charset="0"/>
                          <a:cs typeface="Times New Roman" panose="02020603050405020304" pitchFamily="18" charset="0"/>
                        </a:rPr>
                        <a:t>Sodium bicarbonate, </a:t>
                      </a:r>
                      <a:r>
                        <a:rPr lang="vi-VN" sz="2000" dirty="0">
                          <a:effectLst/>
                          <a:latin typeface="Times New Roman" panose="02020603050405020304" pitchFamily="18" charset="0"/>
                          <a:cs typeface="Times New Roman" panose="02020603050405020304" pitchFamily="18" charset="0"/>
                        </a:rPr>
                        <a:t>NaHCO</a:t>
                      </a:r>
                      <a:r>
                        <a:rPr lang="vi-VN" sz="2000" baseline="-25000" dirty="0">
                          <a:effectLst/>
                          <a:latin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5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5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6982316"/>
                  </a:ext>
                </a:extLst>
              </a:tr>
            </a:tbl>
          </a:graphicData>
        </a:graphic>
      </p:graphicFrame>
      <p:sp>
        <p:nvSpPr>
          <p:cNvPr id="5" name="TextBox 4"/>
          <p:cNvSpPr txBox="1"/>
          <p:nvPr/>
        </p:nvSpPr>
        <p:spPr>
          <a:xfrm>
            <a:off x="838200" y="2187076"/>
            <a:ext cx="495082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77111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khởi động tiết học">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2908663" y="131354"/>
            <a:ext cx="5042263" cy="6626256"/>
          </a:xfrm>
          <a:prstGeom prst="rect">
            <a:avLst/>
          </a:prstGeom>
        </p:spPr>
      </p:pic>
    </p:spTree>
    <p:extLst>
      <p:ext uri="{BB962C8B-B14F-4D97-AF65-F5344CB8AC3E}">
        <p14:creationId xmlns:p14="http://schemas.microsoft.com/office/powerpoint/2010/main" val="2313198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32" y="478219"/>
            <a:ext cx="11321253" cy="58465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304" y="1289133"/>
            <a:ext cx="5302055" cy="4224745"/>
          </a:xfrm>
          <a:prstGeom prst="rect">
            <a:avLst/>
          </a:prstGeom>
        </p:spPr>
      </p:pic>
      <p:sp>
        <p:nvSpPr>
          <p:cNvPr id="6" name="TextBox 5"/>
          <p:cNvSpPr txBox="1"/>
          <p:nvPr/>
        </p:nvSpPr>
        <p:spPr>
          <a:xfrm>
            <a:off x="2093216" y="4692421"/>
            <a:ext cx="3380830" cy="80021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CTHH của nước: </a:t>
            </a:r>
            <a:r>
              <a:rPr lang="en-US" sz="2800" b="1" dirty="0">
                <a:solidFill>
                  <a:srgbClr val="0033CC"/>
                </a:solidFill>
                <a:latin typeface="Times New Roman" panose="02020603050405020304" pitchFamily="18" charset="0"/>
                <a:cs typeface="Times New Roman" panose="02020603050405020304" pitchFamily="18" charset="0"/>
              </a:rPr>
              <a:t>H</a:t>
            </a:r>
            <a:r>
              <a:rPr lang="en-US" sz="2800" b="1" baseline="-25000" dirty="0">
                <a:solidFill>
                  <a:srgbClr val="0033CC"/>
                </a:solidFill>
                <a:latin typeface="Times New Roman" panose="02020603050405020304" pitchFamily="18" charset="0"/>
                <a:cs typeface="Times New Roman" panose="02020603050405020304" pitchFamily="18" charset="0"/>
              </a:rPr>
              <a:t>2</a:t>
            </a:r>
            <a:r>
              <a:rPr lang="en-US" sz="2800" b="1" dirty="0">
                <a:solidFill>
                  <a:srgbClr val="0033CC"/>
                </a:solidFill>
                <a:latin typeface="Times New Roman" panose="02020603050405020304" pitchFamily="18" charset="0"/>
                <a:cs typeface="Times New Roman" panose="02020603050405020304" pitchFamily="18" charset="0"/>
              </a:rPr>
              <a:t>O</a:t>
            </a:r>
          </a:p>
          <a:p>
            <a:endParaRPr lang="en-US" dirty="0"/>
          </a:p>
        </p:txBody>
      </p:sp>
      <p:sp>
        <p:nvSpPr>
          <p:cNvPr id="7" name="Cloud 6"/>
          <p:cNvSpPr/>
          <p:nvPr/>
        </p:nvSpPr>
        <p:spPr>
          <a:xfrm>
            <a:off x="7081645" y="-8509"/>
            <a:ext cx="5096435" cy="2595283"/>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i="1" dirty="0" err="1"/>
              <a:t>Công</a:t>
            </a:r>
            <a:r>
              <a:rPr lang="en-US" sz="3200" i="1" dirty="0"/>
              <a:t> </a:t>
            </a:r>
            <a:r>
              <a:rPr lang="en-US" sz="3200" i="1" dirty="0" err="1"/>
              <a:t>thức</a:t>
            </a:r>
            <a:r>
              <a:rPr lang="en-US" sz="3200" i="1" dirty="0"/>
              <a:t> </a:t>
            </a:r>
            <a:r>
              <a:rPr lang="en-US" sz="3200" i="1" dirty="0" err="1"/>
              <a:t>hóa</a:t>
            </a:r>
            <a:r>
              <a:rPr lang="en-US" sz="3200" i="1" dirty="0"/>
              <a:t> </a:t>
            </a:r>
            <a:r>
              <a:rPr lang="en-US" sz="3200" i="1" dirty="0" err="1"/>
              <a:t>học</a:t>
            </a:r>
            <a:r>
              <a:rPr lang="en-US" sz="3200" i="1" dirty="0"/>
              <a:t> </a:t>
            </a:r>
            <a:r>
              <a:rPr lang="en-US" sz="3200" i="1" dirty="0" err="1"/>
              <a:t>của</a:t>
            </a:r>
            <a:r>
              <a:rPr lang="en-US" sz="3200" i="1" dirty="0"/>
              <a:t> </a:t>
            </a:r>
            <a:r>
              <a:rPr lang="en-US" sz="3200" i="1" dirty="0" err="1"/>
              <a:t>Nước</a:t>
            </a:r>
            <a:r>
              <a:rPr lang="en-US" sz="3200" i="1" dirty="0"/>
              <a:t> </a:t>
            </a:r>
            <a:r>
              <a:rPr lang="en-US" sz="3200" i="1" dirty="0" err="1"/>
              <a:t>cho</a:t>
            </a:r>
            <a:r>
              <a:rPr lang="en-US" sz="3200" i="1" dirty="0"/>
              <a:t> ta </a:t>
            </a:r>
            <a:r>
              <a:rPr lang="en-US" sz="3200" i="1" dirty="0" err="1"/>
              <a:t>biết</a:t>
            </a:r>
            <a:r>
              <a:rPr lang="en-US" sz="3200" i="1" dirty="0"/>
              <a:t> </a:t>
            </a:r>
            <a:r>
              <a:rPr lang="en-US" sz="3200" i="1" dirty="0" err="1"/>
              <a:t>những</a:t>
            </a:r>
            <a:r>
              <a:rPr lang="en-US" sz="3200" i="1" dirty="0"/>
              <a:t> </a:t>
            </a:r>
            <a:r>
              <a:rPr lang="en-US" sz="3200" i="1" dirty="0" err="1"/>
              <a:t>thông</a:t>
            </a:r>
            <a:r>
              <a:rPr lang="en-US" sz="3200" i="1" dirty="0"/>
              <a:t> tin </a:t>
            </a:r>
            <a:r>
              <a:rPr lang="en-US" sz="3200" i="1" dirty="0" err="1"/>
              <a:t>gì</a:t>
            </a:r>
            <a:r>
              <a:rPr lang="en-US" sz="3200" i="1" dirty="0"/>
              <a:t>?</a:t>
            </a:r>
            <a:endParaRPr lang="vi-VN" sz="3200" i="1" dirty="0"/>
          </a:p>
        </p:txBody>
      </p:sp>
      <p:sp>
        <p:nvSpPr>
          <p:cNvPr id="8" name="TextBox 7"/>
          <p:cNvSpPr txBox="1"/>
          <p:nvPr/>
        </p:nvSpPr>
        <p:spPr>
          <a:xfrm>
            <a:off x="6450512" y="1970343"/>
            <a:ext cx="4710547" cy="2862322"/>
          </a:xfrm>
          <a:prstGeom prst="rect">
            <a:avLst/>
          </a:prstGeom>
          <a:noFill/>
        </p:spPr>
        <p:txBody>
          <a:bodyPr wrap="square" rtlCol="0">
            <a:spAutoFit/>
          </a:bodyPr>
          <a:lstStyle/>
          <a:p>
            <a:pPr marL="571500" indent="-571500">
              <a:buFontTx/>
              <a:buChar char="-"/>
            </a:pPr>
            <a:r>
              <a:rPr lang="en-US" sz="3600" dirty="0" err="1"/>
              <a:t>Nước</a:t>
            </a:r>
            <a:r>
              <a:rPr lang="en-US" sz="3600" dirty="0"/>
              <a:t> do </a:t>
            </a:r>
            <a:r>
              <a:rPr lang="en-US" sz="3600" dirty="0" err="1"/>
              <a:t>nguyên</a:t>
            </a:r>
            <a:r>
              <a:rPr lang="en-US" sz="3600" dirty="0"/>
              <a:t> </a:t>
            </a:r>
            <a:r>
              <a:rPr lang="en-US" sz="3600" dirty="0" err="1"/>
              <a:t>tố</a:t>
            </a:r>
            <a:r>
              <a:rPr lang="en-US" sz="3600" dirty="0"/>
              <a:t> H </a:t>
            </a:r>
            <a:r>
              <a:rPr lang="en-US" sz="3600" dirty="0" err="1"/>
              <a:t>và</a:t>
            </a:r>
            <a:r>
              <a:rPr lang="en-US" sz="3600" dirty="0"/>
              <a:t> O </a:t>
            </a:r>
            <a:r>
              <a:rPr lang="en-US" sz="3600" dirty="0" err="1"/>
              <a:t>tạo</a:t>
            </a:r>
            <a:r>
              <a:rPr lang="en-US" sz="3600" dirty="0"/>
              <a:t> </a:t>
            </a:r>
            <a:r>
              <a:rPr lang="en-US" sz="3600" dirty="0" err="1"/>
              <a:t>nên</a:t>
            </a:r>
            <a:r>
              <a:rPr lang="en-US" sz="3600" dirty="0"/>
              <a:t>.</a:t>
            </a:r>
          </a:p>
          <a:p>
            <a:pPr marL="571500" indent="-571500">
              <a:buFontTx/>
              <a:buChar char="-"/>
            </a:pPr>
            <a:r>
              <a:rPr lang="en-US" sz="3600" dirty="0" err="1"/>
              <a:t>Trong</a:t>
            </a:r>
            <a:r>
              <a:rPr lang="en-US" sz="3600" dirty="0"/>
              <a:t> </a:t>
            </a:r>
            <a:r>
              <a:rPr lang="en-US" sz="3600" dirty="0" err="1"/>
              <a:t>phân</a:t>
            </a:r>
            <a:r>
              <a:rPr lang="en-US" sz="3600" dirty="0"/>
              <a:t> </a:t>
            </a:r>
            <a:r>
              <a:rPr lang="en-US" sz="3600" dirty="0" err="1"/>
              <a:t>tử</a:t>
            </a:r>
            <a:r>
              <a:rPr lang="en-US" sz="3600" dirty="0"/>
              <a:t> </a:t>
            </a:r>
            <a:r>
              <a:rPr lang="en-US" sz="3600" dirty="0" err="1"/>
              <a:t>có</a:t>
            </a:r>
            <a:r>
              <a:rPr lang="en-US" sz="3600" dirty="0"/>
              <a:t> 2 H </a:t>
            </a:r>
            <a:r>
              <a:rPr lang="en-US" sz="3600" dirty="0" err="1"/>
              <a:t>và</a:t>
            </a:r>
            <a:r>
              <a:rPr lang="en-US" sz="3600" dirty="0"/>
              <a:t> 1 O.</a:t>
            </a:r>
          </a:p>
          <a:p>
            <a:pPr marL="571500" indent="-571500">
              <a:buFontTx/>
              <a:buChar char="-"/>
            </a:pPr>
            <a:r>
              <a:rPr lang="en-US" sz="3600" dirty="0"/>
              <a:t>PTK: 18 </a:t>
            </a:r>
            <a:r>
              <a:rPr lang="en-US" sz="3600" dirty="0" err="1"/>
              <a:t>amu</a:t>
            </a:r>
            <a:r>
              <a:rPr lang="en-US" sz="3600" dirty="0"/>
              <a:t>.</a:t>
            </a:r>
            <a:endParaRPr lang="vi-VN" sz="3600" dirty="0"/>
          </a:p>
        </p:txBody>
      </p:sp>
    </p:spTree>
    <p:extLst>
      <p:ext uri="{BB962C8B-B14F-4D97-AF65-F5344CB8AC3E}">
        <p14:creationId xmlns:p14="http://schemas.microsoft.com/office/powerpoint/2010/main" val="264383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5" fill="hold" grpId="1" nodeType="clickEffect">
                                  <p:stCondLst>
                                    <p:cond delay="0"/>
                                  </p:stCondLst>
                                  <p:childTnLst>
                                    <p:animEffect transition="out" filter="randombar(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69" y="896230"/>
            <a:ext cx="11321253" cy="58465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759" y="3653391"/>
            <a:ext cx="7760881" cy="1944793"/>
          </a:xfrm>
          <a:prstGeom prst="rect">
            <a:avLst/>
          </a:prstGeom>
        </p:spPr>
      </p:pic>
      <p:sp>
        <p:nvSpPr>
          <p:cNvPr id="2" name="TextBox 1"/>
          <p:cNvSpPr txBox="1"/>
          <p:nvPr/>
        </p:nvSpPr>
        <p:spPr>
          <a:xfrm>
            <a:off x="1072071" y="2222230"/>
            <a:ext cx="9386047" cy="2862322"/>
          </a:xfrm>
          <a:prstGeom prst="rect">
            <a:avLst/>
          </a:prstGeom>
          <a:noFill/>
        </p:spPr>
        <p:txBody>
          <a:bodyPr wrap="square" rtlCol="0">
            <a:spAutoFit/>
          </a:bodyPr>
          <a:lstStyle/>
          <a:p>
            <a:pPr marL="571500" indent="-571500">
              <a:buFont typeface="Wingdings" panose="05000000000000000000" pitchFamily="2" charset="2"/>
              <a:buChar char="Ø"/>
            </a:pPr>
            <a:r>
              <a:rPr lang="en-US" sz="3600" dirty="0" err="1"/>
              <a:t>Công</a:t>
            </a:r>
            <a:r>
              <a:rPr lang="en-US" sz="3600" dirty="0"/>
              <a:t> </a:t>
            </a:r>
            <a:r>
              <a:rPr lang="en-US" sz="3600" dirty="0" err="1"/>
              <a:t>thức</a:t>
            </a:r>
            <a:r>
              <a:rPr lang="en-US" sz="3600" dirty="0"/>
              <a:t> </a:t>
            </a:r>
            <a:r>
              <a:rPr lang="en-US" sz="3600" dirty="0" err="1"/>
              <a:t>hóa</a:t>
            </a:r>
            <a:r>
              <a:rPr lang="en-US" sz="3600" dirty="0"/>
              <a:t> </a:t>
            </a:r>
            <a:r>
              <a:rPr lang="en-US" sz="3600" dirty="0" err="1"/>
              <a:t>học</a:t>
            </a:r>
            <a:r>
              <a:rPr lang="en-US" sz="3600" dirty="0"/>
              <a:t> </a:t>
            </a:r>
            <a:r>
              <a:rPr lang="en-US" sz="3600" dirty="0" err="1"/>
              <a:t>cho</a:t>
            </a:r>
            <a:r>
              <a:rPr lang="en-US" sz="3600" dirty="0"/>
              <a:t> ta </a:t>
            </a:r>
            <a:r>
              <a:rPr lang="en-US" sz="3600" dirty="0" err="1"/>
              <a:t>biết</a:t>
            </a:r>
            <a:r>
              <a:rPr lang="en-US" sz="3600" dirty="0"/>
              <a:t> </a:t>
            </a:r>
            <a:r>
              <a:rPr lang="en-US" sz="3600" dirty="0" err="1"/>
              <a:t>được</a:t>
            </a:r>
            <a:r>
              <a:rPr lang="en-US" sz="3600" dirty="0"/>
              <a:t>:</a:t>
            </a:r>
          </a:p>
          <a:p>
            <a:pPr marL="1143000" indent="-577850">
              <a:buFont typeface="Wingdings" panose="05000000000000000000" pitchFamily="2" charset="2"/>
              <a:buChar char="v"/>
            </a:pPr>
            <a:r>
              <a:rPr lang="en-US" sz="3600" dirty="0" err="1"/>
              <a:t>Tên</a:t>
            </a:r>
            <a:r>
              <a:rPr lang="en-US" sz="3600" dirty="0"/>
              <a:t> </a:t>
            </a:r>
            <a:r>
              <a:rPr lang="en-US" sz="3600" dirty="0" err="1"/>
              <a:t>nguyên</a:t>
            </a:r>
            <a:r>
              <a:rPr lang="en-US" sz="3600" dirty="0"/>
              <a:t> </a:t>
            </a:r>
            <a:r>
              <a:rPr lang="en-US" sz="3600" dirty="0" err="1"/>
              <a:t>tố</a:t>
            </a:r>
            <a:r>
              <a:rPr lang="en-US" sz="3600" dirty="0"/>
              <a:t> </a:t>
            </a:r>
            <a:r>
              <a:rPr lang="en-US" sz="3600" dirty="0" err="1"/>
              <a:t>tạo</a:t>
            </a:r>
            <a:r>
              <a:rPr lang="en-US" sz="3600" dirty="0"/>
              <a:t> </a:t>
            </a:r>
            <a:r>
              <a:rPr lang="en-US" sz="3600" dirty="0" err="1"/>
              <a:t>nên</a:t>
            </a:r>
            <a:r>
              <a:rPr lang="en-US" sz="3600" dirty="0"/>
              <a:t> </a:t>
            </a:r>
            <a:r>
              <a:rPr lang="en-US" sz="3600" dirty="0" err="1"/>
              <a:t>chất</a:t>
            </a:r>
            <a:r>
              <a:rPr lang="en-US" sz="3600" dirty="0"/>
              <a:t>.</a:t>
            </a:r>
          </a:p>
          <a:p>
            <a:pPr marL="1143000" indent="-577850">
              <a:buFont typeface="Wingdings" panose="05000000000000000000" pitchFamily="2" charset="2"/>
              <a:buChar char="v"/>
            </a:pPr>
            <a:r>
              <a:rPr lang="en-US" sz="3600" dirty="0" err="1"/>
              <a:t>Số</a:t>
            </a:r>
            <a:r>
              <a:rPr lang="en-US" sz="3600" dirty="0"/>
              <a:t> </a:t>
            </a:r>
            <a:r>
              <a:rPr lang="en-US" sz="3600" dirty="0" err="1"/>
              <a:t>nguyên</a:t>
            </a:r>
            <a:r>
              <a:rPr lang="en-US" sz="3600" dirty="0"/>
              <a:t> </a:t>
            </a:r>
            <a:r>
              <a:rPr lang="en-US" sz="3600" dirty="0" err="1"/>
              <a:t>tử</a:t>
            </a:r>
            <a:r>
              <a:rPr lang="en-US" sz="3600" dirty="0"/>
              <a:t> </a:t>
            </a:r>
            <a:r>
              <a:rPr lang="en-US" sz="3600" dirty="0" err="1"/>
              <a:t>mỗi</a:t>
            </a:r>
            <a:r>
              <a:rPr lang="en-US" sz="3600" dirty="0"/>
              <a:t> </a:t>
            </a:r>
            <a:r>
              <a:rPr lang="en-US" sz="3600" dirty="0" err="1"/>
              <a:t>nguyên</a:t>
            </a:r>
            <a:r>
              <a:rPr lang="en-US" sz="3600" dirty="0"/>
              <a:t> </a:t>
            </a:r>
            <a:r>
              <a:rPr lang="en-US" sz="3600" dirty="0" err="1"/>
              <a:t>tố</a:t>
            </a:r>
            <a:r>
              <a:rPr lang="en-US" sz="3600" dirty="0"/>
              <a:t> </a:t>
            </a:r>
            <a:r>
              <a:rPr lang="en-US" sz="3600" dirty="0" err="1"/>
              <a:t>có</a:t>
            </a:r>
            <a:r>
              <a:rPr lang="en-US" sz="3600" dirty="0"/>
              <a:t> </a:t>
            </a:r>
            <a:r>
              <a:rPr lang="en-US" sz="3600" dirty="0" err="1"/>
              <a:t>trong</a:t>
            </a:r>
            <a:r>
              <a:rPr lang="en-US" sz="3600" dirty="0"/>
              <a:t> 1 </a:t>
            </a:r>
            <a:r>
              <a:rPr lang="en-US" sz="3600" dirty="0" err="1"/>
              <a:t>phân</a:t>
            </a:r>
            <a:r>
              <a:rPr lang="en-US" sz="3600" dirty="0"/>
              <a:t> </a:t>
            </a:r>
            <a:r>
              <a:rPr lang="en-US" sz="3600" dirty="0" err="1"/>
              <a:t>tử</a:t>
            </a:r>
            <a:r>
              <a:rPr lang="en-US" sz="3600" dirty="0"/>
              <a:t> </a:t>
            </a:r>
            <a:r>
              <a:rPr lang="en-US" sz="3600" dirty="0" err="1"/>
              <a:t>của</a:t>
            </a:r>
            <a:r>
              <a:rPr lang="en-US" sz="3600" dirty="0"/>
              <a:t> </a:t>
            </a:r>
            <a:r>
              <a:rPr lang="en-US" sz="3600" dirty="0" err="1"/>
              <a:t>chất</a:t>
            </a:r>
            <a:r>
              <a:rPr lang="en-US" sz="3600" dirty="0"/>
              <a:t>.</a:t>
            </a:r>
          </a:p>
          <a:p>
            <a:pPr marL="1143000" indent="-577850">
              <a:buFont typeface="Wingdings" panose="05000000000000000000" pitchFamily="2" charset="2"/>
              <a:buChar char="v"/>
            </a:pPr>
            <a:r>
              <a:rPr lang="en-US" sz="3600" dirty="0" err="1"/>
              <a:t>Phân</a:t>
            </a:r>
            <a:r>
              <a:rPr lang="en-US" sz="3600" dirty="0"/>
              <a:t> </a:t>
            </a:r>
            <a:r>
              <a:rPr lang="en-US" sz="3600" dirty="0" err="1"/>
              <a:t>tử</a:t>
            </a:r>
            <a:r>
              <a:rPr lang="en-US" sz="3600" dirty="0"/>
              <a:t> </a:t>
            </a:r>
            <a:r>
              <a:rPr lang="en-US" sz="3600" dirty="0" err="1"/>
              <a:t>khối</a:t>
            </a:r>
            <a:r>
              <a:rPr lang="en-US" sz="3600" dirty="0"/>
              <a:t> </a:t>
            </a:r>
            <a:r>
              <a:rPr lang="en-US" sz="3600" dirty="0" err="1"/>
              <a:t>của</a:t>
            </a:r>
            <a:r>
              <a:rPr lang="en-US" sz="3600" dirty="0"/>
              <a:t> </a:t>
            </a:r>
            <a:r>
              <a:rPr lang="en-US" sz="3600" dirty="0" err="1"/>
              <a:t>chất</a:t>
            </a:r>
            <a:r>
              <a:rPr lang="en-US" sz="3600" dirty="0"/>
              <a:t>.</a:t>
            </a:r>
            <a:endParaRPr lang="vi-VN" sz="3600" dirty="0"/>
          </a:p>
        </p:txBody>
      </p:sp>
      <p:sp>
        <p:nvSpPr>
          <p:cNvPr id="5" name="object 63"/>
          <p:cNvSpPr txBox="1"/>
          <p:nvPr/>
        </p:nvSpPr>
        <p:spPr>
          <a:xfrm>
            <a:off x="1072071" y="1083920"/>
            <a:ext cx="8407652" cy="632651"/>
          </a:xfrm>
          <a:prstGeom prst="rect">
            <a:avLst/>
          </a:prstGeom>
        </p:spPr>
        <p:txBody>
          <a:bodyPr vert="horz" wrap="square" lIns="0" tIns="16933" rIns="0" bIns="0" rtlCol="0">
            <a:spAutoFit/>
          </a:bodyPr>
          <a:lstStyle/>
          <a:p>
            <a:pPr>
              <a:spcBef>
                <a:spcPts val="133"/>
              </a:spcBef>
            </a:pPr>
            <a:r>
              <a:rPr lang="en-US" sz="4000" b="1" spc="-400" dirty="0">
                <a:solidFill>
                  <a:srgbClr val="253D68"/>
                </a:solidFill>
                <a:latin typeface="Verdana"/>
                <a:cs typeface="Verdana"/>
              </a:rPr>
              <a:t>3. Ý </a:t>
            </a:r>
            <a:r>
              <a:rPr lang="en-US" sz="4000" b="1" spc="-400" dirty="0" err="1">
                <a:solidFill>
                  <a:srgbClr val="253D68"/>
                </a:solidFill>
                <a:latin typeface="Verdana"/>
                <a:cs typeface="Verdana"/>
              </a:rPr>
              <a:t>nghĩa</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của</a:t>
            </a:r>
            <a:r>
              <a:rPr lang="en-US" sz="4000" b="1" spc="-400" dirty="0">
                <a:solidFill>
                  <a:srgbClr val="253D68"/>
                </a:solidFill>
                <a:latin typeface="Verdana"/>
                <a:cs typeface="Verdana"/>
              </a:rPr>
              <a:t> CTHH</a:t>
            </a:r>
          </a:p>
        </p:txBody>
      </p:sp>
    </p:spTree>
    <p:extLst>
      <p:ext uri="{BB962C8B-B14F-4D97-AF65-F5344CB8AC3E}">
        <p14:creationId xmlns:p14="http://schemas.microsoft.com/office/powerpoint/2010/main" val="111030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a:t>Bài</a:t>
            </a:r>
            <a:r>
              <a:rPr lang="en-US" sz="4000" b="1" dirty="0"/>
              <a:t> </a:t>
            </a:r>
            <a:r>
              <a:rPr lang="en-US" sz="4000" b="1" dirty="0" err="1"/>
              <a:t>tập</a:t>
            </a:r>
            <a:r>
              <a:rPr lang="en-US" sz="4000" b="1" dirty="0"/>
              <a:t> 3: </a:t>
            </a:r>
            <a:r>
              <a:rPr lang="en-US" sz="4000" dirty="0" err="1"/>
              <a:t>Nêu</a:t>
            </a:r>
            <a:r>
              <a:rPr lang="en-US" sz="4000" dirty="0"/>
              <a:t> ý </a:t>
            </a:r>
            <a:r>
              <a:rPr lang="en-US" sz="4000" dirty="0" err="1"/>
              <a:t>nghĩa</a:t>
            </a:r>
            <a:r>
              <a:rPr lang="en-US" sz="4000" dirty="0"/>
              <a:t> </a:t>
            </a:r>
            <a:r>
              <a:rPr lang="en-US" sz="4000" dirty="0" err="1"/>
              <a:t>của</a:t>
            </a:r>
            <a:r>
              <a:rPr lang="en-US" sz="4000" dirty="0"/>
              <a:t> CTHH </a:t>
            </a:r>
            <a:r>
              <a:rPr lang="en-US" sz="4000" dirty="0" err="1"/>
              <a:t>sau</a:t>
            </a:r>
            <a:r>
              <a:rPr lang="en-US" sz="4000" dirty="0"/>
              <a:t>:</a:t>
            </a:r>
            <a:endParaRPr lang="vi-VN" sz="4000" b="1" dirty="0"/>
          </a:p>
        </p:txBody>
      </p:sp>
      <p:sp>
        <p:nvSpPr>
          <p:cNvPr id="2" name="Rounded Rectangle 1"/>
          <p:cNvSpPr/>
          <p:nvPr/>
        </p:nvSpPr>
        <p:spPr>
          <a:xfrm>
            <a:off x="1955409" y="1089212"/>
            <a:ext cx="8314006" cy="126402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514350" indent="-514350">
              <a:buAutoNum type="alphaLcParenR"/>
            </a:pPr>
            <a:r>
              <a:rPr lang="en-US" sz="3200"/>
              <a:t>Sulfuric </a:t>
            </a:r>
            <a:r>
              <a:rPr lang="en-US" sz="3200" dirty="0" err="1"/>
              <a:t>acide</a:t>
            </a:r>
            <a:r>
              <a:rPr lang="en-US" sz="3200" dirty="0"/>
              <a:t>: H</a:t>
            </a:r>
            <a:r>
              <a:rPr lang="en-US" sz="3200" baseline="-25000" dirty="0"/>
              <a:t>2</a:t>
            </a:r>
            <a:r>
              <a:rPr lang="en-US" sz="3200" dirty="0"/>
              <a:t>SO</a:t>
            </a:r>
            <a:r>
              <a:rPr lang="en-US" sz="3200" baseline="-25000" dirty="0"/>
              <a:t>4</a:t>
            </a:r>
            <a:endParaRPr lang="en-US" sz="3200" dirty="0"/>
          </a:p>
          <a:p>
            <a:pPr marL="514350" indent="-514350">
              <a:buAutoNum type="alphaLcParenR"/>
            </a:pPr>
            <a:r>
              <a:rPr lang="en-US" sz="3200"/>
              <a:t>Điphosphorus </a:t>
            </a:r>
            <a:r>
              <a:rPr lang="en-US" sz="3200" dirty="0" err="1"/>
              <a:t>pentaoxide</a:t>
            </a:r>
            <a:r>
              <a:rPr lang="en-US" sz="3200" dirty="0"/>
              <a:t>: P</a:t>
            </a:r>
            <a:r>
              <a:rPr lang="en-US" sz="3200" baseline="-25000" dirty="0"/>
              <a:t>2</a:t>
            </a:r>
            <a:r>
              <a:rPr lang="en-US" sz="3200" dirty="0"/>
              <a:t>O</a:t>
            </a:r>
            <a:r>
              <a:rPr lang="en-US" sz="3200" baseline="-25000" dirty="0"/>
              <a:t>5</a:t>
            </a:r>
            <a:endParaRPr lang="vi-VN" sz="3200" dirty="0"/>
          </a:p>
        </p:txBody>
      </p:sp>
      <p:sp>
        <p:nvSpPr>
          <p:cNvPr id="3" name="Rectangle 2"/>
          <p:cNvSpPr/>
          <p:nvPr/>
        </p:nvSpPr>
        <p:spPr>
          <a:xfrm>
            <a:off x="6287224" y="2565750"/>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a:t>Công</a:t>
            </a:r>
            <a:r>
              <a:rPr lang="en-US" sz="3200" dirty="0"/>
              <a:t> </a:t>
            </a:r>
            <a:r>
              <a:rPr lang="en-US" sz="3200" dirty="0" err="1"/>
              <a:t>thức</a:t>
            </a:r>
            <a:r>
              <a:rPr lang="en-US" sz="3200" dirty="0"/>
              <a:t> P</a:t>
            </a:r>
            <a:r>
              <a:rPr lang="en-US" sz="3200" baseline="-25000" dirty="0"/>
              <a:t>2</a:t>
            </a:r>
            <a:r>
              <a:rPr lang="en-US" sz="3200" dirty="0"/>
              <a:t>O</a:t>
            </a:r>
            <a:r>
              <a:rPr lang="en-US" sz="3200" baseline="-25000" dirty="0"/>
              <a:t>5</a:t>
            </a:r>
            <a:r>
              <a:rPr lang="en-US" sz="3200" dirty="0"/>
              <a:t> </a:t>
            </a:r>
            <a:r>
              <a:rPr lang="en-US" sz="3200" dirty="0" err="1"/>
              <a:t>cho</a:t>
            </a:r>
            <a:r>
              <a:rPr lang="en-US" sz="3200" dirty="0"/>
              <a:t> ta </a:t>
            </a:r>
            <a:r>
              <a:rPr lang="en-US" sz="3200" dirty="0" err="1"/>
              <a:t>biết</a:t>
            </a:r>
            <a:r>
              <a:rPr lang="en-US" sz="3200" dirty="0"/>
              <a:t>:</a:t>
            </a:r>
          </a:p>
          <a:p>
            <a:pPr marL="457200" indent="-457200">
              <a:buFont typeface="Arial" panose="020B0604020202020204" pitchFamily="34" charset="0"/>
              <a:buChar char="•"/>
            </a:pPr>
            <a:r>
              <a:rPr lang="en-US" sz="3200" dirty="0" err="1"/>
              <a:t>Có</a:t>
            </a:r>
            <a:r>
              <a:rPr lang="en-US" sz="3200" dirty="0"/>
              <a:t> 2 </a:t>
            </a:r>
            <a:r>
              <a:rPr lang="en-US" sz="3200" dirty="0" err="1"/>
              <a:t>nguyên</a:t>
            </a:r>
            <a:r>
              <a:rPr lang="en-US" sz="3200" dirty="0"/>
              <a:t> </a:t>
            </a:r>
            <a:r>
              <a:rPr lang="en-US" sz="3200" dirty="0" err="1"/>
              <a:t>tố</a:t>
            </a:r>
            <a:r>
              <a:rPr lang="en-US" sz="3200" dirty="0"/>
              <a:t> </a:t>
            </a:r>
            <a:r>
              <a:rPr lang="en-US" sz="3200" dirty="0" err="1"/>
              <a:t>tạo</a:t>
            </a:r>
            <a:r>
              <a:rPr lang="en-US" sz="3200" dirty="0"/>
              <a:t> </a:t>
            </a:r>
            <a:r>
              <a:rPr lang="en-US" sz="3200" dirty="0" err="1"/>
              <a:t>nên</a:t>
            </a:r>
            <a:r>
              <a:rPr lang="en-US" sz="3200" dirty="0"/>
              <a:t> </a:t>
            </a:r>
            <a:r>
              <a:rPr lang="en-US" sz="3200" dirty="0" err="1"/>
              <a:t>chất</a:t>
            </a:r>
            <a:r>
              <a:rPr lang="en-US" sz="3200" dirty="0"/>
              <a:t> </a:t>
            </a:r>
            <a:r>
              <a:rPr lang="en-US" sz="3200" dirty="0" err="1"/>
              <a:t>là</a:t>
            </a:r>
            <a:r>
              <a:rPr lang="en-US" sz="3200" dirty="0"/>
              <a:t>: P </a:t>
            </a:r>
            <a:r>
              <a:rPr lang="en-US" sz="3200" dirty="0" err="1"/>
              <a:t>và</a:t>
            </a:r>
            <a:r>
              <a:rPr lang="en-US" sz="3200" dirty="0"/>
              <a:t> O.</a:t>
            </a:r>
          </a:p>
          <a:p>
            <a:pPr marL="457200" indent="-457200">
              <a:buFont typeface="Arial" panose="020B0604020202020204" pitchFamily="34" charset="0"/>
              <a:buChar char="•"/>
            </a:pPr>
            <a:r>
              <a:rPr lang="en-US" sz="3200" dirty="0" err="1"/>
              <a:t>Số</a:t>
            </a:r>
            <a:r>
              <a:rPr lang="en-US" sz="3200" dirty="0"/>
              <a:t> </a:t>
            </a:r>
            <a:r>
              <a:rPr lang="en-US" sz="3200" dirty="0" err="1"/>
              <a:t>nguyên</a:t>
            </a:r>
            <a:r>
              <a:rPr lang="en-US" sz="3200" dirty="0"/>
              <a:t> </a:t>
            </a:r>
            <a:r>
              <a:rPr lang="en-US" sz="3200" dirty="0" err="1"/>
              <a:t>tử</a:t>
            </a:r>
            <a:r>
              <a:rPr lang="en-US" sz="3200" dirty="0"/>
              <a:t> </a:t>
            </a:r>
            <a:r>
              <a:rPr lang="en-US" sz="3200" dirty="0" err="1"/>
              <a:t>của</a:t>
            </a:r>
            <a:r>
              <a:rPr lang="en-US" sz="3200" dirty="0"/>
              <a:t> </a:t>
            </a:r>
            <a:r>
              <a:rPr lang="en-US" sz="3200" dirty="0" err="1"/>
              <a:t>mỗi</a:t>
            </a:r>
            <a:r>
              <a:rPr lang="en-US" sz="3200" dirty="0"/>
              <a:t> </a:t>
            </a:r>
            <a:r>
              <a:rPr lang="en-US" sz="3200" dirty="0" err="1"/>
              <a:t>nguyên</a:t>
            </a:r>
            <a:r>
              <a:rPr lang="en-US" sz="3200" dirty="0"/>
              <a:t> </a:t>
            </a:r>
            <a:r>
              <a:rPr lang="en-US" sz="3200" dirty="0" err="1"/>
              <a:t>tố</a:t>
            </a:r>
            <a:r>
              <a:rPr lang="en-US" sz="3200" dirty="0"/>
              <a:t> </a:t>
            </a:r>
            <a:r>
              <a:rPr lang="en-US" sz="3200" dirty="0" err="1"/>
              <a:t>có</a:t>
            </a:r>
            <a:r>
              <a:rPr lang="en-US" sz="3200" dirty="0"/>
              <a:t> </a:t>
            </a:r>
            <a:r>
              <a:rPr lang="en-US" sz="3200" dirty="0" err="1"/>
              <a:t>trong</a:t>
            </a:r>
            <a:r>
              <a:rPr lang="en-US" sz="3200" dirty="0"/>
              <a:t> 1 </a:t>
            </a:r>
            <a:r>
              <a:rPr lang="en-US" sz="3200" dirty="0" err="1"/>
              <a:t>phân</a:t>
            </a:r>
            <a:r>
              <a:rPr lang="en-US" sz="3200" dirty="0"/>
              <a:t> </a:t>
            </a:r>
            <a:r>
              <a:rPr lang="en-US" sz="3200" dirty="0" err="1"/>
              <a:t>tử</a:t>
            </a:r>
            <a:r>
              <a:rPr lang="en-US" sz="3200" dirty="0"/>
              <a:t> </a:t>
            </a:r>
            <a:r>
              <a:rPr lang="en-US" sz="3200" dirty="0" err="1"/>
              <a:t>là</a:t>
            </a:r>
            <a:r>
              <a:rPr lang="en-US" sz="3200" dirty="0"/>
              <a:t>: 2P </a:t>
            </a:r>
            <a:r>
              <a:rPr lang="en-US" sz="3200" dirty="0" err="1"/>
              <a:t>và</a:t>
            </a:r>
            <a:r>
              <a:rPr lang="en-US" sz="3200" dirty="0"/>
              <a:t> 5O</a:t>
            </a:r>
          </a:p>
          <a:p>
            <a:pPr marL="457200" indent="-457200">
              <a:buFont typeface="Arial" panose="020B0604020202020204" pitchFamily="34" charset="0"/>
              <a:buChar char="•"/>
            </a:pPr>
            <a:r>
              <a:rPr lang="en-US" sz="3200" dirty="0"/>
              <a:t>PTK </a:t>
            </a:r>
            <a:r>
              <a:rPr lang="en-US" sz="3200" dirty="0" err="1"/>
              <a:t>là</a:t>
            </a:r>
            <a:r>
              <a:rPr lang="en-US" sz="3200" dirty="0"/>
              <a:t> 142 </a:t>
            </a:r>
            <a:r>
              <a:rPr lang="en-US" sz="3200" dirty="0" err="1"/>
              <a:t>amu</a:t>
            </a:r>
            <a:r>
              <a:rPr lang="en-US" sz="3200" dirty="0"/>
              <a:t>.</a:t>
            </a:r>
            <a:endParaRPr lang="vi-VN" sz="3200" dirty="0"/>
          </a:p>
        </p:txBody>
      </p:sp>
      <p:sp>
        <p:nvSpPr>
          <p:cNvPr id="10" name="Rectangle 9"/>
          <p:cNvSpPr/>
          <p:nvPr/>
        </p:nvSpPr>
        <p:spPr>
          <a:xfrm>
            <a:off x="464647" y="2565749"/>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a:t>Công</a:t>
            </a:r>
            <a:r>
              <a:rPr lang="en-US" sz="3200" dirty="0"/>
              <a:t> </a:t>
            </a:r>
            <a:r>
              <a:rPr lang="en-US" sz="3200" dirty="0" err="1"/>
              <a:t>thức</a:t>
            </a:r>
            <a:r>
              <a:rPr lang="en-US" sz="3200" dirty="0"/>
              <a:t> H</a:t>
            </a:r>
            <a:r>
              <a:rPr lang="en-US" sz="3200" baseline="-25000" dirty="0"/>
              <a:t>2</a:t>
            </a:r>
            <a:r>
              <a:rPr lang="en-US" sz="3200" dirty="0"/>
              <a:t>SO</a:t>
            </a:r>
            <a:r>
              <a:rPr lang="en-US" sz="3200" baseline="-25000" dirty="0"/>
              <a:t>4</a:t>
            </a:r>
            <a:r>
              <a:rPr lang="en-US" sz="3200" dirty="0"/>
              <a:t> </a:t>
            </a:r>
            <a:r>
              <a:rPr lang="en-US" sz="3200" dirty="0" err="1"/>
              <a:t>cho</a:t>
            </a:r>
            <a:r>
              <a:rPr lang="en-US" sz="3200" dirty="0"/>
              <a:t> ta </a:t>
            </a:r>
            <a:r>
              <a:rPr lang="en-US" sz="3200" dirty="0" err="1"/>
              <a:t>biết</a:t>
            </a:r>
            <a:r>
              <a:rPr lang="en-US" sz="3200" dirty="0"/>
              <a:t>:</a:t>
            </a:r>
          </a:p>
          <a:p>
            <a:pPr marL="457200" indent="-457200">
              <a:buFont typeface="Arial" panose="020B0604020202020204" pitchFamily="34" charset="0"/>
              <a:buChar char="•"/>
            </a:pPr>
            <a:r>
              <a:rPr lang="en-US" sz="3200" dirty="0" err="1"/>
              <a:t>Có</a:t>
            </a:r>
            <a:r>
              <a:rPr lang="en-US" sz="3200" dirty="0"/>
              <a:t> 3 </a:t>
            </a:r>
            <a:r>
              <a:rPr lang="en-US" sz="3200" dirty="0" err="1"/>
              <a:t>nguyên</a:t>
            </a:r>
            <a:r>
              <a:rPr lang="en-US" sz="3200" dirty="0"/>
              <a:t> </a:t>
            </a:r>
            <a:r>
              <a:rPr lang="en-US" sz="3200" dirty="0" err="1"/>
              <a:t>tố</a:t>
            </a:r>
            <a:r>
              <a:rPr lang="en-US" sz="3200" dirty="0"/>
              <a:t> </a:t>
            </a:r>
            <a:r>
              <a:rPr lang="en-US" sz="3200" dirty="0" err="1"/>
              <a:t>tạo</a:t>
            </a:r>
            <a:r>
              <a:rPr lang="en-US" sz="3200" dirty="0"/>
              <a:t> </a:t>
            </a:r>
            <a:r>
              <a:rPr lang="en-US" sz="3200" dirty="0" err="1"/>
              <a:t>nên</a:t>
            </a:r>
            <a:r>
              <a:rPr lang="en-US" sz="3200" dirty="0"/>
              <a:t> </a:t>
            </a:r>
            <a:r>
              <a:rPr lang="en-US" sz="3200" dirty="0" err="1"/>
              <a:t>chất</a:t>
            </a:r>
            <a:r>
              <a:rPr lang="en-US" sz="3200" dirty="0"/>
              <a:t> </a:t>
            </a:r>
            <a:r>
              <a:rPr lang="en-US" sz="3200" dirty="0" err="1"/>
              <a:t>là</a:t>
            </a:r>
            <a:r>
              <a:rPr lang="en-US" sz="3200" dirty="0"/>
              <a:t>: H, S </a:t>
            </a:r>
            <a:r>
              <a:rPr lang="en-US" sz="3200" dirty="0" err="1"/>
              <a:t>và</a:t>
            </a:r>
            <a:r>
              <a:rPr lang="en-US" sz="3200" dirty="0"/>
              <a:t> O.</a:t>
            </a:r>
          </a:p>
          <a:p>
            <a:pPr marL="457200" indent="-457200">
              <a:buFont typeface="Arial" panose="020B0604020202020204" pitchFamily="34" charset="0"/>
              <a:buChar char="•"/>
            </a:pPr>
            <a:r>
              <a:rPr lang="en-US" sz="3200" dirty="0" err="1"/>
              <a:t>Số</a:t>
            </a:r>
            <a:r>
              <a:rPr lang="en-US" sz="3200" dirty="0"/>
              <a:t> </a:t>
            </a:r>
            <a:r>
              <a:rPr lang="en-US" sz="3200" dirty="0" err="1"/>
              <a:t>nguyên</a:t>
            </a:r>
            <a:r>
              <a:rPr lang="en-US" sz="3200" dirty="0"/>
              <a:t> </a:t>
            </a:r>
            <a:r>
              <a:rPr lang="en-US" sz="3200" dirty="0" err="1"/>
              <a:t>tử</a:t>
            </a:r>
            <a:r>
              <a:rPr lang="en-US" sz="3200" dirty="0"/>
              <a:t> </a:t>
            </a:r>
            <a:r>
              <a:rPr lang="en-US" sz="3200" dirty="0" err="1"/>
              <a:t>của</a:t>
            </a:r>
            <a:r>
              <a:rPr lang="en-US" sz="3200" dirty="0"/>
              <a:t> </a:t>
            </a:r>
            <a:r>
              <a:rPr lang="en-US" sz="3200" dirty="0" err="1"/>
              <a:t>mỗi</a:t>
            </a:r>
            <a:r>
              <a:rPr lang="en-US" sz="3200" dirty="0"/>
              <a:t> </a:t>
            </a:r>
            <a:r>
              <a:rPr lang="en-US" sz="3200" dirty="0" err="1"/>
              <a:t>nguyên</a:t>
            </a:r>
            <a:r>
              <a:rPr lang="en-US" sz="3200" dirty="0"/>
              <a:t> </a:t>
            </a:r>
            <a:r>
              <a:rPr lang="en-US" sz="3200" dirty="0" err="1"/>
              <a:t>tố</a:t>
            </a:r>
            <a:r>
              <a:rPr lang="en-US" sz="3200" dirty="0"/>
              <a:t> </a:t>
            </a:r>
            <a:r>
              <a:rPr lang="en-US" sz="3200" dirty="0" err="1"/>
              <a:t>có</a:t>
            </a:r>
            <a:r>
              <a:rPr lang="en-US" sz="3200" dirty="0"/>
              <a:t> </a:t>
            </a:r>
            <a:r>
              <a:rPr lang="en-US" sz="3200" dirty="0" err="1"/>
              <a:t>trong</a:t>
            </a:r>
            <a:r>
              <a:rPr lang="en-US" sz="3200" dirty="0"/>
              <a:t> 1 </a:t>
            </a:r>
            <a:r>
              <a:rPr lang="en-US" sz="3200" dirty="0" err="1"/>
              <a:t>phân</a:t>
            </a:r>
            <a:r>
              <a:rPr lang="en-US" sz="3200" dirty="0"/>
              <a:t> </a:t>
            </a:r>
            <a:r>
              <a:rPr lang="en-US" sz="3200" dirty="0" err="1"/>
              <a:t>tử</a:t>
            </a:r>
            <a:r>
              <a:rPr lang="en-US" sz="3200" dirty="0"/>
              <a:t> </a:t>
            </a:r>
            <a:r>
              <a:rPr lang="en-US" sz="3200" dirty="0" err="1"/>
              <a:t>là</a:t>
            </a:r>
            <a:r>
              <a:rPr lang="en-US" sz="3200" dirty="0"/>
              <a:t>: 2H, 1S </a:t>
            </a:r>
            <a:r>
              <a:rPr lang="en-US" sz="3200" dirty="0" err="1"/>
              <a:t>và</a:t>
            </a:r>
            <a:r>
              <a:rPr lang="en-US" sz="3200" dirty="0"/>
              <a:t> 4O.</a:t>
            </a:r>
          </a:p>
          <a:p>
            <a:pPr marL="457200" indent="-457200">
              <a:buFont typeface="Arial" panose="020B0604020202020204" pitchFamily="34" charset="0"/>
              <a:buChar char="•"/>
            </a:pPr>
            <a:r>
              <a:rPr lang="en-US" sz="3200" dirty="0"/>
              <a:t>PTK </a:t>
            </a:r>
            <a:r>
              <a:rPr lang="en-US" sz="3200" dirty="0" err="1"/>
              <a:t>là</a:t>
            </a:r>
            <a:r>
              <a:rPr lang="en-US" sz="3200" dirty="0"/>
              <a:t> 98 </a:t>
            </a:r>
            <a:r>
              <a:rPr lang="en-US" sz="3200" dirty="0" err="1"/>
              <a:t>amu</a:t>
            </a:r>
            <a:r>
              <a:rPr lang="en-US" sz="3200" dirty="0"/>
              <a:t>.</a:t>
            </a:r>
            <a:endParaRPr lang="vi-VN" sz="3200" dirty="0"/>
          </a:p>
        </p:txBody>
      </p:sp>
    </p:spTree>
    <p:extLst>
      <p:ext uri="{BB962C8B-B14F-4D97-AF65-F5344CB8AC3E}">
        <p14:creationId xmlns:p14="http://schemas.microsoft.com/office/powerpoint/2010/main" val="240933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left)">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wipe(left)">
                                      <p:cBhvr>
                                        <p:cTn id="29" dur="5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left)">
                                      <p:cBhvr>
                                        <p:cTn id="34" dur="5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left)">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left)">
                                      <p:cBhvr>
                                        <p:cTn id="44" dur="5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wipe(left)">
                                      <p:cBhvr>
                                        <p:cTn id="5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1" y="1981209"/>
            <a:ext cx="9102725" cy="1516063"/>
          </a:xfrm>
        </p:spPr>
        <p:txBody>
          <a:bodyPr>
            <a:normAutofit fontScale="92500" lnSpcReduction="20000"/>
          </a:bodyPr>
          <a:lstStyle/>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1</a:t>
            </a:r>
            <a:r>
              <a:rPr lang="nl-NL" altLang="en-US" dirty="0">
                <a:latin typeface="Times New Roman" panose="02020603050405020304" pitchFamily="18" charset="0"/>
                <a:cs typeface="Times New Roman" panose="02020603050405020304" pitchFamily="18" charset="0"/>
              </a:rPr>
              <a:t>:T</a:t>
            </a:r>
            <a:r>
              <a:rPr lang="vi-VN" altLang="en-US" dirty="0">
                <a:latin typeface="Times New Roman" panose="02020603050405020304" pitchFamily="18" charset="0"/>
                <a:cs typeface="Times New Roman" panose="02020603050405020304" pitchFamily="18" charset="0"/>
              </a:rPr>
              <a:t>ìm số nguyên tử </a:t>
            </a:r>
            <a:r>
              <a:rPr lang="nl-NL" altLang="en-US" dirty="0">
                <a:latin typeface="Times New Roman" panose="02020603050405020304" pitchFamily="18" charset="0"/>
                <a:cs typeface="Times New Roman" panose="02020603050405020304" pitchFamily="18" charset="0"/>
              </a:rPr>
              <a:t>của mỗi nguyên tố trong 1</a:t>
            </a:r>
            <a:r>
              <a:rPr lang="vi-VN" altLang="en-US" dirty="0">
                <a:latin typeface="Times New Roman" panose="02020603050405020304" pitchFamily="18" charset="0"/>
                <a:cs typeface="Times New Roman" panose="02020603050405020304" pitchFamily="18" charset="0"/>
              </a:rPr>
              <a:t> phân tử</a:t>
            </a:r>
            <a:r>
              <a:rPr lang="nl-NL" altLang="en-US" dirty="0">
                <a:latin typeface="Times New Roman" panose="02020603050405020304" pitchFamily="18" charset="0"/>
                <a:cs typeface="Times New Roman" panose="02020603050405020304" pitchFamily="18" charset="0"/>
              </a:rPr>
              <a:t> hợp chất.</a:t>
            </a:r>
            <a:endParaRPr lang="en-US" altLang="en-US" baseline="-25000" dirty="0">
              <a:latin typeface="Times New Roman" panose="02020603050405020304" pitchFamily="18" charset="0"/>
              <a:cs typeface="Times New Roman" panose="02020603050405020304" pitchFamily="18" charset="0"/>
            </a:endParaRPr>
          </a:p>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2</a:t>
            </a:r>
            <a:r>
              <a:rPr lang="nl-NL" altLang="en-US" dirty="0">
                <a:latin typeface="Times New Roman" panose="02020603050405020304" pitchFamily="18" charset="0"/>
                <a:cs typeface="Times New Roman" panose="02020603050405020304" pitchFamily="18" charset="0"/>
              </a:rPr>
              <a:t>: Tìm</a:t>
            </a:r>
            <a:r>
              <a:rPr lang="vi-VN" altLang="en-US" dirty="0">
                <a:latin typeface="Times New Roman" panose="02020603050405020304" pitchFamily="18" charset="0"/>
                <a:cs typeface="Times New Roman" panose="02020603050405020304" pitchFamily="18" charset="0"/>
              </a:rPr>
              <a:t> PTK</a:t>
            </a:r>
            <a:r>
              <a:rPr lang="nl-NL" altLang="en-US" baseline="-25000" dirty="0">
                <a:latin typeface="Times New Roman" panose="02020603050405020304" pitchFamily="18" charset="0"/>
                <a:cs typeface="Times New Roman" panose="02020603050405020304" pitchFamily="18" charset="0"/>
              </a:rPr>
              <a:t>hợp chất</a:t>
            </a:r>
            <a:endParaRPr lang="en-US" altLang="en-US" dirty="0">
              <a:latin typeface="Times New Roman" panose="02020603050405020304" pitchFamily="18" charset="0"/>
              <a:cs typeface="Times New Roman" panose="02020603050405020304" pitchFamily="18" charset="0"/>
            </a:endParaRPr>
          </a:p>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3</a:t>
            </a:r>
            <a:r>
              <a:rPr lang="nl-NL" altLang="en-US" dirty="0">
                <a:latin typeface="Times New Roman" panose="02020603050405020304" pitchFamily="18" charset="0"/>
                <a:cs typeface="Times New Roman" panose="02020603050405020304" pitchFamily="18" charset="0"/>
              </a:rPr>
              <a:t>: Tìm thành phần % theo khối lượng của mỗi nguyên tố</a:t>
            </a:r>
            <a:r>
              <a:rPr lang="nl-NL" altLang="en-US" sz="2600" dirty="0"/>
              <a:t>.</a:t>
            </a:r>
          </a:p>
        </p:txBody>
      </p:sp>
      <p:sp>
        <p:nvSpPr>
          <p:cNvPr id="4" name="Slide Number Placeholder 3"/>
          <p:cNvSpPr>
            <a:spLocks noGrp="1"/>
          </p:cNvSpPr>
          <p:nvPr>
            <p:ph type="sldNum" sz="quarter" idx="12"/>
          </p:nvPr>
        </p:nvSpPr>
        <p:spPr>
          <a:xfrm>
            <a:off x="10210800" y="63817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F1F360-7D32-4A5F-8854-6C10E9D404F4}" type="slidenum">
              <a:rPr lang="en-US" altLang="en-US">
                <a:solidFill>
                  <a:srgbClr val="000000"/>
                </a:solidFill>
              </a:rPr>
              <a:pPr/>
              <a:t>23</a:t>
            </a:fld>
            <a:endParaRPr lang="en-US" altLang="en-US">
              <a:solidFill>
                <a:srgbClr val="000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126525714"/>
              </p:ext>
            </p:extLst>
          </p:nvPr>
        </p:nvGraphicFramePr>
        <p:xfrm>
          <a:off x="2484438" y="4189413"/>
          <a:ext cx="2617787" cy="827087"/>
        </p:xfrm>
        <a:graphic>
          <a:graphicData uri="http://schemas.openxmlformats.org/presentationml/2006/ole">
            <mc:AlternateContent xmlns:mc="http://schemas.openxmlformats.org/markup-compatibility/2006">
              <mc:Choice xmlns:v="urn:schemas-microsoft-com:vml" Requires="v">
                <p:oleObj name="Equation" r:id="rId2" imgW="1346040" imgH="431640" progId="Equation.DSMT4">
                  <p:embed/>
                </p:oleObj>
              </mc:Choice>
              <mc:Fallback>
                <p:oleObj name="Equation" r:id="rId2" imgW="1346040" imgH="431640" progId="Equation.DSMT4">
                  <p:embed/>
                  <p:pic>
                    <p:nvPicPr>
                      <p:cNvPr id="5" name="Object 4"/>
                      <p:cNvPicPr>
                        <a:picLocks noChangeAspect="1" noChangeArrowheads="1"/>
                      </p:cNvPicPr>
                      <p:nvPr/>
                    </p:nvPicPr>
                    <p:blipFill>
                      <a:blip r:embed="rId3"/>
                      <a:srcRect/>
                      <a:stretch>
                        <a:fillRect/>
                      </a:stretch>
                    </p:blipFill>
                    <p:spPr bwMode="auto">
                      <a:xfrm>
                        <a:off x="2484438" y="4189413"/>
                        <a:ext cx="2617787"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098047147"/>
              </p:ext>
            </p:extLst>
          </p:nvPr>
        </p:nvGraphicFramePr>
        <p:xfrm>
          <a:off x="2541588" y="5029200"/>
          <a:ext cx="2671762" cy="857250"/>
        </p:xfrm>
        <a:graphic>
          <a:graphicData uri="http://schemas.openxmlformats.org/presentationml/2006/ole">
            <mc:AlternateContent xmlns:mc="http://schemas.openxmlformats.org/markup-compatibility/2006">
              <mc:Choice xmlns:v="urn:schemas-microsoft-com:vml" Requires="v">
                <p:oleObj name="Equation" r:id="rId4" imgW="1358640" imgH="431640" progId="Equation.DSMT4">
                  <p:embed/>
                </p:oleObj>
              </mc:Choice>
              <mc:Fallback>
                <p:oleObj name="Equation" r:id="rId4" imgW="1358640" imgH="431640" progId="Equation.DSMT4">
                  <p:embed/>
                  <p:pic>
                    <p:nvPicPr>
                      <p:cNvPr id="6" name="Object 5"/>
                      <p:cNvPicPr>
                        <a:picLocks noChangeAspect="1" noChangeArrowheads="1"/>
                      </p:cNvPicPr>
                      <p:nvPr/>
                    </p:nvPicPr>
                    <p:blipFill>
                      <a:blip r:embed="rId5"/>
                      <a:srcRect/>
                      <a:stretch>
                        <a:fillRect/>
                      </a:stretch>
                    </p:blipFill>
                    <p:spPr bwMode="auto">
                      <a:xfrm>
                        <a:off x="2541588" y="5029200"/>
                        <a:ext cx="267176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25398345"/>
              </p:ext>
            </p:extLst>
          </p:nvPr>
        </p:nvGraphicFramePr>
        <p:xfrm>
          <a:off x="2382838" y="5810250"/>
          <a:ext cx="2546350" cy="819150"/>
        </p:xfrm>
        <a:graphic>
          <a:graphicData uri="http://schemas.openxmlformats.org/presentationml/2006/ole">
            <mc:AlternateContent xmlns:mc="http://schemas.openxmlformats.org/markup-compatibility/2006">
              <mc:Choice xmlns:v="urn:schemas-microsoft-com:vml" Requires="v">
                <p:oleObj name="Equation" r:id="rId6" imgW="1346040" imgH="431640" progId="Equation.DSMT4">
                  <p:embed/>
                </p:oleObj>
              </mc:Choice>
              <mc:Fallback>
                <p:oleObj name="Equation" r:id="rId6" imgW="1346040" imgH="431640" progId="Equation.DSMT4">
                  <p:embed/>
                  <p:pic>
                    <p:nvPicPr>
                      <p:cNvPr id="7" name="Object 6"/>
                      <p:cNvPicPr>
                        <a:picLocks noChangeAspect="1" noChangeArrowheads="1"/>
                      </p:cNvPicPr>
                      <p:nvPr/>
                    </p:nvPicPr>
                    <p:blipFill>
                      <a:blip r:embed="rId7"/>
                      <a:srcRect/>
                      <a:stretch>
                        <a:fillRect/>
                      </a:stretch>
                    </p:blipFill>
                    <p:spPr bwMode="auto">
                      <a:xfrm>
                        <a:off x="2382838" y="5810250"/>
                        <a:ext cx="25463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4"/>
          <p:cNvSpPr>
            <a:spLocks noChangeArrowheads="1"/>
          </p:cNvSpPr>
          <p:nvPr/>
        </p:nvSpPr>
        <p:spPr bwMode="auto">
          <a:xfrm>
            <a:off x="1981200" y="3665873"/>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2743200" algn="ctr"/>
                <a:tab pos="5486400" algn="r"/>
              </a:tabLst>
              <a:defRPr>
                <a:solidFill>
                  <a:schemeClr val="tx1"/>
                </a:solidFill>
                <a:latin typeface="Arial" panose="020B0604020202020204" pitchFamily="34" charset="0"/>
              </a:defRPr>
            </a:lvl1pPr>
            <a:lvl2pPr marL="742950" indent="-285750">
              <a:tabLst>
                <a:tab pos="2743200" algn="ctr"/>
                <a:tab pos="5486400" algn="r"/>
              </a:tabLst>
              <a:defRPr>
                <a:solidFill>
                  <a:schemeClr val="tx1"/>
                </a:solidFill>
                <a:latin typeface="Arial" panose="020B0604020202020204" pitchFamily="34" charset="0"/>
              </a:defRPr>
            </a:lvl2pPr>
            <a:lvl3pPr marL="1143000" indent="-228600">
              <a:tabLst>
                <a:tab pos="2743200" algn="ctr"/>
                <a:tab pos="5486400" algn="r"/>
              </a:tabLst>
              <a:defRPr>
                <a:solidFill>
                  <a:schemeClr val="tx1"/>
                </a:solidFill>
                <a:latin typeface="Arial" panose="020B0604020202020204" pitchFamily="34" charset="0"/>
              </a:defRPr>
            </a:lvl3pPr>
            <a:lvl4pPr marL="1600200" indent="-228600">
              <a:tabLst>
                <a:tab pos="2743200" algn="ctr"/>
                <a:tab pos="5486400" algn="r"/>
              </a:tabLst>
              <a:defRPr>
                <a:solidFill>
                  <a:schemeClr val="tx1"/>
                </a:solidFill>
                <a:latin typeface="Arial" panose="020B0604020202020204" pitchFamily="34" charset="0"/>
              </a:defRPr>
            </a:lvl4pPr>
            <a:lvl5pPr marL="2057400" indent="-228600">
              <a:tabLst>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r>
              <a:rPr lang="nl-NL" altLang="en-US" sz="2800" b="1" dirty="0">
                <a:solidFill>
                  <a:srgbClr val="000000"/>
                </a:solidFill>
                <a:latin typeface="Times New Roman" panose="02020603050405020304" pitchFamily="18" charset="0"/>
                <a:cs typeface="Times New Roman" panose="02020603050405020304" pitchFamily="18" charset="0"/>
              </a:rPr>
              <a:t>* Giả sử, ta có CTHH của hợp chất: A</a:t>
            </a:r>
            <a:r>
              <a:rPr lang="nl-NL" altLang="en-US" sz="2800" b="1" baseline="-30000" dirty="0">
                <a:solidFill>
                  <a:srgbClr val="000000"/>
                </a:solidFill>
                <a:latin typeface="Times New Roman" panose="02020603050405020304" pitchFamily="18" charset="0"/>
                <a:cs typeface="Times New Roman" panose="02020603050405020304" pitchFamily="18" charset="0"/>
              </a:rPr>
              <a:t>x</a:t>
            </a:r>
            <a:r>
              <a:rPr lang="nl-NL" altLang="en-US" sz="2800" b="1" dirty="0">
                <a:solidFill>
                  <a:srgbClr val="000000"/>
                </a:solidFill>
                <a:latin typeface="Times New Roman" panose="02020603050405020304" pitchFamily="18" charset="0"/>
                <a:cs typeface="Times New Roman" panose="02020603050405020304" pitchFamily="18" charset="0"/>
              </a:rPr>
              <a:t>B</a:t>
            </a:r>
            <a:r>
              <a:rPr lang="nl-NL" altLang="en-US" sz="2800" b="1" baseline="-30000" dirty="0">
                <a:solidFill>
                  <a:srgbClr val="000000"/>
                </a:solidFill>
                <a:latin typeface="Times New Roman" panose="02020603050405020304" pitchFamily="18" charset="0"/>
                <a:cs typeface="Times New Roman" panose="02020603050405020304" pitchFamily="18" charset="0"/>
              </a:rPr>
              <a:t>y</a:t>
            </a:r>
            <a:r>
              <a:rPr lang="nl-NL" altLang="en-US" sz="2800" b="1" dirty="0">
                <a:solidFill>
                  <a:srgbClr val="000000"/>
                </a:solidFill>
                <a:latin typeface="Times New Roman" panose="02020603050405020304" pitchFamily="18" charset="0"/>
                <a:cs typeface="Times New Roman" panose="02020603050405020304" pitchFamily="18" charset="0"/>
              </a:rPr>
              <a:t>C</a:t>
            </a:r>
            <a:r>
              <a:rPr lang="nl-NL" altLang="en-US" sz="2800" b="1" baseline="-30000" dirty="0">
                <a:solidFill>
                  <a:srgbClr val="000000"/>
                </a:solidFill>
                <a:latin typeface="Times New Roman" panose="02020603050405020304" pitchFamily="18" charset="0"/>
                <a:cs typeface="Times New Roman" panose="02020603050405020304" pitchFamily="18" charset="0"/>
              </a:rPr>
              <a:t>z</a:t>
            </a:r>
            <a:r>
              <a:rPr lang="nl-NL" altLang="en-US" sz="2800" b="1" dirty="0">
                <a:solidFill>
                  <a:srgbClr val="000000"/>
                </a:solidFill>
                <a:latin typeface="Times New Roman" panose="02020603050405020304" pitchFamily="18" charset="0"/>
                <a:cs typeface="Times New Roman" panose="02020603050405020304" pitchFamily="18" charset="0"/>
              </a:rPr>
              <a:t> </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2057" name="Rectangle 5"/>
          <p:cNvSpPr>
            <a:spLocks noChangeArrowheads="1"/>
          </p:cNvSpPr>
          <p:nvPr/>
        </p:nvSpPr>
        <p:spPr bwMode="auto">
          <a:xfrm>
            <a:off x="1482725" y="797026"/>
            <a:ext cx="234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1400">
                <a:solidFill>
                  <a:srgbClr val="000000"/>
                </a:solidFill>
                <a:cs typeface="Times New Roman" panose="02020603050405020304" pitchFamily="18" charset="0"/>
              </a:rPr>
              <a:t> </a:t>
            </a:r>
            <a:endParaRPr lang="nl-NL" altLang="en-US">
              <a:solidFill>
                <a:srgbClr val="000000"/>
              </a:solidFill>
            </a:endParaRPr>
          </a:p>
        </p:txBody>
      </p:sp>
      <p:sp>
        <p:nvSpPr>
          <p:cNvPr id="11" name="Rectangle 4"/>
          <p:cNvSpPr>
            <a:spLocks noChangeArrowheads="1"/>
          </p:cNvSpPr>
          <p:nvPr/>
        </p:nvSpPr>
        <p:spPr bwMode="auto">
          <a:xfrm>
            <a:off x="4953000" y="5972184"/>
            <a:ext cx="48768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2743200" algn="ctr"/>
                <a:tab pos="5486400" algn="r"/>
              </a:tabLst>
              <a:defRPr>
                <a:solidFill>
                  <a:schemeClr val="tx1"/>
                </a:solidFill>
                <a:latin typeface="Arial" panose="020B0604020202020204" pitchFamily="34" charset="0"/>
              </a:defRPr>
            </a:lvl1pPr>
            <a:lvl2pPr marL="742950" indent="-285750">
              <a:tabLst>
                <a:tab pos="2743200" algn="ctr"/>
                <a:tab pos="5486400" algn="r"/>
              </a:tabLst>
              <a:defRPr>
                <a:solidFill>
                  <a:schemeClr val="tx1"/>
                </a:solidFill>
                <a:latin typeface="Arial" panose="020B0604020202020204" pitchFamily="34" charset="0"/>
              </a:defRPr>
            </a:lvl2pPr>
            <a:lvl3pPr marL="1143000" indent="-228600">
              <a:tabLst>
                <a:tab pos="2743200" algn="ctr"/>
                <a:tab pos="5486400" algn="r"/>
              </a:tabLst>
              <a:defRPr>
                <a:solidFill>
                  <a:schemeClr val="tx1"/>
                </a:solidFill>
                <a:latin typeface="Arial" panose="020B0604020202020204" pitchFamily="34" charset="0"/>
              </a:defRPr>
            </a:lvl3pPr>
            <a:lvl4pPr marL="1600200" indent="-228600">
              <a:tabLst>
                <a:tab pos="2743200" algn="ctr"/>
                <a:tab pos="5486400" algn="r"/>
              </a:tabLst>
              <a:defRPr>
                <a:solidFill>
                  <a:schemeClr val="tx1"/>
                </a:solidFill>
                <a:latin typeface="Arial" panose="020B0604020202020204" pitchFamily="34" charset="0"/>
              </a:defRPr>
            </a:lvl4pPr>
            <a:lvl5pPr marL="2057400" indent="-228600">
              <a:tabLst>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r>
              <a:rPr lang="nl-NL" altLang="en-US" sz="2600" b="1" i="1" dirty="0">
                <a:solidFill>
                  <a:srgbClr val="000000"/>
                </a:solidFill>
                <a:latin typeface="Times New Roman" panose="02020603050405020304" pitchFamily="18" charset="0"/>
                <a:cs typeface="Times New Roman" panose="02020603050405020304" pitchFamily="18" charset="0"/>
              </a:rPr>
              <a:t>Hoặc %C = 100% - (%A + %B)</a:t>
            </a:r>
            <a:endParaRPr lang="en-US" altLang="en-US" sz="2600" b="1" i="1" dirty="0">
              <a:solidFill>
                <a:srgbClr val="000000"/>
              </a:solidFill>
              <a:latin typeface="Times New Roman" panose="02020603050405020304" pitchFamily="18" charset="0"/>
              <a:cs typeface="Times New Roman" panose="02020603050405020304" pitchFamily="18" charset="0"/>
            </a:endParaRPr>
          </a:p>
        </p:txBody>
      </p:sp>
      <p:sp>
        <p:nvSpPr>
          <p:cNvPr id="12" name="object 63"/>
          <p:cNvSpPr txBox="1"/>
          <p:nvPr/>
        </p:nvSpPr>
        <p:spPr>
          <a:xfrm>
            <a:off x="1176574" y="245746"/>
            <a:ext cx="10919632" cy="1248205"/>
          </a:xfrm>
          <a:prstGeom prst="rect">
            <a:avLst/>
          </a:prstGeom>
        </p:spPr>
        <p:txBody>
          <a:bodyPr vert="horz" wrap="square" lIns="0" tIns="16933" rIns="0" bIns="0" rtlCol="0">
            <a:spAutoFit/>
          </a:bodyPr>
          <a:lstStyle/>
          <a:p>
            <a:pPr>
              <a:spcBef>
                <a:spcPts val="133"/>
              </a:spcBef>
            </a:pPr>
            <a:r>
              <a:rPr lang="en-US" sz="4000" b="1" spc="-400" dirty="0">
                <a:solidFill>
                  <a:srgbClr val="253D68"/>
                </a:solidFill>
                <a:latin typeface="Verdana"/>
                <a:cs typeface="Verdana"/>
              </a:rPr>
              <a:t>4. </a:t>
            </a:r>
            <a:r>
              <a:rPr lang="en-US" sz="4000" b="1" spc="-400" dirty="0" err="1">
                <a:solidFill>
                  <a:srgbClr val="253D68"/>
                </a:solidFill>
                <a:latin typeface="Verdana"/>
                <a:cs typeface="Verdana"/>
              </a:rPr>
              <a:t>Biết</a:t>
            </a:r>
            <a:r>
              <a:rPr lang="en-US" sz="4000" b="1" spc="-400" dirty="0">
                <a:solidFill>
                  <a:srgbClr val="253D68"/>
                </a:solidFill>
                <a:latin typeface="Verdana"/>
                <a:cs typeface="Verdana"/>
              </a:rPr>
              <a:t> CTHH, </a:t>
            </a:r>
            <a:r>
              <a:rPr lang="en-US" sz="4000" b="1" spc="-400" dirty="0" err="1">
                <a:solidFill>
                  <a:srgbClr val="253D68"/>
                </a:solidFill>
                <a:latin typeface="Verdana"/>
                <a:cs typeface="Verdana"/>
              </a:rPr>
              <a:t>tính</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được</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phần</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trăm</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khối</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lượng</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của</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các</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nguyên</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tố</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trong</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hợp</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chất</a:t>
            </a:r>
            <a:endParaRPr lang="en-US" sz="4000" b="1" spc="-400" dirty="0">
              <a:solidFill>
                <a:srgbClr val="253D68"/>
              </a:solidFill>
              <a:latin typeface="Verdana"/>
              <a:cs typeface="Verdana"/>
            </a:endParaRPr>
          </a:p>
        </p:txBody>
      </p:sp>
      <p:sp>
        <p:nvSpPr>
          <p:cNvPr id="2" name="Title 1"/>
          <p:cNvSpPr>
            <a:spLocks noGrp="1"/>
          </p:cNvSpPr>
          <p:nvPr>
            <p:ph type="title"/>
          </p:nvPr>
        </p:nvSpPr>
        <p:spPr>
          <a:xfrm>
            <a:off x="838200" y="999770"/>
            <a:ext cx="10515600" cy="1325563"/>
          </a:xfrm>
        </p:spPr>
        <p:txBody>
          <a:bodyPr>
            <a:normAutofit/>
          </a:bodyPr>
          <a:lstStyle/>
          <a:p>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bước</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096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152400"/>
            <a:ext cx="8839200" cy="1384300"/>
          </a:xfrm>
          <a:prstGeom prst="rect">
            <a:avLst/>
          </a:prstGeom>
        </p:spPr>
        <p:txBody>
          <a:bodyPr>
            <a:spAutoFit/>
          </a:bodyPr>
          <a:lstStyle/>
          <a:p>
            <a:pPr>
              <a:defRPr/>
            </a:pPr>
            <a:r>
              <a:rPr lang="en-US" sz="2800" b="1" u="sng" dirty="0">
                <a:solidFill>
                  <a:srgbClr val="0000FF"/>
                </a:solidFill>
                <a:effectLst>
                  <a:outerShdw blurRad="38100" dist="38100" dir="2700000" algn="tl">
                    <a:srgbClr val="C0C0C0"/>
                  </a:outerShdw>
                </a:effectLst>
                <a:latin typeface="Times New Roman" pitchFamily="18" charset="0"/>
              </a:rPr>
              <a:t>VD 1: </a:t>
            </a:r>
            <a:r>
              <a:rPr lang="en-US" sz="2800" b="1" dirty="0" err="1">
                <a:solidFill>
                  <a:srgbClr val="0000FF"/>
                </a:solidFill>
                <a:effectLst>
                  <a:outerShdw blurRad="38100" dist="38100" dir="2700000" algn="tl">
                    <a:srgbClr val="C0C0C0"/>
                  </a:outerShdw>
                </a:effectLst>
                <a:latin typeface="Times New Roman" pitchFamily="18" charset="0"/>
              </a:rPr>
              <a:t>Một</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loại</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phân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bón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hóa</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học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có</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công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thức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a:effectLst>
                  <a:outerShdw blurRad="38100" dist="38100" dir="2700000" algn="tl">
                    <a:srgbClr val="C0C0C0"/>
                  </a:outerShdw>
                </a:effectLst>
                <a:latin typeface="Times New Roman" pitchFamily="18" charset="0"/>
              </a:rPr>
              <a:t>KNO</a:t>
            </a:r>
            <a:r>
              <a:rPr lang="en-US" sz="2800" b="1" baseline="-25000" dirty="0">
                <a:effectLst>
                  <a:outerShdw blurRad="38100" dist="38100" dir="2700000" algn="tl">
                    <a:srgbClr val="C0C0C0"/>
                  </a:outerShdw>
                </a:effectLst>
                <a:latin typeface="Times New Roman" pitchFamily="18" charset="0"/>
              </a:rPr>
              <a:t>3</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em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hãy</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tính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thành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trăm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theo</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khối</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lượng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của</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các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nguyên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tố</a:t>
            </a:r>
            <a:r>
              <a:rPr lang="en-US" sz="2800" b="1" dirty="0">
                <a:solidFill>
                  <a:srgbClr val="0000FF"/>
                </a:solidFill>
                <a:effectLst>
                  <a:outerShdw blurRad="38100" dist="38100" dir="2700000" algn="tl">
                    <a:srgbClr val="C0C0C0"/>
                  </a:outerShdw>
                </a:effectLst>
                <a:latin typeface="Times New Roman" pitchFamily="18" charset="0"/>
              </a:rPr>
              <a:t> </a:t>
            </a:r>
            <a:endParaRPr lang="en-US" sz="2800" b="1" dirty="0">
              <a:solidFill>
                <a:srgbClr val="0000FF"/>
              </a:solidFill>
              <a:latin typeface="Times New Roman" pitchFamily="18" charset="0"/>
            </a:endParaRPr>
          </a:p>
        </p:txBody>
      </p:sp>
      <p:sp>
        <p:nvSpPr>
          <p:cNvPr id="1040" name="Rectangle 16"/>
          <p:cNvSpPr>
            <a:spLocks noChangeArrowheads="1"/>
          </p:cNvSpPr>
          <p:nvPr/>
        </p:nvSpPr>
        <p:spPr bwMode="auto">
          <a:xfrm>
            <a:off x="3200400" y="1828801"/>
            <a:ext cx="647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 pos="2743200" algn="ctr"/>
                <a:tab pos="5486400" algn="r"/>
              </a:tabLst>
              <a:defRPr>
                <a:solidFill>
                  <a:schemeClr val="tx1"/>
                </a:solidFill>
                <a:latin typeface="Arial" panose="020B0604020202020204" pitchFamily="34" charset="0"/>
              </a:defRPr>
            </a:lvl1pPr>
            <a:lvl2pPr marL="742950" indent="-285750">
              <a:tabLst>
                <a:tab pos="685800" algn="l"/>
                <a:tab pos="2743200" algn="ctr"/>
                <a:tab pos="5486400" algn="r"/>
              </a:tabLst>
              <a:defRPr>
                <a:solidFill>
                  <a:schemeClr val="tx1"/>
                </a:solidFill>
                <a:latin typeface="Arial" panose="020B0604020202020204" pitchFamily="34" charset="0"/>
              </a:defRPr>
            </a:lvl2pPr>
            <a:lvl3pPr marL="1143000" indent="-228600">
              <a:tabLst>
                <a:tab pos="685800" algn="l"/>
                <a:tab pos="2743200" algn="ctr"/>
                <a:tab pos="5486400" algn="r"/>
              </a:tabLst>
              <a:defRPr>
                <a:solidFill>
                  <a:schemeClr val="tx1"/>
                </a:solidFill>
                <a:latin typeface="Arial" panose="020B0604020202020204" pitchFamily="34" charset="0"/>
              </a:defRPr>
            </a:lvl3pPr>
            <a:lvl4pPr marL="1600200" indent="-228600">
              <a:tabLst>
                <a:tab pos="685800" algn="l"/>
                <a:tab pos="2743200" algn="ctr"/>
                <a:tab pos="5486400" algn="r"/>
              </a:tabLst>
              <a:defRPr>
                <a:solidFill>
                  <a:schemeClr val="tx1"/>
                </a:solidFill>
                <a:latin typeface="Arial" panose="020B0604020202020204" pitchFamily="34" charset="0"/>
              </a:defRPr>
            </a:lvl4pPr>
            <a:lvl5pPr marL="2057400" indent="-228600">
              <a:tabLst>
                <a:tab pos="685800" algn="l"/>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9pPr>
          </a:lstStyle>
          <a:p>
            <a:r>
              <a:rPr lang="nl-NL" altLang="en-US" sz="3200" b="1">
                <a:solidFill>
                  <a:srgbClr val="000000"/>
                </a:solidFill>
                <a:latin typeface="Times New Roman" panose="02020603050405020304" pitchFamily="18" charset="0"/>
                <a:cs typeface="Times New Roman" panose="02020603050405020304" pitchFamily="18" charset="0"/>
              </a:rPr>
              <a:t>Cho Công thức: </a:t>
            </a:r>
            <a:r>
              <a:rPr lang="nl-NL" altLang="en-US" sz="3200">
                <a:solidFill>
                  <a:srgbClr val="000000"/>
                </a:solidFill>
                <a:latin typeface="Times New Roman" panose="02020603050405020304" pitchFamily="18" charset="0"/>
                <a:cs typeface="Times New Roman" panose="02020603050405020304" pitchFamily="18" charset="0"/>
              </a:rPr>
              <a:t>KNO</a:t>
            </a:r>
            <a:r>
              <a:rPr lang="nl-NL" altLang="en-US" sz="3200" baseline="-30000">
                <a:solidFill>
                  <a:srgbClr val="000000"/>
                </a:solidFill>
                <a:latin typeface="Times New Roman" panose="02020603050405020304" pitchFamily="18" charset="0"/>
                <a:cs typeface="Times New Roman" panose="02020603050405020304" pitchFamily="18" charset="0"/>
              </a:rPr>
              <a:t>3</a:t>
            </a:r>
            <a:r>
              <a:rPr lang="nl-NL" altLang="en-US" sz="3200">
                <a:solidFill>
                  <a:srgbClr val="000000"/>
                </a:solidFill>
                <a:latin typeface="Times New Roman" panose="02020603050405020304" pitchFamily="18" charset="0"/>
                <a:cs typeface="Times New Roman" panose="02020603050405020304" pitchFamily="18" charset="0"/>
              </a:rPr>
              <a:t> </a:t>
            </a:r>
            <a:endParaRPr lang="en-US" altLang="en-US" sz="3200">
              <a:latin typeface="Times New Roman" panose="02020603050405020304" pitchFamily="18" charset="0"/>
              <a:cs typeface="Times New Roman" panose="02020603050405020304" pitchFamily="18" charset="0"/>
            </a:endParaRPr>
          </a:p>
          <a:p>
            <a:r>
              <a:rPr lang="nl-NL" altLang="en-US" sz="3200" b="1">
                <a:solidFill>
                  <a:srgbClr val="000000"/>
                </a:solidFill>
                <a:latin typeface="Times New Roman" panose="02020603050405020304" pitchFamily="18" charset="0"/>
                <a:cs typeface="Times New Roman" panose="02020603050405020304" pitchFamily="18" charset="0"/>
              </a:rPr>
              <a:t>Tìm:    </a:t>
            </a:r>
            <a:r>
              <a:rPr lang="nl-NL" altLang="en-US" sz="3200">
                <a:solidFill>
                  <a:srgbClr val="000000"/>
                </a:solidFill>
                <a:latin typeface="Times New Roman" panose="02020603050405020304" pitchFamily="18" charset="0"/>
                <a:cs typeface="Times New Roman" panose="02020603050405020304" pitchFamily="18" charset="0"/>
              </a:rPr>
              <a:t>%K ;    %N ;     %O </a:t>
            </a:r>
            <a:endParaRPr lang="nl-NL"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205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Slide Number Placeholder 5"/>
          <p:cNvSpPr>
            <a:spLocks noGrp="1"/>
          </p:cNvSpPr>
          <p:nvPr>
            <p:ph type="sldNum" sz="quarter" idx="12"/>
          </p:nvPr>
        </p:nvSpPr>
        <p:spPr>
          <a:xfrm>
            <a:off x="8077200" y="62293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73FEB5-AED5-44C5-ADCE-9CE23855F4C0}" type="slidenum">
              <a:rPr lang="en-US" altLang="en-US"/>
              <a:pPr/>
              <a:t>25</a:t>
            </a:fld>
            <a:endParaRPr lang="en-US" altLang="en-US"/>
          </a:p>
        </p:txBody>
      </p:sp>
      <p:sp>
        <p:nvSpPr>
          <p:cNvPr id="5" name="Text Box 24"/>
          <p:cNvSpPr txBox="1">
            <a:spLocks noChangeArrowheads="1"/>
          </p:cNvSpPr>
          <p:nvPr/>
        </p:nvSpPr>
        <p:spPr bwMode="auto">
          <a:xfrm>
            <a:off x="1524000" y="2437942"/>
            <a:ext cx="8382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Tìm</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phân</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tử</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khối</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của</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hợp</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chất</a:t>
            </a:r>
            <a:r>
              <a:rPr lang="en-US" altLang="en-US" sz="2600" b="1" dirty="0">
                <a:latin typeface="Times New Roman" panose="02020603050405020304" pitchFamily="18" charset="0"/>
              </a:rPr>
              <a:t>:</a:t>
            </a:r>
          </a:p>
        </p:txBody>
      </p:sp>
      <p:sp>
        <p:nvSpPr>
          <p:cNvPr id="6" name="Text Box 25"/>
          <p:cNvSpPr txBox="1">
            <a:spLocks noChangeArrowheads="1"/>
          </p:cNvSpPr>
          <p:nvPr/>
        </p:nvSpPr>
        <p:spPr bwMode="auto">
          <a:xfrm>
            <a:off x="1579562" y="685801"/>
            <a:ext cx="8763000" cy="892175"/>
          </a:xfrm>
          <a:prstGeom prst="rect">
            <a:avLst/>
          </a:prstGeom>
          <a:noFill/>
          <a:ln w="9525">
            <a:noFill/>
            <a:miter lim="800000"/>
            <a:headEnd/>
            <a:tailEnd/>
          </a:ln>
        </p:spPr>
        <p:txBody>
          <a:bodyPr>
            <a:spAutoFit/>
          </a:bodyPr>
          <a:lstStyle/>
          <a:p>
            <a:pPr eaLnBrk="1" hangingPunct="1">
              <a:spcBef>
                <a:spcPct val="50000"/>
              </a:spcBef>
              <a:buFontTx/>
              <a:buChar char="-"/>
              <a:defRPr/>
            </a:pPr>
            <a:r>
              <a:rPr lang="en-US" altLang="en-US" sz="2600" b="1" dirty="0">
                <a:latin typeface="Times New Roman" pitchFamily="18" charset="0"/>
              </a:rPr>
              <a:t> </a:t>
            </a:r>
            <a:r>
              <a:rPr lang="en-US" altLang="en-US" sz="2600" b="1" err="1">
                <a:latin typeface="Times New Roman" pitchFamily="18" charset="0"/>
              </a:rPr>
              <a:t>Tìm</a:t>
            </a:r>
            <a:r>
              <a:rPr lang="en-US" altLang="en-US" sz="2600" b="1">
                <a:latin typeface="Times New Roman" pitchFamily="18" charset="0"/>
              </a:rPr>
              <a:t> số </a:t>
            </a:r>
            <a:r>
              <a:rPr lang="en-US" altLang="en-US" sz="2600" b="1" dirty="0" err="1">
                <a:latin typeface="Times New Roman" pitchFamily="18" charset="0"/>
              </a:rPr>
              <a:t>nguyên</a:t>
            </a:r>
            <a:r>
              <a:rPr lang="en-US" altLang="en-US" sz="2600" b="1" dirty="0">
                <a:latin typeface="Times New Roman" pitchFamily="18" charset="0"/>
              </a:rPr>
              <a:t> </a:t>
            </a:r>
            <a:r>
              <a:rPr lang="en-US" altLang="en-US" sz="2600" b="1" dirty="0" err="1">
                <a:latin typeface="Times New Roman" pitchFamily="18" charset="0"/>
              </a:rPr>
              <a:t>tử</a:t>
            </a:r>
            <a:r>
              <a:rPr lang="en-US" altLang="en-US" sz="2600" b="1" dirty="0">
                <a:latin typeface="Times New Roman" pitchFamily="18" charset="0"/>
              </a:rPr>
              <a:t> </a:t>
            </a:r>
            <a:r>
              <a:rPr lang="en-US" altLang="en-US" sz="2600" b="1" dirty="0" err="1">
                <a:latin typeface="Times New Roman" pitchFamily="18" charset="0"/>
              </a:rPr>
              <a:t>của</a:t>
            </a:r>
            <a:r>
              <a:rPr lang="en-US" altLang="en-US" sz="2600" b="1" dirty="0">
                <a:latin typeface="Times New Roman" pitchFamily="18" charset="0"/>
              </a:rPr>
              <a:t> </a:t>
            </a:r>
            <a:r>
              <a:rPr lang="en-US" altLang="en-US" sz="2600" b="1" dirty="0" err="1">
                <a:latin typeface="Times New Roman" pitchFamily="18" charset="0"/>
              </a:rPr>
              <a:t>mỗi</a:t>
            </a:r>
            <a:r>
              <a:rPr lang="en-US" altLang="en-US" sz="2600" b="1" dirty="0">
                <a:latin typeface="Times New Roman" pitchFamily="18" charset="0"/>
              </a:rPr>
              <a:t> </a:t>
            </a:r>
            <a:r>
              <a:rPr lang="en-US" altLang="en-US" sz="2600" b="1" dirty="0" err="1">
                <a:latin typeface="Times New Roman" pitchFamily="18" charset="0"/>
              </a:rPr>
              <a:t>nguyên</a:t>
            </a:r>
            <a:r>
              <a:rPr lang="en-US" altLang="en-US" sz="2600" b="1" dirty="0">
                <a:latin typeface="Times New Roman" pitchFamily="18" charset="0"/>
              </a:rPr>
              <a:t> </a:t>
            </a:r>
            <a:r>
              <a:rPr lang="en-US" altLang="en-US" sz="2600" b="1" dirty="0" err="1">
                <a:latin typeface="Times New Roman" pitchFamily="18" charset="0"/>
              </a:rPr>
              <a:t>tố</a:t>
            </a:r>
            <a:r>
              <a:rPr lang="en-US" altLang="en-US" sz="2600" b="1" dirty="0">
                <a:latin typeface="Times New Roman" pitchFamily="18" charset="0"/>
              </a:rPr>
              <a:t> </a:t>
            </a:r>
            <a:r>
              <a:rPr lang="en-US" altLang="en-US" sz="2600" b="1" dirty="0" err="1">
                <a:latin typeface="Times New Roman" pitchFamily="18" charset="0"/>
              </a:rPr>
              <a:t>trong</a:t>
            </a:r>
            <a:r>
              <a:rPr lang="en-US" altLang="en-US" sz="2600" b="1" dirty="0">
                <a:latin typeface="Times New Roman" pitchFamily="18" charset="0"/>
              </a:rPr>
              <a:t> </a:t>
            </a:r>
            <a:r>
              <a:rPr lang="en-US" altLang="en-US" sz="2600" b="1">
                <a:latin typeface="Times New Roman" pitchFamily="18" charset="0"/>
              </a:rPr>
              <a:t>1 phân tử </a:t>
            </a:r>
            <a:r>
              <a:rPr lang="en-US" altLang="en-US" sz="2600" b="1" dirty="0" err="1">
                <a:latin typeface="Times New Roman" pitchFamily="18" charset="0"/>
              </a:rPr>
              <a:t>hợp</a:t>
            </a:r>
            <a:r>
              <a:rPr lang="en-US" altLang="en-US" sz="2600" b="1" dirty="0">
                <a:latin typeface="Times New Roman" pitchFamily="18" charset="0"/>
              </a:rPr>
              <a:t> </a:t>
            </a:r>
            <a:r>
              <a:rPr lang="en-US" altLang="en-US" sz="2600" b="1" dirty="0" err="1">
                <a:latin typeface="Times New Roman" pitchFamily="18" charset="0"/>
              </a:rPr>
              <a:t>chất</a:t>
            </a:r>
            <a:r>
              <a:rPr lang="en-US" altLang="en-US" sz="2600" b="1" dirty="0">
                <a:latin typeface="Times New Roman" pitchFamily="18" charset="0"/>
              </a:rPr>
              <a:t>: </a:t>
            </a:r>
            <a:r>
              <a:rPr lang="en-US" sz="2600" b="1" dirty="0">
                <a:effectLst>
                  <a:outerShdw blurRad="38100" dist="38100" dir="2700000" algn="tl">
                    <a:srgbClr val="C0C0C0"/>
                  </a:outerShdw>
                </a:effectLst>
                <a:latin typeface="Times New Roman" pitchFamily="18" charset="0"/>
              </a:rPr>
              <a:t>KNO</a:t>
            </a:r>
            <a:r>
              <a:rPr lang="en-US" sz="2600" b="1" baseline="-25000" dirty="0">
                <a:effectLst>
                  <a:outerShdw blurRad="38100" dist="38100" dir="2700000" algn="tl">
                    <a:srgbClr val="C0C0C0"/>
                  </a:outerShdw>
                </a:effectLst>
                <a:latin typeface="Times New Roman" pitchFamily="18" charset="0"/>
              </a:rPr>
              <a:t>3</a:t>
            </a:r>
            <a:endParaRPr lang="en-US" altLang="en-US" sz="2600" b="1" baseline="30000" dirty="0">
              <a:latin typeface="Times New Roman" pitchFamily="18" charset="0"/>
            </a:endParaRPr>
          </a:p>
        </p:txBody>
      </p:sp>
      <p:sp>
        <p:nvSpPr>
          <p:cNvPr id="7" name="Text Box 26"/>
          <p:cNvSpPr txBox="1">
            <a:spLocks noChangeArrowheads="1"/>
          </p:cNvSpPr>
          <p:nvPr/>
        </p:nvSpPr>
        <p:spPr bwMode="auto">
          <a:xfrm>
            <a:off x="1676400" y="3886200"/>
            <a:ext cx="8991600" cy="477838"/>
          </a:xfrm>
          <a:prstGeom prst="rect">
            <a:avLst/>
          </a:prstGeom>
          <a:noFill/>
          <a:ln w="9525">
            <a:noFill/>
            <a:miter lim="800000"/>
            <a:headEnd/>
            <a:tailEnd/>
          </a:ln>
        </p:spPr>
        <p:txBody>
          <a:bodyPr>
            <a:spAutoFit/>
          </a:bodyPr>
          <a:lstStyle/>
          <a:p>
            <a:pPr eaLnBrk="1" hangingPunct="1">
              <a:spcBef>
                <a:spcPct val="50000"/>
              </a:spcBef>
              <a:buFontTx/>
              <a:buChar char="-"/>
              <a:defRPr/>
            </a:pPr>
            <a:r>
              <a:rPr lang="en-US" altLang="en-US" sz="2500" b="1" dirty="0">
                <a:latin typeface="Times New Roman" pitchFamily="18" charset="0"/>
              </a:rPr>
              <a:t> </a:t>
            </a:r>
            <a:r>
              <a:rPr lang="en-US" altLang="en-US" sz="2500" b="1" dirty="0" err="1">
                <a:latin typeface="Times New Roman" pitchFamily="18" charset="0"/>
              </a:rPr>
              <a:t>Tìm</a:t>
            </a:r>
            <a:r>
              <a:rPr lang="en-US" altLang="en-US" sz="2500" b="1" dirty="0">
                <a:latin typeface="Times New Roman" pitchFamily="18" charset="0"/>
              </a:rPr>
              <a:t> </a:t>
            </a:r>
            <a:r>
              <a:rPr lang="en-US" altLang="en-US" sz="2500" b="1" dirty="0" err="1">
                <a:latin typeface="Times New Roman" pitchFamily="18" charset="0"/>
              </a:rPr>
              <a:t>thành</a:t>
            </a:r>
            <a:r>
              <a:rPr lang="en-US" altLang="en-US" sz="2500" b="1" dirty="0">
                <a:latin typeface="Times New Roman" pitchFamily="18" charset="0"/>
              </a:rPr>
              <a:t> </a:t>
            </a:r>
            <a:r>
              <a:rPr lang="en-US" altLang="en-US" sz="2500" b="1" dirty="0" err="1">
                <a:latin typeface="Times New Roman" pitchFamily="18" charset="0"/>
              </a:rPr>
              <a:t>phần</a:t>
            </a:r>
            <a:r>
              <a:rPr lang="en-US" altLang="en-US" sz="2500" b="1" dirty="0">
                <a:latin typeface="Times New Roman" pitchFamily="18" charset="0"/>
              </a:rPr>
              <a:t> </a:t>
            </a:r>
            <a:r>
              <a:rPr lang="en-US" altLang="en-US" sz="2500" b="1" dirty="0" err="1">
                <a:latin typeface="Times New Roman" pitchFamily="18" charset="0"/>
              </a:rPr>
              <a:t>phần</a:t>
            </a:r>
            <a:r>
              <a:rPr lang="en-US" altLang="en-US" sz="2500" b="1" dirty="0">
                <a:latin typeface="Times New Roman" pitchFamily="18" charset="0"/>
              </a:rPr>
              <a:t> </a:t>
            </a:r>
            <a:r>
              <a:rPr lang="en-US" altLang="en-US" sz="2500" b="1" dirty="0" err="1">
                <a:latin typeface="Times New Roman" pitchFamily="18" charset="0"/>
              </a:rPr>
              <a:t>trăm</a:t>
            </a:r>
            <a:r>
              <a:rPr lang="en-US" altLang="en-US" sz="2500" b="1" dirty="0">
                <a:latin typeface="Times New Roman" pitchFamily="18" charset="0"/>
              </a:rPr>
              <a:t> </a:t>
            </a:r>
            <a:r>
              <a:rPr lang="en-US" altLang="en-US" sz="2500" b="1" dirty="0" err="1">
                <a:latin typeface="Times New Roman" pitchFamily="18" charset="0"/>
              </a:rPr>
              <a:t>theo</a:t>
            </a:r>
            <a:r>
              <a:rPr lang="en-US" altLang="en-US" sz="2500" b="1" dirty="0">
                <a:latin typeface="Times New Roman" pitchFamily="18" charset="0"/>
              </a:rPr>
              <a:t> </a:t>
            </a:r>
            <a:r>
              <a:rPr lang="en-US" altLang="en-US" sz="2500" b="1" dirty="0" err="1">
                <a:solidFill>
                  <a:srgbClr val="C00000"/>
                </a:solidFill>
                <a:latin typeface="Times New Roman" pitchFamily="18" charset="0"/>
              </a:rPr>
              <a:t>khối</a:t>
            </a:r>
            <a:r>
              <a:rPr lang="en-US" altLang="en-US" sz="2500" b="1" dirty="0">
                <a:solidFill>
                  <a:srgbClr val="C00000"/>
                </a:solidFill>
                <a:latin typeface="Times New Roman" pitchFamily="18" charset="0"/>
              </a:rPr>
              <a:t> </a:t>
            </a:r>
            <a:r>
              <a:rPr lang="en-US" altLang="en-US" sz="2500" b="1" dirty="0" err="1">
                <a:solidFill>
                  <a:srgbClr val="C00000"/>
                </a:solidFill>
                <a:latin typeface="Times New Roman" pitchFamily="18" charset="0"/>
              </a:rPr>
              <a:t>lượng</a:t>
            </a:r>
            <a:r>
              <a:rPr lang="en-US" altLang="en-US" sz="2500" b="1" dirty="0">
                <a:solidFill>
                  <a:srgbClr val="C00000"/>
                </a:solidFill>
                <a:latin typeface="Times New Roman" pitchFamily="18" charset="0"/>
              </a:rPr>
              <a:t> </a:t>
            </a:r>
            <a:r>
              <a:rPr lang="en-US" altLang="en-US" sz="2500" b="1" dirty="0" err="1">
                <a:latin typeface="Times New Roman" pitchFamily="18" charset="0"/>
              </a:rPr>
              <a:t>của</a:t>
            </a:r>
            <a:r>
              <a:rPr lang="en-US" altLang="en-US" sz="2500" b="1" dirty="0">
                <a:latin typeface="Times New Roman" pitchFamily="18" charset="0"/>
              </a:rPr>
              <a:t> </a:t>
            </a:r>
            <a:r>
              <a:rPr lang="en-US" altLang="en-US" sz="2500" b="1" dirty="0" err="1">
                <a:latin typeface="Times New Roman" pitchFamily="18" charset="0"/>
              </a:rPr>
              <a:t>mỗi</a:t>
            </a:r>
            <a:r>
              <a:rPr lang="en-US" altLang="en-US" sz="2500" b="1" dirty="0">
                <a:latin typeface="Times New Roman" pitchFamily="18" charset="0"/>
              </a:rPr>
              <a:t> </a:t>
            </a:r>
            <a:r>
              <a:rPr lang="en-US" altLang="en-US" sz="2500" b="1" dirty="0" err="1">
                <a:latin typeface="Times New Roman" pitchFamily="18" charset="0"/>
              </a:rPr>
              <a:t>nguyên</a:t>
            </a:r>
            <a:r>
              <a:rPr lang="en-US" altLang="en-US" sz="2500" b="1" dirty="0">
                <a:latin typeface="Times New Roman" pitchFamily="18" charset="0"/>
              </a:rPr>
              <a:t> </a:t>
            </a:r>
            <a:r>
              <a:rPr lang="en-US" altLang="en-US" sz="2500" b="1" dirty="0" err="1">
                <a:latin typeface="Times New Roman" pitchFamily="18" charset="0"/>
              </a:rPr>
              <a:t>tố</a:t>
            </a:r>
            <a:r>
              <a:rPr lang="en-US" altLang="en-US" sz="2500" b="1" dirty="0">
                <a:latin typeface="Times New Roman" pitchFamily="18" charset="0"/>
              </a:rPr>
              <a:t>:</a:t>
            </a:r>
            <a:endParaRPr lang="en-US" altLang="en-US" sz="2500" b="1" dirty="0">
              <a:effectLst>
                <a:outerShdw blurRad="38100" dist="38100" dir="2700000" algn="tl">
                  <a:srgbClr val="000000">
                    <a:alpha val="43137"/>
                  </a:srgbClr>
                </a:outerShdw>
              </a:effectLst>
              <a:latin typeface="Times New Roman" pitchFamily="18" charset="0"/>
            </a:endParaRPr>
          </a:p>
        </p:txBody>
      </p:sp>
      <p:graphicFrame>
        <p:nvGraphicFramePr>
          <p:cNvPr id="9223" name="Object 1"/>
          <p:cNvGraphicFramePr>
            <a:graphicFrameLocks noChangeAspect="1"/>
          </p:cNvGraphicFramePr>
          <p:nvPr>
            <p:extLst>
              <p:ext uri="{D42A27DB-BD31-4B8C-83A1-F6EECF244321}">
                <p14:modId xmlns:p14="http://schemas.microsoft.com/office/powerpoint/2010/main" val="2033178354"/>
              </p:ext>
            </p:extLst>
          </p:nvPr>
        </p:nvGraphicFramePr>
        <p:xfrm>
          <a:off x="2241712" y="3005081"/>
          <a:ext cx="6410325" cy="695325"/>
        </p:xfrm>
        <a:graphic>
          <a:graphicData uri="http://schemas.openxmlformats.org/presentationml/2006/ole">
            <mc:AlternateContent xmlns:mc="http://schemas.openxmlformats.org/markup-compatibility/2006">
              <mc:Choice xmlns:v="urn:schemas-microsoft-com:vml" Requires="v">
                <p:oleObj name="Equation" r:id="rId2" imgW="2628720" imgH="291960" progId="Equation.DSMT4">
                  <p:embed/>
                </p:oleObj>
              </mc:Choice>
              <mc:Fallback>
                <p:oleObj name="Equation" r:id="rId2" imgW="2628720" imgH="291960" progId="Equation.DSMT4">
                  <p:embed/>
                  <p:pic>
                    <p:nvPicPr>
                      <p:cNvPr id="9223" name="Object 1"/>
                      <p:cNvPicPr>
                        <a:picLocks noChangeAspect="1" noChangeArrowheads="1"/>
                      </p:cNvPicPr>
                      <p:nvPr/>
                    </p:nvPicPr>
                    <p:blipFill>
                      <a:blip r:embed="rId3"/>
                      <a:srcRect/>
                      <a:stretch>
                        <a:fillRect/>
                      </a:stretch>
                    </p:blipFill>
                    <p:spPr bwMode="auto">
                      <a:xfrm>
                        <a:off x="2241712" y="3005081"/>
                        <a:ext cx="6410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26"/>
          <p:cNvSpPr txBox="1">
            <a:spLocks noChangeArrowheads="1"/>
          </p:cNvSpPr>
          <p:nvPr/>
        </p:nvSpPr>
        <p:spPr bwMode="auto">
          <a:xfrm>
            <a:off x="2001838" y="1454945"/>
            <a:ext cx="8610600" cy="893763"/>
          </a:xfrm>
          <a:prstGeom prst="rect">
            <a:avLst/>
          </a:prstGeom>
          <a:noFill/>
          <a:ln w="9525">
            <a:noFill/>
            <a:miter lim="800000"/>
            <a:headEnd/>
            <a:tailEnd/>
          </a:ln>
        </p:spPr>
        <p:txBody>
          <a:bodyPr>
            <a:spAutoFit/>
          </a:bodyPr>
          <a:lstStyle/>
          <a:p>
            <a:pPr eaLnBrk="1" hangingPunct="1">
              <a:spcBef>
                <a:spcPct val="50000"/>
              </a:spcBef>
              <a:defRPr/>
            </a:pPr>
            <a:r>
              <a:rPr lang="en-US" altLang="en-US" sz="2600" i="1" dirty="0">
                <a:latin typeface="Times New Roman" pitchFamily="18" charset="0"/>
              </a:rPr>
              <a:t>Trong 1 </a:t>
            </a:r>
            <a:r>
              <a:rPr lang="en-US" altLang="en-US" sz="2600" i="1" dirty="0" err="1">
                <a:latin typeface="Times New Roman" pitchFamily="18" charset="0"/>
              </a:rPr>
              <a:t>phân</a:t>
            </a:r>
            <a:r>
              <a:rPr lang="en-US" altLang="en-US" sz="2600" i="1" dirty="0">
                <a:latin typeface="Times New Roman" pitchFamily="18" charset="0"/>
              </a:rPr>
              <a:t> </a:t>
            </a:r>
            <a:r>
              <a:rPr lang="en-US" altLang="en-US" sz="2600" i="1" dirty="0" err="1">
                <a:latin typeface="Times New Roman" pitchFamily="18" charset="0"/>
              </a:rPr>
              <a:t>tử</a:t>
            </a:r>
            <a:r>
              <a:rPr lang="en-US" altLang="en-US" sz="2600" i="1" dirty="0">
                <a:latin typeface="Times New Roman" pitchFamily="18" charset="0"/>
              </a:rPr>
              <a:t> </a:t>
            </a:r>
            <a:r>
              <a:rPr lang="en-US" sz="2600" i="1" dirty="0">
                <a:effectLst>
                  <a:outerShdw blurRad="38100" dist="38100" dir="2700000" algn="tl">
                    <a:srgbClr val="C0C0C0"/>
                  </a:outerShdw>
                </a:effectLst>
                <a:latin typeface="Times New Roman" pitchFamily="18" charset="0"/>
              </a:rPr>
              <a:t>KNO</a:t>
            </a:r>
            <a:r>
              <a:rPr lang="en-US" sz="2600" i="1" baseline="-25000" dirty="0">
                <a:effectLst>
                  <a:outerShdw blurRad="38100" dist="38100" dir="2700000" algn="tl">
                    <a:srgbClr val="C0C0C0"/>
                  </a:outerShdw>
                </a:effectLst>
                <a:latin typeface="Times New Roman" pitchFamily="18" charset="0"/>
              </a:rPr>
              <a:t>3</a:t>
            </a:r>
            <a:r>
              <a:rPr lang="en-US" sz="2600" i="1" baseline="30000" dirty="0">
                <a:latin typeface="Times New Roman" pitchFamily="18" charset="0"/>
              </a:rPr>
              <a:t> </a:t>
            </a:r>
            <a:r>
              <a:rPr lang="en-US" sz="2600" i="1" dirty="0" err="1">
                <a:latin typeface="Times New Roman" pitchFamily="18" charset="0"/>
              </a:rPr>
              <a:t>có</a:t>
            </a:r>
            <a:r>
              <a:rPr lang="en-US" sz="2600" i="1" dirty="0">
                <a:latin typeface="Times New Roman" pitchFamily="18" charset="0"/>
              </a:rPr>
              <a:t> 1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K, 1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N </a:t>
            </a:r>
            <a:r>
              <a:rPr lang="en-US" sz="2600" i="1" dirty="0" err="1">
                <a:latin typeface="Times New Roman" pitchFamily="18" charset="0"/>
              </a:rPr>
              <a:t>và</a:t>
            </a:r>
            <a:r>
              <a:rPr lang="en-US" sz="2600" i="1" dirty="0">
                <a:latin typeface="Times New Roman" pitchFamily="18" charset="0"/>
              </a:rPr>
              <a:t> 3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O</a:t>
            </a:r>
            <a:endParaRPr lang="en-US" altLang="en-US" sz="2600" i="1" dirty="0">
              <a:latin typeface="Times New Roman" pitchFamily="18" charset="0"/>
            </a:endParaRPr>
          </a:p>
        </p:txBody>
      </p:sp>
      <p:graphicFrame>
        <p:nvGraphicFramePr>
          <p:cNvPr id="2" name="Object 10"/>
          <p:cNvGraphicFramePr>
            <a:graphicFrameLocks noChangeAspect="1"/>
          </p:cNvGraphicFramePr>
          <p:nvPr>
            <p:extLst>
              <p:ext uri="{D42A27DB-BD31-4B8C-83A1-F6EECF244321}">
                <p14:modId xmlns:p14="http://schemas.microsoft.com/office/powerpoint/2010/main" val="2008758102"/>
              </p:ext>
            </p:extLst>
          </p:nvPr>
        </p:nvGraphicFramePr>
        <p:xfrm>
          <a:off x="3432175" y="4352925"/>
          <a:ext cx="2236788" cy="714375"/>
        </p:xfrm>
        <a:graphic>
          <a:graphicData uri="http://schemas.openxmlformats.org/presentationml/2006/ole">
            <mc:AlternateContent xmlns:mc="http://schemas.openxmlformats.org/markup-compatibility/2006">
              <mc:Choice xmlns:v="urn:schemas-microsoft-com:vml" Requires="v">
                <p:oleObj name="Equation" r:id="rId4" imgW="1371600" imgH="431640" progId="Equation.DSMT4">
                  <p:embed/>
                </p:oleObj>
              </mc:Choice>
              <mc:Fallback>
                <p:oleObj name="Equation" r:id="rId4" imgW="1371600" imgH="431640" progId="Equation.DSMT4">
                  <p:embed/>
                  <p:pic>
                    <p:nvPicPr>
                      <p:cNvPr id="2" name="Object 10"/>
                      <p:cNvPicPr>
                        <a:picLocks noChangeAspect="1" noChangeArrowheads="1"/>
                      </p:cNvPicPr>
                      <p:nvPr/>
                    </p:nvPicPr>
                    <p:blipFill>
                      <a:blip r:embed="rId5"/>
                      <a:srcRect/>
                      <a:stretch>
                        <a:fillRect/>
                      </a:stretch>
                    </p:blipFill>
                    <p:spPr bwMode="auto">
                      <a:xfrm>
                        <a:off x="3432175" y="4352925"/>
                        <a:ext cx="223678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5675314" y="4343400"/>
          <a:ext cx="2401887" cy="668338"/>
        </p:xfrm>
        <a:graphic>
          <a:graphicData uri="http://schemas.openxmlformats.org/presentationml/2006/ole">
            <mc:AlternateContent xmlns:mc="http://schemas.openxmlformats.org/markup-compatibility/2006">
              <mc:Choice xmlns:v="urn:schemas-microsoft-com:vml" Requires="v">
                <p:oleObj name="Equation" r:id="rId6" imgW="1397000" imgH="393700" progId="Equation.DSMT4">
                  <p:embed/>
                </p:oleObj>
              </mc:Choice>
              <mc:Fallback>
                <p:oleObj name="Equation" r:id="rId6" imgW="1397000" imgH="393700" progId="Equation.DSMT4">
                  <p:embed/>
                  <p:pic>
                    <p:nvPicPr>
                      <p:cNvPr id="3"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5314" y="4343400"/>
                        <a:ext cx="2401887"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5638800" y="5105400"/>
          <a:ext cx="2286000" cy="642938"/>
        </p:xfrm>
        <a:graphic>
          <a:graphicData uri="http://schemas.openxmlformats.org/presentationml/2006/ole">
            <mc:AlternateContent xmlns:mc="http://schemas.openxmlformats.org/markup-compatibility/2006">
              <mc:Choice xmlns:v="urn:schemas-microsoft-com:vml" Requires="v">
                <p:oleObj name="Equation" r:id="rId8" imgW="1384300" imgH="393700" progId="Equation.DSMT4">
                  <p:embed/>
                </p:oleObj>
              </mc:Choice>
              <mc:Fallback>
                <p:oleObj name="Equation" r:id="rId8" imgW="1384300" imgH="393700" progId="Equation.DSMT4">
                  <p:embed/>
                  <p:pic>
                    <p:nvPicPr>
                      <p:cNvPr id="14"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5105400"/>
                        <a:ext cx="2286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115991551"/>
              </p:ext>
            </p:extLst>
          </p:nvPr>
        </p:nvGraphicFramePr>
        <p:xfrm>
          <a:off x="3544888" y="5800725"/>
          <a:ext cx="1995487" cy="642938"/>
        </p:xfrm>
        <a:graphic>
          <a:graphicData uri="http://schemas.openxmlformats.org/presentationml/2006/ole">
            <mc:AlternateContent xmlns:mc="http://schemas.openxmlformats.org/markup-compatibility/2006">
              <mc:Choice xmlns:v="urn:schemas-microsoft-com:vml" Requires="v">
                <p:oleObj name="Equation" r:id="rId10" imgW="1358640" imgH="431640" progId="Equation.DSMT4">
                  <p:embed/>
                </p:oleObj>
              </mc:Choice>
              <mc:Fallback>
                <p:oleObj name="Equation" r:id="rId10" imgW="1358640" imgH="431640" progId="Equation.DSMT4">
                  <p:embed/>
                  <p:pic>
                    <p:nvPicPr>
                      <p:cNvPr id="15" name="Object 14"/>
                      <p:cNvPicPr>
                        <a:picLocks noChangeAspect="1" noChangeArrowheads="1"/>
                      </p:cNvPicPr>
                      <p:nvPr/>
                    </p:nvPicPr>
                    <p:blipFill>
                      <a:blip r:embed="rId11"/>
                      <a:srcRect/>
                      <a:stretch>
                        <a:fillRect/>
                      </a:stretch>
                    </p:blipFill>
                    <p:spPr bwMode="auto">
                      <a:xfrm>
                        <a:off x="3544888" y="5800725"/>
                        <a:ext cx="199548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nvGraphicFramePr>
        <p:xfrm>
          <a:off x="5715000" y="5805488"/>
          <a:ext cx="2165350" cy="595312"/>
        </p:xfrm>
        <a:graphic>
          <a:graphicData uri="http://schemas.openxmlformats.org/presentationml/2006/ole">
            <mc:AlternateContent xmlns:mc="http://schemas.openxmlformats.org/markup-compatibility/2006">
              <mc:Choice xmlns:v="urn:schemas-microsoft-com:vml" Requires="v">
                <p:oleObj name="Equation" r:id="rId12" imgW="1422400" imgH="393700" progId="Equation.DSMT4">
                  <p:embed/>
                </p:oleObj>
              </mc:Choice>
              <mc:Fallback>
                <p:oleObj name="Equation" r:id="rId12" imgW="1422400" imgH="393700" progId="Equation.DSMT4">
                  <p:embed/>
                  <p:pic>
                    <p:nvPicPr>
                      <p:cNvPr id="16"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000" y="5805488"/>
                        <a:ext cx="216535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869657802"/>
              </p:ext>
            </p:extLst>
          </p:nvPr>
        </p:nvGraphicFramePr>
        <p:xfrm>
          <a:off x="3516313" y="5105400"/>
          <a:ext cx="2014537" cy="642938"/>
        </p:xfrm>
        <a:graphic>
          <a:graphicData uri="http://schemas.openxmlformats.org/presentationml/2006/ole">
            <mc:AlternateContent xmlns:mc="http://schemas.openxmlformats.org/markup-compatibility/2006">
              <mc:Choice xmlns:v="urn:schemas-microsoft-com:vml" Requires="v">
                <p:oleObj name="Equation" r:id="rId14" imgW="1371600" imgH="431640" progId="Equation.DSMT4">
                  <p:embed/>
                </p:oleObj>
              </mc:Choice>
              <mc:Fallback>
                <p:oleObj name="Equation" r:id="rId14" imgW="1371600" imgH="431640" progId="Equation.DSMT4">
                  <p:embed/>
                  <p:pic>
                    <p:nvPicPr>
                      <p:cNvPr id="0" name=""/>
                      <p:cNvPicPr>
                        <a:picLocks noChangeAspect="1" noChangeArrowheads="1"/>
                      </p:cNvPicPr>
                      <p:nvPr/>
                    </p:nvPicPr>
                    <p:blipFill>
                      <a:blip r:embed="rId15"/>
                      <a:srcRect/>
                      <a:stretch>
                        <a:fillRect/>
                      </a:stretch>
                    </p:blipFill>
                    <p:spPr bwMode="auto">
                      <a:xfrm>
                        <a:off x="3516313" y="5105400"/>
                        <a:ext cx="201453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42007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9223"/>
                                        </p:tgtEl>
                                        <p:attrNameLst>
                                          <p:attrName>style.visibility</p:attrName>
                                        </p:attrNameLst>
                                      </p:cBhvr>
                                      <p:to>
                                        <p:strVal val="visible"/>
                                      </p:to>
                                    </p:set>
                                    <p:animEffect transition="in" filter="blinds(horizontal)">
                                      <p:cBhvr>
                                        <p:cTn id="11" dur="500"/>
                                        <p:tgtEl>
                                          <p:spTgt spid="92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iterate type="lt">
                                    <p:tmAbs val="75"/>
                                  </p:iterate>
                                  <p:childTnLst>
                                    <p:set>
                                      <p:cBhvr>
                                        <p:cTn id="15" dur="1" fill="hold">
                                          <p:stCondLst>
                                            <p:cond delay="74"/>
                                          </p:stCondLst>
                                        </p:cTn>
                                        <p:tgtEl>
                                          <p:spTgt spid="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iterate type="lt">
                                    <p:tmAbs val="75"/>
                                  </p:iterate>
                                  <p:childTnLst>
                                    <p:set>
                                      <p:cBhvr>
                                        <p:cTn id="19" dur="1" fill="hold">
                                          <p:stCondLst>
                                            <p:cond delay="74"/>
                                          </p:stCondLst>
                                        </p:cTn>
                                        <p:tgtEl>
                                          <p:spTgt spid="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iterate type="lt">
                                    <p:tmAbs val="75"/>
                                  </p:iterate>
                                  <p:childTnLst>
                                    <p:set>
                                      <p:cBhvr>
                                        <p:cTn id="23" dur="1" fill="hold">
                                          <p:stCondLst>
                                            <p:cond delay="74"/>
                                          </p:stCondLst>
                                        </p:cTn>
                                        <p:tgtEl>
                                          <p:spTgt spid="7"/>
                                        </p:tgtEl>
                                        <p:attrNameLst>
                                          <p:attrName>style.visibility</p:attrName>
                                        </p:attrNameLst>
                                      </p:cBhvr>
                                      <p:to>
                                        <p:strVal val="visible"/>
                                      </p:to>
                                    </p:set>
                                  </p:childTnLst>
                                </p:cTn>
                              </p:par>
                            </p:childTnLst>
                          </p:cTn>
                        </p:par>
                        <p:par>
                          <p:cTn id="24" fill="hold" nodeType="afterGroup">
                            <p:stCondLst>
                              <p:cond delay="3600"/>
                            </p:stCondLst>
                            <p:childTnLst>
                              <p:par>
                                <p:cTn id="25" presetID="2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par>
                                <p:cTn id="28" presetID="22" presetClass="entr" presetSubtype="8"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22" presetClass="entr" presetSubtype="8"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2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314" y="1027906"/>
            <a:ext cx="10515600" cy="2058412"/>
          </a:xfrm>
        </p:spPr>
        <p:style>
          <a:lnRef idx="2">
            <a:schemeClr val="accent1"/>
          </a:lnRef>
          <a:fillRef idx="1">
            <a:schemeClr val="lt1"/>
          </a:fillRef>
          <a:effectRef idx="0">
            <a:schemeClr val="accent1"/>
          </a:effectRef>
          <a:fontRef idx="minor">
            <a:schemeClr val="dk1"/>
          </a:fontRef>
        </p:style>
      </p:pic>
      <p:sp>
        <p:nvSpPr>
          <p:cNvPr id="5" name="TextBox 4"/>
          <p:cNvSpPr txBox="1"/>
          <p:nvPr/>
        </p:nvSpPr>
        <p:spPr>
          <a:xfrm>
            <a:off x="929640" y="566241"/>
            <a:ext cx="495082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0" y="5232400"/>
            <a:ext cx="790575" cy="9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55841" y="3146672"/>
            <a:ext cx="9471343" cy="2339102"/>
          </a:xfrm>
          <a:prstGeom prst="rect">
            <a:avLst/>
          </a:prstGeom>
        </p:spPr>
        <p:txBody>
          <a:bodyPr wrap="square">
            <a:spAutoFit/>
          </a:bodyPr>
          <a:lstStyle/>
          <a:p>
            <a:pPr lvl="0" eaLnBrk="0" fontAlgn="base" hangingPunct="0">
              <a:spcBef>
                <a:spcPct val="0"/>
              </a:spcBef>
              <a:spcAft>
                <a:spcPct val="0"/>
              </a:spcAft>
            </a:pPr>
            <a:r>
              <a:rPr lang="en-US" altLang="en-US" b="1" dirty="0" err="1">
                <a:latin typeface="Arial" panose="020B0604020202020204" pitchFamily="34" charset="0"/>
                <a:ea typeface="Times New Roman" panose="02020603050405020304" pitchFamily="18" charset="0"/>
                <a:cs typeface="Arial" panose="020B0604020202020204" pitchFamily="34" charset="0"/>
              </a:rPr>
              <a:t>Trả</a:t>
            </a:r>
            <a:r>
              <a:rPr lang="en-US" altLang="en-US" b="1" dirty="0">
                <a:latin typeface="Arial" panose="020B0604020202020204" pitchFamily="34" charset="0"/>
                <a:ea typeface="Times New Roman" panose="02020603050405020304" pitchFamily="18" charset="0"/>
                <a:cs typeface="Arial" panose="020B0604020202020204" pitchFamily="34" charset="0"/>
              </a:rPr>
              <a:t> </a:t>
            </a:r>
            <a:r>
              <a:rPr lang="en-US" altLang="en-US" b="1" dirty="0" err="1">
                <a:latin typeface="Arial" panose="020B0604020202020204" pitchFamily="34" charset="0"/>
                <a:ea typeface="Times New Roman" panose="02020603050405020304" pitchFamily="18" charset="0"/>
                <a:cs typeface="Arial" panose="020B0604020202020204" pitchFamily="34" charset="0"/>
              </a:rPr>
              <a:t>lời</a:t>
            </a:r>
            <a:r>
              <a:rPr lang="en-US" altLang="en-US" b="1" dirty="0">
                <a:latin typeface="Arial" panose="020B0604020202020204" pitchFamily="34" charset="0"/>
                <a:ea typeface="Times New Roman" panose="02020603050405020304" pitchFamily="18" charset="0"/>
                <a:cs typeface="Arial" panose="020B0604020202020204" pitchFamily="34" charset="0"/>
              </a:rPr>
              <a:t>:</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Trong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phân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copper sulfate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có</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Cu,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S </a:t>
            </a:r>
            <a:r>
              <a:rPr lang="en-US" altLang="en-US" dirty="0" err="1">
                <a:latin typeface="Arial" panose="020B0604020202020204" pitchFamily="34" charset="0"/>
                <a:ea typeface="Times New Roman" panose="02020603050405020304" pitchFamily="18" charset="0"/>
                <a:cs typeface="Arial" panose="020B0604020202020204" pitchFamily="34" charset="0"/>
              </a:rPr>
              <a:t>và</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bốn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O.</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Khối</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phân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bằng</a:t>
            </a:r>
            <a:r>
              <a:rPr lang="en-US" altLang="en-US" dirty="0">
                <a:latin typeface="Arial" panose="020B0604020202020204" pitchFamily="34" charset="0"/>
                <a:ea typeface="Times New Roman" panose="02020603050405020304" pitchFamily="18" charset="0"/>
                <a:cs typeface="Arial" panose="020B0604020202020204" pitchFamily="34" charset="0"/>
              </a:rPr>
              <a:t>: 64.1 + 32.1 + 16.4 = 160 (</a:t>
            </a:r>
            <a:r>
              <a:rPr lang="en-US" altLang="en-US" dirty="0" err="1">
                <a:latin typeface="Arial" panose="020B0604020202020204" pitchFamily="34" charset="0"/>
                <a:ea typeface="Times New Roman" panose="02020603050405020304" pitchFamily="18" charset="0"/>
                <a:cs typeface="Arial" panose="020B0604020202020204" pitchFamily="34" charset="0"/>
              </a:rPr>
              <a:t>amu</a:t>
            </a:r>
            <a:r>
              <a:rPr lang="en-US" altLang="en-US" dirty="0">
                <a:latin typeface="Arial" panose="020B0604020202020204" pitchFamily="34" charset="0"/>
                <a:ea typeface="Times New Roman" panose="02020603050405020304" pitchFamily="18" charset="0"/>
                <a:cs typeface="Arial" panose="020B0604020202020204" pitchFamily="34" charset="0"/>
              </a:rPr>
              <a:t>)</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Phần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trăm</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khối</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các</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tố</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trong</a:t>
            </a:r>
            <a:r>
              <a:rPr lang="en-US" altLang="en-US" dirty="0">
                <a:latin typeface="Arial" panose="020B0604020202020204" pitchFamily="34" charset="0"/>
                <a:ea typeface="Times New Roman" panose="02020603050405020304" pitchFamily="18" charset="0"/>
                <a:cs typeface="Arial" panose="020B0604020202020204" pitchFamily="34" charset="0"/>
              </a:rPr>
              <a:t>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là</a:t>
            </a:r>
            <a:r>
              <a:rPr lang="en-US" altLang="en-US" dirty="0">
                <a:latin typeface="Arial" panose="020B0604020202020204" pitchFamily="34" charset="0"/>
                <a:ea typeface="Times New Roman" panose="02020603050405020304" pitchFamily="18" charset="0"/>
                <a:cs typeface="Arial" panose="020B0604020202020204" pitchFamily="34" charset="0"/>
              </a:rPr>
              <a:t>:</a:t>
            </a:r>
          </a:p>
          <a:p>
            <a:pPr lvl="0" eaLnBrk="0" fontAlgn="base" hangingPunct="0">
              <a:spcBef>
                <a:spcPct val="0"/>
              </a:spcBef>
              <a:spcAft>
                <a:spcPct val="0"/>
              </a:spcAft>
            </a:pPr>
            <a:br>
              <a:rPr lang="en-US" altLang="en-US" dirty="0">
                <a:latin typeface="Arial" panose="020B0604020202020204" pitchFamily="34" charset="0"/>
                <a:ea typeface="Times New Roman" panose="02020603050405020304" pitchFamily="18" charset="0"/>
                <a:cs typeface="Arial" panose="020B0604020202020204" pitchFamily="34" charset="0"/>
              </a:rPr>
            </a:br>
            <a:endParaRPr lang="en-US" altLang="en-US" sz="1400" dirty="0">
              <a:latin typeface="Arial" panose="020B0604020202020204" pitchFamily="34" charset="0"/>
            </a:endParaRPr>
          </a:p>
          <a:p>
            <a:pPr lvl="0" eaLnBrk="0" fontAlgn="base" hangingPunct="0">
              <a:spcBef>
                <a:spcPct val="0"/>
              </a:spcBef>
              <a:spcAft>
                <a:spcPct val="0"/>
              </a:spcAft>
            </a:pPr>
            <a:endParaRPr lang="en-US" altLang="en-US" sz="2400" dirty="0">
              <a:latin typeface="Arial" panose="020B0604020202020204" pitchFamily="34" charset="0"/>
            </a:endParaRPr>
          </a:p>
        </p:txBody>
      </p:sp>
      <p:pic>
        <p:nvPicPr>
          <p:cNvPr id="10" name="Picture 9"/>
          <p:cNvPicPr>
            <a:picLocks noChangeAspect="1"/>
          </p:cNvPicPr>
          <p:nvPr/>
        </p:nvPicPr>
        <p:blipFill>
          <a:blip r:embed="rId4"/>
          <a:stretch>
            <a:fillRect/>
          </a:stretch>
        </p:blipFill>
        <p:spPr>
          <a:xfrm>
            <a:off x="1587522" y="5042564"/>
            <a:ext cx="6326005" cy="1185497"/>
          </a:xfrm>
          <a:prstGeom prst="rect">
            <a:avLst/>
          </a:prstGeom>
        </p:spPr>
      </p:pic>
      <p:sp>
        <p:nvSpPr>
          <p:cNvPr id="11" name="Rectangle 10"/>
          <p:cNvSpPr/>
          <p:nvPr/>
        </p:nvSpPr>
        <p:spPr>
          <a:xfrm>
            <a:off x="1523360" y="6182687"/>
            <a:ext cx="3227165" cy="369332"/>
          </a:xfrm>
          <a:prstGeom prst="rect">
            <a:avLst/>
          </a:prstGeom>
        </p:spPr>
        <p:txBody>
          <a:bodyPr wrap="none">
            <a:spAutoFit/>
          </a:bodyPr>
          <a:lstStyle/>
          <a:p>
            <a:pPr>
              <a:spcAft>
                <a:spcPts val="0"/>
              </a:spcAft>
            </a:pPr>
            <a:r>
              <a:rPr lang="en-US" dirty="0">
                <a:latin typeface="Times New Roman" panose="02020603050405020304" pitchFamily="18" charset="0"/>
                <a:ea typeface="Times New Roman" panose="02020603050405020304" pitchFamily="18" charset="0"/>
                <a:cs typeface="Arial" panose="020B0604020202020204" pitchFamily="34" charset="0"/>
              </a:rPr>
              <a:t>%O = 100% - 40% - 20% = 40%</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912" y="5784850"/>
            <a:ext cx="79057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152400"/>
            <a:ext cx="8839200" cy="954107"/>
          </a:xfrm>
          <a:prstGeom prst="rect">
            <a:avLst/>
          </a:prstGeom>
        </p:spPr>
        <p:txBody>
          <a:bodyPr>
            <a:spAutoFit/>
          </a:bodyPr>
          <a:lstStyle/>
          <a:p>
            <a:pPr>
              <a:defRPr/>
            </a:pPr>
            <a:r>
              <a:rPr lang="en-US" sz="2800" b="1" u="sng">
                <a:solidFill>
                  <a:srgbClr val="0000FF"/>
                </a:solidFill>
                <a:effectLst>
                  <a:outerShdw blurRad="38100" dist="38100" dir="2700000" algn="tl">
                    <a:srgbClr val="C0C0C0"/>
                  </a:outerShdw>
                </a:effectLst>
                <a:latin typeface="Times New Roman" pitchFamily="18" charset="0"/>
              </a:rPr>
              <a:t>BT2: </a:t>
            </a:r>
            <a:r>
              <a:rPr lang="en-US" sz="2800" b="1">
                <a:solidFill>
                  <a:srgbClr val="0000FF"/>
                </a:solidFill>
                <a:latin typeface="Times New Roman" pitchFamily="18" charset="0"/>
              </a:rPr>
              <a:t> Đá vôi có</a:t>
            </a:r>
            <a:r>
              <a:rPr lang="en-US" sz="2800" b="1">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công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err="1">
                <a:solidFill>
                  <a:srgbClr val="0000FF"/>
                </a:solidFill>
                <a:effectLst>
                  <a:outerShdw blurRad="38100" dist="38100" dir="2700000" algn="tl">
                    <a:srgbClr val="C0C0C0"/>
                  </a:outerShdw>
                </a:effectLst>
                <a:latin typeface="Times New Roman" pitchFamily="18" charset="0"/>
              </a:rPr>
              <a:t>thức</a:t>
            </a:r>
            <a:r>
              <a:rPr lang="en-US" sz="2800" b="1">
                <a:solidFill>
                  <a:srgbClr val="0000FF"/>
                </a:solidFill>
                <a:effectLst>
                  <a:outerShdw blurRad="38100" dist="38100" dir="2700000" algn="tl">
                    <a:srgbClr val="C0C0C0"/>
                  </a:outerShdw>
                </a:effectLst>
                <a:latin typeface="Times New Roman" pitchFamily="18" charset="0"/>
              </a:rPr>
              <a:t>  </a:t>
            </a:r>
            <a:r>
              <a:rPr lang="en-US" sz="2800" b="1">
                <a:effectLst>
                  <a:outerShdw blurRad="38100" dist="38100" dir="2700000" algn="tl">
                    <a:srgbClr val="C0C0C0"/>
                  </a:outerShdw>
                </a:effectLst>
                <a:latin typeface="Times New Roman" pitchFamily="18" charset="0"/>
              </a:rPr>
              <a:t>CaCO</a:t>
            </a:r>
            <a:r>
              <a:rPr lang="en-US" sz="2800" b="1" baseline="-25000">
                <a:effectLst>
                  <a:outerShdw blurRad="38100" dist="38100" dir="2700000" algn="tl">
                    <a:srgbClr val="C0C0C0"/>
                  </a:outerShdw>
                </a:effectLst>
                <a:latin typeface="Times New Roman" pitchFamily="18" charset="0"/>
              </a:rPr>
              <a:t>3</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em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hãy</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tính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thành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trăm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theo</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khối</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lượng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của</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các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nguyên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tố</a:t>
            </a:r>
            <a:r>
              <a:rPr lang="en-US" sz="2800" b="1" dirty="0">
                <a:solidFill>
                  <a:srgbClr val="0000FF"/>
                </a:solidFill>
                <a:effectLst>
                  <a:outerShdw blurRad="38100" dist="38100" dir="2700000" algn="tl">
                    <a:srgbClr val="C0C0C0"/>
                  </a:outerShdw>
                </a:effectLst>
                <a:latin typeface="Times New Roman" pitchFamily="18" charset="0"/>
              </a:rPr>
              <a:t> </a:t>
            </a:r>
            <a:endParaRPr lang="en-US" sz="2800" b="1" dirty="0">
              <a:solidFill>
                <a:srgbClr val="0000FF"/>
              </a:solidFill>
              <a:latin typeface="Times New Roman" pitchFamily="18" charset="0"/>
            </a:endParaRPr>
          </a:p>
        </p:txBody>
      </p:sp>
      <p:sp>
        <p:nvSpPr>
          <p:cNvPr id="1040" name="Rectangle 16"/>
          <p:cNvSpPr>
            <a:spLocks noChangeArrowheads="1"/>
          </p:cNvSpPr>
          <p:nvPr/>
        </p:nvSpPr>
        <p:spPr bwMode="auto">
          <a:xfrm>
            <a:off x="3200400" y="1828801"/>
            <a:ext cx="647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 pos="2743200" algn="ctr"/>
                <a:tab pos="5486400" algn="r"/>
              </a:tabLst>
              <a:defRPr>
                <a:solidFill>
                  <a:schemeClr val="tx1"/>
                </a:solidFill>
                <a:latin typeface="Arial" panose="020B0604020202020204" pitchFamily="34" charset="0"/>
              </a:defRPr>
            </a:lvl1pPr>
            <a:lvl2pPr marL="742950" indent="-285750">
              <a:tabLst>
                <a:tab pos="685800" algn="l"/>
                <a:tab pos="2743200" algn="ctr"/>
                <a:tab pos="5486400" algn="r"/>
              </a:tabLst>
              <a:defRPr>
                <a:solidFill>
                  <a:schemeClr val="tx1"/>
                </a:solidFill>
                <a:latin typeface="Arial" panose="020B0604020202020204" pitchFamily="34" charset="0"/>
              </a:defRPr>
            </a:lvl2pPr>
            <a:lvl3pPr marL="1143000" indent="-228600">
              <a:tabLst>
                <a:tab pos="685800" algn="l"/>
                <a:tab pos="2743200" algn="ctr"/>
                <a:tab pos="5486400" algn="r"/>
              </a:tabLst>
              <a:defRPr>
                <a:solidFill>
                  <a:schemeClr val="tx1"/>
                </a:solidFill>
                <a:latin typeface="Arial" panose="020B0604020202020204" pitchFamily="34" charset="0"/>
              </a:defRPr>
            </a:lvl3pPr>
            <a:lvl4pPr marL="1600200" indent="-228600">
              <a:tabLst>
                <a:tab pos="685800" algn="l"/>
                <a:tab pos="2743200" algn="ctr"/>
                <a:tab pos="5486400" algn="r"/>
              </a:tabLst>
              <a:defRPr>
                <a:solidFill>
                  <a:schemeClr val="tx1"/>
                </a:solidFill>
                <a:latin typeface="Arial" panose="020B0604020202020204" pitchFamily="34" charset="0"/>
              </a:defRPr>
            </a:lvl4pPr>
            <a:lvl5pPr marL="2057400" indent="-228600">
              <a:tabLst>
                <a:tab pos="685800" algn="l"/>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9pPr>
          </a:lstStyle>
          <a:p>
            <a:r>
              <a:rPr lang="nl-NL" altLang="en-US" sz="3200" b="1">
                <a:solidFill>
                  <a:srgbClr val="000000"/>
                </a:solidFill>
                <a:latin typeface="Times New Roman" panose="02020603050405020304" pitchFamily="18" charset="0"/>
                <a:cs typeface="Times New Roman" panose="02020603050405020304" pitchFamily="18" charset="0"/>
              </a:rPr>
              <a:t>Cho Công thức: </a:t>
            </a:r>
            <a:r>
              <a:rPr lang="nl-NL" altLang="en-US" sz="3200">
                <a:solidFill>
                  <a:srgbClr val="000000"/>
                </a:solidFill>
                <a:latin typeface="Times New Roman" panose="02020603050405020304" pitchFamily="18" charset="0"/>
                <a:cs typeface="Times New Roman" panose="02020603050405020304" pitchFamily="18" charset="0"/>
              </a:rPr>
              <a:t>CaCO</a:t>
            </a:r>
            <a:r>
              <a:rPr lang="nl-NL" altLang="en-US" sz="3200" baseline="-30000">
                <a:solidFill>
                  <a:srgbClr val="000000"/>
                </a:solidFill>
                <a:latin typeface="Times New Roman" panose="02020603050405020304" pitchFamily="18" charset="0"/>
                <a:cs typeface="Times New Roman" panose="02020603050405020304" pitchFamily="18" charset="0"/>
              </a:rPr>
              <a:t>3</a:t>
            </a:r>
            <a:r>
              <a:rPr lang="nl-NL" altLang="en-US" sz="3200">
                <a:solidFill>
                  <a:srgbClr val="000000"/>
                </a:solidFill>
                <a:latin typeface="Times New Roman" panose="02020603050405020304" pitchFamily="18" charset="0"/>
                <a:cs typeface="Times New Roman" panose="02020603050405020304" pitchFamily="18" charset="0"/>
              </a:rPr>
              <a:t> </a:t>
            </a:r>
            <a:endParaRPr lang="en-US" altLang="en-US" sz="3200">
              <a:latin typeface="Times New Roman" panose="02020603050405020304" pitchFamily="18" charset="0"/>
              <a:cs typeface="Times New Roman" panose="02020603050405020304" pitchFamily="18" charset="0"/>
            </a:endParaRPr>
          </a:p>
          <a:p>
            <a:r>
              <a:rPr lang="nl-NL" altLang="en-US" sz="3200" b="1">
                <a:solidFill>
                  <a:srgbClr val="000000"/>
                </a:solidFill>
                <a:latin typeface="Times New Roman" panose="02020603050405020304" pitchFamily="18" charset="0"/>
                <a:cs typeface="Times New Roman" panose="02020603050405020304" pitchFamily="18" charset="0"/>
              </a:rPr>
              <a:t>Tìm:    </a:t>
            </a:r>
            <a:r>
              <a:rPr lang="nl-NL" altLang="en-US" sz="3200">
                <a:solidFill>
                  <a:srgbClr val="000000"/>
                </a:solidFill>
                <a:latin typeface="Times New Roman" panose="02020603050405020304" pitchFamily="18" charset="0"/>
                <a:cs typeface="Times New Roman" panose="02020603050405020304" pitchFamily="18" charset="0"/>
              </a:rPr>
              <a:t>%Ca ;    %C ;     %O </a:t>
            </a:r>
            <a:endParaRPr lang="nl-NL"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9169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1302130"/>
          </a:xfrm>
          <a:prstGeom prst="rect">
            <a:avLst/>
          </a:prstGeom>
        </p:spPr>
        <p:txBody>
          <a:bodyPr vert="horz" wrap="square" lIns="0" tIns="16933" rIns="0" bIns="0" rtlCol="0">
            <a:spAutoFit/>
          </a:bodyPr>
          <a:lstStyle/>
          <a:p>
            <a:pPr algn="ctr">
              <a:spcBef>
                <a:spcPts val="133"/>
              </a:spcBef>
            </a:pPr>
            <a:r>
              <a:rPr lang="en-US" sz="4267" b="1" spc="-400" dirty="0">
                <a:solidFill>
                  <a:srgbClr val="FF0000"/>
                </a:solidFill>
                <a:latin typeface="Verdana"/>
                <a:cs typeface="Verdana"/>
              </a:rPr>
              <a:t>II.  HOÁ TRỊ</a:t>
            </a:r>
            <a:endParaRPr lang="en-US" sz="4267" dirty="0">
              <a:solidFill>
                <a:srgbClr val="FF0000"/>
              </a:solidFill>
              <a:latin typeface="Verdana"/>
              <a:cs typeface="Verdana"/>
            </a:endParaRPr>
          </a:p>
          <a:p>
            <a:pPr algn="ctr">
              <a:spcBef>
                <a:spcPts val="133"/>
              </a:spcBef>
            </a:pPr>
            <a:r>
              <a:rPr lang="en-US" sz="4000" b="1" spc="-400" dirty="0">
                <a:solidFill>
                  <a:srgbClr val="253D68"/>
                </a:solidFill>
                <a:latin typeface="Verdana"/>
                <a:cs typeface="Verdana"/>
              </a:rPr>
              <a:t>1. </a:t>
            </a:r>
            <a:r>
              <a:rPr lang="en-US" sz="4000" b="1" spc="-400" dirty="0" err="1">
                <a:solidFill>
                  <a:srgbClr val="253D68"/>
                </a:solidFill>
                <a:latin typeface="Verdana"/>
                <a:cs typeface="Verdana"/>
              </a:rPr>
              <a:t>Cách</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xác</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định</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hoá</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trị</a:t>
            </a:r>
            <a:endParaRPr lang="en-US" sz="4000" b="1" spc="-400" dirty="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err="1">
                <a:solidFill>
                  <a:schemeClr val="bg1"/>
                </a:solidFill>
              </a:rPr>
              <a:t>Tiết</a:t>
            </a:r>
            <a:r>
              <a:rPr lang="en-US" sz="5400">
                <a:solidFill>
                  <a:schemeClr val="bg1"/>
                </a:solidFill>
              </a:rPr>
              <a:t> 3</a:t>
            </a:r>
            <a:endParaRPr sz="5400" dirty="0">
              <a:solidFill>
                <a:schemeClr val="bg1"/>
              </a:solidFill>
            </a:endParaRPr>
          </a:p>
        </p:txBody>
      </p:sp>
    </p:spTree>
    <p:extLst>
      <p:ext uri="{BB962C8B-B14F-4D97-AF65-F5344CB8AC3E}">
        <p14:creationId xmlns:p14="http://schemas.microsoft.com/office/powerpoint/2010/main" val="2385341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238"/>
        <p:cNvGrpSpPr/>
        <p:nvPr/>
      </p:nvGrpSpPr>
      <p:grpSpPr>
        <a:xfrm>
          <a:off x="0" y="0"/>
          <a:ext cx="0" cy="0"/>
          <a:chOff x="0" y="0"/>
          <a:chExt cx="0" cy="0"/>
        </a:xfrm>
      </p:grpSpPr>
      <p:sp>
        <p:nvSpPr>
          <p:cNvPr id="20" name="Rectangle 19"/>
          <p:cNvSpPr/>
          <p:nvPr/>
        </p:nvSpPr>
        <p:spPr>
          <a:xfrm>
            <a:off x="511991" y="4318421"/>
            <a:ext cx="6527800" cy="1077218"/>
          </a:xfrm>
          <a:prstGeom prst="rect">
            <a:avLst/>
          </a:prstGeom>
        </p:spPr>
        <p:txBody>
          <a:bodyPr wrap="square">
            <a:spAutoFit/>
          </a:bodyPr>
          <a:lstStyle/>
          <a:p>
            <a:pPr algn="ctr"/>
            <a:r>
              <a:rPr lang="vi-VN" sz="3200" dirty="0">
                <a:latin typeface="Times New Roman" panose="02020603050405020304" pitchFamily="18" charset="0"/>
                <a:cs typeface="Times New Roman" panose="02020603050405020304" pitchFamily="18" charset="0"/>
              </a:rPr>
              <a:t>Sơ đồ mô tả sự hình thành liên kết cộng hoá trị trong phân tử nước.</a:t>
            </a:r>
            <a:endParaRPr lang="en-US" sz="3200" dirty="0">
              <a:latin typeface="Times New Roman" panose="02020603050405020304" pitchFamily="18" charset="0"/>
              <a:cs typeface="Times New Roman" panose="02020603050405020304" pitchFamily="18" charset="0"/>
            </a:endParaRPr>
          </a:p>
        </p:txBody>
      </p:sp>
      <p:sp>
        <p:nvSpPr>
          <p:cNvPr id="7" name="AutoShape 13" descr="Clip nghệ thuật dấu chấm Hỏi Western Véc tơ đồ Hoạ - png tải về - Miễn phí  trong suốt Hành Vi Con Người png Tải về."/>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9" name="AutoShape 15" descr="Clip nghệ thuật dấu chấm Hỏi Western Véc tơ đồ Hoạ - png tải về - Miễn phí  trong suốt Hành Vi Con Người png Tải về."/>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21" name="Picture 20"/>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11992" y="1428239"/>
            <a:ext cx="6415281" cy="2631143"/>
          </a:xfrm>
          <a:prstGeom prst="rect">
            <a:avLst/>
          </a:prstGeom>
          <a:noFill/>
          <a:ln>
            <a:noFill/>
          </a:ln>
        </p:spPr>
      </p:pic>
    </p:spTree>
    <p:extLst>
      <p:ext uri="{BB962C8B-B14F-4D97-AF65-F5344CB8AC3E}">
        <p14:creationId xmlns:p14="http://schemas.microsoft.com/office/powerpoint/2010/main" val="335095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824" y="3121199"/>
            <a:ext cx="8317310" cy="33454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423" y="3121200"/>
            <a:ext cx="2499577" cy="3736800"/>
          </a:xfrm>
          <a:prstGeom prst="rect">
            <a:avLst/>
          </a:prstGeom>
        </p:spPr>
      </p:pic>
      <p:sp>
        <p:nvSpPr>
          <p:cNvPr id="6" name="Cloud Callout 5"/>
          <p:cNvSpPr/>
          <p:nvPr/>
        </p:nvSpPr>
        <p:spPr>
          <a:xfrm>
            <a:off x="4932164" y="697350"/>
            <a:ext cx="4760259" cy="2423849"/>
          </a:xfrm>
          <a:prstGeom prst="cloudCallout">
            <a:avLst>
              <a:gd name="adj1" fmla="val 55156"/>
              <a:gd name="adj2" fmla="val 5890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a:t>
            </a:r>
            <a:r>
              <a:rPr lang="en-US" sz="2000" dirty="0"/>
              <a:t> </a:t>
            </a:r>
            <a:r>
              <a:rPr lang="en-US" sz="2000" dirty="0" err="1">
                <a:latin typeface="Times New Roman" panose="02020603050405020304" pitchFamily="18" charset="0"/>
                <a:cs typeface="Times New Roman" panose="02020603050405020304" pitchFamily="18" charset="0"/>
              </a:rPr>
              <a:t>Nêu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các</a:t>
            </a:r>
            <a:r>
              <a:rPr lang="en-US" sz="2000">
                <a:latin typeface="Times New Roman" panose="02020603050405020304" pitchFamily="18" charset="0"/>
                <a:cs typeface="Times New Roman" panose="02020603050405020304" pitchFamily="18" charset="0"/>
              </a:rPr>
              <a:t> chất</a:t>
            </a:r>
            <a:r>
              <a:rPr lang="en-US">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trên</a:t>
            </a:r>
            <a:endParaRPr lang="en-US" sz="2000" dirty="0">
              <a:latin typeface="Times New Roman" panose="02020603050405020304" pitchFamily="18" charset="0"/>
              <a:cs typeface="Times New Roman" panose="02020603050405020304" pitchFamily="18" charset="0"/>
            </a:endParaRPr>
          </a:p>
          <a:p>
            <a:pPr algn="ct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19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xit" presetSubtype="10" fill="hold" grpId="1" nodeType="withEffect">
                                  <p:stCondLst>
                                    <p:cond delay="0"/>
                                  </p:stCondLst>
                                  <p:childTnLst>
                                    <p:animEffect transition="out" filter="randombar(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DEE8F91-369E-441E-BE0F-CEA7E07E8AB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6F864C1-4DE6-49ED-A92C-9A519901476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7242762"/>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495" y="1660824"/>
            <a:ext cx="6253934" cy="2563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32263" y="755320"/>
            <a:ext cx="8382000" cy="939360"/>
          </a:xfrm>
          <a:prstGeom prst="rect">
            <a:avLst/>
          </a:prstGeom>
        </p:spPr>
        <p:txBody>
          <a:bodyPr wrap="square">
            <a:spAutoFit/>
          </a:bodyPr>
          <a:lstStyle/>
          <a:p>
            <a:pPr>
              <a:lnSpc>
                <a:spcPct val="145000"/>
              </a:lnSpc>
              <a:spcAft>
                <a:spcPts val="0"/>
              </a:spcAft>
            </a:pP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Sơ</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đồ</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sau</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mô</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tả</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sự</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hình</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liên</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kết</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cộng</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hóa</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trị</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phân</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tử</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HCl</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Hãy</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xác</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định</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hoá</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trị</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b="1" dirty="0">
                <a:latin typeface="Times New Roman" panose="02020603050405020304" pitchFamily="18" charset="0"/>
                <a:ea typeface="Times New Roman" panose="02020603050405020304" pitchFamily="18" charset="0"/>
                <a:cs typeface="Arial" panose="020B0604020202020204" pitchFamily="34" charset="0"/>
              </a:rPr>
              <a:t> chlorine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hợp</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chất</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trên</a:t>
            </a:r>
            <a:r>
              <a:rPr lang="en-US" sz="2000" b="1" dirty="0">
                <a:latin typeface="Times New Roman" panose="02020603050405020304" pitchFamily="18" charset="0"/>
                <a:ea typeface="Times New Roman" panose="02020603050405020304" pitchFamily="18" charset="0"/>
                <a:cs typeface="Arial" panose="020B0604020202020204" pitchFamily="34" charset="0"/>
              </a:rPr>
              <a:t>:</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1480456" y="4649149"/>
            <a:ext cx="9283337" cy="1918602"/>
          </a:xfrm>
          <a:prstGeom prst="rect">
            <a:avLst/>
          </a:prstGeom>
        </p:spPr>
        <p:txBody>
          <a:bodyPr wrap="square">
            <a:spAutoFit/>
          </a:bodyPr>
          <a:lstStyle/>
          <a:p>
            <a:pPr>
              <a:lnSpc>
                <a:spcPct val="145000"/>
              </a:lnSpc>
              <a:spcAft>
                <a:spcPts val="0"/>
              </a:spcAft>
            </a:pPr>
            <a:r>
              <a:rPr lang="en-US" b="1" i="1" dirty="0" err="1">
                <a:latin typeface="Times New Roman" panose="02020603050405020304" pitchFamily="18" charset="0"/>
                <a:ea typeface="Times New Roman" panose="02020603050405020304" pitchFamily="18" charset="0"/>
                <a:cs typeface="Arial" panose="020B0604020202020204" pitchFamily="34" charset="0"/>
              </a:rPr>
              <a:t>Trả</a:t>
            </a:r>
            <a:r>
              <a:rPr lang="en-US" b="1" i="1" dirty="0">
                <a:latin typeface="Times New Roman" panose="02020603050405020304" pitchFamily="18" charset="0"/>
                <a:ea typeface="Times New Roman" panose="02020603050405020304" pitchFamily="18" charset="0"/>
                <a:cs typeface="Arial" panose="020B0604020202020204" pitchFamily="34" charset="0"/>
              </a:rPr>
              <a:t> </a:t>
            </a:r>
            <a:r>
              <a:rPr lang="en-US" b="1" i="1" dirty="0" err="1">
                <a:latin typeface="Times New Roman" panose="02020603050405020304" pitchFamily="18" charset="0"/>
                <a:ea typeface="Times New Roman" panose="02020603050405020304" pitchFamily="18" charset="0"/>
                <a:cs typeface="Arial" panose="020B0604020202020204" pitchFamily="34" charset="0"/>
              </a:rPr>
              <a:t>lời</a:t>
            </a:r>
            <a:r>
              <a:rPr lang="en-US" b="1" i="1" dirty="0">
                <a:latin typeface="Times New Roman" panose="02020603050405020304" pitchFamily="18" charset="0"/>
                <a:ea typeface="Times New Roman" panose="02020603050405020304" pitchFamily="18" charset="0"/>
                <a:cs typeface="Arial" panose="020B0604020202020204" pitchFamily="34" charset="0"/>
              </a:rPr>
              <a:t>: </a:t>
            </a:r>
          </a:p>
          <a:p>
            <a:pPr>
              <a:lnSpc>
                <a:spcPct val="145000"/>
              </a:lnSpc>
              <a:spcAft>
                <a:spcPts val="0"/>
              </a:spcAft>
            </a:pP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i="1" dirty="0">
                <a:latin typeface="Times New Roman" panose="02020603050405020304" pitchFamily="18" charset="0"/>
                <a:ea typeface="Times New Roman" panose="02020603050405020304" pitchFamily="18" charset="0"/>
                <a:cs typeface="Times New Roman" panose="02020603050405020304" pitchFamily="18" charset="0"/>
              </a:rPr>
              <a:t> electron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ts val="75"/>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Theo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sơ</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mô</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HCl</a:t>
            </a:r>
            <a:r>
              <a:rPr lang="en-US" dirty="0">
                <a:latin typeface="Times New Roman" panose="02020603050405020304" pitchFamily="18" charset="0"/>
                <a:ea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ts val="920"/>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78000"/>
              </a:lnSpc>
              <a:spcAft>
                <a:spcPts val="0"/>
              </a:spcAft>
            </a:pPr>
            <a:r>
              <a:rPr lang="en-US"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Cl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dirty="0">
                <a:latin typeface="Times New Roman" panose="02020603050405020304" pitchFamily="18" charset="0"/>
                <a:ea typeface="Times New Roman" panose="02020603050405020304" pitchFamily="18" charset="0"/>
                <a:cs typeface="Times New Roman" panose="02020603050405020304" pitchFamily="18" charset="0"/>
              </a:rPr>
              <a:t> electron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H</a:t>
            </a:r>
            <a:r>
              <a:rPr lang="en-US"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latin typeface="Times New Roman" panose="02020603050405020304" pitchFamily="18" charset="0"/>
                <a:ea typeface="Times New Roman" panose="02020603050405020304" pitchFamily="18" charset="0"/>
                <a:cs typeface="Times New Roman" panose="02020603050405020304" pitchFamily="18" charset="0"/>
              </a:rPr>
              <a:t> Cl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dirty="0">
                <a:latin typeface="Times New Roman" panose="02020603050405020304" pitchFamily="18" charset="0"/>
                <a:ea typeface="Times New Roman" panose="02020603050405020304" pitchFamily="18" charset="0"/>
                <a:cs typeface="Times New Roman" panose="02020603050405020304" pitchFamily="18" charset="0"/>
              </a:rPr>
              <a:t> I.</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931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C41BA59-2500-322E-BC6C-2A486C74D35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DE7E521-E8E9-F168-457E-195F6D1EFC6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67688631"/>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3184" y="203404"/>
            <a:ext cx="11346024" cy="2246769"/>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endParaRPr lang="en-US" sz="2800" b="1" dirty="0">
              <a:solidFill>
                <a:srgbClr val="FF0000"/>
              </a:solidFill>
              <a:latin typeface="Times New Roman" panose="02020603050405020304" pitchFamily="18" charset="0"/>
              <a:cs typeface="Times New Roman" panose="02020603050405020304" pitchFamily="18" charset="0"/>
            </a:endParaRPr>
          </a:p>
          <a:p>
            <a:r>
              <a:rPr lang="nl-NL" sz="2800" b="1" dirty="0">
                <a:solidFill>
                  <a:srgbClr val="FF0000"/>
                </a:solidFill>
                <a:latin typeface="Times New Roman" panose="02020603050405020304" pitchFamily="18" charset="0"/>
                <a:cs typeface="Times New Roman" panose="02020603050405020304" pitchFamily="18" charset="0"/>
              </a:rPr>
              <a:t>- Hoá trị là con số biểu thị khả năng liên kết của nguyên tử của nguyên tố này với nguyên tử của nguyên tố khác hay với nhóm nguyên tử khác.</a:t>
            </a:r>
            <a:endParaRPr lang="en-US" sz="2800" b="1" dirty="0">
              <a:solidFill>
                <a:srgbClr val="FF0000"/>
              </a:solidFill>
              <a:latin typeface="Times New Roman" panose="02020603050405020304" pitchFamily="18" charset="0"/>
              <a:cs typeface="Times New Roman" panose="02020603050405020304" pitchFamily="18" charset="0"/>
            </a:endParaRPr>
          </a:p>
          <a:p>
            <a:r>
              <a:rPr lang="nl-NL" sz="2800" b="1" dirty="0">
                <a:solidFill>
                  <a:srgbClr val="FF0000"/>
                </a:solidFill>
                <a:latin typeface="Times New Roman" panose="02020603050405020304" pitchFamily="18" charset="0"/>
                <a:cs typeface="Times New Roman" panose="02020603050405020304" pitchFamily="18" charset="0"/>
              </a:rPr>
              <a:t>- Hóa trị của một nguyên tố trong hợp chất cụ thể được xác định theo hóa trị của H  và O.</a:t>
            </a:r>
          </a:p>
        </p:txBody>
      </p:sp>
      <p:sp>
        <p:nvSpPr>
          <p:cNvPr id="4" name="TextBox 3"/>
          <p:cNvSpPr txBox="1"/>
          <p:nvPr/>
        </p:nvSpPr>
        <p:spPr>
          <a:xfrm>
            <a:off x="2524126" y="2540179"/>
            <a:ext cx="8515350" cy="4524315"/>
          </a:xfrm>
          <a:prstGeom prst="rect">
            <a:avLst/>
          </a:prstGeom>
          <a:noFill/>
        </p:spPr>
        <p:txBody>
          <a:bodyPr wrap="square" rtlCol="0">
            <a:spAutoFit/>
          </a:bodyPr>
          <a:lstStyle/>
          <a:p>
            <a:r>
              <a:rPr lang="pt-BR" sz="2400" b="1" dirty="0">
                <a:latin typeface="Times New Roman" panose="02020603050405020304" pitchFamily="18" charset="0"/>
                <a:cs typeface="Times New Roman" panose="02020603050405020304" pitchFamily="18" charset="0"/>
              </a:rPr>
              <a:t>Bài tập 1: Em hãy xác định hóa trị của các nguyên tố hoặc nhóm nguyên tử trong các CTHH sau dựa vào quy ước hóa trị:</a:t>
            </a:r>
          </a:p>
          <a:p>
            <a:r>
              <a:rPr lang="pt-BR" sz="2400" dirty="0">
                <a:latin typeface="Times New Roman" panose="02020603050405020304" pitchFamily="18" charset="0"/>
                <a:cs typeface="Times New Roman" panose="02020603050405020304" pitchFamily="18" charset="0"/>
              </a:rPr>
              <a:t>+NH</a:t>
            </a:r>
            <a:r>
              <a:rPr lang="pt-BR"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sym typeface="Wingdings 3" panose="05040102010807070707" pitchFamily="18" charset="2"/>
              </a:rPr>
              <a:t>     </a:t>
            </a:r>
            <a:r>
              <a:rPr lang="pt-BR" sz="2400" dirty="0">
                <a:latin typeface="Times New Roman" panose="02020603050405020304" pitchFamily="18" charset="0"/>
                <a:cs typeface="Times New Roman" panose="02020603050405020304" pitchFamily="18" charset="0"/>
              </a:rPr>
              <a:t>N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+HCl</a:t>
            </a:r>
            <a:r>
              <a:rPr lang="en-US" sz="2400" dirty="0">
                <a:latin typeface="Times New Roman" panose="02020603050405020304" pitchFamily="18" charset="0"/>
                <a:cs typeface="Times New Roman" panose="02020603050405020304" pitchFamily="18" charset="0"/>
                <a:sym typeface="Wingdings 3" panose="05040102010807070707" pitchFamily="18" charset="2"/>
              </a:rPr>
              <a:t>     </a:t>
            </a:r>
            <a:r>
              <a:rPr lang="en-US" sz="2400" dirty="0">
                <a:latin typeface="Times New Roman" panose="02020603050405020304" pitchFamily="18" charset="0"/>
                <a:cs typeface="Times New Roman" panose="02020603050405020304" pitchFamily="18" charset="0"/>
              </a:rPr>
              <a:t>Cl    </a:t>
            </a:r>
          </a:p>
          <a:p>
            <a:r>
              <a:rPr lang="en-US" sz="2400" dirty="0">
                <a:latin typeface="Times New Roman" panose="02020603050405020304" pitchFamily="18" charset="0"/>
                <a:cs typeface="Times New Roman" panose="02020603050405020304" pitchFamily="18" charset="0"/>
              </a:rPr>
              <a:t>+CH</a:t>
            </a:r>
            <a:r>
              <a:rPr lang="en-US" sz="2400" baseline="-25000"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sym typeface="Wingdings 3" panose="05040102010807070707" pitchFamily="18" charset="2"/>
              </a:rPr>
              <a:t>     </a:t>
            </a:r>
            <a:r>
              <a:rPr lang="en-US" sz="2400" dirty="0">
                <a:latin typeface="Times New Roman" panose="02020603050405020304" pitchFamily="18" charset="0"/>
                <a:cs typeface="Times New Roman" panose="02020603050405020304" pitchFamily="18" charset="0"/>
              </a:rPr>
              <a:t>C     </a:t>
            </a:r>
          </a:p>
          <a:p>
            <a:r>
              <a:rPr lang="en-US" sz="2400" dirty="0">
                <a:latin typeface="Times New Roman" panose="02020603050405020304" pitchFamily="18" charset="0"/>
                <a:cs typeface="Times New Roman" panose="02020603050405020304" pitchFamily="18" charset="0"/>
              </a:rPr>
              <a:t> </a:t>
            </a:r>
          </a:p>
          <a:p>
            <a:r>
              <a:rPr lang="pt-BR" sz="2400" dirty="0">
                <a:latin typeface="Times New Roman" panose="02020603050405020304" pitchFamily="18" charset="0"/>
                <a:cs typeface="Times New Roman" panose="02020603050405020304" pitchFamily="18" charset="0"/>
              </a:rPr>
              <a:t>+</a:t>
            </a:r>
            <a:r>
              <a:rPr lang="pt-BR" sz="2400" b="1" i="1" dirty="0">
                <a:latin typeface="Times New Roman" panose="02020603050405020304" pitchFamily="18" charset="0"/>
                <a:cs typeface="Times New Roman" panose="02020603050405020304" pitchFamily="18" charset="0"/>
              </a:rPr>
              <a:t> </a:t>
            </a:r>
            <a:r>
              <a:rPr lang="pt-BR" sz="2400" dirty="0">
                <a:latin typeface="Times New Roman" panose="02020603050405020304" pitchFamily="18" charset="0"/>
                <a:cs typeface="Times New Roman" panose="02020603050405020304" pitchFamily="18" charset="0"/>
              </a:rPr>
              <a:t>K</a:t>
            </a:r>
            <a:r>
              <a:rPr lang="pt-BR" sz="2400" baseline="-25000" dirty="0">
                <a:latin typeface="Times New Roman" panose="02020603050405020304" pitchFamily="18" charset="0"/>
                <a:cs typeface="Times New Roman" panose="02020603050405020304" pitchFamily="18" charset="0"/>
              </a:rPr>
              <a:t>2</a:t>
            </a:r>
            <a:r>
              <a:rPr lang="pt-BR" sz="2400" dirty="0">
                <a:latin typeface="Times New Roman" panose="02020603050405020304" pitchFamily="18" charset="0"/>
                <a:cs typeface="Times New Roman" panose="02020603050405020304" pitchFamily="18" charset="0"/>
              </a:rPr>
              <a:t>O</a:t>
            </a:r>
            <a:r>
              <a:rPr lang="en-US" sz="2400" dirty="0">
                <a:latin typeface="Times New Roman" panose="02020603050405020304" pitchFamily="18" charset="0"/>
                <a:cs typeface="Times New Roman" panose="02020603050405020304" pitchFamily="18" charset="0"/>
                <a:sym typeface="Wingdings 3" panose="05040102010807070707" pitchFamily="18" charset="2"/>
              </a:rPr>
              <a:t>     </a:t>
            </a:r>
            <a:r>
              <a:rPr lang="pt-BR" sz="2400" dirty="0">
                <a:latin typeface="Times New Roman" panose="02020603050405020304" pitchFamily="18" charset="0"/>
                <a:cs typeface="Times New Roman" panose="02020603050405020304" pitchFamily="18" charset="0"/>
              </a:rPr>
              <a:t>K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ZnO</a:t>
            </a:r>
            <a:r>
              <a:rPr lang="en-US" sz="2400" dirty="0">
                <a:latin typeface="Times New Roman" panose="02020603050405020304" pitchFamily="18" charset="0"/>
                <a:cs typeface="Times New Roman" panose="02020603050405020304" pitchFamily="18" charset="0"/>
                <a:sym typeface="Wingdings 3" panose="05040102010807070707" pitchFamily="18" charset="2"/>
              </a:rPr>
              <a:t>     </a:t>
            </a:r>
            <a:r>
              <a:rPr lang="en-US" sz="2400" dirty="0">
                <a:latin typeface="Times New Roman" panose="02020603050405020304" pitchFamily="18" charset="0"/>
                <a:cs typeface="Times New Roman" panose="02020603050405020304" pitchFamily="18" charset="0"/>
              </a:rPr>
              <a:t>Zn    </a:t>
            </a:r>
          </a:p>
          <a:p>
            <a:r>
              <a:rPr lang="en-US" sz="2400" dirty="0">
                <a:latin typeface="Times New Roman" panose="02020603050405020304" pitchFamily="18" charset="0"/>
                <a:cs typeface="Times New Roman" panose="02020603050405020304" pitchFamily="18" charset="0"/>
              </a:rPr>
              <a:t> +SO</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sym typeface="Wingdings 3" panose="05040102010807070707" pitchFamily="18" charset="2"/>
              </a:rPr>
              <a:t>    </a:t>
            </a:r>
            <a:r>
              <a:rPr lang="en-US" sz="2400" dirty="0">
                <a:latin typeface="Times New Roman" panose="02020603050405020304" pitchFamily="18" charset="0"/>
                <a:cs typeface="Times New Roman" panose="02020603050405020304" pitchFamily="18" charset="0"/>
              </a:rPr>
              <a:t>S      </a:t>
            </a:r>
          </a:p>
          <a:p>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SO</a:t>
            </a:r>
            <a:r>
              <a:rPr lang="en-US" sz="2400" baseline="-25000"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3" panose="05040102010807070707" pitchFamily="18" charset="2"/>
              </a:rPr>
              <a:t>     </a:t>
            </a:r>
            <a:r>
              <a:rPr lang="en-US" sz="2400" dirty="0">
                <a:latin typeface="Times New Roman" panose="02020603050405020304" pitchFamily="18" charset="0"/>
                <a:cs typeface="Times New Roman" panose="02020603050405020304" pitchFamily="18" charset="0"/>
              </a:rPr>
              <a:t>SO</a:t>
            </a:r>
            <a:r>
              <a:rPr lang="en-US" sz="2400" baseline="-25000" dirty="0">
                <a:latin typeface="Times New Roman" panose="02020603050405020304" pitchFamily="18" charset="0"/>
                <a:cs typeface="Times New Roman" panose="02020603050405020304" pitchFamily="18" charset="0"/>
              </a:rPr>
              <a:t>4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PO</a:t>
            </a:r>
            <a:r>
              <a:rPr lang="en-US" sz="2400" baseline="-25000"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3" panose="05040102010807070707" pitchFamily="18" charset="2"/>
              </a:rPr>
              <a:t>     </a:t>
            </a:r>
            <a:r>
              <a:rPr lang="en-US" sz="2400" dirty="0">
                <a:latin typeface="Times New Roman" panose="02020603050405020304" pitchFamily="18" charset="0"/>
                <a:cs typeface="Times New Roman" panose="02020603050405020304" pitchFamily="18" charset="0"/>
              </a:rPr>
              <a:t>PO</a:t>
            </a:r>
            <a:r>
              <a:rPr lang="en-US" sz="2400" baseline="-25000" dirty="0">
                <a:latin typeface="Times New Roman" panose="02020603050405020304" pitchFamily="18" charset="0"/>
                <a:cs typeface="Times New Roman" panose="02020603050405020304" pitchFamily="18" charset="0"/>
              </a:rPr>
              <a:t>4       </a:t>
            </a:r>
            <a:endParaRPr lang="en-US" sz="2400" dirty="0">
              <a:latin typeface="Times New Roman" panose="02020603050405020304" pitchFamily="18" charset="0"/>
              <a:cs typeface="Times New Roman" panose="02020603050405020304" pitchFamily="18" charset="0"/>
            </a:endParaRPr>
          </a:p>
          <a:p>
            <a:endParaRPr lang="vi-VN" sz="2400" dirty="0"/>
          </a:p>
        </p:txBody>
      </p:sp>
      <p:sp>
        <p:nvSpPr>
          <p:cNvPr id="5" name="TextBox 4"/>
          <p:cNvSpPr txBox="1"/>
          <p:nvPr/>
        </p:nvSpPr>
        <p:spPr>
          <a:xfrm>
            <a:off x="5505022" y="3290589"/>
            <a:ext cx="492443" cy="461665"/>
          </a:xfrm>
          <a:prstGeom prst="rect">
            <a:avLst/>
          </a:prstGeom>
          <a:noFill/>
        </p:spPr>
        <p:txBody>
          <a:bodyPr wrap="none" rtlCol="0">
            <a:spAutoFit/>
          </a:bodyPr>
          <a:lstStyle/>
          <a:p>
            <a:r>
              <a:rPr lang="en-US" sz="2400" dirty="0">
                <a:latin typeface="Times New Roman" pitchFamily="18" charset="0"/>
                <a:cs typeface="Times New Roman" pitchFamily="18" charset="0"/>
              </a:rPr>
              <a:t>III</a:t>
            </a:r>
            <a:endParaRPr lang="vi-VN" sz="2400" dirty="0">
              <a:latin typeface="Times New Roman" pitchFamily="18" charset="0"/>
              <a:cs typeface="Times New Roman" pitchFamily="18" charset="0"/>
            </a:endParaRPr>
          </a:p>
        </p:txBody>
      </p:sp>
      <p:sp>
        <p:nvSpPr>
          <p:cNvPr id="6" name="TextBox 5"/>
          <p:cNvSpPr txBox="1"/>
          <p:nvPr/>
        </p:nvSpPr>
        <p:spPr>
          <a:xfrm>
            <a:off x="5467715" y="3659235"/>
            <a:ext cx="287258" cy="461665"/>
          </a:xfrm>
          <a:prstGeom prst="rect">
            <a:avLst/>
          </a:prstGeom>
          <a:noFill/>
        </p:spPr>
        <p:txBody>
          <a:bodyPr wrap="none" rtlCol="0">
            <a:spAutoFit/>
          </a:bodyPr>
          <a:lstStyle/>
          <a:p>
            <a:r>
              <a:rPr lang="en-US" sz="2400">
                <a:latin typeface="Times New Roman" pitchFamily="18" charset="0"/>
                <a:cs typeface="Times New Roman" pitchFamily="18" charset="0"/>
              </a:rPr>
              <a:t>I</a:t>
            </a:r>
            <a:endParaRPr lang="vi-VN" sz="2400">
              <a:latin typeface="Times New Roman" pitchFamily="18" charset="0"/>
              <a:cs typeface="Times New Roman" pitchFamily="18" charset="0"/>
            </a:endParaRPr>
          </a:p>
        </p:txBody>
      </p:sp>
      <p:sp>
        <p:nvSpPr>
          <p:cNvPr id="7" name="TextBox 6"/>
          <p:cNvSpPr txBox="1"/>
          <p:nvPr/>
        </p:nvSpPr>
        <p:spPr>
          <a:xfrm>
            <a:off x="5469344" y="4025052"/>
            <a:ext cx="510076" cy="461665"/>
          </a:xfrm>
          <a:prstGeom prst="rect">
            <a:avLst/>
          </a:prstGeom>
          <a:noFill/>
        </p:spPr>
        <p:txBody>
          <a:bodyPr wrap="none" rtlCol="0">
            <a:spAutoFit/>
          </a:bodyPr>
          <a:lstStyle/>
          <a:p>
            <a:r>
              <a:rPr lang="en-US" sz="2400">
                <a:latin typeface="Times New Roman" pitchFamily="18" charset="0"/>
                <a:cs typeface="Times New Roman" pitchFamily="18" charset="0"/>
              </a:rPr>
              <a:t>IV</a:t>
            </a:r>
            <a:endParaRPr lang="vi-VN" sz="2400">
              <a:latin typeface="Times New Roman" pitchFamily="18" charset="0"/>
              <a:cs typeface="Times New Roman" pitchFamily="18" charset="0"/>
            </a:endParaRPr>
          </a:p>
        </p:txBody>
      </p:sp>
      <p:sp>
        <p:nvSpPr>
          <p:cNvPr id="8" name="TextBox 7"/>
          <p:cNvSpPr txBox="1"/>
          <p:nvPr/>
        </p:nvSpPr>
        <p:spPr>
          <a:xfrm>
            <a:off x="5393580" y="4702213"/>
            <a:ext cx="287258" cy="461665"/>
          </a:xfrm>
          <a:prstGeom prst="rect">
            <a:avLst/>
          </a:prstGeom>
          <a:noFill/>
        </p:spPr>
        <p:txBody>
          <a:bodyPr wrap="none" rtlCol="0">
            <a:spAutoFit/>
          </a:bodyPr>
          <a:lstStyle/>
          <a:p>
            <a:r>
              <a:rPr lang="en-US" sz="2400" dirty="0">
                <a:latin typeface="Times New Roman" pitchFamily="18" charset="0"/>
                <a:cs typeface="Times New Roman" pitchFamily="18" charset="0"/>
              </a:rPr>
              <a:t>I</a:t>
            </a:r>
            <a:endParaRPr lang="vi-VN" sz="2400" dirty="0">
              <a:latin typeface="Times New Roman" pitchFamily="18" charset="0"/>
              <a:cs typeface="Times New Roman" pitchFamily="18" charset="0"/>
            </a:endParaRPr>
          </a:p>
        </p:txBody>
      </p:sp>
      <p:sp>
        <p:nvSpPr>
          <p:cNvPr id="9" name="TextBox 8"/>
          <p:cNvSpPr txBox="1"/>
          <p:nvPr/>
        </p:nvSpPr>
        <p:spPr>
          <a:xfrm>
            <a:off x="5356777" y="5061336"/>
            <a:ext cx="389850" cy="461665"/>
          </a:xfrm>
          <a:prstGeom prst="rect">
            <a:avLst/>
          </a:prstGeom>
          <a:noFill/>
        </p:spPr>
        <p:txBody>
          <a:bodyPr wrap="none" rtlCol="0">
            <a:spAutoFit/>
          </a:bodyPr>
          <a:lstStyle/>
          <a:p>
            <a:r>
              <a:rPr lang="en-US" sz="2400" dirty="0">
                <a:latin typeface="Times New Roman" pitchFamily="18" charset="0"/>
                <a:cs typeface="Times New Roman" pitchFamily="18" charset="0"/>
              </a:rPr>
              <a:t>II</a:t>
            </a:r>
            <a:endParaRPr lang="vi-VN" sz="2400" dirty="0">
              <a:latin typeface="Times New Roman" pitchFamily="18" charset="0"/>
              <a:cs typeface="Times New Roman" pitchFamily="18" charset="0"/>
            </a:endParaRPr>
          </a:p>
        </p:txBody>
      </p:sp>
      <p:sp>
        <p:nvSpPr>
          <p:cNvPr id="10" name="TextBox 9"/>
          <p:cNvSpPr txBox="1"/>
          <p:nvPr/>
        </p:nvSpPr>
        <p:spPr>
          <a:xfrm>
            <a:off x="5346276" y="5438604"/>
            <a:ext cx="510076" cy="461665"/>
          </a:xfrm>
          <a:prstGeom prst="rect">
            <a:avLst/>
          </a:prstGeom>
          <a:noFill/>
        </p:spPr>
        <p:txBody>
          <a:bodyPr wrap="none" rtlCol="0">
            <a:spAutoFit/>
          </a:bodyPr>
          <a:lstStyle/>
          <a:p>
            <a:r>
              <a:rPr lang="en-US" sz="2400" dirty="0">
                <a:latin typeface="Times New Roman" pitchFamily="18" charset="0"/>
                <a:cs typeface="Times New Roman" pitchFamily="18" charset="0"/>
              </a:rPr>
              <a:t>IV</a:t>
            </a:r>
            <a:endParaRPr lang="vi-VN" sz="2400" dirty="0">
              <a:latin typeface="Times New Roman" pitchFamily="18" charset="0"/>
              <a:cs typeface="Times New Roman" pitchFamily="18" charset="0"/>
            </a:endParaRPr>
          </a:p>
        </p:txBody>
      </p:sp>
      <p:sp>
        <p:nvSpPr>
          <p:cNvPr id="11" name="TextBox 10"/>
          <p:cNvSpPr txBox="1"/>
          <p:nvPr/>
        </p:nvSpPr>
        <p:spPr>
          <a:xfrm>
            <a:off x="5580447" y="5796822"/>
            <a:ext cx="389850" cy="461665"/>
          </a:xfrm>
          <a:prstGeom prst="rect">
            <a:avLst/>
          </a:prstGeom>
          <a:noFill/>
        </p:spPr>
        <p:txBody>
          <a:bodyPr wrap="none" rtlCol="0">
            <a:spAutoFit/>
          </a:bodyPr>
          <a:lstStyle/>
          <a:p>
            <a:r>
              <a:rPr lang="en-US" sz="2400">
                <a:latin typeface="Times New Roman" pitchFamily="18" charset="0"/>
                <a:cs typeface="Times New Roman" pitchFamily="18" charset="0"/>
              </a:rPr>
              <a:t>II</a:t>
            </a:r>
            <a:endParaRPr lang="vi-VN" sz="2400">
              <a:latin typeface="Times New Roman" pitchFamily="18" charset="0"/>
              <a:cs typeface="Times New Roman" pitchFamily="18" charset="0"/>
            </a:endParaRPr>
          </a:p>
        </p:txBody>
      </p:sp>
      <p:sp>
        <p:nvSpPr>
          <p:cNvPr id="12" name="TextBox 11"/>
          <p:cNvSpPr txBox="1"/>
          <p:nvPr/>
        </p:nvSpPr>
        <p:spPr>
          <a:xfrm>
            <a:off x="5539059" y="6258487"/>
            <a:ext cx="492443" cy="461665"/>
          </a:xfrm>
          <a:prstGeom prst="rect">
            <a:avLst/>
          </a:prstGeom>
          <a:noFill/>
        </p:spPr>
        <p:txBody>
          <a:bodyPr wrap="none" rtlCol="0">
            <a:spAutoFit/>
          </a:bodyPr>
          <a:lstStyle/>
          <a:p>
            <a:r>
              <a:rPr lang="en-US" sz="2400">
                <a:latin typeface="Times New Roman" pitchFamily="18" charset="0"/>
                <a:cs typeface="Times New Roman" pitchFamily="18" charset="0"/>
              </a:rPr>
              <a:t>III</a:t>
            </a:r>
            <a:endParaRPr lang="vi-VN" sz="2400">
              <a:latin typeface="Times New Roman" pitchFamily="18" charset="0"/>
              <a:cs typeface="Times New Roman" pitchFamily="18" charset="0"/>
            </a:endParaRPr>
          </a:p>
        </p:txBody>
      </p:sp>
    </p:spTree>
    <p:extLst>
      <p:ext uri="{BB962C8B-B14F-4D97-AF65-F5344CB8AC3E}">
        <p14:creationId xmlns:p14="http://schemas.microsoft.com/office/powerpoint/2010/main" val="347455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109" y="239496"/>
            <a:ext cx="7697606" cy="6265807"/>
          </a:xfrm>
          <a:prstGeom prst="rect">
            <a:avLst/>
          </a:prstGeom>
        </p:spPr>
      </p:pic>
    </p:spTree>
    <p:extLst>
      <p:ext uri="{BB962C8B-B14F-4D97-AF65-F5344CB8AC3E}">
        <p14:creationId xmlns:p14="http://schemas.microsoft.com/office/powerpoint/2010/main" val="2563127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83" y="2090058"/>
            <a:ext cx="10990217" cy="4611188"/>
          </a:xfrm>
          <a:prstGeom prst="rect">
            <a:avLst/>
          </a:prstGeom>
        </p:spPr>
      </p:pic>
      <p:sp>
        <p:nvSpPr>
          <p:cNvPr id="6" name="Flowchart: Delay 5"/>
          <p:cNvSpPr/>
          <p:nvPr/>
        </p:nvSpPr>
        <p:spPr>
          <a:xfrm>
            <a:off x="1" y="522514"/>
            <a:ext cx="4140926" cy="1672048"/>
          </a:xfrm>
          <a:prstGeom prst="flowChartDelay">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imes New Roman" panose="02020603050405020304" pitchFamily="18" charset="0"/>
                <a:cs typeface="Times New Roman" panose="02020603050405020304" pitchFamily="18" charset="0"/>
              </a:rPr>
              <a:t>2. </a:t>
            </a:r>
            <a:r>
              <a:rPr lang="en-US" sz="3600" dirty="0" err="1">
                <a:solidFill>
                  <a:schemeClr val="tx1"/>
                </a:solidFill>
                <a:latin typeface="Times New Roman" panose="02020603050405020304" pitchFamily="18" charset="0"/>
                <a:cs typeface="Times New Roman" panose="02020603050405020304" pitchFamily="18" charset="0"/>
              </a:rPr>
              <a:t>Quy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tắc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hoá</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trị</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88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64173727"/>
              </p:ext>
            </p:extLst>
          </p:nvPr>
        </p:nvGraphicFramePr>
        <p:xfrm>
          <a:off x="1431834" y="1365862"/>
          <a:ext cx="9057639" cy="1853346"/>
        </p:xfrm>
        <a:graphic>
          <a:graphicData uri="http://schemas.openxmlformats.org/drawingml/2006/table">
            <a:tbl>
              <a:tblPr/>
              <a:tblGrid>
                <a:gridCol w="905764">
                  <a:extLst>
                    <a:ext uri="{9D8B030D-6E8A-4147-A177-3AD203B41FA5}">
                      <a16:colId xmlns:a16="http://schemas.microsoft.com/office/drawing/2014/main" val="898051608"/>
                    </a:ext>
                  </a:extLst>
                </a:gridCol>
                <a:gridCol w="2065142">
                  <a:extLst>
                    <a:ext uri="{9D8B030D-6E8A-4147-A177-3AD203B41FA5}">
                      <a16:colId xmlns:a16="http://schemas.microsoft.com/office/drawing/2014/main" val="3472104559"/>
                    </a:ext>
                  </a:extLst>
                </a:gridCol>
                <a:gridCol w="3206404">
                  <a:extLst>
                    <a:ext uri="{9D8B030D-6E8A-4147-A177-3AD203B41FA5}">
                      <a16:colId xmlns:a16="http://schemas.microsoft.com/office/drawing/2014/main" val="3912481268"/>
                    </a:ext>
                  </a:extLst>
                </a:gridCol>
                <a:gridCol w="2880329">
                  <a:extLst>
                    <a:ext uri="{9D8B030D-6E8A-4147-A177-3AD203B41FA5}">
                      <a16:colId xmlns:a16="http://schemas.microsoft.com/office/drawing/2014/main" val="2616253677"/>
                    </a:ext>
                  </a:extLst>
                </a:gridCol>
              </a:tblGrid>
              <a:tr h="221641">
                <a:tc>
                  <a:txBody>
                    <a:bodyPr/>
                    <a:lstStyle/>
                    <a:p>
                      <a:pPr>
                        <a:spcAft>
                          <a:spcPts val="0"/>
                        </a:spcAft>
                      </a:pPr>
                      <a:r>
                        <a:rPr lang="en-US" sz="12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Hóa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lưu</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a:effectLst/>
                          <a:latin typeface="Times New Roman" panose="02020603050405020304" pitchFamily="18" charset="0"/>
                          <a:ea typeface="Times New Roman" panose="02020603050405020304" pitchFamily="18" charset="0"/>
                          <a:cs typeface="Arial" panose="020B0604020202020204" pitchFamily="34" charset="0"/>
                        </a:rPr>
                        <a:t>Tích của chỉ số và hóa trị</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a:effectLst/>
                          <a:latin typeface="Times New Roman" panose="02020603050405020304" pitchFamily="18" charset="0"/>
                          <a:ea typeface="Times New Roman" panose="02020603050405020304" pitchFamily="18" charset="0"/>
                          <a:cs typeface="Arial" panose="020B0604020202020204" pitchFamily="34" charset="0"/>
                        </a:rPr>
                        <a:t>Tích của chỉ số và hóa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13490907"/>
                  </a:ext>
                </a:extLst>
              </a:tr>
              <a:tr h="318608">
                <a:tc>
                  <a:txBody>
                    <a:bodyPr/>
                    <a:lstStyle/>
                    <a:p>
                      <a:pPr>
                        <a:spcAft>
                          <a:spcPts val="0"/>
                        </a:spcAft>
                      </a:pPr>
                      <a:r>
                        <a:rPr lang="en-US" sz="12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huỳnh</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/carbon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lưu</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huỳnh</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/carbon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hydrogen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49290986"/>
                  </a:ext>
                </a:extLst>
              </a:tr>
              <a:tr h="110820">
                <a:tc>
                  <a:txBody>
                    <a:bodyPr/>
                    <a:lstStyle/>
                    <a:p>
                      <a:pPr>
                        <a:spcAft>
                          <a:spcPts val="0"/>
                        </a:spcAft>
                      </a:pPr>
                      <a:r>
                        <a:rPr lang="en-US" sz="7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777930"/>
                  </a:ext>
                </a:extLst>
              </a:tr>
              <a:tr h="274412">
                <a:tc>
                  <a:txBody>
                    <a:bodyPr/>
                    <a:lstStyle/>
                    <a:p>
                      <a:pPr marL="63500">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H</a:t>
                      </a:r>
                      <a:r>
                        <a:rPr lang="en-US" sz="1600" baseline="-25000" dirty="0">
                          <a:effectLst/>
                          <a:latin typeface="Times New Roman" panose="02020603050405020304" pitchFamily="18" charset="0"/>
                          <a:ea typeface="Times New Roman" panose="02020603050405020304" pitchFamily="18" charset="0"/>
                          <a:cs typeface="Arial" panose="020B0604020202020204" pitchFamily="34" charset="0"/>
                        </a:rPr>
                        <a:t>2</a:t>
                      </a:r>
                      <a:r>
                        <a:rPr lang="en-US" sz="1600" dirty="0">
                          <a:effectLst/>
                          <a:latin typeface="Times New Roman" panose="02020603050405020304" pitchFamily="18" charset="0"/>
                          <a:ea typeface="Times New Roman" panose="02020603050405020304" pitchFamily="18" charset="0"/>
                          <a:cs typeface="Arial" panose="020B0604020202020204" pitchFamily="34" charset="0"/>
                        </a:rPr>
                        <a: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II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1.II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2.I</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6563736"/>
                  </a:ext>
                </a:extLst>
              </a:tr>
              <a:tr h="87073">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413674"/>
                  </a:ext>
                </a:extLst>
              </a:tr>
              <a:tr h="284966">
                <a:tc>
                  <a:txBody>
                    <a:bodyPr/>
                    <a:lstStyle/>
                    <a:p>
                      <a:pPr marL="63500">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CH</a:t>
                      </a:r>
                      <a:r>
                        <a:rPr lang="en-US" sz="1600" baseline="-25000" dirty="0">
                          <a:effectLst/>
                          <a:latin typeface="Times New Roman" panose="02020603050405020304" pitchFamily="18" charset="0"/>
                          <a:ea typeface="Times New Roman" panose="02020603050405020304" pitchFamily="18" charset="0"/>
                          <a:cs typeface="Arial" panose="020B0604020202020204" pitchFamily="34" charset="0"/>
                        </a:rPr>
                        <a:t>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IV</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1.IV</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812800" algn="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4.I</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58346664"/>
                  </a:ext>
                </a:extLst>
              </a:tr>
              <a:tr h="79817">
                <a:tc>
                  <a:txBody>
                    <a:bodyPr/>
                    <a:lstStyle/>
                    <a:p>
                      <a:pPr>
                        <a:spcAft>
                          <a:spcPts val="0"/>
                        </a:spcAft>
                      </a:pPr>
                      <a:r>
                        <a:rPr lang="en-US" sz="5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0609097"/>
                  </a:ext>
                </a:extLst>
              </a:tr>
            </a:tbl>
          </a:graphicData>
        </a:graphic>
      </p:graphicFrame>
      <p:sp>
        <p:nvSpPr>
          <p:cNvPr id="4" name="Rectangle 3"/>
          <p:cNvSpPr/>
          <p:nvPr/>
        </p:nvSpPr>
        <p:spPr>
          <a:xfrm>
            <a:off x="1022892" y="3302999"/>
            <a:ext cx="13010606" cy="3217356"/>
          </a:xfrm>
          <a:prstGeom prst="rect">
            <a:avLst/>
          </a:prstGeom>
        </p:spPr>
        <p:txBody>
          <a:bodyPr wrap="square">
            <a:spAutoFit/>
          </a:bodyPr>
          <a:lstStyle/>
          <a:p>
            <a:pPr marL="4445">
              <a:lnSpc>
                <a:spcPct val="96000"/>
              </a:lnSpc>
              <a:spcAft>
                <a:spcPts val="0"/>
              </a:spcAft>
            </a:pP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05"/>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4991100" lvl="0" indent="-342900">
              <a:lnSpc>
                <a:spcPct val="151000"/>
              </a:lnSpc>
              <a:spcAft>
                <a:spcPts val="0"/>
              </a:spcAft>
              <a:buFont typeface="+mj-lt"/>
              <a:buAutoNum type="arabicPeriod"/>
              <a:tabLst>
                <a:tab pos="182880"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S </a:t>
            </a:r>
          </a:p>
          <a:p>
            <a:pPr marR="4991100" lvl="0">
              <a:lnSpc>
                <a:spcPct val="151000"/>
              </a:lnSpc>
              <a:spcAft>
                <a:spcPts val="0"/>
              </a:spcAft>
              <a:tabLst>
                <a:tab pos="18288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1.II = 2.I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79000"/>
              </a:lnSpc>
              <a:spcAft>
                <a:spcPts val="0"/>
              </a:spcAft>
              <a:buFont typeface="Arial" panose="020B0604020202020204" pitchFamily="34" charset="0"/>
              <a:buChar char="⇒"/>
              <a:tabLst>
                <a:tab pos="207645"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huỳnh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820"/>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35"/>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marR="4927600">
              <a:lnSpc>
                <a:spcPct val="151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CH</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p>
            <a:pPr marL="4445" marR="4927600">
              <a:lnSpc>
                <a:spcPct val="151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1.IV = 4.I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0"/>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nSpc>
                <a:spcPct val="78000"/>
              </a:lnSpc>
              <a:spcAft>
                <a:spcPts val="0"/>
              </a:spcAft>
              <a:buFont typeface="Arial" panose="020B0604020202020204" pitchFamily="34" charset="0"/>
              <a:buChar char="⇒"/>
              <a:tabLst>
                <a:tab pos="218440"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carbon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F2B97E02-2794-2E94-58F4-CB18E3CEE5B5}"/>
                  </a:ext>
                </a:extLst>
              </p:cNvPr>
              <p:cNvGraphicFramePr>
                <a:graphicFrameLocks noChangeAspect="1"/>
              </p:cNvGraphicFramePr>
              <p:nvPr>
                <p:extLst>
                  <p:ext uri="{D42A27DB-BD31-4B8C-83A1-F6EECF244321}">
                    <p14:modId xmlns:p14="http://schemas.microsoft.com/office/powerpoint/2010/main" val="4083727029"/>
                  </p:ext>
                </p:extLst>
              </p:nvPr>
            </p:nvGraphicFramePr>
            <p:xfrm>
              <a:off x="-2326228" y="4750448"/>
              <a:ext cx="3048000" cy="1714500"/>
            </p:xfrm>
            <a:graphic>
              <a:graphicData uri="http://schemas.microsoft.com/office/powerpoint/2016/slidezoom">
                <pslz:sldZm>
                  <pslz:sldZmObj sldId="293" cId="15042269">
                    <pslz:zmPr id="{B63C6ABF-35FA-448C-A9C4-C2D384291FAB}"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3" action="ppaction://hlinksldjump"/>
                <a:extLst>
                  <a:ext uri="{FF2B5EF4-FFF2-40B4-BE49-F238E27FC236}">
                    <a16:creationId xmlns:a16="http://schemas.microsoft.com/office/drawing/2014/main" id="{F2B97E02-2794-2E94-58F4-CB18E3CEE5B5}"/>
                  </a:ext>
                </a:extLst>
              </p:cNvPr>
              <p:cNvPicPr>
                <a:picLocks noGrp="1" noRot="1" noChangeAspect="1" noMove="1" noResize="1" noEditPoints="1" noAdjustHandles="1" noChangeArrowheads="1" noChangeShapeType="1"/>
              </p:cNvPicPr>
              <p:nvPr/>
            </p:nvPicPr>
            <p:blipFill>
              <a:blip r:embed="rId4"/>
              <a:stretch>
                <a:fillRect/>
              </a:stretch>
            </p:blipFill>
            <p:spPr>
              <a:xfrm>
                <a:off x="-2326228" y="4750448"/>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5042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E0EE986-67A0-C255-3D1B-ED36517B2C9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ED701BC-4BBF-4E96-20D2-0B126D6C3D7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42570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517051A-639A-4A37-3C57-D113A601AA8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29283B6-0111-BC11-1C89-1B0AA5CC104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762591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3" name="Text Box 13"/>
          <p:cNvSpPr txBox="1">
            <a:spLocks noChangeArrowheads="1"/>
          </p:cNvSpPr>
          <p:nvPr/>
        </p:nvSpPr>
        <p:spPr bwMode="auto">
          <a:xfrm>
            <a:off x="6096000" y="1441451"/>
            <a:ext cx="1841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p>
          <a:p>
            <a:endParaRPr lang="en-US" altLang="en-US" sz="3200"/>
          </a:p>
        </p:txBody>
      </p:sp>
      <p:sp>
        <p:nvSpPr>
          <p:cNvPr id="92176" name="Text Box 16"/>
          <p:cNvSpPr txBox="1">
            <a:spLocks noChangeArrowheads="1"/>
          </p:cNvSpPr>
          <p:nvPr/>
        </p:nvSpPr>
        <p:spPr bwMode="auto">
          <a:xfrm>
            <a:off x="1631951" y="620714"/>
            <a:ext cx="892651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u="sng" dirty="0" err="1">
                <a:solidFill>
                  <a:schemeClr val="accent2"/>
                </a:solidFill>
                <a:latin typeface="Times New Roman" panose="02020603050405020304" pitchFamily="18" charset="0"/>
                <a:cs typeface="Times New Roman" panose="02020603050405020304" pitchFamily="18" charset="0"/>
              </a:rPr>
              <a:t>Quy</a:t>
            </a:r>
            <a:r>
              <a:rPr lang="en-US" altLang="en-US" sz="2800" b="1" u="sng" dirty="0">
                <a:solidFill>
                  <a:schemeClr val="accent2"/>
                </a:solidFill>
                <a:latin typeface="Times New Roman" panose="02020603050405020304" pitchFamily="18" charset="0"/>
                <a:cs typeface="Times New Roman" panose="02020603050405020304" pitchFamily="18" charset="0"/>
              </a:rPr>
              <a:t> </a:t>
            </a:r>
            <a:r>
              <a:rPr lang="en-US" altLang="en-US" sz="2800" b="1" u="sng" dirty="0" err="1">
                <a:solidFill>
                  <a:schemeClr val="accent2"/>
                </a:solidFill>
                <a:latin typeface="Times New Roman" panose="02020603050405020304" pitchFamily="18" charset="0"/>
                <a:cs typeface="Times New Roman" panose="02020603050405020304" pitchFamily="18" charset="0"/>
              </a:rPr>
              <a:t>tắc</a:t>
            </a:r>
            <a:r>
              <a:rPr lang="en-US" altLang="en-US" sz="2800" b="1" dirty="0">
                <a:solidFill>
                  <a:schemeClr val="accent2"/>
                </a:solidFill>
                <a:latin typeface="Times New Roman" panose="02020603050405020304" pitchFamily="18" charset="0"/>
                <a:cs typeface="Times New Roman" panose="02020603050405020304" pitchFamily="18" charset="0"/>
              </a:rPr>
              <a:t>:</a:t>
            </a:r>
            <a:r>
              <a:rPr lang="en-US" altLang="en-US" sz="2800" dirty="0">
                <a:solidFill>
                  <a:srgbClr val="FF0066"/>
                </a:solidFill>
                <a:latin typeface="Times New Roman" panose="02020603050405020304" pitchFamily="18" charset="0"/>
                <a:cs typeface="Times New Roman" panose="02020603050405020304" pitchFamily="18" charset="0"/>
              </a:rPr>
              <a:t> </a:t>
            </a:r>
          </a:p>
          <a:p>
            <a:r>
              <a:rPr lang="en-US" altLang="en-US" sz="2800" dirty="0" err="1">
                <a:solidFill>
                  <a:srgbClr val="0070C0"/>
                </a:solidFill>
                <a:latin typeface="Times New Roman" panose="02020603050405020304" pitchFamily="18" charset="0"/>
                <a:cs typeface="Times New Roman" panose="02020603050405020304" pitchFamily="18" charset="0"/>
              </a:rPr>
              <a:t>Trong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công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thức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hoá</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học</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tích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chỉ</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số</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hoá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trị</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của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nguyên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tố</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này</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bằng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tích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của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chỉ</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số</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hoá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trị</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của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nguyên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tố</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kia</a:t>
            </a:r>
            <a:endParaRPr lang="en-US" altLang="en-US" sz="2800" dirty="0">
              <a:solidFill>
                <a:srgbClr val="0070C0"/>
              </a:solidFill>
              <a:latin typeface="Times New Roman" panose="02020603050405020304" pitchFamily="18" charset="0"/>
              <a:cs typeface="Times New Roman" panose="02020603050405020304" pitchFamily="18" charset="0"/>
            </a:endParaRPr>
          </a:p>
          <a:p>
            <a:r>
              <a:rPr lang="en-US" altLang="en-US" sz="1600" dirty="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 </a:t>
            </a:r>
            <a:r>
              <a:rPr lang="vi-VN" altLang="en-US" dirty="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a     b</a:t>
            </a:r>
            <a:endParaRPr lang="en-US" altLang="en-US" sz="1600" dirty="0">
              <a:solidFill>
                <a:srgbClr val="000099"/>
              </a:solidFill>
              <a:latin typeface="Times New Roman" panose="02020603050405020304" pitchFamily="18" charset="0"/>
              <a:cs typeface="Times New Roman" panose="02020603050405020304" pitchFamily="18" charset="0"/>
            </a:endParaRPr>
          </a:p>
          <a:p>
            <a:r>
              <a:rPr lang="en-US" altLang="en-US" sz="3200" dirty="0">
                <a:solidFill>
                  <a:srgbClr val="000099"/>
                </a:solidFill>
                <a:latin typeface="Times New Roman" panose="02020603050405020304" pitchFamily="18" charset="0"/>
                <a:cs typeface="Times New Roman" panose="02020603050405020304" pitchFamily="18" charset="0"/>
              </a:rPr>
              <a:t>Ta </a:t>
            </a:r>
            <a:r>
              <a:rPr lang="en-US" altLang="en-US" sz="3200" dirty="0" err="1">
                <a:solidFill>
                  <a:srgbClr val="000099"/>
                </a:solidFill>
                <a:latin typeface="Times New Roman" panose="02020603050405020304" pitchFamily="18" charset="0"/>
                <a:cs typeface="Times New Roman" panose="02020603050405020304" pitchFamily="18" charset="0"/>
              </a:rPr>
              <a:t>có</a:t>
            </a:r>
            <a:r>
              <a:rPr lang="en-US" altLang="en-US" sz="3200" dirty="0">
                <a:solidFill>
                  <a:srgbClr val="000099"/>
                </a:solidFill>
                <a:latin typeface="Times New Roman" panose="02020603050405020304" pitchFamily="18" charset="0"/>
                <a:cs typeface="Times New Roman" panose="02020603050405020304" pitchFamily="18" charset="0"/>
              </a:rPr>
              <a:t>: </a:t>
            </a:r>
            <a:r>
              <a:rPr lang="en-US" altLang="en-US" sz="3200" dirty="0" err="1">
                <a:solidFill>
                  <a:srgbClr val="000099"/>
                </a:solidFill>
                <a:latin typeface="Times New Roman" panose="02020603050405020304" pitchFamily="18" charset="0"/>
                <a:cs typeface="Times New Roman" panose="02020603050405020304" pitchFamily="18" charset="0"/>
              </a:rPr>
              <a:t>A</a:t>
            </a:r>
            <a:r>
              <a:rPr lang="en-US" altLang="en-US" sz="3200" baseline="-25000" dirty="0" err="1">
                <a:solidFill>
                  <a:srgbClr val="000099"/>
                </a:solidFill>
                <a:latin typeface="Times New Roman" panose="02020603050405020304" pitchFamily="18" charset="0"/>
                <a:cs typeface="Times New Roman" panose="02020603050405020304" pitchFamily="18" charset="0"/>
              </a:rPr>
              <a:t>x</a:t>
            </a:r>
            <a:r>
              <a:rPr lang="en-US" altLang="en-US" sz="3200" dirty="0" err="1">
                <a:solidFill>
                  <a:srgbClr val="000099"/>
                </a:solidFill>
                <a:latin typeface="Times New Roman" panose="02020603050405020304" pitchFamily="18" charset="0"/>
                <a:cs typeface="Times New Roman" panose="02020603050405020304" pitchFamily="18" charset="0"/>
              </a:rPr>
              <a:t>B</a:t>
            </a:r>
            <a:r>
              <a:rPr lang="en-US" altLang="en-US" sz="3200" baseline="-25000" dirty="0" err="1">
                <a:solidFill>
                  <a:srgbClr val="000099"/>
                </a:solidFill>
                <a:latin typeface="Times New Roman" panose="02020603050405020304" pitchFamily="18" charset="0"/>
                <a:cs typeface="Times New Roman" panose="02020603050405020304" pitchFamily="18" charset="0"/>
              </a:rPr>
              <a:t>y</a:t>
            </a:r>
            <a:r>
              <a:rPr lang="en-US" altLang="en-US" sz="3200" dirty="0">
                <a:solidFill>
                  <a:srgbClr val="000099"/>
                </a:solidFill>
                <a:latin typeface="Times New Roman" panose="02020603050405020304" pitchFamily="18" charset="0"/>
                <a:cs typeface="Times New Roman" panose="02020603050405020304" pitchFamily="18" charset="0"/>
              </a:rPr>
              <a:t>  =&gt;  x .a = y. b</a:t>
            </a:r>
            <a:endParaRPr lang="en-US" altLang="en-US" sz="3200" i="1" dirty="0">
              <a:solidFill>
                <a:srgbClr val="000099"/>
              </a:solidFill>
              <a:latin typeface="Times New Roman" panose="02020603050405020304" pitchFamily="18" charset="0"/>
              <a:cs typeface="Times New Roman" panose="02020603050405020304" pitchFamily="18" charset="0"/>
            </a:endParaRPr>
          </a:p>
        </p:txBody>
      </p:sp>
      <p:sp>
        <p:nvSpPr>
          <p:cNvPr id="92177" name="Text Box 17"/>
          <p:cNvSpPr txBox="1">
            <a:spLocks noChangeArrowheads="1"/>
          </p:cNvSpPr>
          <p:nvPr/>
        </p:nvSpPr>
        <p:spPr bwMode="auto">
          <a:xfrm>
            <a:off x="1487487" y="3789363"/>
            <a:ext cx="8963026"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i="1" dirty="0">
                <a:latin typeface="Comic Sans MS" panose="030F0702030302020204" pitchFamily="66" charset="0"/>
              </a:rPr>
              <a:t>*</a:t>
            </a:r>
            <a:r>
              <a:rPr lang="en-US" altLang="en-US" sz="2800" i="1" dirty="0" err="1">
                <a:solidFill>
                  <a:srgbClr val="003300"/>
                </a:solidFill>
                <a:latin typeface="Comic Sans MS" panose="030F0702030302020204" pitchFamily="66" charset="0"/>
              </a:rPr>
              <a:t>Quy</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tắc</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này</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đúng</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cả</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khi</a:t>
            </a:r>
            <a:r>
              <a:rPr lang="en-US" altLang="en-US" sz="2800" i="1" dirty="0">
                <a:solidFill>
                  <a:srgbClr val="003300"/>
                </a:solidFill>
                <a:latin typeface="Comic Sans MS" panose="030F0702030302020204" pitchFamily="66" charset="0"/>
              </a:rPr>
              <a:t>  B </a:t>
            </a:r>
            <a:r>
              <a:rPr lang="en-US" altLang="en-US" sz="2800" i="1" dirty="0" err="1">
                <a:solidFill>
                  <a:srgbClr val="003300"/>
                </a:solidFill>
                <a:latin typeface="Comic Sans MS" panose="030F0702030302020204" pitchFamily="66" charset="0"/>
              </a:rPr>
              <a:t>là</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nhóm</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nguyên</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tử</a:t>
            </a:r>
            <a:endParaRPr lang="en-US" altLang="en-US" sz="2800" i="1" dirty="0">
              <a:solidFill>
                <a:srgbClr val="003300"/>
              </a:solidFill>
              <a:latin typeface="Comic Sans MS" panose="030F0702030302020204" pitchFamily="66" charset="0"/>
            </a:endParaRPr>
          </a:p>
          <a:p>
            <a:endParaRPr lang="en-US" altLang="en-US" sz="2800" dirty="0">
              <a:latin typeface="Comic Sans MS" panose="030F0702030302020204" pitchFamily="66" charset="0"/>
            </a:endParaRPr>
          </a:p>
          <a:p>
            <a:r>
              <a:rPr lang="en-US" altLang="en-US" sz="2800" dirty="0">
                <a:latin typeface="Comic Sans MS" panose="030F0702030302020204" pitchFamily="66" charset="0"/>
              </a:rPr>
              <a:t>VD:  II    I</a:t>
            </a:r>
          </a:p>
          <a:p>
            <a:r>
              <a:rPr lang="en-US" altLang="en-US" sz="2800" dirty="0">
                <a:latin typeface="Comic Sans MS" panose="030F0702030302020204" pitchFamily="66" charset="0"/>
              </a:rPr>
              <a:t>       Zn (OH)</a:t>
            </a:r>
            <a:r>
              <a:rPr lang="en-US" altLang="en-US" sz="2800" baseline="-25000" dirty="0">
                <a:latin typeface="Comic Sans MS" panose="030F0702030302020204" pitchFamily="66" charset="0"/>
              </a:rPr>
              <a:t>2</a:t>
            </a:r>
            <a:r>
              <a:rPr lang="en-US" altLang="en-US" sz="2800" dirty="0">
                <a:latin typeface="Comic Sans MS" panose="030F0702030302020204" pitchFamily="66" charset="0"/>
              </a:rPr>
              <a:t>                     </a:t>
            </a:r>
          </a:p>
          <a:p>
            <a:r>
              <a:rPr lang="en-US" altLang="en-US" sz="2800" dirty="0">
                <a:latin typeface="Comic Sans MS" panose="030F0702030302020204" pitchFamily="66" charset="0"/>
              </a:rPr>
              <a:t>         </a:t>
            </a:r>
          </a:p>
          <a:p>
            <a:r>
              <a:rPr lang="en-US" altLang="en-US" sz="3200" dirty="0">
                <a:latin typeface="Comic Sans MS" panose="030F0702030302020204" pitchFamily="66" charset="0"/>
              </a:rPr>
              <a:t>      Ta </a:t>
            </a:r>
            <a:r>
              <a:rPr lang="en-US" altLang="en-US" sz="3200" dirty="0" err="1">
                <a:latin typeface="Comic Sans MS" panose="030F0702030302020204" pitchFamily="66" charset="0"/>
              </a:rPr>
              <a:t>có</a:t>
            </a:r>
            <a:r>
              <a:rPr lang="en-US" altLang="en-US" sz="3200" dirty="0">
                <a:solidFill>
                  <a:schemeClr val="accent2"/>
                </a:solidFill>
                <a:latin typeface="Comic Sans MS" panose="030F0702030302020204" pitchFamily="66" charset="0"/>
              </a:rPr>
              <a:t>: </a:t>
            </a:r>
            <a:r>
              <a:rPr lang="en-US" altLang="en-US" sz="3200" b="1" dirty="0">
                <a:solidFill>
                  <a:schemeClr val="accent2"/>
                </a:solidFill>
                <a:latin typeface="Comic Sans MS" panose="030F0702030302020204" pitchFamily="66" charset="0"/>
              </a:rPr>
              <a:t>1.II  =2. I </a:t>
            </a:r>
          </a:p>
          <a:p>
            <a:endParaRPr lang="en-US" altLang="en-US" sz="3200" b="1" i="1" dirty="0">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1581918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nodePh="1">
                                  <p:stCondLst>
                                    <p:cond delay="0"/>
                                  </p:stCondLst>
                                  <p:endCondLst>
                                    <p:cond evt="begin" delay="0"/>
                                  </p:endCondLst>
                                  <p:childTnLst>
                                    <p:set>
                                      <p:cBhvr>
                                        <p:cTn id="6" dur="1" fill="hold">
                                          <p:stCondLst>
                                            <p:cond delay="0"/>
                                          </p:stCondLst>
                                        </p:cTn>
                                        <p:tgtEl>
                                          <p:spTgt spid="92173"/>
                                        </p:tgtEl>
                                        <p:attrNameLst>
                                          <p:attrName>style.visibility</p:attrName>
                                        </p:attrNameLst>
                                      </p:cBhvr>
                                      <p:to>
                                        <p:strVal val="visible"/>
                                      </p:to>
                                    </p:set>
                                    <p:animEffect transition="in" filter="diamond(in)">
                                      <p:cBhvr>
                                        <p:cTn id="7" dur="2000"/>
                                        <p:tgtEl>
                                          <p:spTgt spid="921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2176"/>
                                        </p:tgtEl>
                                        <p:attrNameLst>
                                          <p:attrName>style.visibility</p:attrName>
                                        </p:attrNameLst>
                                      </p:cBhvr>
                                      <p:to>
                                        <p:strVal val="visible"/>
                                      </p:to>
                                    </p:set>
                                    <p:animEffect transition="in" filter="fade">
                                      <p:cBhvr>
                                        <p:cTn id="12" dur="800" decel="100000"/>
                                        <p:tgtEl>
                                          <p:spTgt spid="92176"/>
                                        </p:tgtEl>
                                      </p:cBhvr>
                                    </p:animEffect>
                                    <p:anim calcmode="lin" valueType="num">
                                      <p:cBhvr>
                                        <p:cTn id="13" dur="800" decel="100000" fill="hold"/>
                                        <p:tgtEl>
                                          <p:spTgt spid="92176"/>
                                        </p:tgtEl>
                                        <p:attrNameLst>
                                          <p:attrName>style.rotation</p:attrName>
                                        </p:attrNameLst>
                                      </p:cBhvr>
                                      <p:tavLst>
                                        <p:tav tm="0">
                                          <p:val>
                                            <p:fltVal val="-90"/>
                                          </p:val>
                                        </p:tav>
                                        <p:tav tm="100000">
                                          <p:val>
                                            <p:fltVal val="0"/>
                                          </p:val>
                                        </p:tav>
                                      </p:tavLst>
                                    </p:anim>
                                    <p:anim calcmode="lin" valueType="num">
                                      <p:cBhvr>
                                        <p:cTn id="14" dur="800" decel="100000" fill="hold"/>
                                        <p:tgtEl>
                                          <p:spTgt spid="92176"/>
                                        </p:tgtEl>
                                        <p:attrNameLst>
                                          <p:attrName>ppt_x</p:attrName>
                                        </p:attrNameLst>
                                      </p:cBhvr>
                                      <p:tavLst>
                                        <p:tav tm="0">
                                          <p:val>
                                            <p:strVal val="#ppt_x+0.4"/>
                                          </p:val>
                                        </p:tav>
                                        <p:tav tm="100000">
                                          <p:val>
                                            <p:strVal val="#ppt_x-0.05"/>
                                          </p:val>
                                        </p:tav>
                                      </p:tavLst>
                                    </p:anim>
                                    <p:anim calcmode="lin" valueType="num">
                                      <p:cBhvr>
                                        <p:cTn id="15" dur="800" decel="100000" fill="hold"/>
                                        <p:tgtEl>
                                          <p:spTgt spid="9217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217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2176"/>
                                        </p:tgtEl>
                                        <p:attrNameLst>
                                          <p:attrName>ppt_y</p:attrName>
                                        </p:attrNameLst>
                                      </p:cBhvr>
                                      <p:tavLst>
                                        <p:tav tm="0">
                                          <p:val>
                                            <p:strVal val="#ppt_y+0.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2177"/>
                                        </p:tgtEl>
                                        <p:attrNameLst>
                                          <p:attrName>style.visibility</p:attrName>
                                        </p:attrNameLst>
                                      </p:cBhvr>
                                      <p:to>
                                        <p:strVal val="visible"/>
                                      </p:to>
                                    </p:set>
                                    <p:animEffect transition="in" filter="fade">
                                      <p:cBhvr>
                                        <p:cTn id="22" dur="800" decel="100000"/>
                                        <p:tgtEl>
                                          <p:spTgt spid="92177"/>
                                        </p:tgtEl>
                                      </p:cBhvr>
                                    </p:animEffect>
                                    <p:anim calcmode="lin" valueType="num">
                                      <p:cBhvr>
                                        <p:cTn id="23" dur="800" decel="100000" fill="hold"/>
                                        <p:tgtEl>
                                          <p:spTgt spid="92177"/>
                                        </p:tgtEl>
                                        <p:attrNameLst>
                                          <p:attrName>style.rotation</p:attrName>
                                        </p:attrNameLst>
                                      </p:cBhvr>
                                      <p:tavLst>
                                        <p:tav tm="0">
                                          <p:val>
                                            <p:fltVal val="-90"/>
                                          </p:val>
                                        </p:tav>
                                        <p:tav tm="100000">
                                          <p:val>
                                            <p:fltVal val="0"/>
                                          </p:val>
                                        </p:tav>
                                      </p:tavLst>
                                    </p:anim>
                                    <p:anim calcmode="lin" valueType="num">
                                      <p:cBhvr>
                                        <p:cTn id="24" dur="800" decel="100000" fill="hold"/>
                                        <p:tgtEl>
                                          <p:spTgt spid="92177"/>
                                        </p:tgtEl>
                                        <p:attrNameLst>
                                          <p:attrName>ppt_x</p:attrName>
                                        </p:attrNameLst>
                                      </p:cBhvr>
                                      <p:tavLst>
                                        <p:tav tm="0">
                                          <p:val>
                                            <p:strVal val="#ppt_x+0.4"/>
                                          </p:val>
                                        </p:tav>
                                        <p:tav tm="100000">
                                          <p:val>
                                            <p:strVal val="#ppt_x-0.05"/>
                                          </p:val>
                                        </p:tav>
                                      </p:tavLst>
                                    </p:anim>
                                    <p:anim calcmode="lin" valueType="num">
                                      <p:cBhvr>
                                        <p:cTn id="25" dur="800" decel="100000" fill="hold"/>
                                        <p:tgtEl>
                                          <p:spTgt spid="9217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217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217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p:bldP spid="92176" grpId="0"/>
      <p:bldP spid="9217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sp>
        <p:nvSpPr>
          <p:cNvPr id="63" name="object 63"/>
          <p:cNvSpPr txBox="1"/>
          <p:nvPr/>
        </p:nvSpPr>
        <p:spPr>
          <a:xfrm>
            <a:off x="1724151" y="2787227"/>
            <a:ext cx="8424333" cy="2030535"/>
          </a:xfrm>
          <a:prstGeom prst="rect">
            <a:avLst/>
          </a:prstGeom>
        </p:spPr>
        <p:txBody>
          <a:bodyPr vert="horz" wrap="square" lIns="0" tIns="16933" rIns="0" bIns="0" rtlCol="0">
            <a:spAutoFit/>
          </a:bodyPr>
          <a:lstStyle/>
          <a:p>
            <a:pPr algn="ctr">
              <a:spcBef>
                <a:spcPts val="133"/>
              </a:spcBef>
            </a:pPr>
            <a:r>
              <a:rPr lang="en-US" sz="4267" b="1" spc="-400" dirty="0" err="1">
                <a:solidFill>
                  <a:srgbClr val="253D68"/>
                </a:solidFill>
                <a:latin typeface="Verdana"/>
                <a:cs typeface="Verdana"/>
              </a:rPr>
              <a:t>Bài</a:t>
            </a:r>
            <a:r>
              <a:rPr lang="en-US" sz="4267" b="1" spc="-400" dirty="0">
                <a:solidFill>
                  <a:srgbClr val="253D68"/>
                </a:solidFill>
                <a:latin typeface="Verdana"/>
                <a:cs typeface="Verdana"/>
              </a:rPr>
              <a:t> 7: </a:t>
            </a:r>
            <a:r>
              <a:rPr lang="en-US" sz="4267" b="1" spc="-400" dirty="0" err="1">
                <a:solidFill>
                  <a:srgbClr val="253D68"/>
                </a:solidFill>
                <a:latin typeface="Verdana"/>
                <a:cs typeface="Verdana"/>
              </a:rPr>
              <a:t>Hoá</a:t>
            </a:r>
            <a:r>
              <a:rPr lang="en-US" sz="4267" b="1" spc="-400" dirty="0">
                <a:solidFill>
                  <a:srgbClr val="253D68"/>
                </a:solidFill>
                <a:latin typeface="Verdana"/>
                <a:cs typeface="Verdana"/>
              </a:rPr>
              <a:t> </a:t>
            </a:r>
            <a:r>
              <a:rPr lang="en-US" sz="4267" b="1" spc="-400" dirty="0" err="1">
                <a:solidFill>
                  <a:srgbClr val="253D68"/>
                </a:solidFill>
                <a:latin typeface="Verdana"/>
                <a:cs typeface="Verdana"/>
              </a:rPr>
              <a:t>trị</a:t>
            </a:r>
            <a:r>
              <a:rPr lang="en-US" sz="4267" b="1" spc="-400" dirty="0">
                <a:solidFill>
                  <a:srgbClr val="253D68"/>
                </a:solidFill>
                <a:latin typeface="Verdana"/>
                <a:cs typeface="Verdana"/>
              </a:rPr>
              <a:t> </a:t>
            </a:r>
            <a:r>
              <a:rPr lang="en-US" sz="4267" b="1" spc="-400" dirty="0" err="1">
                <a:solidFill>
                  <a:srgbClr val="253D68"/>
                </a:solidFill>
                <a:latin typeface="Verdana"/>
                <a:cs typeface="Verdana"/>
              </a:rPr>
              <a:t>và</a:t>
            </a:r>
            <a:r>
              <a:rPr lang="en-US" sz="4267" b="1" spc="-400" dirty="0">
                <a:solidFill>
                  <a:srgbClr val="253D68"/>
                </a:solidFill>
                <a:latin typeface="Verdana"/>
                <a:cs typeface="Verdana"/>
              </a:rPr>
              <a:t> </a:t>
            </a:r>
            <a:r>
              <a:rPr lang="en-US" sz="4267" b="1" spc="-400" dirty="0" err="1">
                <a:solidFill>
                  <a:srgbClr val="253D68"/>
                </a:solidFill>
                <a:latin typeface="Verdana"/>
                <a:cs typeface="Verdana"/>
              </a:rPr>
              <a:t>công</a:t>
            </a:r>
            <a:r>
              <a:rPr lang="en-US" sz="4267" b="1" spc="-400" dirty="0">
                <a:solidFill>
                  <a:srgbClr val="253D68"/>
                </a:solidFill>
                <a:latin typeface="Verdana"/>
                <a:cs typeface="Verdana"/>
              </a:rPr>
              <a:t> </a:t>
            </a:r>
            <a:r>
              <a:rPr lang="en-US" sz="4267" b="1" spc="-400" dirty="0" err="1">
                <a:solidFill>
                  <a:srgbClr val="253D68"/>
                </a:solidFill>
                <a:latin typeface="Verdana"/>
                <a:cs typeface="Verdana"/>
              </a:rPr>
              <a:t>thức</a:t>
            </a:r>
            <a:r>
              <a:rPr lang="en-US" sz="4267" b="1" spc="-400" dirty="0">
                <a:solidFill>
                  <a:srgbClr val="253D68"/>
                </a:solidFill>
                <a:latin typeface="Verdana"/>
                <a:cs typeface="Verdana"/>
              </a:rPr>
              <a:t> </a:t>
            </a:r>
            <a:r>
              <a:rPr lang="en-US" sz="4267" b="1" spc="-400" dirty="0" err="1">
                <a:solidFill>
                  <a:srgbClr val="253D68"/>
                </a:solidFill>
                <a:latin typeface="Verdana"/>
                <a:cs typeface="Verdana"/>
              </a:rPr>
              <a:t>hoá</a:t>
            </a:r>
            <a:r>
              <a:rPr lang="en-US" sz="4267" b="1" spc="-400" dirty="0">
                <a:solidFill>
                  <a:srgbClr val="253D68"/>
                </a:solidFill>
                <a:latin typeface="Verdana"/>
                <a:cs typeface="Verdana"/>
              </a:rPr>
              <a:t> </a:t>
            </a:r>
            <a:r>
              <a:rPr lang="en-US" sz="4267" b="1" spc="-400" dirty="0" err="1">
                <a:solidFill>
                  <a:srgbClr val="253D68"/>
                </a:solidFill>
                <a:latin typeface="Verdana"/>
                <a:cs typeface="Verdana"/>
              </a:rPr>
              <a:t>học</a:t>
            </a:r>
            <a:endParaRPr sz="4267" dirty="0">
              <a:latin typeface="Verdana"/>
              <a:cs typeface="Verdana"/>
            </a:endParaRPr>
          </a:p>
          <a:p>
            <a:pPr marR="124457" algn="ctr">
              <a:spcBef>
                <a:spcPts val="2927"/>
              </a:spcBef>
            </a:pPr>
            <a:r>
              <a:rPr sz="2133" b="1" spc="-7" dirty="0">
                <a:latin typeface="Comfortaa"/>
                <a:cs typeface="Comfortaa"/>
              </a:rPr>
              <a:t>(</a:t>
            </a:r>
            <a:r>
              <a:rPr lang="vi-VN" sz="2133" b="1" spc="-7" dirty="0">
                <a:latin typeface="Comfortaa"/>
                <a:cs typeface="Comfortaa"/>
              </a:rPr>
              <a:t>3</a:t>
            </a:r>
            <a:r>
              <a:rPr sz="2133" b="1" dirty="0">
                <a:latin typeface="Comfortaa"/>
                <a:cs typeface="Comfortaa"/>
              </a:rPr>
              <a:t> </a:t>
            </a:r>
            <a:r>
              <a:rPr sz="2133" b="1" spc="-7" dirty="0">
                <a:latin typeface="Comfortaa"/>
                <a:cs typeface="Comfortaa"/>
              </a:rPr>
              <a:t>tiết)</a:t>
            </a:r>
            <a:endParaRPr sz="2133" dirty="0">
              <a:latin typeface="Comfortaa"/>
              <a:cs typeface="Comfortaa"/>
            </a:endParaRPr>
          </a:p>
        </p:txBody>
      </p:sp>
    </p:spTree>
    <p:extLst>
      <p:ext uri="{BB962C8B-B14F-4D97-AF65-F5344CB8AC3E}">
        <p14:creationId xmlns:p14="http://schemas.microsoft.com/office/powerpoint/2010/main" val="33148218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332" y="2194560"/>
            <a:ext cx="11499946" cy="2338251"/>
          </a:xfrm>
          <a:prstGeom prst="rect">
            <a:avLst/>
          </a:prstGeom>
        </p:spPr>
      </p:pic>
      <p:sp>
        <p:nvSpPr>
          <p:cNvPr id="3" name="TextBox 2"/>
          <p:cNvSpPr txBox="1"/>
          <p:nvPr/>
        </p:nvSpPr>
        <p:spPr>
          <a:xfrm>
            <a:off x="927462" y="1486674"/>
            <a:ext cx="2560320"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Vận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828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532882" y="518564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179102" y="2367120"/>
            <a:ext cx="10047592" cy="1958784"/>
          </a:xfrm>
          <a:prstGeom prst="rect">
            <a:avLst/>
          </a:prstGeom>
        </p:spPr>
        <p:txBody>
          <a:bodyPr vert="horz" wrap="square" lIns="0" tIns="16933" rIns="0" bIns="0" rtlCol="0">
            <a:spAutoFit/>
          </a:bodyPr>
          <a:lstStyle/>
          <a:p>
            <a:pPr algn="ctr">
              <a:spcBef>
                <a:spcPts val="133"/>
              </a:spcBef>
            </a:pPr>
            <a:r>
              <a:rPr lang="en-US" sz="4267" b="1" spc="-400" dirty="0">
                <a:solidFill>
                  <a:srgbClr val="FF0000"/>
                </a:solidFill>
                <a:latin typeface="Verdana"/>
                <a:cs typeface="Verdana"/>
              </a:rPr>
              <a:t>III.  LẬP CÔNG THỨC HOÁ HỌC CỦA HỢP CHẤT</a:t>
            </a:r>
            <a:endParaRPr lang="en-US" sz="4267" dirty="0">
              <a:solidFill>
                <a:srgbClr val="FF0000"/>
              </a:solidFill>
              <a:latin typeface="Verdana"/>
              <a:cs typeface="Verdana"/>
            </a:endParaRPr>
          </a:p>
          <a:p>
            <a:pPr algn="ctr">
              <a:spcBef>
                <a:spcPts val="133"/>
              </a:spcBef>
            </a:pPr>
            <a:r>
              <a:rPr lang="en-US" sz="4000" b="1" spc="-400" dirty="0">
                <a:solidFill>
                  <a:srgbClr val="253D68"/>
                </a:solidFill>
                <a:latin typeface="Verdana"/>
                <a:cs typeface="Verdana"/>
              </a:rPr>
              <a:t>1. </a:t>
            </a:r>
            <a:r>
              <a:rPr lang="en-US" sz="4000" b="1" spc="-400" dirty="0" err="1">
                <a:solidFill>
                  <a:srgbClr val="253D68"/>
                </a:solidFill>
                <a:latin typeface="Verdana"/>
                <a:cs typeface="Verdana"/>
              </a:rPr>
              <a:t>Lập</a:t>
            </a:r>
            <a:r>
              <a:rPr lang="en-US" sz="4000" b="1" spc="-400" dirty="0">
                <a:solidFill>
                  <a:srgbClr val="253D68"/>
                </a:solidFill>
                <a:latin typeface="Verdana"/>
                <a:cs typeface="Verdana"/>
              </a:rPr>
              <a:t> CTHH </a:t>
            </a:r>
            <a:r>
              <a:rPr lang="en-US" sz="4000" b="1" spc="-400" dirty="0" err="1">
                <a:solidFill>
                  <a:srgbClr val="253D68"/>
                </a:solidFill>
                <a:latin typeface="Verdana"/>
                <a:cs typeface="Verdana"/>
              </a:rPr>
              <a:t>của</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hợp</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chất</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khi</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biết</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hoá</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trị</a:t>
            </a:r>
            <a:endParaRPr lang="en-US" sz="4000" b="1" spc="-400" dirty="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err="1">
                <a:solidFill>
                  <a:schemeClr val="bg1"/>
                </a:solidFill>
              </a:rPr>
              <a:t>Tiết</a:t>
            </a:r>
            <a:r>
              <a:rPr lang="en-US" sz="5400">
                <a:solidFill>
                  <a:schemeClr val="bg1"/>
                </a:solidFill>
              </a:rPr>
              <a:t> 4</a:t>
            </a:r>
            <a:endParaRPr sz="5400" dirty="0">
              <a:solidFill>
                <a:schemeClr val="bg1"/>
              </a:solidFill>
            </a:endParaRPr>
          </a:p>
        </p:txBody>
      </p:sp>
    </p:spTree>
    <p:extLst>
      <p:ext uri="{BB962C8B-B14F-4D97-AF65-F5344CB8AC3E}">
        <p14:creationId xmlns:p14="http://schemas.microsoft.com/office/powerpoint/2010/main" val="1980214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5"/>
          <p:cNvSpPr>
            <a:spLocks noChangeArrowheads="1"/>
          </p:cNvSpPr>
          <p:nvPr/>
        </p:nvSpPr>
        <p:spPr bwMode="auto">
          <a:xfrm>
            <a:off x="1690688" y="333238"/>
            <a:ext cx="8972550" cy="6577013"/>
          </a:xfrm>
          <a:prstGeom prst="flowChartAlternateProcess">
            <a:avLst/>
          </a:prstGeom>
          <a:solidFill>
            <a:srgbClr val="FFFFCC"/>
          </a:solidFill>
          <a:ln w="57150">
            <a:solidFill>
              <a:srgbClr val="0000FF"/>
            </a:solidFill>
            <a:miter lim="800000"/>
            <a:headEnd/>
            <a:tailEnd/>
          </a:ln>
        </p:spPr>
        <p:txBody>
          <a:bodyPr wrap="none" anchor="ctr"/>
          <a:lstStyle/>
          <a:p>
            <a:pPr algn="ctr"/>
            <a:r>
              <a:rPr lang="en-US" altLang="en-US" sz="2800">
                <a:latin typeface="Comic Sans MS" panose="030F0702030302020204" pitchFamily="66" charset="0"/>
              </a:rPr>
              <a:t>       </a:t>
            </a:r>
          </a:p>
        </p:txBody>
      </p:sp>
      <p:sp>
        <p:nvSpPr>
          <p:cNvPr id="36867" name="Text Box 8"/>
          <p:cNvSpPr txBox="1">
            <a:spLocks noChangeArrowheads="1"/>
          </p:cNvSpPr>
          <p:nvPr/>
        </p:nvSpPr>
        <p:spPr bwMode="auto">
          <a:xfrm>
            <a:off x="2757488" y="2841625"/>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sz="3200">
              <a:latin typeface="Comic Sans MS" panose="030F0702030302020204" pitchFamily="66" charset="0"/>
            </a:endParaRPr>
          </a:p>
        </p:txBody>
      </p:sp>
      <p:graphicFrame>
        <p:nvGraphicFramePr>
          <p:cNvPr id="36868" name="Object 37"/>
          <p:cNvGraphicFramePr>
            <a:graphicFrameLocks noChangeAspect="1"/>
          </p:cNvGraphicFramePr>
          <p:nvPr/>
        </p:nvGraphicFramePr>
        <p:xfrm>
          <a:off x="6357938" y="3800475"/>
          <a:ext cx="114300" cy="215900"/>
        </p:xfrm>
        <a:graphic>
          <a:graphicData uri="http://schemas.openxmlformats.org/presentationml/2006/ole">
            <mc:AlternateContent xmlns:mc="http://schemas.openxmlformats.org/markup-compatibility/2006">
              <mc:Choice xmlns:v="urn:schemas-microsoft-com:vml" Requires="v">
                <p:oleObj r:id="rId3" imgW="114151" imgH="215619" progId="Equation.DSMT4">
                  <p:embed/>
                </p:oleObj>
              </mc:Choice>
              <mc:Fallback>
                <p:oleObj r:id="rId3" imgW="114151" imgH="215619" progId="Equation.DSMT4">
                  <p:embed/>
                  <p:pic>
                    <p:nvPicPr>
                      <p:cNvPr id="36868"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380047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6869" name="Text Box 10"/>
          <p:cNvSpPr txBox="1">
            <a:spLocks noChangeArrowheads="1"/>
          </p:cNvSpPr>
          <p:nvPr/>
        </p:nvSpPr>
        <p:spPr bwMode="auto">
          <a:xfrm>
            <a:off x="4951414" y="11255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0" name="Text Box 11"/>
          <p:cNvSpPr txBox="1">
            <a:spLocks noChangeArrowheads="1"/>
          </p:cNvSpPr>
          <p:nvPr/>
        </p:nvSpPr>
        <p:spPr bwMode="auto">
          <a:xfrm>
            <a:off x="2284414" y="8207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1" name="Text Box 12"/>
          <p:cNvSpPr txBox="1">
            <a:spLocks noChangeArrowheads="1"/>
          </p:cNvSpPr>
          <p:nvPr/>
        </p:nvSpPr>
        <p:spPr bwMode="auto">
          <a:xfrm>
            <a:off x="3198814" y="7445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2" name="Text Box 17"/>
          <p:cNvSpPr txBox="1">
            <a:spLocks noChangeArrowheads="1"/>
          </p:cNvSpPr>
          <p:nvPr/>
        </p:nvSpPr>
        <p:spPr bwMode="auto">
          <a:xfrm>
            <a:off x="1690688" y="1546225"/>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sz="3200">
              <a:latin typeface="Comic Sans MS" panose="030F0702030302020204" pitchFamily="66" charset="0"/>
            </a:endParaRPr>
          </a:p>
        </p:txBody>
      </p:sp>
      <p:sp>
        <p:nvSpPr>
          <p:cNvPr id="42007" name="Text Box 23"/>
          <p:cNvSpPr txBox="1">
            <a:spLocks noChangeArrowheads="1"/>
          </p:cNvSpPr>
          <p:nvPr/>
        </p:nvSpPr>
        <p:spPr bwMode="auto">
          <a:xfrm>
            <a:off x="7248525" y="1038225"/>
            <a:ext cx="14430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FF3300"/>
                </a:solidFill>
                <a:latin typeface="Comic Sans MS" panose="030F0702030302020204" pitchFamily="66" charset="0"/>
              </a:rPr>
              <a:t>a b</a:t>
            </a:r>
          </a:p>
        </p:txBody>
      </p:sp>
      <p:sp>
        <p:nvSpPr>
          <p:cNvPr id="42008" name="Text Box 24"/>
          <p:cNvSpPr txBox="1">
            <a:spLocks noChangeArrowheads="1"/>
          </p:cNvSpPr>
          <p:nvPr/>
        </p:nvSpPr>
        <p:spPr bwMode="auto">
          <a:xfrm>
            <a:off x="1776414" y="1917700"/>
            <a:ext cx="60912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biểu thức qui tắc hóa trị :</a:t>
            </a:r>
          </a:p>
        </p:txBody>
      </p:sp>
      <p:sp>
        <p:nvSpPr>
          <p:cNvPr id="42010" name="Text Box 26"/>
          <p:cNvSpPr txBox="1">
            <a:spLocks noChangeArrowheads="1"/>
          </p:cNvSpPr>
          <p:nvPr/>
        </p:nvSpPr>
        <p:spPr bwMode="auto">
          <a:xfrm>
            <a:off x="2063751" y="3092450"/>
            <a:ext cx="47529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sz="2800" b="1" dirty="0" err="1">
                <a:solidFill>
                  <a:srgbClr val="0000FF"/>
                </a:solidFill>
                <a:latin typeface="Comic Sans MS" panose="030F0702030302020204" pitchFamily="66" charset="0"/>
              </a:rPr>
              <a:t>Chuyển</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thành</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tỉ</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lệ</a:t>
            </a:r>
            <a:r>
              <a:rPr lang="en-US" altLang="en-US" sz="2800" b="1" dirty="0">
                <a:solidFill>
                  <a:srgbClr val="0000FF"/>
                </a:solidFill>
                <a:latin typeface="Comic Sans MS" panose="030F0702030302020204" pitchFamily="66" charset="0"/>
              </a:rPr>
              <a:t>:</a:t>
            </a:r>
          </a:p>
          <a:p>
            <a:pPr>
              <a:spcBef>
                <a:spcPct val="50000"/>
              </a:spcBef>
            </a:pPr>
            <a:r>
              <a:rPr lang="en-US" altLang="en-US" sz="2800" b="1" dirty="0">
                <a:solidFill>
                  <a:srgbClr val="0000FF"/>
                </a:solidFill>
                <a:latin typeface="Comic Sans MS" panose="030F0702030302020204" pitchFamily="66" charset="0"/>
              </a:rPr>
              <a:t>        </a:t>
            </a:r>
          </a:p>
        </p:txBody>
      </p:sp>
      <p:sp>
        <p:nvSpPr>
          <p:cNvPr id="42011" name="Text Box 27"/>
          <p:cNvSpPr txBox="1">
            <a:spLocks noChangeArrowheads="1"/>
          </p:cNvSpPr>
          <p:nvPr/>
        </p:nvSpPr>
        <p:spPr bwMode="auto">
          <a:xfrm>
            <a:off x="6169025" y="2951163"/>
            <a:ext cx="68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x</a:t>
            </a:r>
          </a:p>
        </p:txBody>
      </p:sp>
      <p:sp>
        <p:nvSpPr>
          <p:cNvPr id="42012" name="Text Box 28"/>
          <p:cNvSpPr txBox="1">
            <a:spLocks noChangeArrowheads="1"/>
          </p:cNvSpPr>
          <p:nvPr/>
        </p:nvSpPr>
        <p:spPr bwMode="auto">
          <a:xfrm>
            <a:off x="6148388" y="337185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y</a:t>
            </a:r>
          </a:p>
        </p:txBody>
      </p:sp>
      <p:sp>
        <p:nvSpPr>
          <p:cNvPr id="42013" name="Text Box 29"/>
          <p:cNvSpPr txBox="1">
            <a:spLocks noChangeArrowheads="1"/>
          </p:cNvSpPr>
          <p:nvPr/>
        </p:nvSpPr>
        <p:spPr bwMode="auto">
          <a:xfrm>
            <a:off x="6513513" y="3171825"/>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latin typeface="Comic Sans MS" panose="030F0702030302020204" pitchFamily="66" charset="0"/>
              </a:rPr>
              <a:t>=</a:t>
            </a:r>
          </a:p>
        </p:txBody>
      </p:sp>
      <p:sp>
        <p:nvSpPr>
          <p:cNvPr id="42015" name="Text Box 31"/>
          <p:cNvSpPr txBox="1">
            <a:spLocks noChangeArrowheads="1"/>
          </p:cNvSpPr>
          <p:nvPr/>
        </p:nvSpPr>
        <p:spPr bwMode="auto">
          <a:xfrm>
            <a:off x="6818313" y="2959101"/>
            <a:ext cx="5334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b</a:t>
            </a:r>
          </a:p>
        </p:txBody>
      </p:sp>
      <p:sp>
        <p:nvSpPr>
          <p:cNvPr id="42016" name="Text Box 32"/>
          <p:cNvSpPr txBox="1">
            <a:spLocks noChangeArrowheads="1"/>
          </p:cNvSpPr>
          <p:nvPr/>
        </p:nvSpPr>
        <p:spPr bwMode="auto">
          <a:xfrm>
            <a:off x="6856413" y="3354388"/>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a</a:t>
            </a:r>
          </a:p>
        </p:txBody>
      </p:sp>
      <p:sp>
        <p:nvSpPr>
          <p:cNvPr id="42019" name="Text Box 35"/>
          <p:cNvSpPr txBox="1">
            <a:spLocks noChangeArrowheads="1"/>
          </p:cNvSpPr>
          <p:nvPr/>
        </p:nvSpPr>
        <p:spPr bwMode="auto">
          <a:xfrm>
            <a:off x="7199313" y="3111501"/>
            <a:ext cx="7620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a:latin typeface="Comic Sans MS" panose="030F0702030302020204" pitchFamily="66" charset="0"/>
              </a:rPr>
              <a:t>=</a:t>
            </a:r>
          </a:p>
        </p:txBody>
      </p:sp>
      <p:sp>
        <p:nvSpPr>
          <p:cNvPr id="42020" name="Text Box 36"/>
          <p:cNvSpPr txBox="1">
            <a:spLocks noChangeArrowheads="1"/>
          </p:cNvSpPr>
          <p:nvPr/>
        </p:nvSpPr>
        <p:spPr bwMode="auto">
          <a:xfrm>
            <a:off x="2208213" y="4105275"/>
            <a:ext cx="7715250" cy="11684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spcBef>
                <a:spcPct val="50000"/>
              </a:spcBef>
              <a:buFontTx/>
              <a:buChar char="-"/>
              <a:defRPr/>
            </a:pPr>
            <a:r>
              <a:rPr lang="en-US" altLang="en-US" sz="2800" b="1" dirty="0" err="1">
                <a:solidFill>
                  <a:srgbClr val="0000FF"/>
                </a:solidFill>
                <a:latin typeface="Comic Sans MS" panose="030F0702030302020204" charset="0"/>
                <a:cs typeface="Comic Sans MS" panose="030F0702030302020204" charset="0"/>
              </a:rPr>
              <a:t>Chọn</a:t>
            </a:r>
            <a:r>
              <a:rPr lang="en-US" altLang="en-US" sz="2800" b="1" dirty="0">
                <a:solidFill>
                  <a:srgbClr val="0000FF"/>
                </a:solidFill>
                <a:latin typeface="Comic Sans MS" panose="030F0702030302020204" charset="0"/>
                <a:cs typeface="Comic Sans MS" panose="030F0702030302020204" charset="0"/>
              </a:rPr>
              <a:t>  x = </a:t>
            </a:r>
            <a:r>
              <a:rPr lang="en-US" altLang="en-US" sz="2800" b="1" dirty="0">
                <a:solidFill>
                  <a:srgbClr val="FF0000"/>
                </a:solidFill>
                <a:latin typeface="Comic Sans MS" panose="030F0702030302020204" charset="0"/>
                <a:cs typeface="Comic Sans MS" panose="030F0702030302020204" charset="0"/>
              </a:rPr>
              <a:t>b</a:t>
            </a:r>
            <a:r>
              <a:rPr lang="en-US" altLang="en-US" sz="2800" b="1" dirty="0">
                <a:solidFill>
                  <a:srgbClr val="0000FF"/>
                </a:solidFill>
                <a:latin typeface="Comic Sans MS" panose="030F0702030302020204" charset="0"/>
                <a:cs typeface="Comic Sans MS" panose="030F0702030302020204" charset="0"/>
              </a:rPr>
              <a:t> hay (</a:t>
            </a:r>
            <a:r>
              <a:rPr lang="en-US" altLang="en-US" sz="2800" b="1" dirty="0">
                <a:solidFill>
                  <a:srgbClr val="FF0000"/>
                </a:solidFill>
                <a:latin typeface="Comic Sans MS" panose="030F0702030302020204" charset="0"/>
                <a:cs typeface="Comic Sans MS" panose="030F0702030302020204" charset="0"/>
              </a:rPr>
              <a:t>b</a:t>
            </a:r>
            <a:r>
              <a:rPr lang="en-US" altLang="en-US" sz="2800" b="1" baseline="30000" dirty="0">
                <a:solidFill>
                  <a:srgbClr val="FF0000"/>
                </a:solidFill>
                <a:latin typeface="Comic Sans MS" panose="030F0702030302020204" charset="0"/>
                <a:cs typeface="Comic Sans MS" panose="030F0702030302020204" charset="0"/>
              </a:rPr>
              <a:t>’</a:t>
            </a:r>
            <a:r>
              <a:rPr lang="en-US" altLang="en-US" sz="2800" b="1" dirty="0">
                <a:solidFill>
                  <a:srgbClr val="0000FF"/>
                </a:solidFill>
                <a:latin typeface="Comic Sans MS" panose="030F0702030302020204" charset="0"/>
                <a:cs typeface="Comic Sans MS" panose="030F0702030302020204" charset="0"/>
              </a:rPr>
              <a:t>) </a:t>
            </a:r>
          </a:p>
          <a:p>
            <a:pPr>
              <a:spcBef>
                <a:spcPct val="50000"/>
              </a:spcBef>
              <a:defRPr/>
            </a:pPr>
            <a:r>
              <a:rPr lang="en-US" altLang="en-US" sz="2800" b="1" dirty="0">
                <a:solidFill>
                  <a:srgbClr val="0000FF"/>
                </a:solidFill>
                <a:latin typeface="Comic Sans MS" panose="030F0702030302020204" charset="0"/>
                <a:cs typeface="Comic Sans MS" panose="030F0702030302020204" charset="0"/>
              </a:rPr>
              <a:t>          y =  </a:t>
            </a:r>
            <a:r>
              <a:rPr lang="en-US" altLang="en-US" sz="2800" b="1" dirty="0">
                <a:solidFill>
                  <a:srgbClr val="FF0000"/>
                </a:solidFill>
                <a:latin typeface="Comic Sans MS" panose="030F0702030302020204" charset="0"/>
                <a:cs typeface="Comic Sans MS" panose="030F0702030302020204" charset="0"/>
              </a:rPr>
              <a:t>a</a:t>
            </a:r>
            <a:r>
              <a:rPr lang="en-US" altLang="en-US" sz="2800" b="1" dirty="0">
                <a:solidFill>
                  <a:srgbClr val="0000FF"/>
                </a:solidFill>
                <a:latin typeface="Comic Sans MS" panose="030F0702030302020204" charset="0"/>
                <a:cs typeface="Comic Sans MS" panose="030F0702030302020204" charset="0"/>
              </a:rPr>
              <a:t> hay ( </a:t>
            </a:r>
            <a:r>
              <a:rPr lang="en-US" altLang="en-US" sz="2800" b="1" dirty="0">
                <a:solidFill>
                  <a:srgbClr val="FF0000"/>
                </a:solidFill>
                <a:latin typeface="Comic Sans MS" panose="030F0702030302020204" charset="0"/>
                <a:cs typeface="Comic Sans MS" panose="030F0702030302020204" charset="0"/>
              </a:rPr>
              <a:t>a</a:t>
            </a:r>
            <a:r>
              <a:rPr lang="en-US" altLang="en-US" sz="2800" b="1" baseline="30000" dirty="0">
                <a:solidFill>
                  <a:srgbClr val="FF0000"/>
                </a:solidFill>
                <a:latin typeface="Comic Sans MS" panose="030F0702030302020204" charset="0"/>
                <a:cs typeface="Comic Sans MS" panose="030F0702030302020204" charset="0"/>
              </a:rPr>
              <a:t>’</a:t>
            </a:r>
            <a:r>
              <a:rPr lang="en-US" altLang="en-US" sz="2800" b="1" dirty="0">
                <a:solidFill>
                  <a:srgbClr val="0000FF"/>
                </a:solidFill>
                <a:latin typeface="Comic Sans MS" panose="030F0702030302020204" charset="0"/>
                <a:cs typeface="Comic Sans MS" panose="030F0702030302020204" charset="0"/>
              </a:rPr>
              <a:t>)</a:t>
            </a:r>
          </a:p>
        </p:txBody>
      </p:sp>
      <p:sp>
        <p:nvSpPr>
          <p:cNvPr id="42021" name="Text Box 37"/>
          <p:cNvSpPr txBox="1">
            <a:spLocks noChangeArrowheads="1"/>
          </p:cNvSpPr>
          <p:nvPr/>
        </p:nvSpPr>
        <p:spPr bwMode="auto">
          <a:xfrm>
            <a:off x="2711451" y="5283200"/>
            <a:ext cx="74215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công thức đúng của hợp chất</a:t>
            </a:r>
          </a:p>
          <a:p>
            <a:pPr>
              <a:spcBef>
                <a:spcPct val="50000"/>
              </a:spcBef>
            </a:pPr>
            <a:endParaRPr lang="vi-VN" altLang="en-US" sz="2800" b="1">
              <a:solidFill>
                <a:srgbClr val="0000FF"/>
              </a:solidFill>
              <a:latin typeface="Comic Sans MS" panose="030F0702030302020204" pitchFamily="66" charset="0"/>
            </a:endParaRPr>
          </a:p>
        </p:txBody>
      </p:sp>
      <p:sp>
        <p:nvSpPr>
          <p:cNvPr id="4" name="Text Box 21"/>
          <p:cNvSpPr txBox="1">
            <a:spLocks noChangeArrowheads="1"/>
          </p:cNvSpPr>
          <p:nvPr/>
        </p:nvSpPr>
        <p:spPr bwMode="auto">
          <a:xfrm>
            <a:off x="1905001" y="395289"/>
            <a:ext cx="69437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en-US" sz="2800" b="1" u="sng">
                <a:solidFill>
                  <a:srgbClr val="0000FF"/>
                </a:solidFill>
                <a:latin typeface="Comic Sans MS" panose="030F0702030302020204" pitchFamily="66" charset="0"/>
              </a:rPr>
              <a:t>Các bước lập công thức hóa học</a:t>
            </a:r>
          </a:p>
        </p:txBody>
      </p:sp>
      <p:sp>
        <p:nvSpPr>
          <p:cNvPr id="5" name="Text Box 22"/>
          <p:cNvSpPr txBox="1">
            <a:spLocks noChangeArrowheads="1"/>
          </p:cNvSpPr>
          <p:nvPr/>
        </p:nvSpPr>
        <p:spPr bwMode="auto">
          <a:xfrm>
            <a:off x="1974850" y="1404939"/>
            <a:ext cx="68024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công thức dạng chung: A</a:t>
            </a:r>
            <a:r>
              <a:rPr lang="en-US" altLang="en-US" sz="2800" b="1" baseline="-25000">
                <a:solidFill>
                  <a:srgbClr val="0000FF"/>
                </a:solidFill>
                <a:latin typeface="Comic Sans MS" panose="030F0702030302020204" pitchFamily="66" charset="0"/>
              </a:rPr>
              <a:t>x</a:t>
            </a:r>
            <a:r>
              <a:rPr lang="en-US" altLang="en-US" sz="2800" b="1">
                <a:solidFill>
                  <a:srgbClr val="0000FF"/>
                </a:solidFill>
                <a:latin typeface="Comic Sans MS" panose="030F0702030302020204" pitchFamily="66" charset="0"/>
              </a:rPr>
              <a:t>B</a:t>
            </a:r>
            <a:r>
              <a:rPr lang="en-US" altLang="en-US" sz="2800" b="1" baseline="-25000">
                <a:solidFill>
                  <a:srgbClr val="0000FF"/>
                </a:solidFill>
                <a:latin typeface="Comic Sans MS" panose="030F0702030302020204" pitchFamily="66" charset="0"/>
              </a:rPr>
              <a:t>y</a:t>
            </a:r>
          </a:p>
        </p:txBody>
      </p:sp>
      <p:sp>
        <p:nvSpPr>
          <p:cNvPr id="7" name="Text Box 25"/>
          <p:cNvSpPr txBox="1">
            <a:spLocks noChangeArrowheads="1"/>
          </p:cNvSpPr>
          <p:nvPr/>
        </p:nvSpPr>
        <p:spPr bwMode="auto">
          <a:xfrm>
            <a:off x="2563813" y="2319338"/>
            <a:ext cx="4786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dirty="0">
                <a:latin typeface="Comic Sans MS" panose="030F0702030302020204" pitchFamily="66" charset="0"/>
              </a:rPr>
              <a:t>       x . </a:t>
            </a:r>
            <a:r>
              <a:rPr lang="en-US" altLang="en-US" sz="3200" b="1" dirty="0">
                <a:solidFill>
                  <a:srgbClr val="FF3300"/>
                </a:solidFill>
                <a:latin typeface="Comic Sans MS" panose="030F0702030302020204" pitchFamily="66" charset="0"/>
              </a:rPr>
              <a:t>a</a:t>
            </a:r>
            <a:r>
              <a:rPr lang="en-US" altLang="en-US" sz="3200" b="1" dirty="0">
                <a:latin typeface="Comic Sans MS" panose="030F0702030302020204" pitchFamily="66" charset="0"/>
              </a:rPr>
              <a:t>   =  y .  </a:t>
            </a:r>
            <a:r>
              <a:rPr lang="en-US" altLang="en-US" sz="3200" b="1" dirty="0">
                <a:solidFill>
                  <a:srgbClr val="FF3300"/>
                </a:solidFill>
                <a:latin typeface="Comic Sans MS" panose="030F0702030302020204" pitchFamily="66" charset="0"/>
              </a:rPr>
              <a:t>b</a:t>
            </a:r>
          </a:p>
        </p:txBody>
      </p:sp>
      <p:sp>
        <p:nvSpPr>
          <p:cNvPr id="2" name="Text Box 33"/>
          <p:cNvSpPr txBox="1">
            <a:spLocks noChangeArrowheads="1"/>
          </p:cNvSpPr>
          <p:nvPr/>
        </p:nvSpPr>
        <p:spPr bwMode="auto">
          <a:xfrm>
            <a:off x="7466013" y="2887663"/>
            <a:ext cx="5334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b</a:t>
            </a:r>
            <a:r>
              <a:rPr lang="en-US" altLang="en-US" sz="3600" b="1" u="sng" baseline="30000">
                <a:latin typeface="Comic Sans MS" panose="030F0702030302020204" pitchFamily="66" charset="0"/>
              </a:rPr>
              <a:t>’</a:t>
            </a:r>
          </a:p>
        </p:txBody>
      </p:sp>
      <p:sp>
        <p:nvSpPr>
          <p:cNvPr id="3" name="Text Box 34"/>
          <p:cNvSpPr txBox="1">
            <a:spLocks noChangeArrowheads="1"/>
          </p:cNvSpPr>
          <p:nvPr/>
        </p:nvSpPr>
        <p:spPr bwMode="auto">
          <a:xfrm>
            <a:off x="7542213" y="3282951"/>
            <a:ext cx="6096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a</a:t>
            </a:r>
            <a:r>
              <a:rPr lang="en-US" altLang="en-US" sz="3600" b="1" baseline="30000">
                <a:latin typeface="Comic Sans MS" panose="030F0702030302020204" pitchFamily="66" charset="0"/>
              </a:rPr>
              <a:t>’</a:t>
            </a:r>
          </a:p>
        </p:txBody>
      </p:sp>
    </p:spTree>
    <p:extLst>
      <p:ext uri="{BB962C8B-B14F-4D97-AF65-F5344CB8AC3E}">
        <p14:creationId xmlns:p14="http://schemas.microsoft.com/office/powerpoint/2010/main" val="1474890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1"/>
                                          </p:val>
                                        </p:tav>
                                        <p:tav tm="100000">
                                          <p:val>
                                            <p:strVal val="#ppt_x"/>
                                          </p:val>
                                        </p:tav>
                                      </p:tavLst>
                                    </p:anim>
                                    <p:anim calcmode="lin" valueType="num">
                                      <p:cBhvr>
                                        <p:cTn id="9" dur="500" fill="hold"/>
                                        <p:tgtEl>
                                          <p:spTgt spid="5"/>
                                        </p:tgtEl>
                                        <p:attrNameLst>
                                          <p:attrName>ppt_y</p:attrName>
                                        </p:attrNameLst>
                                      </p:cBhvr>
                                      <p:tavLst>
                                        <p:tav tm="0">
                                          <p:val>
                                            <p:strVal val="#ppt_y"/>
                                          </p:val>
                                        </p:tav>
                                        <p:tav tm="100000">
                                          <p:val>
                                            <p:strVal val="#ppt_y"/>
                                          </p:val>
                                        </p:tav>
                                      </p:tavLst>
                                    </p:anim>
                                  </p:childTnLst>
                                </p:cTn>
                              </p:par>
                              <p:par>
                                <p:cTn id="10" presetID="4" presetClass="entr" presetSubtype="16" fill="hold" grpId="0" nodeType="withEffect">
                                  <p:stCondLst>
                                    <p:cond delay="0"/>
                                  </p:stCondLst>
                                  <p:childTnLst>
                                    <p:set>
                                      <p:cBhvr>
                                        <p:cTn id="11" dur="1" fill="hold">
                                          <p:stCondLst>
                                            <p:cond delay="0"/>
                                          </p:stCondLst>
                                        </p:cTn>
                                        <p:tgtEl>
                                          <p:spTgt spid="42007"/>
                                        </p:tgtEl>
                                        <p:attrNameLst>
                                          <p:attrName>style.visibility</p:attrName>
                                        </p:attrNameLst>
                                      </p:cBhvr>
                                      <p:to>
                                        <p:strVal val="visible"/>
                                      </p:to>
                                    </p:set>
                                    <p:animEffect transition="in" filter="box(in)">
                                      <p:cBhvr>
                                        <p:cTn id="12" dur="500"/>
                                        <p:tgtEl>
                                          <p:spTgt spid="42007"/>
                                        </p:tgtEl>
                                      </p:cBhvr>
                                    </p:animEffect>
                                  </p:childTnLst>
                                </p:cTn>
                              </p:par>
                            </p:childTnLst>
                          </p:cTn>
                        </p:par>
                      </p:childTnLst>
                    </p:cTn>
                  </p:par>
                  <p:par>
                    <p:cTn id="13" fill="hold">
                      <p:stCondLst>
                        <p:cond delay="indefinite"/>
                      </p:stCondLst>
                      <p:childTnLst>
                        <p:par>
                          <p:cTn id="14" fill="hold">
                            <p:stCondLst>
                              <p:cond delay="0"/>
                            </p:stCondLst>
                            <p:childTnLst>
                              <p:par>
                                <p:cTn id="15" presetID="40" presetClass="entr" presetSubtype="0" fill="hold" grpId="0" nodeType="clickEffect">
                                  <p:stCondLst>
                                    <p:cond delay="0"/>
                                  </p:stCondLst>
                                  <p:iterate type="lt">
                                    <p:tmPct val="10000"/>
                                  </p:iterate>
                                  <p:childTnLst>
                                    <p:set>
                                      <p:cBhvr>
                                        <p:cTn id="16" dur="1" fill="hold">
                                          <p:stCondLst>
                                            <p:cond delay="0"/>
                                          </p:stCondLst>
                                        </p:cTn>
                                        <p:tgtEl>
                                          <p:spTgt spid="42008"/>
                                        </p:tgtEl>
                                        <p:attrNameLst>
                                          <p:attrName>style.visibility</p:attrName>
                                        </p:attrNameLst>
                                      </p:cBhvr>
                                      <p:to>
                                        <p:strVal val="visible"/>
                                      </p:to>
                                    </p:set>
                                    <p:animEffect transition="in" filter="fade">
                                      <p:cBhvr>
                                        <p:cTn id="17" dur="500"/>
                                        <p:tgtEl>
                                          <p:spTgt spid="42008"/>
                                        </p:tgtEl>
                                      </p:cBhvr>
                                    </p:animEffect>
                                    <p:anim calcmode="lin" valueType="num">
                                      <p:cBhvr>
                                        <p:cTn id="18" dur="500" fill="hold"/>
                                        <p:tgtEl>
                                          <p:spTgt spid="42008"/>
                                        </p:tgtEl>
                                        <p:attrNameLst>
                                          <p:attrName>ppt_x</p:attrName>
                                        </p:attrNameLst>
                                      </p:cBhvr>
                                      <p:tavLst>
                                        <p:tav tm="0">
                                          <p:val>
                                            <p:strVal val="#ppt_x-.1"/>
                                          </p:val>
                                        </p:tav>
                                        <p:tav tm="100000">
                                          <p:val>
                                            <p:strVal val="#ppt_x"/>
                                          </p:val>
                                        </p:tav>
                                      </p:tavLst>
                                    </p:anim>
                                    <p:anim calcmode="lin" valueType="num">
                                      <p:cBhvr>
                                        <p:cTn id="19" dur="500" fill="hold"/>
                                        <p:tgtEl>
                                          <p:spTgt spid="4200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0" presetClass="entr" presetSubtype="0" fill="hold" grpId="0" nodeType="click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1"/>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0" presetClass="entr" presetSubtype="0" fill="hold" grpId="0" nodeType="clickEffect">
                                  <p:stCondLst>
                                    <p:cond delay="0"/>
                                  </p:stCondLst>
                                  <p:iterate type="lt">
                                    <p:tmPct val="10000"/>
                                  </p:iterate>
                                  <p:childTnLst>
                                    <p:set>
                                      <p:cBhvr>
                                        <p:cTn id="30" dur="1" fill="hold">
                                          <p:stCondLst>
                                            <p:cond delay="0"/>
                                          </p:stCondLst>
                                        </p:cTn>
                                        <p:tgtEl>
                                          <p:spTgt spid="42010"/>
                                        </p:tgtEl>
                                        <p:attrNameLst>
                                          <p:attrName>style.visibility</p:attrName>
                                        </p:attrNameLst>
                                      </p:cBhvr>
                                      <p:to>
                                        <p:strVal val="visible"/>
                                      </p:to>
                                    </p:set>
                                    <p:animEffect transition="in" filter="fade">
                                      <p:cBhvr>
                                        <p:cTn id="31" dur="500"/>
                                        <p:tgtEl>
                                          <p:spTgt spid="42010"/>
                                        </p:tgtEl>
                                      </p:cBhvr>
                                    </p:animEffect>
                                    <p:anim calcmode="lin" valueType="num">
                                      <p:cBhvr>
                                        <p:cTn id="32" dur="500" fill="hold"/>
                                        <p:tgtEl>
                                          <p:spTgt spid="42010"/>
                                        </p:tgtEl>
                                        <p:attrNameLst>
                                          <p:attrName>ppt_x</p:attrName>
                                        </p:attrNameLst>
                                      </p:cBhvr>
                                      <p:tavLst>
                                        <p:tav tm="0">
                                          <p:val>
                                            <p:strVal val="#ppt_x-.1"/>
                                          </p:val>
                                        </p:tav>
                                        <p:tav tm="100000">
                                          <p:val>
                                            <p:strVal val="#ppt_x"/>
                                          </p:val>
                                        </p:tav>
                                      </p:tavLst>
                                    </p:anim>
                                    <p:anim calcmode="lin" valueType="num">
                                      <p:cBhvr>
                                        <p:cTn id="33" dur="500" fill="hold"/>
                                        <p:tgtEl>
                                          <p:spTgt spid="42010"/>
                                        </p:tgtEl>
                                        <p:attrNameLst>
                                          <p:attrName>ppt_y</p:attrName>
                                        </p:attrNameLst>
                                      </p:cBhvr>
                                      <p:tavLst>
                                        <p:tav tm="0">
                                          <p:val>
                                            <p:strVal val="#ppt_y"/>
                                          </p:val>
                                        </p:tav>
                                        <p:tav tm="100000">
                                          <p:val>
                                            <p:strVal val="#ppt_y"/>
                                          </p:val>
                                        </p:tav>
                                      </p:tavLst>
                                    </p:anim>
                                  </p:childTnLst>
                                </p:cTn>
                              </p:par>
                              <p:par>
                                <p:cTn id="34" presetID="40" presetClass="entr" presetSubtype="0" fill="hold" grpId="0" nodeType="withEffect">
                                  <p:stCondLst>
                                    <p:cond delay="0"/>
                                  </p:stCondLst>
                                  <p:iterate type="lt">
                                    <p:tmPct val="10000"/>
                                  </p:iterate>
                                  <p:childTnLst>
                                    <p:set>
                                      <p:cBhvr>
                                        <p:cTn id="35" dur="1" fill="hold">
                                          <p:stCondLst>
                                            <p:cond delay="0"/>
                                          </p:stCondLst>
                                        </p:cTn>
                                        <p:tgtEl>
                                          <p:spTgt spid="42011"/>
                                        </p:tgtEl>
                                        <p:attrNameLst>
                                          <p:attrName>style.visibility</p:attrName>
                                        </p:attrNameLst>
                                      </p:cBhvr>
                                      <p:to>
                                        <p:strVal val="visible"/>
                                      </p:to>
                                    </p:set>
                                    <p:animEffect transition="in" filter="fade">
                                      <p:cBhvr>
                                        <p:cTn id="36" dur="500"/>
                                        <p:tgtEl>
                                          <p:spTgt spid="42011"/>
                                        </p:tgtEl>
                                      </p:cBhvr>
                                    </p:animEffect>
                                    <p:anim calcmode="lin" valueType="num">
                                      <p:cBhvr>
                                        <p:cTn id="37" dur="500" fill="hold"/>
                                        <p:tgtEl>
                                          <p:spTgt spid="42011"/>
                                        </p:tgtEl>
                                        <p:attrNameLst>
                                          <p:attrName>ppt_x</p:attrName>
                                        </p:attrNameLst>
                                      </p:cBhvr>
                                      <p:tavLst>
                                        <p:tav tm="0">
                                          <p:val>
                                            <p:strVal val="#ppt_x-.1"/>
                                          </p:val>
                                        </p:tav>
                                        <p:tav tm="100000">
                                          <p:val>
                                            <p:strVal val="#ppt_x"/>
                                          </p:val>
                                        </p:tav>
                                      </p:tavLst>
                                    </p:anim>
                                    <p:anim calcmode="lin" valueType="num">
                                      <p:cBhvr>
                                        <p:cTn id="38" dur="500" fill="hold"/>
                                        <p:tgtEl>
                                          <p:spTgt spid="42011"/>
                                        </p:tgtEl>
                                        <p:attrNameLst>
                                          <p:attrName>ppt_y</p:attrName>
                                        </p:attrNameLst>
                                      </p:cBhvr>
                                      <p:tavLst>
                                        <p:tav tm="0">
                                          <p:val>
                                            <p:strVal val="#ppt_y"/>
                                          </p:val>
                                        </p:tav>
                                        <p:tav tm="100000">
                                          <p:val>
                                            <p:strVal val="#ppt_y"/>
                                          </p:val>
                                        </p:tav>
                                      </p:tavLst>
                                    </p:anim>
                                  </p:childTnLst>
                                </p:cTn>
                              </p:par>
                              <p:par>
                                <p:cTn id="39" presetID="40" presetClass="entr" presetSubtype="0" fill="hold" grpId="0" nodeType="withEffect">
                                  <p:stCondLst>
                                    <p:cond delay="0"/>
                                  </p:stCondLst>
                                  <p:iterate type="lt">
                                    <p:tmPct val="10000"/>
                                  </p:iterate>
                                  <p:childTnLst>
                                    <p:set>
                                      <p:cBhvr>
                                        <p:cTn id="40" dur="1" fill="hold">
                                          <p:stCondLst>
                                            <p:cond delay="0"/>
                                          </p:stCondLst>
                                        </p:cTn>
                                        <p:tgtEl>
                                          <p:spTgt spid="42012"/>
                                        </p:tgtEl>
                                        <p:attrNameLst>
                                          <p:attrName>style.visibility</p:attrName>
                                        </p:attrNameLst>
                                      </p:cBhvr>
                                      <p:to>
                                        <p:strVal val="visible"/>
                                      </p:to>
                                    </p:set>
                                    <p:animEffect transition="in" filter="fade">
                                      <p:cBhvr>
                                        <p:cTn id="41" dur="500"/>
                                        <p:tgtEl>
                                          <p:spTgt spid="42012"/>
                                        </p:tgtEl>
                                      </p:cBhvr>
                                    </p:animEffect>
                                    <p:anim calcmode="lin" valueType="num">
                                      <p:cBhvr>
                                        <p:cTn id="42" dur="500" fill="hold"/>
                                        <p:tgtEl>
                                          <p:spTgt spid="42012"/>
                                        </p:tgtEl>
                                        <p:attrNameLst>
                                          <p:attrName>ppt_x</p:attrName>
                                        </p:attrNameLst>
                                      </p:cBhvr>
                                      <p:tavLst>
                                        <p:tav tm="0">
                                          <p:val>
                                            <p:strVal val="#ppt_x-.1"/>
                                          </p:val>
                                        </p:tav>
                                        <p:tav tm="100000">
                                          <p:val>
                                            <p:strVal val="#ppt_x"/>
                                          </p:val>
                                        </p:tav>
                                      </p:tavLst>
                                    </p:anim>
                                    <p:anim calcmode="lin" valueType="num">
                                      <p:cBhvr>
                                        <p:cTn id="43" dur="500" fill="hold"/>
                                        <p:tgtEl>
                                          <p:spTgt spid="42012"/>
                                        </p:tgtEl>
                                        <p:attrNameLst>
                                          <p:attrName>ppt_y</p:attrName>
                                        </p:attrNameLst>
                                      </p:cBhvr>
                                      <p:tavLst>
                                        <p:tav tm="0">
                                          <p:val>
                                            <p:strVal val="#ppt_y"/>
                                          </p:val>
                                        </p:tav>
                                        <p:tav tm="100000">
                                          <p:val>
                                            <p:strVal val="#ppt_y"/>
                                          </p:val>
                                        </p:tav>
                                      </p:tavLst>
                                    </p:anim>
                                  </p:childTnLst>
                                </p:cTn>
                              </p:par>
                              <p:par>
                                <p:cTn id="44" presetID="40" presetClass="entr" presetSubtype="0" fill="hold" grpId="0" nodeType="withEffect">
                                  <p:stCondLst>
                                    <p:cond delay="0"/>
                                  </p:stCondLst>
                                  <p:iterate type="lt">
                                    <p:tmPct val="10000"/>
                                  </p:iterate>
                                  <p:childTnLst>
                                    <p:set>
                                      <p:cBhvr>
                                        <p:cTn id="45" dur="1" fill="hold">
                                          <p:stCondLst>
                                            <p:cond delay="0"/>
                                          </p:stCondLst>
                                        </p:cTn>
                                        <p:tgtEl>
                                          <p:spTgt spid="42013"/>
                                        </p:tgtEl>
                                        <p:attrNameLst>
                                          <p:attrName>style.visibility</p:attrName>
                                        </p:attrNameLst>
                                      </p:cBhvr>
                                      <p:to>
                                        <p:strVal val="visible"/>
                                      </p:to>
                                    </p:set>
                                    <p:animEffect transition="in" filter="fade">
                                      <p:cBhvr>
                                        <p:cTn id="46" dur="500"/>
                                        <p:tgtEl>
                                          <p:spTgt spid="42013"/>
                                        </p:tgtEl>
                                      </p:cBhvr>
                                    </p:animEffect>
                                    <p:anim calcmode="lin" valueType="num">
                                      <p:cBhvr>
                                        <p:cTn id="47" dur="500" fill="hold"/>
                                        <p:tgtEl>
                                          <p:spTgt spid="42013"/>
                                        </p:tgtEl>
                                        <p:attrNameLst>
                                          <p:attrName>ppt_x</p:attrName>
                                        </p:attrNameLst>
                                      </p:cBhvr>
                                      <p:tavLst>
                                        <p:tav tm="0">
                                          <p:val>
                                            <p:strVal val="#ppt_x-.1"/>
                                          </p:val>
                                        </p:tav>
                                        <p:tav tm="100000">
                                          <p:val>
                                            <p:strVal val="#ppt_x"/>
                                          </p:val>
                                        </p:tav>
                                      </p:tavLst>
                                    </p:anim>
                                    <p:anim calcmode="lin" valueType="num">
                                      <p:cBhvr>
                                        <p:cTn id="48" dur="500" fill="hold"/>
                                        <p:tgtEl>
                                          <p:spTgt spid="4201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0" presetClass="entr" presetSubtype="0" fill="hold" grpId="0" nodeType="clickEffect">
                                  <p:stCondLst>
                                    <p:cond delay="0"/>
                                  </p:stCondLst>
                                  <p:iterate type="lt">
                                    <p:tmPct val="10000"/>
                                  </p:iterate>
                                  <p:childTnLst>
                                    <p:set>
                                      <p:cBhvr>
                                        <p:cTn id="52" dur="1" fill="hold">
                                          <p:stCondLst>
                                            <p:cond delay="0"/>
                                          </p:stCondLst>
                                        </p:cTn>
                                        <p:tgtEl>
                                          <p:spTgt spid="42016"/>
                                        </p:tgtEl>
                                        <p:attrNameLst>
                                          <p:attrName>style.visibility</p:attrName>
                                        </p:attrNameLst>
                                      </p:cBhvr>
                                      <p:to>
                                        <p:strVal val="visible"/>
                                      </p:to>
                                    </p:set>
                                    <p:animEffect transition="in" filter="fade">
                                      <p:cBhvr>
                                        <p:cTn id="53" dur="500"/>
                                        <p:tgtEl>
                                          <p:spTgt spid="42016"/>
                                        </p:tgtEl>
                                      </p:cBhvr>
                                    </p:animEffect>
                                    <p:anim calcmode="lin" valueType="num">
                                      <p:cBhvr>
                                        <p:cTn id="54" dur="500" fill="hold"/>
                                        <p:tgtEl>
                                          <p:spTgt spid="42016"/>
                                        </p:tgtEl>
                                        <p:attrNameLst>
                                          <p:attrName>ppt_x</p:attrName>
                                        </p:attrNameLst>
                                      </p:cBhvr>
                                      <p:tavLst>
                                        <p:tav tm="0">
                                          <p:val>
                                            <p:strVal val="#ppt_x-.1"/>
                                          </p:val>
                                        </p:tav>
                                        <p:tav tm="100000">
                                          <p:val>
                                            <p:strVal val="#ppt_x"/>
                                          </p:val>
                                        </p:tav>
                                      </p:tavLst>
                                    </p:anim>
                                    <p:anim calcmode="lin" valueType="num">
                                      <p:cBhvr>
                                        <p:cTn id="55" dur="500" fill="hold"/>
                                        <p:tgtEl>
                                          <p:spTgt spid="42016"/>
                                        </p:tgtEl>
                                        <p:attrNameLst>
                                          <p:attrName>ppt_y</p:attrName>
                                        </p:attrNameLst>
                                      </p:cBhvr>
                                      <p:tavLst>
                                        <p:tav tm="0">
                                          <p:val>
                                            <p:strVal val="#ppt_y"/>
                                          </p:val>
                                        </p:tav>
                                        <p:tav tm="100000">
                                          <p:val>
                                            <p:strVal val="#ppt_y"/>
                                          </p:val>
                                        </p:tav>
                                      </p:tavLst>
                                    </p:anim>
                                  </p:childTnLst>
                                </p:cTn>
                              </p:par>
                              <p:par>
                                <p:cTn id="56" presetID="40" presetClass="entr" presetSubtype="0" fill="hold" grpId="0" nodeType="withEffect">
                                  <p:stCondLst>
                                    <p:cond delay="0"/>
                                  </p:stCondLst>
                                  <p:iterate type="lt">
                                    <p:tmPct val="10000"/>
                                  </p:iterate>
                                  <p:childTnLst>
                                    <p:set>
                                      <p:cBhvr>
                                        <p:cTn id="57" dur="1" fill="hold">
                                          <p:stCondLst>
                                            <p:cond delay="0"/>
                                          </p:stCondLst>
                                        </p:cTn>
                                        <p:tgtEl>
                                          <p:spTgt spid="42015"/>
                                        </p:tgtEl>
                                        <p:attrNameLst>
                                          <p:attrName>style.visibility</p:attrName>
                                        </p:attrNameLst>
                                      </p:cBhvr>
                                      <p:to>
                                        <p:strVal val="visible"/>
                                      </p:to>
                                    </p:set>
                                    <p:animEffect transition="in" filter="fade">
                                      <p:cBhvr>
                                        <p:cTn id="58" dur="500"/>
                                        <p:tgtEl>
                                          <p:spTgt spid="42015"/>
                                        </p:tgtEl>
                                      </p:cBhvr>
                                    </p:animEffect>
                                    <p:anim calcmode="lin" valueType="num">
                                      <p:cBhvr>
                                        <p:cTn id="59" dur="500" fill="hold"/>
                                        <p:tgtEl>
                                          <p:spTgt spid="42015"/>
                                        </p:tgtEl>
                                        <p:attrNameLst>
                                          <p:attrName>ppt_x</p:attrName>
                                        </p:attrNameLst>
                                      </p:cBhvr>
                                      <p:tavLst>
                                        <p:tav tm="0">
                                          <p:val>
                                            <p:strVal val="#ppt_x-.1"/>
                                          </p:val>
                                        </p:tav>
                                        <p:tav tm="100000">
                                          <p:val>
                                            <p:strVal val="#ppt_x"/>
                                          </p:val>
                                        </p:tav>
                                      </p:tavLst>
                                    </p:anim>
                                    <p:anim calcmode="lin" valueType="num">
                                      <p:cBhvr>
                                        <p:cTn id="60" dur="500" fill="hold"/>
                                        <p:tgtEl>
                                          <p:spTgt spid="4201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0" presetClass="entr" presetSubtype="0" fill="hold" grpId="0" nodeType="clickEffect">
                                  <p:stCondLst>
                                    <p:cond delay="0"/>
                                  </p:stCondLst>
                                  <p:iterate type="lt">
                                    <p:tmPct val="10000"/>
                                  </p:iterate>
                                  <p:childTnLst>
                                    <p:set>
                                      <p:cBhvr>
                                        <p:cTn id="64" dur="1" fill="hold">
                                          <p:stCondLst>
                                            <p:cond delay="0"/>
                                          </p:stCondLst>
                                        </p:cTn>
                                        <p:tgtEl>
                                          <p:spTgt spid="42019"/>
                                        </p:tgtEl>
                                        <p:attrNameLst>
                                          <p:attrName>style.visibility</p:attrName>
                                        </p:attrNameLst>
                                      </p:cBhvr>
                                      <p:to>
                                        <p:strVal val="visible"/>
                                      </p:to>
                                    </p:set>
                                    <p:animEffect transition="in" filter="fade">
                                      <p:cBhvr>
                                        <p:cTn id="65" dur="500"/>
                                        <p:tgtEl>
                                          <p:spTgt spid="42019"/>
                                        </p:tgtEl>
                                      </p:cBhvr>
                                    </p:animEffect>
                                    <p:anim calcmode="lin" valueType="num">
                                      <p:cBhvr>
                                        <p:cTn id="66" dur="500" fill="hold"/>
                                        <p:tgtEl>
                                          <p:spTgt spid="42019"/>
                                        </p:tgtEl>
                                        <p:attrNameLst>
                                          <p:attrName>ppt_x</p:attrName>
                                        </p:attrNameLst>
                                      </p:cBhvr>
                                      <p:tavLst>
                                        <p:tav tm="0">
                                          <p:val>
                                            <p:strVal val="#ppt_x-.1"/>
                                          </p:val>
                                        </p:tav>
                                        <p:tav tm="100000">
                                          <p:val>
                                            <p:strVal val="#ppt_x"/>
                                          </p:val>
                                        </p:tav>
                                      </p:tavLst>
                                    </p:anim>
                                    <p:anim calcmode="lin" valueType="num">
                                      <p:cBhvr>
                                        <p:cTn id="67" dur="500" fill="hold"/>
                                        <p:tgtEl>
                                          <p:spTgt spid="42019"/>
                                        </p:tgtEl>
                                        <p:attrNameLst>
                                          <p:attrName>ppt_y</p:attrName>
                                        </p:attrNameLst>
                                      </p:cBhvr>
                                      <p:tavLst>
                                        <p:tav tm="0">
                                          <p:val>
                                            <p:strVal val="#ppt_y"/>
                                          </p:val>
                                        </p:tav>
                                        <p:tav tm="100000">
                                          <p:val>
                                            <p:strVal val="#ppt_y"/>
                                          </p:val>
                                        </p:tav>
                                      </p:tavLst>
                                    </p:anim>
                                  </p:childTnLst>
                                </p:cTn>
                              </p:par>
                              <p:par>
                                <p:cTn id="68" presetID="40" presetClass="entr" presetSubtype="0" fill="hold" grpId="0" nodeType="withEffect">
                                  <p:stCondLst>
                                    <p:cond delay="0"/>
                                  </p:stCondLst>
                                  <p:iterate type="lt">
                                    <p:tmPct val="10000"/>
                                  </p:iterate>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anim calcmode="lin" valueType="num">
                                      <p:cBhvr>
                                        <p:cTn id="71" dur="500" fill="hold"/>
                                        <p:tgtEl>
                                          <p:spTgt spid="3"/>
                                        </p:tgtEl>
                                        <p:attrNameLst>
                                          <p:attrName>ppt_x</p:attrName>
                                        </p:attrNameLst>
                                      </p:cBhvr>
                                      <p:tavLst>
                                        <p:tav tm="0">
                                          <p:val>
                                            <p:strVal val="#ppt_x-.1"/>
                                          </p:val>
                                        </p:tav>
                                        <p:tav tm="100000">
                                          <p:val>
                                            <p:strVal val="#ppt_x"/>
                                          </p:val>
                                        </p:tav>
                                      </p:tavLst>
                                    </p:anim>
                                    <p:anim calcmode="lin" valueType="num">
                                      <p:cBhvr>
                                        <p:cTn id="72" dur="500" fill="hold"/>
                                        <p:tgtEl>
                                          <p:spTgt spid="3"/>
                                        </p:tgtEl>
                                        <p:attrNameLst>
                                          <p:attrName>ppt_y</p:attrName>
                                        </p:attrNameLst>
                                      </p:cBhvr>
                                      <p:tavLst>
                                        <p:tav tm="0">
                                          <p:val>
                                            <p:strVal val="#ppt_y"/>
                                          </p:val>
                                        </p:tav>
                                        <p:tav tm="100000">
                                          <p:val>
                                            <p:strVal val="#ppt_y"/>
                                          </p:val>
                                        </p:tav>
                                      </p:tavLst>
                                    </p:anim>
                                  </p:childTnLst>
                                </p:cTn>
                              </p:par>
                              <p:par>
                                <p:cTn id="73" presetID="40" presetClass="entr" presetSubtype="0" fill="hold" grpId="0" nodeType="withEffect">
                                  <p:stCondLst>
                                    <p:cond delay="0"/>
                                  </p:stCondLst>
                                  <p:iterate type="lt">
                                    <p:tmPct val="10000"/>
                                  </p:iterate>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anim calcmode="lin" valueType="num">
                                      <p:cBhvr>
                                        <p:cTn id="76" dur="500" fill="hold"/>
                                        <p:tgtEl>
                                          <p:spTgt spid="2"/>
                                        </p:tgtEl>
                                        <p:attrNameLst>
                                          <p:attrName>ppt_x</p:attrName>
                                        </p:attrNameLst>
                                      </p:cBhvr>
                                      <p:tavLst>
                                        <p:tav tm="0">
                                          <p:val>
                                            <p:strVal val="#ppt_x-.1"/>
                                          </p:val>
                                        </p:tav>
                                        <p:tav tm="100000">
                                          <p:val>
                                            <p:strVal val="#ppt_x"/>
                                          </p:val>
                                        </p:tav>
                                      </p:tavLst>
                                    </p:anim>
                                    <p:anim calcmode="lin" valueType="num">
                                      <p:cBhvr>
                                        <p:cTn id="7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0" presetClass="entr" presetSubtype="0" fill="hold" grpId="0" nodeType="clickEffect">
                                  <p:stCondLst>
                                    <p:cond delay="0"/>
                                  </p:stCondLst>
                                  <p:iterate type="lt">
                                    <p:tmPct val="10000"/>
                                  </p:iterate>
                                  <p:childTnLst>
                                    <p:set>
                                      <p:cBhvr>
                                        <p:cTn id="81" dur="1" fill="hold">
                                          <p:stCondLst>
                                            <p:cond delay="0"/>
                                          </p:stCondLst>
                                        </p:cTn>
                                        <p:tgtEl>
                                          <p:spTgt spid="42020"/>
                                        </p:tgtEl>
                                        <p:attrNameLst>
                                          <p:attrName>style.visibility</p:attrName>
                                        </p:attrNameLst>
                                      </p:cBhvr>
                                      <p:to>
                                        <p:strVal val="visible"/>
                                      </p:to>
                                    </p:set>
                                    <p:animEffect transition="in" filter="fade">
                                      <p:cBhvr>
                                        <p:cTn id="82" dur="500"/>
                                        <p:tgtEl>
                                          <p:spTgt spid="42020"/>
                                        </p:tgtEl>
                                      </p:cBhvr>
                                    </p:animEffect>
                                    <p:anim calcmode="lin" valueType="num">
                                      <p:cBhvr>
                                        <p:cTn id="83" dur="500" fill="hold"/>
                                        <p:tgtEl>
                                          <p:spTgt spid="42020"/>
                                        </p:tgtEl>
                                        <p:attrNameLst>
                                          <p:attrName>ppt_x</p:attrName>
                                        </p:attrNameLst>
                                      </p:cBhvr>
                                      <p:tavLst>
                                        <p:tav tm="0">
                                          <p:val>
                                            <p:strVal val="#ppt_x-.1"/>
                                          </p:val>
                                        </p:tav>
                                        <p:tav tm="100000">
                                          <p:val>
                                            <p:strVal val="#ppt_x"/>
                                          </p:val>
                                        </p:tav>
                                      </p:tavLst>
                                    </p:anim>
                                    <p:anim calcmode="lin" valueType="num">
                                      <p:cBhvr>
                                        <p:cTn id="84" dur="500" fill="hold"/>
                                        <p:tgtEl>
                                          <p:spTgt spid="42020"/>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0" presetClass="entr" presetSubtype="0" fill="hold" grpId="0" nodeType="clickEffect">
                                  <p:stCondLst>
                                    <p:cond delay="0"/>
                                  </p:stCondLst>
                                  <p:iterate type="lt">
                                    <p:tmPct val="10000"/>
                                  </p:iterate>
                                  <p:childTnLst>
                                    <p:set>
                                      <p:cBhvr>
                                        <p:cTn id="88" dur="1" fill="hold">
                                          <p:stCondLst>
                                            <p:cond delay="0"/>
                                          </p:stCondLst>
                                        </p:cTn>
                                        <p:tgtEl>
                                          <p:spTgt spid="42021"/>
                                        </p:tgtEl>
                                        <p:attrNameLst>
                                          <p:attrName>style.visibility</p:attrName>
                                        </p:attrNameLst>
                                      </p:cBhvr>
                                      <p:to>
                                        <p:strVal val="visible"/>
                                      </p:to>
                                    </p:set>
                                    <p:animEffect transition="in" filter="fade">
                                      <p:cBhvr>
                                        <p:cTn id="89" dur="500"/>
                                        <p:tgtEl>
                                          <p:spTgt spid="42021"/>
                                        </p:tgtEl>
                                      </p:cBhvr>
                                    </p:animEffect>
                                    <p:anim calcmode="lin" valueType="num">
                                      <p:cBhvr>
                                        <p:cTn id="90" dur="500" fill="hold"/>
                                        <p:tgtEl>
                                          <p:spTgt spid="42021"/>
                                        </p:tgtEl>
                                        <p:attrNameLst>
                                          <p:attrName>ppt_x</p:attrName>
                                        </p:attrNameLst>
                                      </p:cBhvr>
                                      <p:tavLst>
                                        <p:tav tm="0">
                                          <p:val>
                                            <p:strVal val="#ppt_x-.1"/>
                                          </p:val>
                                        </p:tav>
                                        <p:tav tm="100000">
                                          <p:val>
                                            <p:strVal val="#ppt_x"/>
                                          </p:val>
                                        </p:tav>
                                      </p:tavLst>
                                    </p:anim>
                                    <p:anim calcmode="lin" valueType="num">
                                      <p:cBhvr>
                                        <p:cTn id="91" dur="500" fill="hold"/>
                                        <p:tgtEl>
                                          <p:spTgt spid="42021"/>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0" presetClass="entr" presetSubtype="0" fill="hold" grpId="0" nodeType="clickEffect">
                                  <p:stCondLst>
                                    <p:cond delay="0"/>
                                  </p:stCondLst>
                                  <p:iterate type="lt">
                                    <p:tmPct val="10000"/>
                                  </p:iterate>
                                  <p:childTnLst>
                                    <p:set>
                                      <p:cBhvr>
                                        <p:cTn id="95" dur="1" fill="hold">
                                          <p:stCondLst>
                                            <p:cond delay="0"/>
                                          </p:stCondLst>
                                        </p:cTn>
                                        <p:tgtEl>
                                          <p:spTgt spid="4"/>
                                        </p:tgtEl>
                                        <p:attrNameLst>
                                          <p:attrName>style.visibility</p:attrName>
                                        </p:attrNameLst>
                                      </p:cBhvr>
                                      <p:to>
                                        <p:strVal val="visible"/>
                                      </p:to>
                                    </p:set>
                                    <p:animEffect transition="in" filter="fade">
                                      <p:cBhvr>
                                        <p:cTn id="96" dur="500"/>
                                        <p:tgtEl>
                                          <p:spTgt spid="4"/>
                                        </p:tgtEl>
                                      </p:cBhvr>
                                    </p:animEffect>
                                    <p:anim calcmode="lin" valueType="num">
                                      <p:cBhvr>
                                        <p:cTn id="97" dur="500" fill="hold"/>
                                        <p:tgtEl>
                                          <p:spTgt spid="4"/>
                                        </p:tgtEl>
                                        <p:attrNameLst>
                                          <p:attrName>ppt_x</p:attrName>
                                        </p:attrNameLst>
                                      </p:cBhvr>
                                      <p:tavLst>
                                        <p:tav tm="0">
                                          <p:val>
                                            <p:strVal val="#ppt_x-.1"/>
                                          </p:val>
                                        </p:tav>
                                        <p:tav tm="100000">
                                          <p:val>
                                            <p:strVal val="#ppt_x"/>
                                          </p:val>
                                        </p:tav>
                                      </p:tavLst>
                                    </p:anim>
                                    <p:anim calcmode="lin" valueType="num">
                                      <p:cBhvr>
                                        <p:cTn id="9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p:bldP spid="42008" grpId="0"/>
      <p:bldP spid="42010" grpId="0"/>
      <p:bldP spid="42011" grpId="0"/>
      <p:bldP spid="42012" grpId="0"/>
      <p:bldP spid="42013" grpId="0"/>
      <p:bldP spid="42015" grpId="0"/>
      <p:bldP spid="42016" grpId="0"/>
      <p:bldP spid="42019" grpId="0"/>
      <p:bldP spid="42020" grpId="0" bldLvl="0" animBg="1"/>
      <p:bldP spid="42021" grpId="0"/>
      <p:bldP spid="4" grpId="0"/>
      <p:bldP spid="5" grpId="0"/>
      <p:bldP spid="7" grpId="0"/>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1630363" y="117476"/>
            <a:ext cx="9072562" cy="6621463"/>
          </a:xfrm>
          <a:prstGeom prst="flowChartAlternateProcess">
            <a:avLst/>
          </a:prstGeom>
          <a:solidFill>
            <a:srgbClr val="FFFFCC"/>
          </a:solidFill>
          <a:ln w="57150">
            <a:solidFill>
              <a:srgbClr val="0000FF"/>
            </a:solidFill>
            <a:miter lim="800000"/>
            <a:headEnd/>
            <a:tailEnd/>
          </a:ln>
        </p:spPr>
        <p:txBody>
          <a:bodyPr wrap="none" anchor="ctr"/>
          <a:lstStyle/>
          <a:p>
            <a:pPr algn="ctr"/>
            <a:endParaRPr lang="vi-VN" altLang="en-US">
              <a:latin typeface="Comic Sans MS" panose="030F0702030302020204" pitchFamily="66" charset="0"/>
            </a:endParaRPr>
          </a:p>
        </p:txBody>
      </p:sp>
      <p:sp>
        <p:nvSpPr>
          <p:cNvPr id="38915" name="Text Box 8"/>
          <p:cNvSpPr txBox="1">
            <a:spLocks noChangeArrowheads="1"/>
          </p:cNvSpPr>
          <p:nvPr/>
        </p:nvSpPr>
        <p:spPr bwMode="auto">
          <a:xfrm>
            <a:off x="2757488" y="2841626"/>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a:latin typeface="Comic Sans MS" panose="030F0702030302020204" pitchFamily="66" charset="0"/>
            </a:endParaRPr>
          </a:p>
        </p:txBody>
      </p:sp>
      <p:graphicFrame>
        <p:nvGraphicFramePr>
          <p:cNvPr id="38916" name="Object 37"/>
          <p:cNvGraphicFramePr>
            <a:graphicFrameLocks noChangeAspect="1"/>
          </p:cNvGraphicFramePr>
          <p:nvPr/>
        </p:nvGraphicFramePr>
        <p:xfrm>
          <a:off x="6357938" y="3800475"/>
          <a:ext cx="114300" cy="215900"/>
        </p:xfrm>
        <a:graphic>
          <a:graphicData uri="http://schemas.openxmlformats.org/presentationml/2006/ole">
            <mc:AlternateContent xmlns:mc="http://schemas.openxmlformats.org/markup-compatibility/2006">
              <mc:Choice xmlns:v="urn:schemas-microsoft-com:vml" Requires="v">
                <p:oleObj r:id="rId3" imgW="114151" imgH="215619" progId="Equation.DSMT4">
                  <p:embed/>
                </p:oleObj>
              </mc:Choice>
              <mc:Fallback>
                <p:oleObj r:id="rId3" imgW="114151" imgH="215619" progId="Equation.DSMT4">
                  <p:embed/>
                  <p:pic>
                    <p:nvPicPr>
                      <p:cNvPr id="38916" name="Object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380047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8917" name="Text Box 10"/>
          <p:cNvSpPr txBox="1">
            <a:spLocks noChangeArrowheads="1"/>
          </p:cNvSpPr>
          <p:nvPr/>
        </p:nvSpPr>
        <p:spPr bwMode="auto">
          <a:xfrm>
            <a:off x="4951413" y="1125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18" name="Text Box 11"/>
          <p:cNvSpPr txBox="1">
            <a:spLocks noChangeArrowheads="1"/>
          </p:cNvSpPr>
          <p:nvPr/>
        </p:nvSpPr>
        <p:spPr bwMode="auto">
          <a:xfrm>
            <a:off x="2284413" y="8207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19" name="Text Box 12"/>
          <p:cNvSpPr txBox="1">
            <a:spLocks noChangeArrowheads="1"/>
          </p:cNvSpPr>
          <p:nvPr/>
        </p:nvSpPr>
        <p:spPr bwMode="auto">
          <a:xfrm>
            <a:off x="3198813" y="744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20" name="Text Box 17"/>
          <p:cNvSpPr txBox="1">
            <a:spLocks noChangeArrowheads="1"/>
          </p:cNvSpPr>
          <p:nvPr/>
        </p:nvSpPr>
        <p:spPr bwMode="auto">
          <a:xfrm>
            <a:off x="1690688" y="1546226"/>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a:latin typeface="Comic Sans MS" panose="030F0702030302020204" pitchFamily="66" charset="0"/>
            </a:endParaRPr>
          </a:p>
        </p:txBody>
      </p:sp>
      <p:sp>
        <p:nvSpPr>
          <p:cNvPr id="42022" name="Text Box 38"/>
          <p:cNvSpPr txBox="1">
            <a:spLocks noChangeArrowheads="1"/>
          </p:cNvSpPr>
          <p:nvPr/>
        </p:nvSpPr>
        <p:spPr bwMode="auto">
          <a:xfrm>
            <a:off x="2228850" y="293688"/>
            <a:ext cx="68961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en-US" altLang="en-US" b="1" u="sng" dirty="0">
                <a:latin typeface="Comic Sans MS" panose="030F0702030302020204" pitchFamily="66" charset="0"/>
              </a:rPr>
              <a:t>VD1</a:t>
            </a:r>
            <a:r>
              <a:rPr lang="en-US" altLang="en-US" b="1" dirty="0">
                <a:latin typeface="Comic Sans MS" panose="030F0702030302020204" pitchFamily="66" charset="0"/>
              </a:rPr>
              <a:t>: </a:t>
            </a:r>
            <a:r>
              <a:rPr lang="en-US" altLang="en-US" b="1" dirty="0" err="1">
                <a:latin typeface="Comic Sans MS" panose="030F0702030302020204" pitchFamily="66" charset="0"/>
              </a:rPr>
              <a:t>Lập</a:t>
            </a: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học</a:t>
            </a:r>
            <a:r>
              <a:rPr lang="en-US" altLang="en-US" b="1" dirty="0">
                <a:latin typeface="Comic Sans MS" panose="030F0702030302020204" pitchFamily="66" charset="0"/>
              </a:rPr>
              <a:t> </a:t>
            </a:r>
            <a:r>
              <a:rPr lang="en-US" altLang="en-US" b="1" dirty="0" err="1">
                <a:latin typeface="Comic Sans MS" panose="030F0702030302020204" pitchFamily="66" charset="0"/>
              </a:rPr>
              <a:t>của</a:t>
            </a:r>
            <a:r>
              <a:rPr lang="en-US" altLang="en-US" b="1" dirty="0">
                <a:latin typeface="Comic Sans MS" panose="030F0702030302020204" pitchFamily="66" charset="0"/>
              </a:rPr>
              <a:t> </a:t>
            </a:r>
            <a:r>
              <a:rPr lang="en-US" altLang="en-US" b="1" dirty="0" err="1">
                <a:latin typeface="Comic Sans MS" panose="030F0702030302020204" pitchFamily="66" charset="0"/>
              </a:rPr>
              <a:t>hợp</a:t>
            </a:r>
            <a:r>
              <a:rPr lang="en-US" altLang="en-US" b="1" dirty="0">
                <a:latin typeface="Comic Sans MS" panose="030F0702030302020204" pitchFamily="66" charset="0"/>
              </a:rPr>
              <a:t> </a:t>
            </a:r>
            <a:r>
              <a:rPr lang="en-US" altLang="en-US" b="1" dirty="0" err="1">
                <a:latin typeface="Comic Sans MS" panose="030F0702030302020204" pitchFamily="66" charset="0"/>
              </a:rPr>
              <a:t>chất</a:t>
            </a:r>
            <a:r>
              <a:rPr lang="en-US" altLang="en-US" b="1" dirty="0">
                <a:latin typeface="Comic Sans MS" panose="030F0702030302020204" pitchFamily="66" charset="0"/>
              </a:rPr>
              <a:t> </a:t>
            </a:r>
            <a:r>
              <a:rPr lang="en-US" altLang="en-US" b="1" dirty="0" err="1">
                <a:latin typeface="Comic Sans MS" panose="030F0702030302020204" pitchFamily="66" charset="0"/>
              </a:rPr>
              <a:t>tạo</a:t>
            </a:r>
            <a:r>
              <a:rPr lang="en-US" altLang="en-US" b="1" dirty="0">
                <a:latin typeface="Comic Sans MS" panose="030F0702030302020204" pitchFamily="66" charset="0"/>
              </a:rPr>
              <a:t> </a:t>
            </a:r>
            <a:r>
              <a:rPr lang="en-US" altLang="en-US" b="1" dirty="0" err="1">
                <a:latin typeface="Comic Sans MS" panose="030F0702030302020204" pitchFamily="66" charset="0"/>
              </a:rPr>
              <a:t>bởi</a:t>
            </a:r>
            <a:r>
              <a:rPr lang="en-US" altLang="en-US" b="1" dirty="0">
                <a:latin typeface="Comic Sans MS" panose="030F0702030302020204" pitchFamily="66" charset="0"/>
              </a:rPr>
              <a:t> S </a:t>
            </a:r>
            <a:r>
              <a:rPr lang="en-US" altLang="en-US" b="1" dirty="0" err="1">
                <a:latin typeface="Comic Sans MS" panose="030F0702030302020204" pitchFamily="66" charset="0"/>
              </a:rPr>
              <a:t>hoá</a:t>
            </a:r>
            <a:r>
              <a:rPr lang="en-US" altLang="en-US" b="1" dirty="0">
                <a:latin typeface="Comic Sans MS" panose="030F0702030302020204" pitchFamily="66" charset="0"/>
              </a:rPr>
              <a:t> </a:t>
            </a:r>
            <a:r>
              <a:rPr lang="en-US" altLang="en-US" b="1" dirty="0" err="1">
                <a:latin typeface="Comic Sans MS" panose="030F0702030302020204" pitchFamily="66" charset="0"/>
              </a:rPr>
              <a:t>trị</a:t>
            </a:r>
            <a:r>
              <a:rPr lang="en-US" altLang="en-US" b="1" dirty="0">
                <a:latin typeface="Comic Sans MS" panose="030F0702030302020204" pitchFamily="66" charset="0"/>
              </a:rPr>
              <a:t> IV</a:t>
            </a:r>
            <a:r>
              <a:rPr lang="en-US" altLang="en-US" sz="2000" b="1" dirty="0">
                <a:solidFill>
                  <a:srgbClr val="FF3300"/>
                </a:solidFill>
                <a:latin typeface="Comic Sans MS" panose="030F0702030302020204" pitchFamily="66" charset="0"/>
              </a:rPr>
              <a:t> </a:t>
            </a:r>
            <a:r>
              <a:rPr lang="en-US" altLang="en-US" b="1" dirty="0" err="1">
                <a:latin typeface="Comic Sans MS" panose="030F0702030302020204" pitchFamily="66" charset="0"/>
              </a:rPr>
              <a:t>và</a:t>
            </a:r>
            <a:r>
              <a:rPr lang="en-US" altLang="en-US" b="1" dirty="0">
                <a:latin typeface="Comic Sans MS" panose="030F0702030302020204" pitchFamily="66" charset="0"/>
              </a:rPr>
              <a:t> Oxygen</a:t>
            </a:r>
            <a:endParaRPr lang="vi-VN" altLang="en-US" b="1" dirty="0">
              <a:latin typeface="Comic Sans MS" panose="030F0702030302020204" pitchFamily="66" charset="0"/>
            </a:endParaRPr>
          </a:p>
        </p:txBody>
      </p:sp>
      <p:sp>
        <p:nvSpPr>
          <p:cNvPr id="42023" name="Text Box 39"/>
          <p:cNvSpPr txBox="1">
            <a:spLocks noChangeArrowheads="1"/>
          </p:cNvSpPr>
          <p:nvPr/>
        </p:nvSpPr>
        <p:spPr bwMode="auto">
          <a:xfrm>
            <a:off x="3490913" y="1339850"/>
            <a:ext cx="99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u="sng">
                <a:latin typeface="Comic Sans MS" panose="030F0702030302020204" pitchFamily="66" charset="0"/>
              </a:rPr>
              <a:t>GIẢI</a:t>
            </a:r>
          </a:p>
        </p:txBody>
      </p:sp>
      <p:sp>
        <p:nvSpPr>
          <p:cNvPr id="42024" name="Text Box 40"/>
          <p:cNvSpPr txBox="1">
            <a:spLocks noChangeArrowheads="1"/>
          </p:cNvSpPr>
          <p:nvPr/>
        </p:nvSpPr>
        <p:spPr bwMode="auto">
          <a:xfrm>
            <a:off x="1649414" y="1728789"/>
            <a:ext cx="67119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Viết</a:t>
            </a: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dạng</a:t>
            </a:r>
            <a:r>
              <a:rPr lang="en-US" altLang="en-US" b="1" dirty="0">
                <a:latin typeface="Comic Sans MS" panose="030F0702030302020204" pitchFamily="66" charset="0"/>
              </a:rPr>
              <a:t> </a:t>
            </a:r>
            <a:r>
              <a:rPr lang="en-US" altLang="en-US" b="1" dirty="0" err="1">
                <a:latin typeface="Comic Sans MS" panose="030F0702030302020204" pitchFamily="66" charset="0"/>
              </a:rPr>
              <a:t>chung</a:t>
            </a:r>
            <a:r>
              <a:rPr lang="en-US" altLang="en-US" b="1" dirty="0">
                <a:latin typeface="Comic Sans MS" panose="030F0702030302020204" pitchFamily="66" charset="0"/>
              </a:rPr>
              <a:t>:</a:t>
            </a:r>
            <a:r>
              <a:rPr lang="vi-VN" altLang="en-US" b="1" dirty="0">
                <a:latin typeface="Comic Sans MS" panose="030F0702030302020204" pitchFamily="66" charset="0"/>
              </a:rPr>
              <a:t>  </a:t>
            </a:r>
            <a:r>
              <a:rPr lang="en-US" altLang="en-US" sz="2800" b="1" dirty="0" err="1">
                <a:latin typeface="Comic Sans MS" panose="030F0702030302020204" pitchFamily="66" charset="0"/>
              </a:rPr>
              <a:t>S</a:t>
            </a:r>
            <a:r>
              <a:rPr lang="en-US" altLang="en-US" sz="2800" b="1" baseline="-25000" dirty="0" err="1">
                <a:latin typeface="Comic Sans MS" panose="030F0702030302020204" pitchFamily="66" charset="0"/>
              </a:rPr>
              <a:t>x</a:t>
            </a:r>
            <a:r>
              <a:rPr lang="en-US" altLang="en-US" sz="3600" b="1" dirty="0" err="1">
                <a:latin typeface="Comic Sans MS" panose="030F0702030302020204" pitchFamily="66" charset="0"/>
              </a:rPr>
              <a:t>O</a:t>
            </a:r>
            <a:r>
              <a:rPr lang="en-US" altLang="en-US" sz="2800" b="1" baseline="-25000" dirty="0" err="1">
                <a:latin typeface="Comic Sans MS" panose="030F0702030302020204" pitchFamily="66" charset="0"/>
              </a:rPr>
              <a:t>y</a:t>
            </a:r>
            <a:endParaRPr lang="en-US" altLang="en-US" sz="2800" b="1" baseline="-25000" dirty="0">
              <a:latin typeface="Comic Sans MS" panose="030F0702030302020204" pitchFamily="66" charset="0"/>
            </a:endParaRPr>
          </a:p>
        </p:txBody>
      </p:sp>
      <p:sp>
        <p:nvSpPr>
          <p:cNvPr id="42026" name="Text Box 42"/>
          <p:cNvSpPr txBox="1">
            <a:spLocks noChangeArrowheads="1"/>
          </p:cNvSpPr>
          <p:nvPr/>
        </p:nvSpPr>
        <p:spPr bwMode="auto">
          <a:xfrm>
            <a:off x="5201784" y="1491020"/>
            <a:ext cx="1349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solidFill>
                  <a:srgbClr val="FF3300"/>
                </a:solidFill>
                <a:latin typeface="Comic Sans MS" panose="030F0702030302020204" pitchFamily="66" charset="0"/>
              </a:rPr>
              <a:t>IV  II</a:t>
            </a:r>
          </a:p>
        </p:txBody>
      </p:sp>
      <p:sp>
        <p:nvSpPr>
          <p:cNvPr id="42027" name="Text Box 43"/>
          <p:cNvSpPr txBox="1">
            <a:spLocks noChangeArrowheads="1"/>
          </p:cNvSpPr>
          <p:nvPr/>
        </p:nvSpPr>
        <p:spPr bwMode="auto">
          <a:xfrm>
            <a:off x="1804989" y="2960688"/>
            <a:ext cx="6148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b="1">
                <a:latin typeface="Comic Sans MS" panose="030F0702030302020204" pitchFamily="66" charset="0"/>
              </a:rPr>
              <a:t> Theo qui tắc về hóa trị ta có:</a:t>
            </a:r>
          </a:p>
        </p:txBody>
      </p:sp>
      <p:sp>
        <p:nvSpPr>
          <p:cNvPr id="42036" name="Text Box 52"/>
          <p:cNvSpPr txBox="1">
            <a:spLocks noChangeArrowheads="1"/>
          </p:cNvSpPr>
          <p:nvPr/>
        </p:nvSpPr>
        <p:spPr bwMode="auto">
          <a:xfrm>
            <a:off x="2640013" y="3541713"/>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x . </a:t>
            </a:r>
            <a:r>
              <a:rPr lang="en-US" altLang="en-US" b="1" dirty="0">
                <a:solidFill>
                  <a:srgbClr val="FF3300"/>
                </a:solidFill>
                <a:latin typeface="Comic Sans MS" panose="030F0702030302020204" pitchFamily="66" charset="0"/>
              </a:rPr>
              <a:t>IV</a:t>
            </a:r>
            <a:r>
              <a:rPr lang="en-US" altLang="en-US" b="1" dirty="0">
                <a:latin typeface="Comic Sans MS" panose="030F0702030302020204" pitchFamily="66" charset="0"/>
              </a:rPr>
              <a:t>  =  y . </a:t>
            </a:r>
            <a:r>
              <a:rPr lang="en-US" altLang="en-US" b="1" dirty="0">
                <a:solidFill>
                  <a:srgbClr val="FF3300"/>
                </a:solidFill>
                <a:latin typeface="Comic Sans MS" panose="030F0702030302020204" pitchFamily="66" charset="0"/>
              </a:rPr>
              <a:t>II</a:t>
            </a:r>
          </a:p>
        </p:txBody>
      </p:sp>
      <p:sp>
        <p:nvSpPr>
          <p:cNvPr id="42037" name="Text Box 53"/>
          <p:cNvSpPr txBox="1">
            <a:spLocks noChangeArrowheads="1"/>
          </p:cNvSpPr>
          <p:nvPr/>
        </p:nvSpPr>
        <p:spPr bwMode="auto">
          <a:xfrm>
            <a:off x="1990725" y="4221163"/>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a:latin typeface="Comic Sans MS" panose="030F0702030302020204" pitchFamily="66" charset="0"/>
              </a:rPr>
              <a:t>- Chuyển thành tỉ lệ: </a:t>
            </a:r>
          </a:p>
        </p:txBody>
      </p:sp>
      <p:graphicFrame>
        <p:nvGraphicFramePr>
          <p:cNvPr id="42038" name="Object 54"/>
          <p:cNvGraphicFramePr>
            <a:graphicFrameLocks noChangeAspect="1"/>
          </p:cNvGraphicFramePr>
          <p:nvPr>
            <p:extLst>
              <p:ext uri="{D42A27DB-BD31-4B8C-83A1-F6EECF244321}">
                <p14:modId xmlns:p14="http://schemas.microsoft.com/office/powerpoint/2010/main" val="1500492749"/>
              </p:ext>
            </p:extLst>
          </p:nvPr>
        </p:nvGraphicFramePr>
        <p:xfrm>
          <a:off x="5391150" y="4114800"/>
          <a:ext cx="509588" cy="838200"/>
        </p:xfrm>
        <a:graphic>
          <a:graphicData uri="http://schemas.openxmlformats.org/presentationml/2006/ole">
            <mc:AlternateContent xmlns:mc="http://schemas.openxmlformats.org/markup-compatibility/2006">
              <mc:Choice xmlns:v="urn:schemas-microsoft-com:vml" Requires="v">
                <p:oleObj r:id="rId5" imgW="165028" imgH="418918" progId="Equation.DSMT4">
                  <p:embed/>
                </p:oleObj>
              </mc:Choice>
              <mc:Fallback>
                <p:oleObj r:id="rId5" imgW="165028" imgH="418918" progId="Equation.DSMT4">
                  <p:embed/>
                  <p:pic>
                    <p:nvPicPr>
                      <p:cNvPr id="42038" name="Object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1150" y="4114800"/>
                        <a:ext cx="5095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42040" name="Text Box 56"/>
          <p:cNvSpPr txBox="1">
            <a:spLocks noChangeArrowheads="1"/>
          </p:cNvSpPr>
          <p:nvPr/>
        </p:nvSpPr>
        <p:spPr bwMode="auto">
          <a:xfrm>
            <a:off x="5848350" y="4267200"/>
            <a:ext cx="38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a:latin typeface="Comic Sans MS" panose="030F0702030302020204" pitchFamily="66" charset="0"/>
              </a:rPr>
              <a:t>=</a:t>
            </a:r>
          </a:p>
        </p:txBody>
      </p:sp>
      <p:sp>
        <p:nvSpPr>
          <p:cNvPr id="42042" name="Text Box 58"/>
          <p:cNvSpPr txBox="1">
            <a:spLocks noChangeArrowheads="1"/>
          </p:cNvSpPr>
          <p:nvPr/>
        </p:nvSpPr>
        <p:spPr bwMode="auto">
          <a:xfrm>
            <a:off x="6610350" y="42672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a:latin typeface="Comic Sans MS" panose="030F0702030302020204" pitchFamily="66" charset="0"/>
              </a:rPr>
              <a:t>=</a:t>
            </a:r>
          </a:p>
        </p:txBody>
      </p:sp>
      <p:sp>
        <p:nvSpPr>
          <p:cNvPr id="42044" name="Text Box 60"/>
          <p:cNvSpPr txBox="1">
            <a:spLocks noChangeArrowheads="1"/>
          </p:cNvSpPr>
          <p:nvPr/>
        </p:nvSpPr>
        <p:spPr bwMode="auto">
          <a:xfrm>
            <a:off x="2033588" y="5330825"/>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Chọn</a:t>
            </a:r>
            <a:r>
              <a:rPr lang="en-US" altLang="en-US" b="1" dirty="0">
                <a:latin typeface="Comic Sans MS" panose="030F0702030302020204" pitchFamily="66" charset="0"/>
              </a:rPr>
              <a:t> x = 1 </a:t>
            </a:r>
            <a:r>
              <a:rPr lang="en-US" altLang="en-US" b="1" dirty="0" err="1">
                <a:latin typeface="Comic Sans MS" panose="030F0702030302020204" pitchFamily="66" charset="0"/>
              </a:rPr>
              <a:t>và</a:t>
            </a:r>
            <a:r>
              <a:rPr lang="en-US" altLang="en-US" b="1" dirty="0">
                <a:latin typeface="Comic Sans MS" panose="030F0702030302020204" pitchFamily="66" charset="0"/>
              </a:rPr>
              <a:t> y = 2</a:t>
            </a:r>
            <a:endParaRPr lang="vi-VN" altLang="en-US" b="1" dirty="0">
              <a:latin typeface="Comic Sans MS" panose="030F0702030302020204" pitchFamily="66" charset="0"/>
            </a:endParaRPr>
          </a:p>
        </p:txBody>
      </p:sp>
      <p:sp>
        <p:nvSpPr>
          <p:cNvPr id="42045" name="Text Box 61"/>
          <p:cNvSpPr txBox="1">
            <a:spLocks noChangeArrowheads="1"/>
          </p:cNvSpPr>
          <p:nvPr/>
        </p:nvSpPr>
        <p:spPr bwMode="auto">
          <a:xfrm>
            <a:off x="2033589" y="5903913"/>
            <a:ext cx="4687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học</a:t>
            </a:r>
            <a:r>
              <a:rPr lang="en-US" altLang="en-US" b="1" dirty="0">
                <a:latin typeface="Comic Sans MS" panose="030F0702030302020204" pitchFamily="66" charset="0"/>
              </a:rPr>
              <a:t>: SO</a:t>
            </a:r>
            <a:r>
              <a:rPr lang="en-US" altLang="en-US" b="1" baseline="-25000" dirty="0">
                <a:latin typeface="Comic Sans MS" panose="030F0702030302020204" pitchFamily="66" charset="0"/>
              </a:rPr>
              <a:t>2</a:t>
            </a:r>
            <a:endParaRPr lang="vi-VN" altLang="en-US" b="1" baseline="-25000" dirty="0">
              <a:latin typeface="Comic Sans MS" panose="030F0702030302020204" pitchFamily="66" charset="0"/>
            </a:endParaRPr>
          </a:p>
        </p:txBody>
      </p:sp>
      <p:graphicFrame>
        <p:nvGraphicFramePr>
          <p:cNvPr id="21" name="Object 54"/>
          <p:cNvGraphicFramePr>
            <a:graphicFrameLocks noChangeAspect="1"/>
          </p:cNvGraphicFramePr>
          <p:nvPr>
            <p:extLst>
              <p:ext uri="{D42A27DB-BD31-4B8C-83A1-F6EECF244321}">
                <p14:modId xmlns:p14="http://schemas.microsoft.com/office/powerpoint/2010/main" val="4048870729"/>
              </p:ext>
            </p:extLst>
          </p:nvPr>
        </p:nvGraphicFramePr>
        <p:xfrm>
          <a:off x="6927850" y="4058166"/>
          <a:ext cx="587375" cy="787400"/>
        </p:xfrm>
        <a:graphic>
          <a:graphicData uri="http://schemas.openxmlformats.org/presentationml/2006/ole">
            <mc:AlternateContent xmlns:mc="http://schemas.openxmlformats.org/markup-compatibility/2006">
              <mc:Choice xmlns:v="urn:schemas-microsoft-com:vml" Requires="v">
                <p:oleObj name="Equation" r:id="rId7" imgW="190440" imgH="393480" progId="Equation.DSMT4">
                  <p:embed/>
                </p:oleObj>
              </mc:Choice>
              <mc:Fallback>
                <p:oleObj name="Equation" r:id="rId7" imgW="190440" imgH="393480" progId="Equation.DSMT4">
                  <p:embed/>
                  <p:pic>
                    <p:nvPicPr>
                      <p:cNvPr id="0" name=""/>
                      <p:cNvPicPr>
                        <a:picLocks noChangeAspect="1" noChangeArrowheads="1"/>
                      </p:cNvPicPr>
                      <p:nvPr/>
                    </p:nvPicPr>
                    <p:blipFill>
                      <a:blip r:embed="rId8"/>
                      <a:srcRect/>
                      <a:stretch>
                        <a:fillRect/>
                      </a:stretch>
                    </p:blipFill>
                    <p:spPr bwMode="auto">
                      <a:xfrm>
                        <a:off x="6927850" y="4058166"/>
                        <a:ext cx="58737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22" name="Object 54"/>
          <p:cNvGraphicFramePr>
            <a:graphicFrameLocks noChangeAspect="1"/>
          </p:cNvGraphicFramePr>
          <p:nvPr>
            <p:extLst>
              <p:ext uri="{D42A27DB-BD31-4B8C-83A1-F6EECF244321}">
                <p14:modId xmlns:p14="http://schemas.microsoft.com/office/powerpoint/2010/main" val="428509832"/>
              </p:ext>
            </p:extLst>
          </p:nvPr>
        </p:nvGraphicFramePr>
        <p:xfrm>
          <a:off x="6180138" y="4057650"/>
          <a:ext cx="471487" cy="787400"/>
        </p:xfrm>
        <a:graphic>
          <a:graphicData uri="http://schemas.openxmlformats.org/presentationml/2006/ole">
            <mc:AlternateContent xmlns:mc="http://schemas.openxmlformats.org/markup-compatibility/2006">
              <mc:Choice xmlns:v="urn:schemas-microsoft-com:vml" Requires="v">
                <p:oleObj name="Equation" r:id="rId9" imgW="152280" imgH="393480" progId="Equation.DSMT4">
                  <p:embed/>
                </p:oleObj>
              </mc:Choice>
              <mc:Fallback>
                <p:oleObj name="Equation" r:id="rId9" imgW="152280" imgH="393480" progId="Equation.DSMT4">
                  <p:embed/>
                  <p:pic>
                    <p:nvPicPr>
                      <p:cNvPr id="0" name=""/>
                      <p:cNvPicPr>
                        <a:picLocks noChangeAspect="1" noChangeArrowheads="1"/>
                      </p:cNvPicPr>
                      <p:nvPr/>
                    </p:nvPicPr>
                    <p:blipFill>
                      <a:blip r:embed="rId10"/>
                      <a:srcRect/>
                      <a:stretch>
                        <a:fillRect/>
                      </a:stretch>
                    </p:blipFill>
                    <p:spPr bwMode="auto">
                      <a:xfrm>
                        <a:off x="6180138" y="4057650"/>
                        <a:ext cx="47148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8216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2022"/>
                                        </p:tgtEl>
                                        <p:attrNameLst>
                                          <p:attrName>style.visibility</p:attrName>
                                        </p:attrNameLst>
                                      </p:cBhvr>
                                      <p:to>
                                        <p:strVal val="visible"/>
                                      </p:to>
                                    </p:set>
                                    <p:animEffect transition="in" filter="fade">
                                      <p:cBhvr>
                                        <p:cTn id="7" dur="500"/>
                                        <p:tgtEl>
                                          <p:spTgt spid="42022"/>
                                        </p:tgtEl>
                                      </p:cBhvr>
                                    </p:animEffect>
                                    <p:anim calcmode="lin" valueType="num">
                                      <p:cBhvr>
                                        <p:cTn id="8" dur="500" fill="hold"/>
                                        <p:tgtEl>
                                          <p:spTgt spid="42022"/>
                                        </p:tgtEl>
                                        <p:attrNameLst>
                                          <p:attrName>ppt_x</p:attrName>
                                        </p:attrNameLst>
                                      </p:cBhvr>
                                      <p:tavLst>
                                        <p:tav tm="0">
                                          <p:val>
                                            <p:strVal val="#ppt_x-.1"/>
                                          </p:val>
                                        </p:tav>
                                        <p:tav tm="100000">
                                          <p:val>
                                            <p:strVal val="#ppt_x"/>
                                          </p:val>
                                        </p:tav>
                                      </p:tavLst>
                                    </p:anim>
                                    <p:anim calcmode="lin" valueType="num">
                                      <p:cBhvr>
                                        <p:cTn id="9" dur="500" fill="hold"/>
                                        <p:tgtEl>
                                          <p:spTgt spid="4202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42023"/>
                                        </p:tgtEl>
                                        <p:attrNameLst>
                                          <p:attrName>style.visibility</p:attrName>
                                        </p:attrNameLst>
                                      </p:cBhvr>
                                      <p:to>
                                        <p:strVal val="visible"/>
                                      </p:to>
                                    </p:set>
                                    <p:animEffect transition="in" filter="fade">
                                      <p:cBhvr>
                                        <p:cTn id="14" dur="500"/>
                                        <p:tgtEl>
                                          <p:spTgt spid="42023"/>
                                        </p:tgtEl>
                                      </p:cBhvr>
                                    </p:animEffect>
                                    <p:anim calcmode="lin" valueType="num">
                                      <p:cBhvr>
                                        <p:cTn id="15" dur="500" fill="hold"/>
                                        <p:tgtEl>
                                          <p:spTgt spid="42023"/>
                                        </p:tgtEl>
                                        <p:attrNameLst>
                                          <p:attrName>ppt_x</p:attrName>
                                        </p:attrNameLst>
                                      </p:cBhvr>
                                      <p:tavLst>
                                        <p:tav tm="0">
                                          <p:val>
                                            <p:strVal val="#ppt_x-.1"/>
                                          </p:val>
                                        </p:tav>
                                        <p:tav tm="100000">
                                          <p:val>
                                            <p:strVal val="#ppt_x"/>
                                          </p:val>
                                        </p:tav>
                                      </p:tavLst>
                                    </p:anim>
                                    <p:anim calcmode="lin" valueType="num">
                                      <p:cBhvr>
                                        <p:cTn id="16" dur="500" fill="hold"/>
                                        <p:tgtEl>
                                          <p:spTgt spid="42023"/>
                                        </p:tgtEl>
                                        <p:attrNameLst>
                                          <p:attrName>ppt_y</p:attrName>
                                        </p:attrNameLst>
                                      </p:cBhvr>
                                      <p:tavLst>
                                        <p:tav tm="0">
                                          <p:val>
                                            <p:strVal val="#ppt_y"/>
                                          </p:val>
                                        </p:tav>
                                        <p:tav tm="100000">
                                          <p:val>
                                            <p:strVal val="#ppt_y"/>
                                          </p:val>
                                        </p:tav>
                                      </p:tavLst>
                                    </p:anim>
                                  </p:childTnLst>
                                </p:cTn>
                              </p:par>
                            </p:childTnLst>
                          </p:cTn>
                        </p:par>
                        <p:par>
                          <p:cTn id="17" fill="hold">
                            <p:stCondLst>
                              <p:cond delay="650"/>
                            </p:stCondLst>
                            <p:childTnLst>
                              <p:par>
                                <p:cTn id="18" presetID="8" presetClass="entr" presetSubtype="16" fill="hold" grpId="0" nodeType="afterEffect">
                                  <p:stCondLst>
                                    <p:cond delay="0"/>
                                  </p:stCondLst>
                                  <p:childTnLst>
                                    <p:set>
                                      <p:cBhvr>
                                        <p:cTn id="19" dur="1" fill="hold">
                                          <p:stCondLst>
                                            <p:cond delay="0"/>
                                          </p:stCondLst>
                                        </p:cTn>
                                        <p:tgtEl>
                                          <p:spTgt spid="42042"/>
                                        </p:tgtEl>
                                        <p:attrNameLst>
                                          <p:attrName>style.visibility</p:attrName>
                                        </p:attrNameLst>
                                      </p:cBhvr>
                                      <p:to>
                                        <p:strVal val="visible"/>
                                      </p:to>
                                    </p:set>
                                    <p:animEffect transition="in" filter="diamond(in)">
                                      <p:cBhvr>
                                        <p:cTn id="20" dur="500"/>
                                        <p:tgtEl>
                                          <p:spTgt spid="42042"/>
                                        </p:tgtEl>
                                      </p:cBhvr>
                                    </p:animEffect>
                                  </p:childTnLst>
                                </p:cTn>
                              </p:par>
                            </p:childTnLst>
                          </p:cTn>
                        </p:par>
                        <p:par>
                          <p:cTn id="21" fill="hold">
                            <p:stCondLst>
                              <p:cond delay="1150"/>
                            </p:stCondLst>
                            <p:childTnLst>
                              <p:par>
                                <p:cTn id="22" presetID="40" presetClass="entr" presetSubtype="0" fill="hold" grpId="0" nodeType="afterEffect">
                                  <p:stCondLst>
                                    <p:cond delay="0"/>
                                  </p:stCondLst>
                                  <p:iterate type="lt">
                                    <p:tmPct val="10000"/>
                                  </p:iterate>
                                  <p:childTnLst>
                                    <p:set>
                                      <p:cBhvr>
                                        <p:cTn id="23" dur="1" fill="hold">
                                          <p:stCondLst>
                                            <p:cond delay="0"/>
                                          </p:stCondLst>
                                        </p:cTn>
                                        <p:tgtEl>
                                          <p:spTgt spid="42024"/>
                                        </p:tgtEl>
                                        <p:attrNameLst>
                                          <p:attrName>style.visibility</p:attrName>
                                        </p:attrNameLst>
                                      </p:cBhvr>
                                      <p:to>
                                        <p:strVal val="visible"/>
                                      </p:to>
                                    </p:set>
                                    <p:animEffect transition="in" filter="fade">
                                      <p:cBhvr>
                                        <p:cTn id="24" dur="500"/>
                                        <p:tgtEl>
                                          <p:spTgt spid="42024"/>
                                        </p:tgtEl>
                                      </p:cBhvr>
                                    </p:animEffect>
                                    <p:anim calcmode="lin" valueType="num">
                                      <p:cBhvr>
                                        <p:cTn id="25" dur="500" fill="hold"/>
                                        <p:tgtEl>
                                          <p:spTgt spid="42024"/>
                                        </p:tgtEl>
                                        <p:attrNameLst>
                                          <p:attrName>ppt_x</p:attrName>
                                        </p:attrNameLst>
                                      </p:cBhvr>
                                      <p:tavLst>
                                        <p:tav tm="0">
                                          <p:val>
                                            <p:strVal val="#ppt_x-.1"/>
                                          </p:val>
                                        </p:tav>
                                        <p:tav tm="100000">
                                          <p:val>
                                            <p:strVal val="#ppt_x"/>
                                          </p:val>
                                        </p:tav>
                                      </p:tavLst>
                                    </p:anim>
                                    <p:anim calcmode="lin" valueType="num">
                                      <p:cBhvr>
                                        <p:cTn id="26" dur="500" fill="hold"/>
                                        <p:tgtEl>
                                          <p:spTgt spid="42024"/>
                                        </p:tgtEl>
                                        <p:attrNameLst>
                                          <p:attrName>ppt_y</p:attrName>
                                        </p:attrNameLst>
                                      </p:cBhvr>
                                      <p:tavLst>
                                        <p:tav tm="0">
                                          <p:val>
                                            <p:strVal val="#ppt_y"/>
                                          </p:val>
                                        </p:tav>
                                        <p:tav tm="100000">
                                          <p:val>
                                            <p:strVal val="#ppt_y"/>
                                          </p:val>
                                        </p:tav>
                                      </p:tavLst>
                                    </p:anim>
                                  </p:childTnLst>
                                </p:cTn>
                              </p:par>
                            </p:childTnLst>
                          </p:cTn>
                        </p:par>
                        <p:par>
                          <p:cTn id="27" fill="hold">
                            <p:stCondLst>
                              <p:cond delay="2950"/>
                            </p:stCondLst>
                            <p:childTnLst>
                              <p:par>
                                <p:cTn id="28" presetID="40" presetClass="entr" presetSubtype="0" fill="hold" grpId="0" nodeType="afterEffect">
                                  <p:stCondLst>
                                    <p:cond delay="0"/>
                                  </p:stCondLst>
                                  <p:iterate type="lt">
                                    <p:tmPct val="10000"/>
                                  </p:iterate>
                                  <p:childTnLst>
                                    <p:set>
                                      <p:cBhvr>
                                        <p:cTn id="29" dur="1" fill="hold">
                                          <p:stCondLst>
                                            <p:cond delay="0"/>
                                          </p:stCondLst>
                                        </p:cTn>
                                        <p:tgtEl>
                                          <p:spTgt spid="42026"/>
                                        </p:tgtEl>
                                        <p:attrNameLst>
                                          <p:attrName>style.visibility</p:attrName>
                                        </p:attrNameLst>
                                      </p:cBhvr>
                                      <p:to>
                                        <p:strVal val="visible"/>
                                      </p:to>
                                    </p:set>
                                    <p:animEffect transition="in" filter="fade">
                                      <p:cBhvr>
                                        <p:cTn id="30" dur="1000"/>
                                        <p:tgtEl>
                                          <p:spTgt spid="42026"/>
                                        </p:tgtEl>
                                      </p:cBhvr>
                                    </p:animEffect>
                                    <p:anim calcmode="lin" valueType="num">
                                      <p:cBhvr>
                                        <p:cTn id="31" dur="1000" fill="hold"/>
                                        <p:tgtEl>
                                          <p:spTgt spid="42026"/>
                                        </p:tgtEl>
                                        <p:attrNameLst>
                                          <p:attrName>ppt_x</p:attrName>
                                        </p:attrNameLst>
                                      </p:cBhvr>
                                      <p:tavLst>
                                        <p:tav tm="0">
                                          <p:val>
                                            <p:strVal val="#ppt_x-.1"/>
                                          </p:val>
                                        </p:tav>
                                        <p:tav tm="100000">
                                          <p:val>
                                            <p:strVal val="#ppt_x"/>
                                          </p:val>
                                        </p:tav>
                                      </p:tavLst>
                                    </p:anim>
                                    <p:anim calcmode="lin" valueType="num">
                                      <p:cBhvr>
                                        <p:cTn id="32" dur="1000" fill="hold"/>
                                        <p:tgtEl>
                                          <p:spTgt spid="42026"/>
                                        </p:tgtEl>
                                        <p:attrNameLst>
                                          <p:attrName>ppt_y</p:attrName>
                                        </p:attrNameLst>
                                      </p:cBhvr>
                                      <p:tavLst>
                                        <p:tav tm="0">
                                          <p:val>
                                            <p:strVal val="#ppt_y"/>
                                          </p:val>
                                        </p:tav>
                                        <p:tav tm="100000">
                                          <p:val>
                                            <p:strVal val="#ppt_y"/>
                                          </p:val>
                                        </p:tav>
                                      </p:tavLst>
                                    </p:anim>
                                  </p:childTnLst>
                                </p:cTn>
                              </p:par>
                            </p:childTnLst>
                          </p:cTn>
                        </p:par>
                        <p:par>
                          <p:cTn id="33" fill="hold">
                            <p:stCondLst>
                              <p:cond delay="4250"/>
                            </p:stCondLst>
                            <p:childTnLst>
                              <p:par>
                                <p:cTn id="34" presetID="40" presetClass="entr" presetSubtype="0" fill="hold" grpId="0" nodeType="afterEffect">
                                  <p:stCondLst>
                                    <p:cond delay="0"/>
                                  </p:stCondLst>
                                  <p:iterate type="lt">
                                    <p:tmPct val="10000"/>
                                  </p:iterate>
                                  <p:childTnLst>
                                    <p:set>
                                      <p:cBhvr>
                                        <p:cTn id="35" dur="1" fill="hold">
                                          <p:stCondLst>
                                            <p:cond delay="0"/>
                                          </p:stCondLst>
                                        </p:cTn>
                                        <p:tgtEl>
                                          <p:spTgt spid="42027"/>
                                        </p:tgtEl>
                                        <p:attrNameLst>
                                          <p:attrName>style.visibility</p:attrName>
                                        </p:attrNameLst>
                                      </p:cBhvr>
                                      <p:to>
                                        <p:strVal val="visible"/>
                                      </p:to>
                                    </p:set>
                                    <p:animEffect transition="in" filter="fade">
                                      <p:cBhvr>
                                        <p:cTn id="36" dur="500"/>
                                        <p:tgtEl>
                                          <p:spTgt spid="42027"/>
                                        </p:tgtEl>
                                      </p:cBhvr>
                                    </p:animEffect>
                                    <p:anim calcmode="lin" valueType="num">
                                      <p:cBhvr>
                                        <p:cTn id="37" dur="500" fill="hold"/>
                                        <p:tgtEl>
                                          <p:spTgt spid="42027"/>
                                        </p:tgtEl>
                                        <p:attrNameLst>
                                          <p:attrName>ppt_x</p:attrName>
                                        </p:attrNameLst>
                                      </p:cBhvr>
                                      <p:tavLst>
                                        <p:tav tm="0">
                                          <p:val>
                                            <p:strVal val="#ppt_x-.1"/>
                                          </p:val>
                                        </p:tav>
                                        <p:tav tm="100000">
                                          <p:val>
                                            <p:strVal val="#ppt_x"/>
                                          </p:val>
                                        </p:tav>
                                      </p:tavLst>
                                    </p:anim>
                                    <p:anim calcmode="lin" valueType="num">
                                      <p:cBhvr>
                                        <p:cTn id="38" dur="500" fill="hold"/>
                                        <p:tgtEl>
                                          <p:spTgt spid="42027"/>
                                        </p:tgtEl>
                                        <p:attrNameLst>
                                          <p:attrName>ppt_y</p:attrName>
                                        </p:attrNameLst>
                                      </p:cBhvr>
                                      <p:tavLst>
                                        <p:tav tm="0">
                                          <p:val>
                                            <p:strVal val="#ppt_y"/>
                                          </p:val>
                                        </p:tav>
                                        <p:tav tm="100000">
                                          <p:val>
                                            <p:strVal val="#ppt_y"/>
                                          </p:val>
                                        </p:tav>
                                      </p:tavLst>
                                    </p:anim>
                                  </p:childTnLst>
                                </p:cTn>
                              </p:par>
                            </p:childTnLst>
                          </p:cTn>
                        </p:par>
                        <p:par>
                          <p:cTn id="39" fill="hold">
                            <p:stCondLst>
                              <p:cond delay="5850"/>
                            </p:stCondLst>
                            <p:childTnLst>
                              <p:par>
                                <p:cTn id="40" presetID="40" presetClass="entr" presetSubtype="0" fill="hold" grpId="0" nodeType="afterEffect">
                                  <p:stCondLst>
                                    <p:cond delay="0"/>
                                  </p:stCondLst>
                                  <p:iterate type="lt">
                                    <p:tmPct val="10000"/>
                                  </p:iterate>
                                  <p:childTnLst>
                                    <p:set>
                                      <p:cBhvr>
                                        <p:cTn id="41" dur="1" fill="hold">
                                          <p:stCondLst>
                                            <p:cond delay="0"/>
                                          </p:stCondLst>
                                        </p:cTn>
                                        <p:tgtEl>
                                          <p:spTgt spid="42036"/>
                                        </p:tgtEl>
                                        <p:attrNameLst>
                                          <p:attrName>style.visibility</p:attrName>
                                        </p:attrNameLst>
                                      </p:cBhvr>
                                      <p:to>
                                        <p:strVal val="visible"/>
                                      </p:to>
                                    </p:set>
                                    <p:animEffect transition="in" filter="fade">
                                      <p:cBhvr>
                                        <p:cTn id="42" dur="500"/>
                                        <p:tgtEl>
                                          <p:spTgt spid="42036"/>
                                        </p:tgtEl>
                                      </p:cBhvr>
                                    </p:animEffect>
                                    <p:anim calcmode="lin" valueType="num">
                                      <p:cBhvr>
                                        <p:cTn id="43" dur="500" fill="hold"/>
                                        <p:tgtEl>
                                          <p:spTgt spid="42036"/>
                                        </p:tgtEl>
                                        <p:attrNameLst>
                                          <p:attrName>ppt_x</p:attrName>
                                        </p:attrNameLst>
                                      </p:cBhvr>
                                      <p:tavLst>
                                        <p:tav tm="0">
                                          <p:val>
                                            <p:strVal val="#ppt_x-.1"/>
                                          </p:val>
                                        </p:tav>
                                        <p:tav tm="100000">
                                          <p:val>
                                            <p:strVal val="#ppt_x"/>
                                          </p:val>
                                        </p:tav>
                                      </p:tavLst>
                                    </p:anim>
                                    <p:anim calcmode="lin" valueType="num">
                                      <p:cBhvr>
                                        <p:cTn id="44" dur="500" fill="hold"/>
                                        <p:tgtEl>
                                          <p:spTgt spid="42036"/>
                                        </p:tgtEl>
                                        <p:attrNameLst>
                                          <p:attrName>ppt_y</p:attrName>
                                        </p:attrNameLst>
                                      </p:cBhvr>
                                      <p:tavLst>
                                        <p:tav tm="0">
                                          <p:val>
                                            <p:strVal val="#ppt_y"/>
                                          </p:val>
                                        </p:tav>
                                        <p:tav tm="100000">
                                          <p:val>
                                            <p:strVal val="#ppt_y"/>
                                          </p:val>
                                        </p:tav>
                                      </p:tavLst>
                                    </p:anim>
                                  </p:childTnLst>
                                </p:cTn>
                              </p:par>
                            </p:childTnLst>
                          </p:cTn>
                        </p:par>
                        <p:par>
                          <p:cTn id="45" fill="hold">
                            <p:stCondLst>
                              <p:cond delay="6750"/>
                            </p:stCondLst>
                            <p:childTnLst>
                              <p:par>
                                <p:cTn id="46" presetID="40" presetClass="entr" presetSubtype="0" fill="hold" grpId="0" nodeType="afterEffect">
                                  <p:stCondLst>
                                    <p:cond delay="0"/>
                                  </p:stCondLst>
                                  <p:iterate type="lt">
                                    <p:tmPct val="10000"/>
                                  </p:iterate>
                                  <p:childTnLst>
                                    <p:set>
                                      <p:cBhvr>
                                        <p:cTn id="47" dur="1" fill="hold">
                                          <p:stCondLst>
                                            <p:cond delay="0"/>
                                          </p:stCondLst>
                                        </p:cTn>
                                        <p:tgtEl>
                                          <p:spTgt spid="42037"/>
                                        </p:tgtEl>
                                        <p:attrNameLst>
                                          <p:attrName>style.visibility</p:attrName>
                                        </p:attrNameLst>
                                      </p:cBhvr>
                                      <p:to>
                                        <p:strVal val="visible"/>
                                      </p:to>
                                    </p:set>
                                    <p:animEffect transition="in" filter="fade">
                                      <p:cBhvr>
                                        <p:cTn id="48" dur="500"/>
                                        <p:tgtEl>
                                          <p:spTgt spid="42037"/>
                                        </p:tgtEl>
                                      </p:cBhvr>
                                    </p:animEffect>
                                    <p:anim calcmode="lin" valueType="num">
                                      <p:cBhvr>
                                        <p:cTn id="49" dur="500" fill="hold"/>
                                        <p:tgtEl>
                                          <p:spTgt spid="42037"/>
                                        </p:tgtEl>
                                        <p:attrNameLst>
                                          <p:attrName>ppt_x</p:attrName>
                                        </p:attrNameLst>
                                      </p:cBhvr>
                                      <p:tavLst>
                                        <p:tav tm="0">
                                          <p:val>
                                            <p:strVal val="#ppt_x-.1"/>
                                          </p:val>
                                        </p:tav>
                                        <p:tav tm="100000">
                                          <p:val>
                                            <p:strVal val="#ppt_x"/>
                                          </p:val>
                                        </p:tav>
                                      </p:tavLst>
                                    </p:anim>
                                    <p:anim calcmode="lin" valueType="num">
                                      <p:cBhvr>
                                        <p:cTn id="50" dur="500" fill="hold"/>
                                        <p:tgtEl>
                                          <p:spTgt spid="42037"/>
                                        </p:tgtEl>
                                        <p:attrNameLst>
                                          <p:attrName>ppt_y</p:attrName>
                                        </p:attrNameLst>
                                      </p:cBhvr>
                                      <p:tavLst>
                                        <p:tav tm="0">
                                          <p:val>
                                            <p:strVal val="#ppt_y"/>
                                          </p:val>
                                        </p:tav>
                                        <p:tav tm="100000">
                                          <p:val>
                                            <p:strVal val="#ppt_y"/>
                                          </p:val>
                                        </p:tav>
                                      </p:tavLst>
                                    </p:anim>
                                  </p:childTnLst>
                                </p:cTn>
                              </p:par>
                            </p:childTnLst>
                          </p:cTn>
                        </p:par>
                        <p:par>
                          <p:cTn id="51" fill="hold">
                            <p:stCondLst>
                              <p:cond delay="8050"/>
                            </p:stCondLst>
                            <p:childTnLst>
                              <p:par>
                                <p:cTn id="52" presetID="8" presetClass="entr" presetSubtype="16" fill="hold" nodeType="afterEffect">
                                  <p:stCondLst>
                                    <p:cond delay="0"/>
                                  </p:stCondLst>
                                  <p:childTnLst>
                                    <p:set>
                                      <p:cBhvr>
                                        <p:cTn id="53" dur="1" fill="hold">
                                          <p:stCondLst>
                                            <p:cond delay="0"/>
                                          </p:stCondLst>
                                        </p:cTn>
                                        <p:tgtEl>
                                          <p:spTgt spid="42038"/>
                                        </p:tgtEl>
                                        <p:attrNameLst>
                                          <p:attrName>style.visibility</p:attrName>
                                        </p:attrNameLst>
                                      </p:cBhvr>
                                      <p:to>
                                        <p:strVal val="visible"/>
                                      </p:to>
                                    </p:set>
                                    <p:animEffect transition="in" filter="diamond(in)">
                                      <p:cBhvr>
                                        <p:cTn id="54" dur="500"/>
                                        <p:tgtEl>
                                          <p:spTgt spid="42038"/>
                                        </p:tgtEl>
                                      </p:cBhvr>
                                    </p:animEffect>
                                  </p:childTnLst>
                                </p:cTn>
                              </p:par>
                            </p:childTnLst>
                          </p:cTn>
                        </p:par>
                        <p:par>
                          <p:cTn id="55" fill="hold">
                            <p:stCondLst>
                              <p:cond delay="8550"/>
                            </p:stCondLst>
                            <p:childTnLst>
                              <p:par>
                                <p:cTn id="56" presetID="8" presetClass="entr" presetSubtype="16" fill="hold" grpId="0" nodeType="afterEffect">
                                  <p:stCondLst>
                                    <p:cond delay="0"/>
                                  </p:stCondLst>
                                  <p:childTnLst>
                                    <p:set>
                                      <p:cBhvr>
                                        <p:cTn id="57" dur="1" fill="hold">
                                          <p:stCondLst>
                                            <p:cond delay="0"/>
                                          </p:stCondLst>
                                        </p:cTn>
                                        <p:tgtEl>
                                          <p:spTgt spid="42040"/>
                                        </p:tgtEl>
                                        <p:attrNameLst>
                                          <p:attrName>style.visibility</p:attrName>
                                        </p:attrNameLst>
                                      </p:cBhvr>
                                      <p:to>
                                        <p:strVal val="visible"/>
                                      </p:to>
                                    </p:set>
                                    <p:animEffect transition="in" filter="diamond(in)">
                                      <p:cBhvr>
                                        <p:cTn id="58" dur="500"/>
                                        <p:tgtEl>
                                          <p:spTgt spid="42040"/>
                                        </p:tgtEl>
                                      </p:cBhvr>
                                    </p:animEffect>
                                  </p:childTnLst>
                                </p:cTn>
                              </p:par>
                            </p:childTnLst>
                          </p:cTn>
                        </p:par>
                        <p:par>
                          <p:cTn id="59" fill="hold">
                            <p:stCondLst>
                              <p:cond delay="9050"/>
                            </p:stCondLst>
                            <p:childTnLst>
                              <p:par>
                                <p:cTn id="60" presetID="8" presetClass="entr" presetSubtype="16"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diamond(in)">
                                      <p:cBhvr>
                                        <p:cTn id="62" dur="500"/>
                                        <p:tgtEl>
                                          <p:spTgt spid="21"/>
                                        </p:tgtEl>
                                      </p:cBhvr>
                                    </p:animEffect>
                                  </p:childTnLst>
                                </p:cTn>
                              </p:par>
                            </p:childTnLst>
                          </p:cTn>
                        </p:par>
                        <p:par>
                          <p:cTn id="63" fill="hold">
                            <p:stCondLst>
                              <p:cond delay="9550"/>
                            </p:stCondLst>
                            <p:childTnLst>
                              <p:par>
                                <p:cTn id="64" presetID="40" presetClass="entr" presetSubtype="0" fill="hold" grpId="0" nodeType="afterEffect">
                                  <p:stCondLst>
                                    <p:cond delay="0"/>
                                  </p:stCondLst>
                                  <p:iterate type="lt">
                                    <p:tmPct val="10000"/>
                                  </p:iterate>
                                  <p:childTnLst>
                                    <p:set>
                                      <p:cBhvr>
                                        <p:cTn id="65" dur="1" fill="hold">
                                          <p:stCondLst>
                                            <p:cond delay="0"/>
                                          </p:stCondLst>
                                        </p:cTn>
                                        <p:tgtEl>
                                          <p:spTgt spid="42044"/>
                                        </p:tgtEl>
                                        <p:attrNameLst>
                                          <p:attrName>style.visibility</p:attrName>
                                        </p:attrNameLst>
                                      </p:cBhvr>
                                      <p:to>
                                        <p:strVal val="visible"/>
                                      </p:to>
                                    </p:set>
                                    <p:animEffect transition="in" filter="fade">
                                      <p:cBhvr>
                                        <p:cTn id="66" dur="500"/>
                                        <p:tgtEl>
                                          <p:spTgt spid="42044"/>
                                        </p:tgtEl>
                                      </p:cBhvr>
                                    </p:animEffect>
                                    <p:anim calcmode="lin" valueType="num">
                                      <p:cBhvr>
                                        <p:cTn id="67" dur="500" fill="hold"/>
                                        <p:tgtEl>
                                          <p:spTgt spid="42044"/>
                                        </p:tgtEl>
                                        <p:attrNameLst>
                                          <p:attrName>ppt_x</p:attrName>
                                        </p:attrNameLst>
                                      </p:cBhvr>
                                      <p:tavLst>
                                        <p:tav tm="0">
                                          <p:val>
                                            <p:strVal val="#ppt_x-.1"/>
                                          </p:val>
                                        </p:tav>
                                        <p:tav tm="100000">
                                          <p:val>
                                            <p:strVal val="#ppt_x"/>
                                          </p:val>
                                        </p:tav>
                                      </p:tavLst>
                                    </p:anim>
                                    <p:anim calcmode="lin" valueType="num">
                                      <p:cBhvr>
                                        <p:cTn id="68" dur="500" fill="hold"/>
                                        <p:tgtEl>
                                          <p:spTgt spid="42044"/>
                                        </p:tgtEl>
                                        <p:attrNameLst>
                                          <p:attrName>ppt_y</p:attrName>
                                        </p:attrNameLst>
                                      </p:cBhvr>
                                      <p:tavLst>
                                        <p:tav tm="0">
                                          <p:val>
                                            <p:strVal val="#ppt_y"/>
                                          </p:val>
                                        </p:tav>
                                        <p:tav tm="100000">
                                          <p:val>
                                            <p:strVal val="#ppt_y"/>
                                          </p:val>
                                        </p:tav>
                                      </p:tavLst>
                                    </p:anim>
                                  </p:childTnLst>
                                </p:cTn>
                              </p:par>
                            </p:childTnLst>
                          </p:cTn>
                        </p:par>
                        <p:par>
                          <p:cTn id="69" fill="hold">
                            <p:stCondLst>
                              <p:cond delay="10650"/>
                            </p:stCondLst>
                            <p:childTnLst>
                              <p:par>
                                <p:cTn id="70" presetID="40" presetClass="entr" presetSubtype="0" fill="hold" grpId="0" nodeType="afterEffect">
                                  <p:stCondLst>
                                    <p:cond delay="0"/>
                                  </p:stCondLst>
                                  <p:iterate type="lt">
                                    <p:tmPct val="10000"/>
                                  </p:iterate>
                                  <p:childTnLst>
                                    <p:set>
                                      <p:cBhvr>
                                        <p:cTn id="71" dur="1" fill="hold">
                                          <p:stCondLst>
                                            <p:cond delay="0"/>
                                          </p:stCondLst>
                                        </p:cTn>
                                        <p:tgtEl>
                                          <p:spTgt spid="42045"/>
                                        </p:tgtEl>
                                        <p:attrNameLst>
                                          <p:attrName>style.visibility</p:attrName>
                                        </p:attrNameLst>
                                      </p:cBhvr>
                                      <p:to>
                                        <p:strVal val="visible"/>
                                      </p:to>
                                    </p:set>
                                    <p:animEffect transition="in" filter="fade">
                                      <p:cBhvr>
                                        <p:cTn id="72" dur="500"/>
                                        <p:tgtEl>
                                          <p:spTgt spid="42045"/>
                                        </p:tgtEl>
                                      </p:cBhvr>
                                    </p:animEffect>
                                    <p:anim calcmode="lin" valueType="num">
                                      <p:cBhvr>
                                        <p:cTn id="73" dur="500" fill="hold"/>
                                        <p:tgtEl>
                                          <p:spTgt spid="42045"/>
                                        </p:tgtEl>
                                        <p:attrNameLst>
                                          <p:attrName>ppt_x</p:attrName>
                                        </p:attrNameLst>
                                      </p:cBhvr>
                                      <p:tavLst>
                                        <p:tav tm="0">
                                          <p:val>
                                            <p:strVal val="#ppt_x-.1"/>
                                          </p:val>
                                        </p:tav>
                                        <p:tav tm="100000">
                                          <p:val>
                                            <p:strVal val="#ppt_x"/>
                                          </p:val>
                                        </p:tav>
                                      </p:tavLst>
                                    </p:anim>
                                    <p:anim calcmode="lin" valueType="num">
                                      <p:cBhvr>
                                        <p:cTn id="74" dur="500" fill="hold"/>
                                        <p:tgtEl>
                                          <p:spTgt spid="42045"/>
                                        </p:tgtEl>
                                        <p:attrNameLst>
                                          <p:attrName>ppt_y</p:attrName>
                                        </p:attrNameLst>
                                      </p:cBhvr>
                                      <p:tavLst>
                                        <p:tav tm="0">
                                          <p:val>
                                            <p:strVal val="#ppt_y"/>
                                          </p:val>
                                        </p:tav>
                                        <p:tav tm="100000">
                                          <p:val>
                                            <p:strVal val="#ppt_y"/>
                                          </p:val>
                                        </p:tav>
                                      </p:tavLst>
                                    </p:anim>
                                  </p:childTnLst>
                                </p:cTn>
                              </p:par>
                            </p:childTnLst>
                          </p:cTn>
                        </p:par>
                        <p:par>
                          <p:cTn id="75" fill="hold">
                            <p:stCondLst>
                              <p:cond delay="12050"/>
                            </p:stCondLst>
                            <p:childTnLst>
                              <p:par>
                                <p:cTn id="76" presetID="8" presetClass="entr" presetSubtype="16" fill="hold"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diamond(in)">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2" grpId="0"/>
      <p:bldP spid="42023" grpId="0"/>
      <p:bldP spid="42024" grpId="0"/>
      <p:bldP spid="42026" grpId="0"/>
      <p:bldP spid="42027" grpId="0"/>
      <p:bldP spid="42036" grpId="0"/>
      <p:bldP spid="42037" grpId="0"/>
      <p:bldP spid="42040" grpId="0"/>
      <p:bldP spid="42042" grpId="0"/>
      <p:bldP spid="42044" grpId="0"/>
      <p:bldP spid="4204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5016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179102" y="2367120"/>
            <a:ext cx="10047592" cy="1248205"/>
          </a:xfrm>
          <a:prstGeom prst="rect">
            <a:avLst/>
          </a:prstGeom>
        </p:spPr>
        <p:txBody>
          <a:bodyPr vert="horz" wrap="square" lIns="0" tIns="16933" rIns="0" bIns="0" rtlCol="0">
            <a:spAutoFit/>
          </a:bodyPr>
          <a:lstStyle/>
          <a:p>
            <a:pPr algn="ctr">
              <a:spcBef>
                <a:spcPts val="133"/>
              </a:spcBef>
            </a:pPr>
            <a:r>
              <a:rPr lang="en-US" sz="4000" b="1" spc="-400" dirty="0">
                <a:solidFill>
                  <a:srgbClr val="253D68"/>
                </a:solidFill>
                <a:latin typeface="Verdana"/>
                <a:cs typeface="Verdana"/>
              </a:rPr>
              <a:t>2. </a:t>
            </a:r>
            <a:r>
              <a:rPr lang="en-US" sz="4000" b="1" spc="-400" dirty="0" err="1">
                <a:solidFill>
                  <a:srgbClr val="253D68"/>
                </a:solidFill>
                <a:latin typeface="Verdana"/>
                <a:cs typeface="Verdana"/>
              </a:rPr>
              <a:t>Lập</a:t>
            </a:r>
            <a:r>
              <a:rPr lang="en-US" sz="4000" b="1" spc="-400" dirty="0">
                <a:solidFill>
                  <a:srgbClr val="253D68"/>
                </a:solidFill>
                <a:latin typeface="Verdana"/>
                <a:cs typeface="Verdana"/>
              </a:rPr>
              <a:t> CTHH </a:t>
            </a:r>
            <a:r>
              <a:rPr lang="en-US" sz="4000" b="1" spc="-400" dirty="0" err="1">
                <a:solidFill>
                  <a:srgbClr val="253D68"/>
                </a:solidFill>
                <a:latin typeface="Verdana"/>
                <a:cs typeface="Verdana"/>
              </a:rPr>
              <a:t>của</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hợp</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chất</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theo</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phần</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trăm</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các</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nguyên</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tố</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2439465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a:latin typeface="Times New Roman" panose="02020603050405020304" pitchFamily="18" charset="0"/>
                <a:cs typeface="Times New Roman" panose="02020603050405020304" pitchFamily="18" charset="0"/>
              </a:rPr>
              <a:t>Ví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bởi</a:t>
            </a:r>
            <a:r>
              <a:rPr lang="en-US" sz="2400" dirty="0">
                <a:latin typeface="Times New Roman" panose="02020603050405020304" pitchFamily="18" charset="0"/>
                <a:cs typeface="Times New Roman" panose="02020603050405020304" pitchFamily="18" charset="0"/>
              </a:rPr>
              <a:t> carbon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hydrogen,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H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75% , 25%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16 </a:t>
            </a:r>
            <a:r>
              <a:rPr lang="en-US" sz="2400" dirty="0" err="1">
                <a:latin typeface="Times New Roman" panose="02020603050405020304" pitchFamily="18" charset="0"/>
                <a:cs typeface="Times New Roman" panose="02020603050405020304" pitchFamily="18" charset="0"/>
              </a:rPr>
              <a:t>amu</a:t>
            </a:r>
            <a:r>
              <a:rPr lang="en-US" sz="2400"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904875" y="2101850"/>
            <a:ext cx="10382250" cy="574675"/>
          </a:xfrm>
        </p:spPr>
        <p:txBody>
          <a:bodyPr>
            <a:noAutofit/>
          </a:bodyPr>
          <a:lstStyle/>
          <a:p>
            <a:pPr marL="0" indent="0">
              <a:buNone/>
            </a:pPr>
            <a:r>
              <a:rPr lang="en-US" sz="2400">
                <a:solidFill>
                  <a:srgbClr val="FF0000"/>
                </a:solidFill>
                <a:latin typeface="Times New Roman" panose="02020603050405020304" pitchFamily="18" charset="0"/>
                <a:cs typeface="Times New Roman" panose="02020603050405020304" pitchFamily="18" charset="0"/>
              </a:rPr>
              <a:t>Bước </a:t>
            </a:r>
            <a:r>
              <a:rPr lang="en-US" sz="2400" dirty="0">
                <a:solidFill>
                  <a:srgbClr val="FF0000"/>
                </a:solidFill>
                <a:latin typeface="Times New Roman" panose="02020603050405020304" pitchFamily="18" charset="0"/>
                <a:cs typeface="Times New Roman" panose="02020603050405020304" pitchFamily="18" charset="0"/>
              </a:rPr>
              <a:t>1: </a:t>
            </a:r>
            <a:r>
              <a:rPr lang="en-US" sz="2400" dirty="0" err="1">
                <a:solidFill>
                  <a:srgbClr val="FF0000"/>
                </a:solidFill>
                <a:latin typeface="Times New Roman" panose="02020603050405020304" pitchFamily="18" charset="0"/>
                <a:cs typeface="Times New Roman" panose="02020603050405020304" pitchFamily="18" charset="0"/>
              </a:rPr>
              <a:t>Viết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hợp</a:t>
            </a:r>
            <a:r>
              <a:rPr lang="en-US" sz="2400" dirty="0">
                <a:solidFill>
                  <a:srgbClr val="FF0000"/>
                </a:solidFill>
                <a:latin typeface="Times New Roman" panose="02020603050405020304" pitchFamily="18" charset="0"/>
                <a:cs typeface="Times New Roman" panose="02020603050405020304" pitchFamily="18" charset="0"/>
              </a:rPr>
              <a:t> </a:t>
            </a:r>
            <a:r>
              <a:rPr lang="en-US" sz="2400" err="1">
                <a:solidFill>
                  <a:srgbClr val="FF0000"/>
                </a:solidFill>
                <a:latin typeface="Times New Roman" panose="02020603050405020304" pitchFamily="18" charset="0"/>
                <a:cs typeface="Times New Roman" panose="02020603050405020304" pitchFamily="18" charset="0"/>
              </a:rPr>
              <a:t>chất</a:t>
            </a:r>
            <a:r>
              <a:rPr lang="en-US" sz="2400">
                <a:solidFill>
                  <a:srgbClr val="FF0000"/>
                </a:solidFill>
                <a:latin typeface="Times New Roman" panose="02020603050405020304" pitchFamily="18" charset="0"/>
                <a:cs typeface="Times New Roman" panose="02020603050405020304" pitchFamily="18" charset="0"/>
              </a:rPr>
              <a:t> </a:t>
            </a:r>
          </a:p>
          <a:p>
            <a:pPr marL="0" indent="0">
              <a:buNone/>
            </a:pPr>
            <a:r>
              <a:rPr lang="en-US" sz="2400">
                <a:latin typeface="Times New Roman" panose="02020603050405020304" pitchFamily="18" charset="0"/>
                <a:cs typeface="Times New Roman" panose="02020603050405020304" pitchFamily="18" charset="0"/>
              </a:rPr>
              <a:t>Gọi CTTQ của hợp chất là: </a:t>
            </a:r>
            <a:r>
              <a:rPr lang="en-US" altLang="en-US" sz="2400">
                <a:solidFill>
                  <a:srgbClr val="000099"/>
                </a:solidFill>
                <a:latin typeface="Times New Roman" panose="02020603050405020304" pitchFamily="18" charset="0"/>
                <a:cs typeface="Times New Roman" panose="02020603050405020304" pitchFamily="18" charset="0"/>
              </a:rPr>
              <a:t>C</a:t>
            </a:r>
            <a:r>
              <a:rPr lang="en-US" altLang="en-US" sz="2400" baseline="-25000">
                <a:solidFill>
                  <a:srgbClr val="000099"/>
                </a:solidFill>
                <a:latin typeface="Times New Roman" panose="02020603050405020304" pitchFamily="18" charset="0"/>
                <a:cs typeface="Times New Roman" panose="02020603050405020304" pitchFamily="18" charset="0"/>
              </a:rPr>
              <a:t>x</a:t>
            </a:r>
            <a:r>
              <a:rPr lang="en-US" altLang="en-US" sz="2400">
                <a:solidFill>
                  <a:srgbClr val="000099"/>
                </a:solidFill>
                <a:latin typeface="Times New Roman" panose="02020603050405020304" pitchFamily="18" charset="0"/>
                <a:cs typeface="Times New Roman" panose="02020603050405020304" pitchFamily="18" charset="0"/>
              </a:rPr>
              <a:t>H</a:t>
            </a:r>
            <a:r>
              <a:rPr lang="en-US" altLang="en-US" sz="2400" baseline="-25000">
                <a:solidFill>
                  <a:srgbClr val="000099"/>
                </a:solidFill>
                <a:latin typeface="Times New Roman" panose="02020603050405020304" pitchFamily="18" charset="0"/>
                <a:cs typeface="Times New Roman" panose="02020603050405020304" pitchFamily="18" charset="0"/>
              </a:rPr>
              <a:t>y  </a:t>
            </a:r>
            <a:r>
              <a:rPr lang="en-US" altLang="en-US" sz="2400">
                <a:solidFill>
                  <a:srgbClr val="000099"/>
                </a:solidFill>
                <a:latin typeface="Times New Roman" panose="02020603050405020304" pitchFamily="18" charset="0"/>
                <a:cs typeface="Times New Roman" panose="02020603050405020304" pitchFamily="18" charset="0"/>
              </a:rPr>
              <a:t>(x;y &gt;0)</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p:cNvSpPr txBox="1"/>
              <p:nvPr/>
            </p:nvSpPr>
            <p:spPr>
              <a:xfrm>
                <a:off x="1669732" y="3305175"/>
                <a:ext cx="1140143" cy="5204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a:rPr>
                            <m:t>𝐶</m:t>
                          </m:r>
                        </m:num>
                        <m:den>
                          <m:r>
                            <a:rPr lang="en-US" b="0" i="1" smtClean="0">
                              <a:latin typeface="Cambria Math"/>
                            </a:rPr>
                            <m:t>𝑁𝑇𝐾𝑐</m:t>
                          </m:r>
                        </m:den>
                      </m:f>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669732" y="3305175"/>
                <a:ext cx="1140143" cy="520463"/>
              </a:xfrm>
              <a:prstGeom prst="rect">
                <a:avLst/>
              </a:prstGeom>
              <a:blipFill rotWithShape="1">
                <a:blip r:embed="rId2"/>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523701" y="3314699"/>
                <a:ext cx="1286149" cy="5241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a:rPr>
                            <m:t>75</m:t>
                          </m:r>
                          <m:r>
                            <a:rPr lang="en-US" b="0" i="1" smtClean="0">
                              <a:latin typeface="Cambria Math" panose="02040503050406030204" pitchFamily="18" charset="0"/>
                            </a:rPr>
                            <m:t>%</m:t>
                          </m:r>
                        </m:num>
                        <m:den>
                          <m:r>
                            <a:rPr lang="en-US" b="0" i="1" smtClean="0">
                              <a:latin typeface="Cambria Math" panose="02040503050406030204" pitchFamily="18" charset="0"/>
                            </a:rPr>
                            <m:t>1</m:t>
                          </m:r>
                          <m:r>
                            <a:rPr lang="en-US" b="0" i="1" smtClean="0">
                              <a:latin typeface="Cambria Math"/>
                            </a:rPr>
                            <m:t>2</m:t>
                          </m:r>
                        </m:den>
                      </m:f>
                      <m:r>
                        <a:rPr lang="en-US" b="0" i="1" smtClean="0">
                          <a:latin typeface="Cambria Math"/>
                        </a:rPr>
                        <m:t> :   </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3523701" y="3314699"/>
                <a:ext cx="1286149" cy="524182"/>
              </a:xfrm>
              <a:prstGeom prst="rect">
                <a:avLst/>
              </a:prstGeom>
              <a:blipFill rotWithShape="1">
                <a:blip r:embed="rId3"/>
                <a:stretch>
                  <a:fillRect/>
                </a:stretch>
              </a:blipFill>
            </p:spPr>
            <p:txBody>
              <a:bodyPr/>
              <a:lstStyle/>
              <a:p>
                <a:r>
                  <a:rPr lang="vi-VN">
                    <a:noFill/>
                  </a:rPr>
                  <a:t> </a:t>
                </a:r>
              </a:p>
            </p:txBody>
          </p:sp>
        </mc:Fallback>
      </mc:AlternateContent>
      <p:sp>
        <p:nvSpPr>
          <p:cNvPr id="6" name="TextBox 5"/>
          <p:cNvSpPr txBox="1"/>
          <p:nvPr/>
        </p:nvSpPr>
        <p:spPr>
          <a:xfrm>
            <a:off x="1095375" y="3314700"/>
            <a:ext cx="184731" cy="369332"/>
          </a:xfrm>
          <a:prstGeom prst="rect">
            <a:avLst/>
          </a:prstGeom>
          <a:noFill/>
        </p:spPr>
        <p:txBody>
          <a:bodyPr wrap="none" rtlCol="0">
            <a:spAutoFit/>
          </a:bodyPr>
          <a:lstStyle/>
          <a:p>
            <a:endParaRPr lang="vi-VN"/>
          </a:p>
        </p:txBody>
      </p:sp>
      <p:sp>
        <p:nvSpPr>
          <p:cNvPr id="7" name="Content Placeholder 2"/>
          <p:cNvSpPr txBox="1">
            <a:spLocks/>
          </p:cNvSpPr>
          <p:nvPr/>
        </p:nvSpPr>
        <p:spPr>
          <a:xfrm>
            <a:off x="971550" y="2898775"/>
            <a:ext cx="10629900" cy="1060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rgbClr val="FF0000"/>
                </a:solidFill>
                <a:latin typeface="Times New Roman" panose="02020603050405020304" pitchFamily="18" charset="0"/>
                <a:cs typeface="Times New Roman" panose="02020603050405020304" pitchFamily="18" charset="0"/>
              </a:rPr>
              <a:t>Bước 2: Tìm tỉ lệ x:y</a:t>
            </a:r>
          </a:p>
          <a:p>
            <a:pPr marL="0" indent="0">
              <a:buFont typeface="Arial" panose="020B0604020202020204" pitchFamily="34" charset="0"/>
              <a:buNone/>
            </a:pPr>
            <a:r>
              <a:rPr lang="en-US" sz="2400">
                <a:latin typeface="Times New Roman" panose="02020603050405020304" pitchFamily="18" charset="0"/>
                <a:cs typeface="Times New Roman" panose="02020603050405020304" pitchFamily="18" charset="0"/>
              </a:rPr>
              <a:t>x:y = </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p:cNvSpPr txBox="1"/>
              <p:nvPr/>
            </p:nvSpPr>
            <p:spPr>
              <a:xfrm>
                <a:off x="2727007" y="3295649"/>
                <a:ext cx="1244918" cy="531749"/>
              </a:xfrm>
              <a:prstGeom prst="rect">
                <a:avLst/>
              </a:prstGeom>
              <a:noFill/>
            </p:spPr>
            <p:txBody>
              <a:bodyPr wrap="square" lIns="0" tIns="0" rIns="0" bIns="0" rtlCol="0">
                <a:spAutoFit/>
              </a:bodyPr>
              <a:lstStyle/>
              <a:p>
                <a:r>
                  <a:rPr lang="en-US" sz="2400"/>
                  <a:t>: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m:t>
                        </m:r>
                        <m:r>
                          <a:rPr lang="en-US" sz="2400" b="0" i="1" smtClean="0">
                            <a:latin typeface="Cambria Math"/>
                          </a:rPr>
                          <m:t>𝐻</m:t>
                        </m:r>
                      </m:num>
                      <m:den>
                        <m:r>
                          <a:rPr lang="en-US" sz="2400" b="0" i="1" smtClean="0">
                            <a:latin typeface="Cambria Math"/>
                          </a:rPr>
                          <m:t>𝑁𝑇𝐾𝐻</m:t>
                        </m:r>
                      </m:den>
                    </m:f>
                  </m:oMath>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2727007" y="3295649"/>
                <a:ext cx="1244918" cy="531749"/>
              </a:xfrm>
              <a:prstGeom prst="rect">
                <a:avLst/>
              </a:prstGeom>
              <a:blipFill rotWithShape="1">
                <a:blip r:embed="rId4"/>
                <a:stretch>
                  <a:fillRect l="-14634" t="-2299" b="-1954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580977" y="3345741"/>
                <a:ext cx="962574" cy="5241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a:rPr>
                            <m:t>25</m:t>
                          </m:r>
                          <m:r>
                            <a:rPr lang="en-US" b="0" i="1" smtClean="0">
                              <a:latin typeface="Cambria Math" panose="02040503050406030204" pitchFamily="18" charset="0"/>
                            </a:rPr>
                            <m:t>%</m:t>
                          </m:r>
                        </m:num>
                        <m:den>
                          <m:r>
                            <a:rPr lang="en-US" b="0" i="1" smtClean="0">
                              <a:latin typeface="Cambria Math" panose="02040503050406030204" pitchFamily="18" charset="0"/>
                            </a:rPr>
                            <m:t>1</m:t>
                          </m:r>
                        </m:den>
                      </m:f>
                      <m:r>
                        <a:rPr lang="en-US" b="0" i="1" smtClean="0">
                          <a:latin typeface="Cambria Math"/>
                        </a:rPr>
                        <m:t>=  </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4580977" y="3345741"/>
                <a:ext cx="962574" cy="524182"/>
              </a:xfrm>
              <a:prstGeom prst="rect">
                <a:avLst/>
              </a:prstGeom>
              <a:blipFill rotWithShape="1">
                <a:blip r:embed="rId5"/>
                <a:stretch>
                  <a:fillRect/>
                </a:stretch>
              </a:blipFill>
            </p:spPr>
            <p:txBody>
              <a:bodyPr/>
              <a:lstStyle/>
              <a:p>
                <a:r>
                  <a:rPr lang="vi-VN">
                    <a:noFill/>
                  </a:rPr>
                  <a:t> </a:t>
                </a:r>
              </a:p>
            </p:txBody>
          </p:sp>
        </mc:Fallback>
      </mc:AlternateContent>
      <p:sp>
        <p:nvSpPr>
          <p:cNvPr id="10" name="TextBox 9"/>
          <p:cNvSpPr txBox="1"/>
          <p:nvPr/>
        </p:nvSpPr>
        <p:spPr>
          <a:xfrm>
            <a:off x="5638252" y="3448607"/>
            <a:ext cx="1981747" cy="276999"/>
          </a:xfrm>
          <a:prstGeom prst="rect">
            <a:avLst/>
          </a:prstGeom>
          <a:noFill/>
        </p:spPr>
        <p:txBody>
          <a:bodyPr wrap="square" lIns="0" tIns="0" rIns="0" bIns="0" rtlCol="0">
            <a:spAutoFit/>
          </a:bodyPr>
          <a:lstStyle/>
          <a:p>
            <a:r>
              <a:rPr lang="en-US"/>
              <a:t>0,6</a:t>
            </a:r>
            <a:r>
              <a:rPr lang="en-US" b="0"/>
              <a:t>25: 0,25 = 1: 4</a:t>
            </a:r>
            <a:endParaRPr lang="en-US" dirty="0"/>
          </a:p>
        </p:txBody>
      </p:sp>
      <p:sp>
        <p:nvSpPr>
          <p:cNvPr id="11" name="Content Placeholder 2"/>
          <p:cNvSpPr txBox="1">
            <a:spLocks/>
          </p:cNvSpPr>
          <p:nvPr/>
        </p:nvSpPr>
        <p:spPr>
          <a:xfrm>
            <a:off x="733425" y="3959225"/>
            <a:ext cx="10534650" cy="5302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rgbClr val="FF0000"/>
                </a:solidFill>
                <a:latin typeface="Times New Roman" panose="02020603050405020304" pitchFamily="18" charset="0"/>
                <a:cs typeface="Times New Roman" panose="02020603050405020304" pitchFamily="18" charset="0"/>
              </a:rPr>
              <a:t>Bước 3: Viết công thức đơn giản nhất của hợp chất</a:t>
            </a:r>
          </a:p>
          <a:p>
            <a:pPr marL="0" indent="0">
              <a:buFont typeface="Arial" panose="020B0604020202020204" pitchFamily="34" charset="0"/>
              <a:buNone/>
            </a:pPr>
            <a:r>
              <a:rPr lang="en-US" sz="2400">
                <a:latin typeface="Times New Roman" panose="02020603050405020304" pitchFamily="18" charset="0"/>
                <a:cs typeface="Times New Roman" panose="02020603050405020304" pitchFamily="18" charset="0"/>
              </a:rPr>
              <a:t>Vậy CTĐGN của hợp chất là (</a:t>
            </a:r>
            <a:r>
              <a:rPr lang="en-US" altLang="en-US" sz="2400">
                <a:solidFill>
                  <a:srgbClr val="000099"/>
                </a:solidFill>
                <a:latin typeface="Times New Roman" panose="02020603050405020304" pitchFamily="18" charset="0"/>
                <a:cs typeface="Times New Roman" panose="02020603050405020304" pitchFamily="18" charset="0"/>
              </a:rPr>
              <a:t>CH</a:t>
            </a:r>
            <a:r>
              <a:rPr lang="en-US" altLang="en-US" sz="2400" baseline="-25000">
                <a:solidFill>
                  <a:srgbClr val="000099"/>
                </a:solidFill>
                <a:latin typeface="Times New Roman" panose="02020603050405020304" pitchFamily="18" charset="0"/>
                <a:cs typeface="Times New Roman" panose="02020603050405020304" pitchFamily="18" charset="0"/>
              </a:rPr>
              <a:t>4)n</a:t>
            </a:r>
            <a:endParaRPr lang="en-US" sz="2400" dirty="0">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a:xfrm>
            <a:off x="971550" y="4867273"/>
            <a:ext cx="10582275" cy="9525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rgbClr val="FF0000"/>
                </a:solidFill>
                <a:latin typeface="Times New Roman" panose="02020603050405020304" pitchFamily="18" charset="0"/>
                <a:cs typeface="Times New Roman" panose="02020603050405020304" pitchFamily="18" charset="0"/>
              </a:rPr>
              <a:t>Bước 4: Đối chiếu với PTK để tìm n.</a:t>
            </a:r>
          </a:p>
          <a:p>
            <a:pPr marL="0" indent="0">
              <a:buFont typeface="Arial" panose="020B0604020202020204" pitchFamily="34" charset="0"/>
              <a:buNone/>
            </a:pPr>
            <a:r>
              <a:rPr lang="en-US" sz="2400">
                <a:latin typeface="Times New Roman" panose="02020603050405020304" pitchFamily="18" charset="0"/>
                <a:cs typeface="Times New Roman" panose="02020603050405020304" pitchFamily="18" charset="0"/>
              </a:rPr>
              <a:t>Mà PTK</a:t>
            </a:r>
            <a:r>
              <a:rPr lang="en-US" sz="2400" baseline="-25000">
                <a:latin typeface="Times New Roman" panose="02020603050405020304" pitchFamily="18" charset="0"/>
                <a:cs typeface="Times New Roman" panose="02020603050405020304" pitchFamily="18" charset="0"/>
              </a:rPr>
              <a:t>hc</a:t>
            </a:r>
            <a:r>
              <a:rPr lang="en-US" sz="2400">
                <a:latin typeface="Times New Roman" panose="02020603050405020304" pitchFamily="18" charset="0"/>
                <a:cs typeface="Times New Roman" panose="02020603050405020304" pitchFamily="18" charset="0"/>
              </a:rPr>
              <a:t> = 16 amu hay 16n = 16         n = 1 </a:t>
            </a:r>
          </a:p>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a:off x="5286375" y="5534025"/>
            <a:ext cx="257176"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Content Placeholder 2"/>
          <p:cNvSpPr txBox="1">
            <a:spLocks/>
          </p:cNvSpPr>
          <p:nvPr/>
        </p:nvSpPr>
        <p:spPr>
          <a:xfrm>
            <a:off x="885825" y="5819775"/>
            <a:ext cx="10534650" cy="5302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rgbClr val="FF0000"/>
                </a:solidFill>
                <a:latin typeface="Times New Roman" panose="02020603050405020304" pitchFamily="18" charset="0"/>
                <a:cs typeface="Times New Roman" panose="02020603050405020304" pitchFamily="18" charset="0"/>
              </a:rPr>
              <a:t>Bước 5: Viết công thức hóa học của hợp chất </a:t>
            </a:r>
          </a:p>
          <a:p>
            <a:pPr marL="0" indent="0">
              <a:buFont typeface="Arial" panose="020B0604020202020204" pitchFamily="34" charset="0"/>
              <a:buNone/>
            </a:pPr>
            <a:r>
              <a:rPr lang="en-US" sz="2400">
                <a:latin typeface="Times New Roman" panose="02020603050405020304" pitchFamily="18" charset="0"/>
                <a:cs typeface="Times New Roman" panose="02020603050405020304" pitchFamily="18" charset="0"/>
              </a:rPr>
              <a:t>CTHH của hợp chất là: </a:t>
            </a:r>
            <a:r>
              <a:rPr lang="en-US" altLang="en-US" sz="2400">
                <a:solidFill>
                  <a:srgbClr val="000099"/>
                </a:solidFill>
                <a:latin typeface="Times New Roman" panose="02020603050405020304" pitchFamily="18" charset="0"/>
                <a:cs typeface="Times New Roman" panose="02020603050405020304" pitchFamily="18" charset="0"/>
              </a:rPr>
              <a:t>CH</a:t>
            </a:r>
            <a:r>
              <a:rPr lang="en-US" altLang="en-US" sz="2400" baseline="-25000">
                <a:solidFill>
                  <a:srgbClr val="000099"/>
                </a:solidFill>
                <a:latin typeface="Times New Roman" panose="02020603050405020304" pitchFamily="18" charset="0"/>
                <a:cs typeface="Times New Roman" panose="02020603050405020304" pitchFamily="18" charset="0"/>
              </a:rPr>
              <a:t>4</a:t>
            </a:r>
            <a:endParaRPr lang="en-US" sz="2400" dirty="0">
              <a:latin typeface="Times New Roman" panose="02020603050405020304" pitchFamily="18" charset="0"/>
              <a:cs typeface="Times New Roman" panose="02020603050405020304" pitchFamily="18" charset="0"/>
            </a:endParaRPr>
          </a:p>
        </p:txBody>
      </p:sp>
      <p:sp>
        <p:nvSpPr>
          <p:cNvPr id="19" name="Content Placeholder 2"/>
          <p:cNvSpPr txBox="1">
            <a:spLocks/>
          </p:cNvSpPr>
          <p:nvPr/>
        </p:nvSpPr>
        <p:spPr>
          <a:xfrm>
            <a:off x="1280106" y="1778000"/>
            <a:ext cx="10382250" cy="574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solidFill>
                  <a:srgbClr val="FF0000"/>
                </a:solidFill>
                <a:latin typeface="Times New Roman" panose="02020603050405020304" pitchFamily="18" charset="0"/>
                <a:cs typeface="Times New Roman" panose="02020603050405020304" pitchFamily="18" charset="0"/>
              </a:rPr>
              <a:t>Bài làm: </a:t>
            </a:r>
          </a:p>
        </p:txBody>
      </p:sp>
    </p:spTree>
    <p:extLst>
      <p:ext uri="{BB962C8B-B14F-4D97-AF65-F5344CB8AC3E}">
        <p14:creationId xmlns:p14="http://schemas.microsoft.com/office/powerpoint/2010/main" val="248635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arn(inVertical)">
                                      <p:cBhvr>
                                        <p:cTn id="6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7" grpId="0"/>
      <p:bldP spid="8" grpId="0"/>
      <p:bldP spid="9" grpId="0"/>
      <p:bldP spid="10" grpId="0"/>
      <p:bldP spid="11" grpId="0"/>
      <p:bldP spid="12" grpId="0"/>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8D0FCC4-1518-506D-A168-274C2CB3B95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6C8FE1E-2684-6A71-8990-AE9569E665F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36817575"/>
      </p:ext>
    </p:extLst>
  </p:cSld>
  <p:clrMapOvr>
    <a:masterClrMapping/>
  </p:clrMapOvr>
  <p:transition spd="slow">
    <p:comb/>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0A509FD-FD9F-EFCB-800A-9356F0CE315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1FA160A-F724-6627-394E-0EAA65B1727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7823776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84" y="992778"/>
            <a:ext cx="10536385" cy="2766028"/>
          </a:xfrm>
          <a:prstGeom prst="rect">
            <a:avLst/>
          </a:prstGeom>
        </p:spPr>
      </p:pic>
      <p:sp>
        <p:nvSpPr>
          <p:cNvPr id="3" name="TextBox 2"/>
          <p:cNvSpPr txBox="1"/>
          <p:nvPr/>
        </p:nvSpPr>
        <p:spPr>
          <a:xfrm>
            <a:off x="1115684" y="415520"/>
            <a:ext cx="2560320"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Vận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047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0880" y="251291"/>
            <a:ext cx="11501120" cy="2867660"/>
            <a:chOff x="518159" y="126"/>
            <a:chExt cx="8625840" cy="2150745"/>
          </a:xfrm>
        </p:grpSpPr>
        <p:sp>
          <p:nvSpPr>
            <p:cNvPr id="3" name="object 3"/>
            <p:cNvSpPr/>
            <p:nvPr/>
          </p:nvSpPr>
          <p:spPr>
            <a:xfrm>
              <a:off x="6023260" y="126"/>
              <a:ext cx="3121025" cy="2150745"/>
            </a:xfrm>
            <a:custGeom>
              <a:avLst/>
              <a:gdLst/>
              <a:ahLst/>
              <a:cxnLst/>
              <a:rect l="l" t="t" r="r" b="b"/>
              <a:pathLst>
                <a:path w="3121025" h="2150745">
                  <a:moveTo>
                    <a:pt x="3120739" y="0"/>
                  </a:moveTo>
                  <a:lnTo>
                    <a:pt x="6318" y="0"/>
                  </a:lnTo>
                  <a:lnTo>
                    <a:pt x="0" y="411335"/>
                  </a:lnTo>
                  <a:lnTo>
                    <a:pt x="118173" y="647017"/>
                  </a:lnTo>
                  <a:lnTo>
                    <a:pt x="469090" y="795760"/>
                  </a:lnTo>
                  <a:lnTo>
                    <a:pt x="1208870" y="956682"/>
                  </a:lnTo>
                  <a:lnTo>
                    <a:pt x="1254932" y="968194"/>
                  </a:lnTo>
                  <a:lnTo>
                    <a:pt x="1299250" y="980771"/>
                  </a:lnTo>
                  <a:lnTo>
                    <a:pt x="1341890" y="994375"/>
                  </a:lnTo>
                  <a:lnTo>
                    <a:pt x="1382915" y="1008963"/>
                  </a:lnTo>
                  <a:lnTo>
                    <a:pt x="1422387" y="1024496"/>
                  </a:lnTo>
                  <a:lnTo>
                    <a:pt x="1460372" y="1040932"/>
                  </a:lnTo>
                  <a:lnTo>
                    <a:pt x="1496932" y="1058232"/>
                  </a:lnTo>
                  <a:lnTo>
                    <a:pt x="1532131" y="1076355"/>
                  </a:lnTo>
                  <a:lnTo>
                    <a:pt x="1566033" y="1095260"/>
                  </a:lnTo>
                  <a:lnTo>
                    <a:pt x="1598702" y="1114906"/>
                  </a:lnTo>
                  <a:lnTo>
                    <a:pt x="1660594" y="1156261"/>
                  </a:lnTo>
                  <a:lnTo>
                    <a:pt x="1718316" y="1200097"/>
                  </a:lnTo>
                  <a:lnTo>
                    <a:pt x="1772377" y="1246087"/>
                  </a:lnTo>
                  <a:lnTo>
                    <a:pt x="1823288" y="1293909"/>
                  </a:lnTo>
                  <a:lnTo>
                    <a:pt x="1871557" y="1343237"/>
                  </a:lnTo>
                  <a:lnTo>
                    <a:pt x="1917693" y="1393747"/>
                  </a:lnTo>
                  <a:lnTo>
                    <a:pt x="1962207" y="1445115"/>
                  </a:lnTo>
                  <a:lnTo>
                    <a:pt x="2005606" y="1497016"/>
                  </a:lnTo>
                  <a:lnTo>
                    <a:pt x="2091102" y="1601120"/>
                  </a:lnTo>
                  <a:lnTo>
                    <a:pt x="2134217" y="1652674"/>
                  </a:lnTo>
                  <a:lnTo>
                    <a:pt x="2178255" y="1703464"/>
                  </a:lnTo>
                  <a:lnTo>
                    <a:pt x="2223726" y="1753165"/>
                  </a:lnTo>
                  <a:lnTo>
                    <a:pt x="2271140" y="1801452"/>
                  </a:lnTo>
                  <a:lnTo>
                    <a:pt x="2321005" y="1848002"/>
                  </a:lnTo>
                  <a:lnTo>
                    <a:pt x="2373831" y="1892489"/>
                  </a:lnTo>
                  <a:lnTo>
                    <a:pt x="2430128" y="1934590"/>
                  </a:lnTo>
                  <a:lnTo>
                    <a:pt x="2490404" y="1973979"/>
                  </a:lnTo>
                  <a:lnTo>
                    <a:pt x="2555169" y="2010333"/>
                  </a:lnTo>
                  <a:lnTo>
                    <a:pt x="2589394" y="2027270"/>
                  </a:lnTo>
                  <a:lnTo>
                    <a:pt x="2624933" y="2043327"/>
                  </a:lnTo>
                  <a:lnTo>
                    <a:pt x="2661848" y="2058463"/>
                  </a:lnTo>
                  <a:lnTo>
                    <a:pt x="2700204" y="2072637"/>
                  </a:lnTo>
                  <a:lnTo>
                    <a:pt x="2740064" y="2085809"/>
                  </a:lnTo>
                  <a:lnTo>
                    <a:pt x="2781492" y="2097938"/>
                  </a:lnTo>
                  <a:lnTo>
                    <a:pt x="2824552" y="2108983"/>
                  </a:lnTo>
                  <a:lnTo>
                    <a:pt x="2869307" y="2118905"/>
                  </a:lnTo>
                  <a:lnTo>
                    <a:pt x="2915821" y="2127662"/>
                  </a:lnTo>
                  <a:lnTo>
                    <a:pt x="2964157" y="2135215"/>
                  </a:lnTo>
                  <a:lnTo>
                    <a:pt x="3014380" y="2141522"/>
                  </a:lnTo>
                  <a:lnTo>
                    <a:pt x="3066552" y="2146542"/>
                  </a:lnTo>
                  <a:lnTo>
                    <a:pt x="3120739" y="2150237"/>
                  </a:lnTo>
                  <a:lnTo>
                    <a:pt x="3120739" y="0"/>
                  </a:lnTo>
                  <a:close/>
                </a:path>
              </a:pathLst>
            </a:custGeom>
            <a:solidFill>
              <a:srgbClr val="4E8BC9"/>
            </a:solidFill>
          </p:spPr>
          <p:txBody>
            <a:bodyPr wrap="square" lIns="0" tIns="0" rIns="0" bIns="0" rtlCol="0"/>
            <a:lstStyle/>
            <a:p>
              <a:endParaRPr sz="2400"/>
            </a:p>
          </p:txBody>
        </p:sp>
        <p:sp>
          <p:nvSpPr>
            <p:cNvPr id="4"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2400"/>
            </a:p>
          </p:txBody>
        </p:sp>
      </p:grpSp>
      <p:sp>
        <p:nvSpPr>
          <p:cNvPr id="6" name="object 6"/>
          <p:cNvSpPr/>
          <p:nvPr/>
        </p:nvSpPr>
        <p:spPr>
          <a:xfrm>
            <a:off x="11699578" y="3168227"/>
            <a:ext cx="408940" cy="408940"/>
          </a:xfrm>
          <a:custGeom>
            <a:avLst/>
            <a:gdLst/>
            <a:ahLst/>
            <a:cxnLst/>
            <a:rect l="l" t="t" r="r" b="b"/>
            <a:pathLst>
              <a:path w="306704" h="306705">
                <a:moveTo>
                  <a:pt x="160527" y="0"/>
                </a:moveTo>
                <a:lnTo>
                  <a:pt x="111560" y="5639"/>
                </a:lnTo>
                <a:lnTo>
                  <a:pt x="68378" y="25489"/>
                </a:lnTo>
                <a:lnTo>
                  <a:pt x="33627" y="57085"/>
                </a:lnTo>
                <a:lnTo>
                  <a:pt x="9952" y="97966"/>
                </a:lnTo>
                <a:lnTo>
                  <a:pt x="0" y="145669"/>
                </a:lnTo>
                <a:lnTo>
                  <a:pt x="5661" y="194575"/>
                </a:lnTo>
                <a:lnTo>
                  <a:pt x="25599" y="237726"/>
                </a:lnTo>
                <a:lnTo>
                  <a:pt x="57387" y="272477"/>
                </a:lnTo>
                <a:lnTo>
                  <a:pt x="98600" y="296183"/>
                </a:lnTo>
                <a:lnTo>
                  <a:pt x="146812" y="306197"/>
                </a:lnTo>
                <a:lnTo>
                  <a:pt x="195612" y="300534"/>
                </a:lnTo>
                <a:lnTo>
                  <a:pt x="238512" y="280589"/>
                </a:lnTo>
                <a:lnTo>
                  <a:pt x="272962" y="248781"/>
                </a:lnTo>
                <a:lnTo>
                  <a:pt x="296415" y="207531"/>
                </a:lnTo>
                <a:lnTo>
                  <a:pt x="306324" y="159257"/>
                </a:lnTo>
                <a:lnTo>
                  <a:pt x="300719" y="110910"/>
                </a:lnTo>
                <a:lnTo>
                  <a:pt x="281027" y="68104"/>
                </a:lnTo>
                <a:lnTo>
                  <a:pt x="249558" y="33546"/>
                </a:lnTo>
                <a:lnTo>
                  <a:pt x="208621" y="9942"/>
                </a:lnTo>
                <a:lnTo>
                  <a:pt x="160527" y="0"/>
                </a:lnTo>
                <a:close/>
              </a:path>
            </a:pathLst>
          </a:custGeom>
          <a:solidFill>
            <a:srgbClr val="4E8BC9"/>
          </a:solidFill>
        </p:spPr>
        <p:txBody>
          <a:bodyPr wrap="square" lIns="0" tIns="0" rIns="0" bIns="0" rtlCol="0"/>
          <a:lstStyle/>
          <a:p>
            <a:endParaRPr sz="2400"/>
          </a:p>
        </p:txBody>
      </p:sp>
      <p:sp>
        <p:nvSpPr>
          <p:cNvPr id="22" name="object 22"/>
          <p:cNvSpPr txBox="1">
            <a:spLocks noGrp="1"/>
          </p:cNvSpPr>
          <p:nvPr>
            <p:ph type="title"/>
          </p:nvPr>
        </p:nvSpPr>
        <p:spPr>
          <a:xfrm>
            <a:off x="3813725" y="679390"/>
            <a:ext cx="4566072" cy="695062"/>
          </a:xfrm>
          <a:prstGeom prst="rect">
            <a:avLst/>
          </a:prstGeom>
        </p:spPr>
        <p:txBody>
          <a:bodyPr vert="horz" wrap="square" lIns="0" tIns="17780" rIns="0" bIns="0" rtlCol="0" anchor="ctr">
            <a:spAutoFit/>
          </a:bodyPr>
          <a:lstStyle/>
          <a:p>
            <a:pPr marL="16933">
              <a:lnSpc>
                <a:spcPct val="100000"/>
              </a:lnSpc>
              <a:spcBef>
                <a:spcPts val="140"/>
              </a:spcBef>
            </a:pPr>
            <a:r>
              <a:rPr lang="en-US" b="1" spc="-387" dirty="0">
                <a:latin typeface="Verdana"/>
                <a:cs typeface="Verdana"/>
              </a:rPr>
              <a:t>MỤC TIÊU</a:t>
            </a:r>
            <a:endParaRPr b="1" spc="-140" dirty="0">
              <a:latin typeface="Verdana"/>
              <a:cs typeface="Verdana"/>
            </a:endParaRPr>
          </a:p>
        </p:txBody>
      </p:sp>
      <p:grpSp>
        <p:nvGrpSpPr>
          <p:cNvPr id="23" name="object 23"/>
          <p:cNvGrpSpPr/>
          <p:nvPr/>
        </p:nvGrpSpPr>
        <p:grpSpPr>
          <a:xfrm>
            <a:off x="724983" y="530351"/>
            <a:ext cx="10999621" cy="5852227"/>
            <a:chOff x="543737" y="397763"/>
            <a:chExt cx="8249716" cy="4389170"/>
          </a:xfrm>
        </p:grpSpPr>
        <p:sp>
          <p:nvSpPr>
            <p:cNvPr id="24" name="object 24"/>
            <p:cNvSpPr/>
            <p:nvPr/>
          </p:nvSpPr>
          <p:spPr>
            <a:xfrm>
              <a:off x="543737" y="1947925"/>
              <a:ext cx="1058545" cy="1511300"/>
            </a:xfrm>
            <a:custGeom>
              <a:avLst/>
              <a:gdLst/>
              <a:ahLst/>
              <a:cxnLst/>
              <a:rect l="l" t="t" r="r" b="b"/>
              <a:pathLst>
                <a:path w="1058545" h="1511300">
                  <a:moveTo>
                    <a:pt x="210693" y="1390650"/>
                  </a:moveTo>
                  <a:lnTo>
                    <a:pt x="204190" y="1342593"/>
                  </a:lnTo>
                  <a:lnTo>
                    <a:pt x="184480" y="1300022"/>
                  </a:lnTo>
                  <a:lnTo>
                    <a:pt x="181343" y="1296276"/>
                  </a:lnTo>
                  <a:lnTo>
                    <a:pt x="181343" y="1390650"/>
                  </a:lnTo>
                  <a:lnTo>
                    <a:pt x="180771" y="1403007"/>
                  </a:lnTo>
                  <a:lnTo>
                    <a:pt x="167055" y="1446720"/>
                  </a:lnTo>
                  <a:lnTo>
                    <a:pt x="135991" y="1474889"/>
                  </a:lnTo>
                  <a:lnTo>
                    <a:pt x="103162" y="1481582"/>
                  </a:lnTo>
                  <a:lnTo>
                    <a:pt x="92113" y="1480820"/>
                  </a:lnTo>
                  <a:lnTo>
                    <a:pt x="55676" y="1462697"/>
                  </a:lnTo>
                  <a:lnTo>
                    <a:pt x="34226" y="1425714"/>
                  </a:lnTo>
                  <a:lnTo>
                    <a:pt x="29337" y="1390396"/>
                  </a:lnTo>
                  <a:lnTo>
                    <a:pt x="29895" y="1376870"/>
                  </a:lnTo>
                  <a:lnTo>
                    <a:pt x="38341" y="1338453"/>
                  </a:lnTo>
                  <a:lnTo>
                    <a:pt x="64655" y="1298829"/>
                  </a:lnTo>
                  <a:lnTo>
                    <a:pt x="105638" y="1283843"/>
                  </a:lnTo>
                  <a:lnTo>
                    <a:pt x="116878" y="1284782"/>
                  </a:lnTo>
                  <a:lnTo>
                    <a:pt x="154063" y="1306728"/>
                  </a:lnTo>
                  <a:lnTo>
                    <a:pt x="176250" y="1350378"/>
                  </a:lnTo>
                  <a:lnTo>
                    <a:pt x="181343" y="1390650"/>
                  </a:lnTo>
                  <a:lnTo>
                    <a:pt x="181343" y="1296276"/>
                  </a:lnTo>
                  <a:lnTo>
                    <a:pt x="151130" y="1270127"/>
                  </a:lnTo>
                  <a:lnTo>
                    <a:pt x="104889" y="1259459"/>
                  </a:lnTo>
                  <a:lnTo>
                    <a:pt x="88404" y="1260678"/>
                  </a:lnTo>
                  <a:lnTo>
                    <a:pt x="46964" y="1278763"/>
                  </a:lnTo>
                  <a:lnTo>
                    <a:pt x="18237" y="1313916"/>
                  </a:lnTo>
                  <a:lnTo>
                    <a:pt x="2921" y="1358874"/>
                  </a:lnTo>
                  <a:lnTo>
                    <a:pt x="0" y="1390396"/>
                  </a:lnTo>
                  <a:lnTo>
                    <a:pt x="723" y="1405229"/>
                  </a:lnTo>
                  <a:lnTo>
                    <a:pt x="11760" y="1447038"/>
                  </a:lnTo>
                  <a:lnTo>
                    <a:pt x="36080" y="1480972"/>
                  </a:lnTo>
                  <a:lnTo>
                    <a:pt x="73139" y="1501889"/>
                  </a:lnTo>
                  <a:lnTo>
                    <a:pt x="103911" y="1505966"/>
                  </a:lnTo>
                  <a:lnTo>
                    <a:pt x="119913" y="1504988"/>
                  </a:lnTo>
                  <a:lnTo>
                    <a:pt x="161264" y="1490218"/>
                  </a:lnTo>
                  <a:lnTo>
                    <a:pt x="191046" y="1460500"/>
                  </a:lnTo>
                  <a:lnTo>
                    <a:pt x="207518" y="1420393"/>
                  </a:lnTo>
                  <a:lnTo>
                    <a:pt x="209880" y="1405801"/>
                  </a:lnTo>
                  <a:lnTo>
                    <a:pt x="210693" y="1390650"/>
                  </a:lnTo>
                  <a:close/>
                </a:path>
                <a:path w="1058545" h="1511300">
                  <a:moveTo>
                    <a:pt x="245795" y="147828"/>
                  </a:moveTo>
                  <a:lnTo>
                    <a:pt x="239255" y="99822"/>
                  </a:lnTo>
                  <a:lnTo>
                    <a:pt x="219506" y="57264"/>
                  </a:lnTo>
                  <a:lnTo>
                    <a:pt x="216458" y="53606"/>
                  </a:lnTo>
                  <a:lnTo>
                    <a:pt x="216458" y="147828"/>
                  </a:lnTo>
                  <a:lnTo>
                    <a:pt x="215887" y="160286"/>
                  </a:lnTo>
                  <a:lnTo>
                    <a:pt x="202196" y="203898"/>
                  </a:lnTo>
                  <a:lnTo>
                    <a:pt x="171170" y="232092"/>
                  </a:lnTo>
                  <a:lnTo>
                    <a:pt x="138353" y="238887"/>
                  </a:lnTo>
                  <a:lnTo>
                    <a:pt x="127304" y="238137"/>
                  </a:lnTo>
                  <a:lnTo>
                    <a:pt x="90843" y="220065"/>
                  </a:lnTo>
                  <a:lnTo>
                    <a:pt x="69367" y="183032"/>
                  </a:lnTo>
                  <a:lnTo>
                    <a:pt x="64439" y="147828"/>
                  </a:lnTo>
                  <a:lnTo>
                    <a:pt x="64998" y="134289"/>
                  </a:lnTo>
                  <a:lnTo>
                    <a:pt x="73393" y="95758"/>
                  </a:lnTo>
                  <a:lnTo>
                    <a:pt x="99682" y="56134"/>
                  </a:lnTo>
                  <a:lnTo>
                    <a:pt x="140639" y="41148"/>
                  </a:lnTo>
                  <a:lnTo>
                    <a:pt x="151879" y="42087"/>
                  </a:lnTo>
                  <a:lnTo>
                    <a:pt x="189090" y="64033"/>
                  </a:lnTo>
                  <a:lnTo>
                    <a:pt x="211302" y="107683"/>
                  </a:lnTo>
                  <a:lnTo>
                    <a:pt x="216458" y="147828"/>
                  </a:lnTo>
                  <a:lnTo>
                    <a:pt x="216458" y="53606"/>
                  </a:lnTo>
                  <a:lnTo>
                    <a:pt x="186131" y="27330"/>
                  </a:lnTo>
                  <a:lnTo>
                    <a:pt x="139877" y="16764"/>
                  </a:lnTo>
                  <a:lnTo>
                    <a:pt x="123393" y="17983"/>
                  </a:lnTo>
                  <a:lnTo>
                    <a:pt x="81965" y="36195"/>
                  </a:lnTo>
                  <a:lnTo>
                    <a:pt x="53276" y="71348"/>
                  </a:lnTo>
                  <a:lnTo>
                    <a:pt x="37998" y="116306"/>
                  </a:lnTo>
                  <a:lnTo>
                    <a:pt x="35102" y="147828"/>
                  </a:lnTo>
                  <a:lnTo>
                    <a:pt x="35839" y="162648"/>
                  </a:lnTo>
                  <a:lnTo>
                    <a:pt x="46913" y="204343"/>
                  </a:lnTo>
                  <a:lnTo>
                    <a:pt x="71272" y="238277"/>
                  </a:lnTo>
                  <a:lnTo>
                    <a:pt x="108343" y="259194"/>
                  </a:lnTo>
                  <a:lnTo>
                    <a:pt x="139115" y="263271"/>
                  </a:lnTo>
                  <a:lnTo>
                    <a:pt x="155117" y="262280"/>
                  </a:lnTo>
                  <a:lnTo>
                    <a:pt x="170014" y="259295"/>
                  </a:lnTo>
                  <a:lnTo>
                    <a:pt x="183794" y="254330"/>
                  </a:lnTo>
                  <a:lnTo>
                    <a:pt x="196456" y="247396"/>
                  </a:lnTo>
                  <a:lnTo>
                    <a:pt x="207733" y="238887"/>
                  </a:lnTo>
                  <a:lnTo>
                    <a:pt x="233222" y="205105"/>
                  </a:lnTo>
                  <a:lnTo>
                    <a:pt x="245008" y="162979"/>
                  </a:lnTo>
                  <a:lnTo>
                    <a:pt x="245795" y="147828"/>
                  </a:lnTo>
                  <a:close/>
                </a:path>
                <a:path w="1058545" h="1511300">
                  <a:moveTo>
                    <a:pt x="376097" y="258699"/>
                  </a:moveTo>
                  <a:lnTo>
                    <a:pt x="375754" y="52197"/>
                  </a:lnTo>
                  <a:lnTo>
                    <a:pt x="375716" y="23114"/>
                  </a:lnTo>
                  <a:lnTo>
                    <a:pt x="373938" y="19050"/>
                  </a:lnTo>
                  <a:lnTo>
                    <a:pt x="366826" y="13208"/>
                  </a:lnTo>
                  <a:lnTo>
                    <a:pt x="362381" y="11811"/>
                  </a:lnTo>
                  <a:lnTo>
                    <a:pt x="353999" y="11811"/>
                  </a:lnTo>
                  <a:lnTo>
                    <a:pt x="350951" y="12446"/>
                  </a:lnTo>
                  <a:lnTo>
                    <a:pt x="344855" y="14986"/>
                  </a:lnTo>
                  <a:lnTo>
                    <a:pt x="342442" y="17018"/>
                  </a:lnTo>
                  <a:lnTo>
                    <a:pt x="340664" y="19812"/>
                  </a:lnTo>
                  <a:lnTo>
                    <a:pt x="333425" y="29337"/>
                  </a:lnTo>
                  <a:lnTo>
                    <a:pt x="308178" y="61633"/>
                  </a:lnTo>
                  <a:lnTo>
                    <a:pt x="293801" y="78740"/>
                  </a:lnTo>
                  <a:lnTo>
                    <a:pt x="292531" y="80645"/>
                  </a:lnTo>
                  <a:lnTo>
                    <a:pt x="290499" y="84709"/>
                  </a:lnTo>
                  <a:lnTo>
                    <a:pt x="289991" y="86487"/>
                  </a:lnTo>
                  <a:lnTo>
                    <a:pt x="289991" y="91567"/>
                  </a:lnTo>
                  <a:lnTo>
                    <a:pt x="291198" y="94361"/>
                  </a:lnTo>
                  <a:lnTo>
                    <a:pt x="296024" y="98425"/>
                  </a:lnTo>
                  <a:lnTo>
                    <a:pt x="299262" y="99441"/>
                  </a:lnTo>
                  <a:lnTo>
                    <a:pt x="304850" y="99441"/>
                  </a:lnTo>
                  <a:lnTo>
                    <a:pt x="337921" y="64985"/>
                  </a:lnTo>
                  <a:lnTo>
                    <a:pt x="347903" y="52197"/>
                  </a:lnTo>
                  <a:lnTo>
                    <a:pt x="347903" y="263271"/>
                  </a:lnTo>
                  <a:lnTo>
                    <a:pt x="352348" y="267462"/>
                  </a:lnTo>
                  <a:lnTo>
                    <a:pt x="366064" y="267462"/>
                  </a:lnTo>
                  <a:lnTo>
                    <a:pt x="369747" y="266319"/>
                  </a:lnTo>
                  <a:lnTo>
                    <a:pt x="374827" y="261747"/>
                  </a:lnTo>
                  <a:lnTo>
                    <a:pt x="376097" y="258699"/>
                  </a:lnTo>
                  <a:close/>
                </a:path>
                <a:path w="1058545" h="1511300">
                  <a:moveTo>
                    <a:pt x="424751" y="1425702"/>
                  </a:moveTo>
                  <a:lnTo>
                    <a:pt x="414731" y="1377315"/>
                  </a:lnTo>
                  <a:lnTo>
                    <a:pt x="385038" y="1344041"/>
                  </a:lnTo>
                  <a:lnTo>
                    <a:pt x="338759" y="1331976"/>
                  </a:lnTo>
                  <a:lnTo>
                    <a:pt x="331901" y="1331976"/>
                  </a:lnTo>
                  <a:lnTo>
                    <a:pt x="325297" y="1332611"/>
                  </a:lnTo>
                  <a:lnTo>
                    <a:pt x="312597" y="1335151"/>
                  </a:lnTo>
                  <a:lnTo>
                    <a:pt x="304977" y="1336929"/>
                  </a:lnTo>
                  <a:lnTo>
                    <a:pt x="296087" y="1339215"/>
                  </a:lnTo>
                  <a:lnTo>
                    <a:pt x="292277" y="1339977"/>
                  </a:lnTo>
                  <a:lnTo>
                    <a:pt x="289991" y="1339977"/>
                  </a:lnTo>
                  <a:lnTo>
                    <a:pt x="288925" y="1338808"/>
                  </a:lnTo>
                  <a:lnTo>
                    <a:pt x="289013" y="1331976"/>
                  </a:lnTo>
                  <a:lnTo>
                    <a:pt x="292328" y="1272540"/>
                  </a:lnTo>
                  <a:lnTo>
                    <a:pt x="295630" y="1272540"/>
                  </a:lnTo>
                  <a:lnTo>
                    <a:pt x="298170" y="1272667"/>
                  </a:lnTo>
                  <a:lnTo>
                    <a:pt x="299948" y="1272921"/>
                  </a:lnTo>
                  <a:lnTo>
                    <a:pt x="319938" y="1273517"/>
                  </a:lnTo>
                  <a:lnTo>
                    <a:pt x="340334" y="1273810"/>
                  </a:lnTo>
                  <a:lnTo>
                    <a:pt x="376148" y="1273429"/>
                  </a:lnTo>
                  <a:lnTo>
                    <a:pt x="381736" y="1273175"/>
                  </a:lnTo>
                  <a:lnTo>
                    <a:pt x="389483" y="1273048"/>
                  </a:lnTo>
                  <a:lnTo>
                    <a:pt x="403453" y="1273048"/>
                  </a:lnTo>
                  <a:lnTo>
                    <a:pt x="404863" y="1272540"/>
                  </a:lnTo>
                  <a:lnTo>
                    <a:pt x="406628" y="1271905"/>
                  </a:lnTo>
                  <a:lnTo>
                    <a:pt x="411213" y="1267333"/>
                  </a:lnTo>
                  <a:lnTo>
                    <a:pt x="412356" y="1264158"/>
                  </a:lnTo>
                  <a:lnTo>
                    <a:pt x="412369" y="1252220"/>
                  </a:lnTo>
                  <a:lnTo>
                    <a:pt x="410032" y="1249807"/>
                  </a:lnTo>
                  <a:lnTo>
                    <a:pt x="408559" y="1248283"/>
                  </a:lnTo>
                  <a:lnTo>
                    <a:pt x="396113" y="1248283"/>
                  </a:lnTo>
                  <a:lnTo>
                    <a:pt x="387858" y="1248537"/>
                  </a:lnTo>
                  <a:lnTo>
                    <a:pt x="376174" y="1249045"/>
                  </a:lnTo>
                  <a:lnTo>
                    <a:pt x="365925" y="1249387"/>
                  </a:lnTo>
                  <a:lnTo>
                    <a:pt x="348018" y="1249768"/>
                  </a:lnTo>
                  <a:lnTo>
                    <a:pt x="340360" y="1249807"/>
                  </a:lnTo>
                  <a:lnTo>
                    <a:pt x="299974" y="1249324"/>
                  </a:lnTo>
                  <a:lnTo>
                    <a:pt x="281495" y="1248829"/>
                  </a:lnTo>
                  <a:lnTo>
                    <a:pt x="264160" y="1248156"/>
                  </a:lnTo>
                  <a:lnTo>
                    <a:pt x="263804" y="1264158"/>
                  </a:lnTo>
                  <a:lnTo>
                    <a:pt x="261810" y="1313738"/>
                  </a:lnTo>
                  <a:lnTo>
                    <a:pt x="259499" y="1353312"/>
                  </a:lnTo>
                  <a:lnTo>
                    <a:pt x="259257" y="1356741"/>
                  </a:lnTo>
                  <a:lnTo>
                    <a:pt x="259334" y="1357376"/>
                  </a:lnTo>
                  <a:lnTo>
                    <a:pt x="260565" y="1360170"/>
                  </a:lnTo>
                  <a:lnTo>
                    <a:pt x="266407" y="1364996"/>
                  </a:lnTo>
                  <a:lnTo>
                    <a:pt x="270014" y="1366266"/>
                  </a:lnTo>
                  <a:lnTo>
                    <a:pt x="276885" y="1366266"/>
                  </a:lnTo>
                  <a:lnTo>
                    <a:pt x="278904" y="1366012"/>
                  </a:lnTo>
                  <a:lnTo>
                    <a:pt x="280441" y="1365504"/>
                  </a:lnTo>
                  <a:lnTo>
                    <a:pt x="298056" y="1361325"/>
                  </a:lnTo>
                  <a:lnTo>
                    <a:pt x="304939" y="1359801"/>
                  </a:lnTo>
                  <a:lnTo>
                    <a:pt x="310540" y="1358646"/>
                  </a:lnTo>
                  <a:lnTo>
                    <a:pt x="317144" y="1357376"/>
                  </a:lnTo>
                  <a:lnTo>
                    <a:pt x="324129" y="1356741"/>
                  </a:lnTo>
                  <a:lnTo>
                    <a:pt x="331495" y="1356741"/>
                  </a:lnTo>
                  <a:lnTo>
                    <a:pt x="369887" y="1367002"/>
                  </a:lnTo>
                  <a:lnTo>
                    <a:pt x="394068" y="1409928"/>
                  </a:lnTo>
                  <a:lnTo>
                    <a:pt x="395033" y="1424559"/>
                  </a:lnTo>
                  <a:lnTo>
                    <a:pt x="395020" y="1425702"/>
                  </a:lnTo>
                  <a:lnTo>
                    <a:pt x="377304" y="1470533"/>
                  </a:lnTo>
                  <a:lnTo>
                    <a:pt x="327571" y="1485519"/>
                  </a:lnTo>
                  <a:lnTo>
                    <a:pt x="313613" y="1484541"/>
                  </a:lnTo>
                  <a:lnTo>
                    <a:pt x="279387" y="1461020"/>
                  </a:lnTo>
                  <a:lnTo>
                    <a:pt x="272008" y="1415923"/>
                  </a:lnTo>
                  <a:lnTo>
                    <a:pt x="266928" y="1411605"/>
                  </a:lnTo>
                  <a:lnTo>
                    <a:pt x="252196" y="1411605"/>
                  </a:lnTo>
                  <a:lnTo>
                    <a:pt x="248640" y="1412748"/>
                  </a:lnTo>
                  <a:lnTo>
                    <a:pt x="243560" y="1417574"/>
                  </a:lnTo>
                  <a:lnTo>
                    <a:pt x="242290" y="1421130"/>
                  </a:lnTo>
                  <a:lnTo>
                    <a:pt x="242277" y="1425702"/>
                  </a:lnTo>
                  <a:lnTo>
                    <a:pt x="243611" y="1444472"/>
                  </a:lnTo>
                  <a:lnTo>
                    <a:pt x="263753" y="1488186"/>
                  </a:lnTo>
                  <a:lnTo>
                    <a:pt x="308127" y="1509623"/>
                  </a:lnTo>
                  <a:lnTo>
                    <a:pt x="328307" y="1511046"/>
                  </a:lnTo>
                  <a:lnTo>
                    <a:pt x="349275" y="1509725"/>
                  </a:lnTo>
                  <a:lnTo>
                    <a:pt x="367982" y="1505546"/>
                  </a:lnTo>
                  <a:lnTo>
                    <a:pt x="384429" y="1498536"/>
                  </a:lnTo>
                  <a:lnTo>
                    <a:pt x="398627" y="1488694"/>
                  </a:lnTo>
                  <a:lnTo>
                    <a:pt x="401548" y="1485519"/>
                  </a:lnTo>
                  <a:lnTo>
                    <a:pt x="410044" y="1476311"/>
                  </a:lnTo>
                  <a:lnTo>
                    <a:pt x="418223" y="1461643"/>
                  </a:lnTo>
                  <a:lnTo>
                    <a:pt x="423125" y="1444688"/>
                  </a:lnTo>
                  <a:lnTo>
                    <a:pt x="424751" y="1425702"/>
                  </a:lnTo>
                  <a:close/>
                </a:path>
                <a:path w="1058545" h="1511300">
                  <a:moveTo>
                    <a:pt x="616889" y="145669"/>
                  </a:moveTo>
                  <a:lnTo>
                    <a:pt x="616000" y="142621"/>
                  </a:lnTo>
                  <a:lnTo>
                    <a:pt x="612444" y="138811"/>
                  </a:lnTo>
                  <a:lnTo>
                    <a:pt x="608888" y="137922"/>
                  </a:lnTo>
                  <a:lnTo>
                    <a:pt x="603554" y="137922"/>
                  </a:lnTo>
                  <a:lnTo>
                    <a:pt x="542975" y="137541"/>
                  </a:lnTo>
                  <a:lnTo>
                    <a:pt x="542975" y="137160"/>
                  </a:lnTo>
                  <a:lnTo>
                    <a:pt x="542975" y="78105"/>
                  </a:lnTo>
                  <a:lnTo>
                    <a:pt x="542150" y="75184"/>
                  </a:lnTo>
                  <a:lnTo>
                    <a:pt x="538848" y="71374"/>
                  </a:lnTo>
                  <a:lnTo>
                    <a:pt x="535863" y="70485"/>
                  </a:lnTo>
                  <a:lnTo>
                    <a:pt x="523671" y="70485"/>
                  </a:lnTo>
                  <a:lnTo>
                    <a:pt x="519734" y="74295"/>
                  </a:lnTo>
                  <a:lnTo>
                    <a:pt x="519734" y="137160"/>
                  </a:lnTo>
                  <a:lnTo>
                    <a:pt x="458012" y="136779"/>
                  </a:lnTo>
                  <a:lnTo>
                    <a:pt x="449884" y="136779"/>
                  </a:lnTo>
                  <a:lnTo>
                    <a:pt x="445820" y="140589"/>
                  </a:lnTo>
                  <a:lnTo>
                    <a:pt x="445820" y="155829"/>
                  </a:lnTo>
                  <a:lnTo>
                    <a:pt x="449757" y="159639"/>
                  </a:lnTo>
                  <a:lnTo>
                    <a:pt x="520115" y="160020"/>
                  </a:lnTo>
                  <a:lnTo>
                    <a:pt x="520115" y="222377"/>
                  </a:lnTo>
                  <a:lnTo>
                    <a:pt x="520877" y="225806"/>
                  </a:lnTo>
                  <a:lnTo>
                    <a:pt x="523925" y="230124"/>
                  </a:lnTo>
                  <a:lnTo>
                    <a:pt x="526973" y="231267"/>
                  </a:lnTo>
                  <a:lnTo>
                    <a:pt x="535863" y="231267"/>
                  </a:lnTo>
                  <a:lnTo>
                    <a:pt x="538848" y="230124"/>
                  </a:lnTo>
                  <a:lnTo>
                    <a:pt x="542150" y="225552"/>
                  </a:lnTo>
                  <a:lnTo>
                    <a:pt x="542975" y="222377"/>
                  </a:lnTo>
                  <a:lnTo>
                    <a:pt x="542975" y="160020"/>
                  </a:lnTo>
                  <a:lnTo>
                    <a:pt x="603173" y="160782"/>
                  </a:lnTo>
                  <a:lnTo>
                    <a:pt x="612317" y="160782"/>
                  </a:lnTo>
                  <a:lnTo>
                    <a:pt x="613257" y="160020"/>
                  </a:lnTo>
                  <a:lnTo>
                    <a:pt x="616889" y="157099"/>
                  </a:lnTo>
                  <a:lnTo>
                    <a:pt x="616889" y="145669"/>
                  </a:lnTo>
                  <a:close/>
                </a:path>
                <a:path w="1058545" h="1511300">
                  <a:moveTo>
                    <a:pt x="856945" y="147828"/>
                  </a:moveTo>
                  <a:lnTo>
                    <a:pt x="850353" y="99822"/>
                  </a:lnTo>
                  <a:lnTo>
                    <a:pt x="830592" y="57264"/>
                  </a:lnTo>
                  <a:lnTo>
                    <a:pt x="827608" y="53682"/>
                  </a:lnTo>
                  <a:lnTo>
                    <a:pt x="827608" y="147828"/>
                  </a:lnTo>
                  <a:lnTo>
                    <a:pt x="827036" y="160286"/>
                  </a:lnTo>
                  <a:lnTo>
                    <a:pt x="813346" y="203898"/>
                  </a:lnTo>
                  <a:lnTo>
                    <a:pt x="782269" y="232092"/>
                  </a:lnTo>
                  <a:lnTo>
                    <a:pt x="749503" y="238887"/>
                  </a:lnTo>
                  <a:lnTo>
                    <a:pt x="738441" y="238137"/>
                  </a:lnTo>
                  <a:lnTo>
                    <a:pt x="701967" y="220065"/>
                  </a:lnTo>
                  <a:lnTo>
                    <a:pt x="680491" y="183032"/>
                  </a:lnTo>
                  <a:lnTo>
                    <a:pt x="675563" y="147828"/>
                  </a:lnTo>
                  <a:lnTo>
                    <a:pt x="676122" y="134289"/>
                  </a:lnTo>
                  <a:lnTo>
                    <a:pt x="684517" y="95758"/>
                  </a:lnTo>
                  <a:lnTo>
                    <a:pt x="710806" y="56134"/>
                  </a:lnTo>
                  <a:lnTo>
                    <a:pt x="751789" y="41148"/>
                  </a:lnTo>
                  <a:lnTo>
                    <a:pt x="763028" y="42087"/>
                  </a:lnTo>
                  <a:lnTo>
                    <a:pt x="800239" y="64033"/>
                  </a:lnTo>
                  <a:lnTo>
                    <a:pt x="822464" y="107683"/>
                  </a:lnTo>
                  <a:lnTo>
                    <a:pt x="827608" y="147828"/>
                  </a:lnTo>
                  <a:lnTo>
                    <a:pt x="827608" y="53682"/>
                  </a:lnTo>
                  <a:lnTo>
                    <a:pt x="797217" y="27330"/>
                  </a:lnTo>
                  <a:lnTo>
                    <a:pt x="751027" y="16764"/>
                  </a:lnTo>
                  <a:lnTo>
                    <a:pt x="734542" y="17983"/>
                  </a:lnTo>
                  <a:lnTo>
                    <a:pt x="693089" y="36195"/>
                  </a:lnTo>
                  <a:lnTo>
                    <a:pt x="664400" y="71348"/>
                  </a:lnTo>
                  <a:lnTo>
                    <a:pt x="649122" y="116306"/>
                  </a:lnTo>
                  <a:lnTo>
                    <a:pt x="646226" y="147828"/>
                  </a:lnTo>
                  <a:lnTo>
                    <a:pt x="646963" y="162648"/>
                  </a:lnTo>
                  <a:lnTo>
                    <a:pt x="658037" y="204343"/>
                  </a:lnTo>
                  <a:lnTo>
                    <a:pt x="682396" y="238277"/>
                  </a:lnTo>
                  <a:lnTo>
                    <a:pt x="719480" y="259194"/>
                  </a:lnTo>
                  <a:lnTo>
                    <a:pt x="750265" y="263271"/>
                  </a:lnTo>
                  <a:lnTo>
                    <a:pt x="766267" y="262280"/>
                  </a:lnTo>
                  <a:lnTo>
                    <a:pt x="781138" y="259295"/>
                  </a:lnTo>
                  <a:lnTo>
                    <a:pt x="794893" y="254330"/>
                  </a:lnTo>
                  <a:lnTo>
                    <a:pt x="807542" y="247396"/>
                  </a:lnTo>
                  <a:lnTo>
                    <a:pt x="818832" y="238887"/>
                  </a:lnTo>
                  <a:lnTo>
                    <a:pt x="844372" y="205105"/>
                  </a:lnTo>
                  <a:lnTo>
                    <a:pt x="856157" y="162979"/>
                  </a:lnTo>
                  <a:lnTo>
                    <a:pt x="856945" y="147828"/>
                  </a:lnTo>
                  <a:close/>
                </a:path>
                <a:path w="1058545" h="1511300">
                  <a:moveTo>
                    <a:pt x="1058113" y="249809"/>
                  </a:moveTo>
                  <a:lnTo>
                    <a:pt x="1056716" y="246888"/>
                  </a:lnTo>
                  <a:lnTo>
                    <a:pt x="1051382" y="242316"/>
                  </a:lnTo>
                  <a:lnTo>
                    <a:pt x="1047953" y="241173"/>
                  </a:lnTo>
                  <a:lnTo>
                    <a:pt x="1043635" y="241173"/>
                  </a:lnTo>
                  <a:lnTo>
                    <a:pt x="1027849" y="240792"/>
                  </a:lnTo>
                  <a:lnTo>
                    <a:pt x="987475" y="240106"/>
                  </a:lnTo>
                  <a:lnTo>
                    <a:pt x="972769" y="240030"/>
                  </a:lnTo>
                  <a:lnTo>
                    <a:pt x="943902" y="240220"/>
                  </a:lnTo>
                  <a:lnTo>
                    <a:pt x="932967" y="240461"/>
                  </a:lnTo>
                  <a:lnTo>
                    <a:pt x="924382" y="240792"/>
                  </a:lnTo>
                  <a:lnTo>
                    <a:pt x="928573" y="231940"/>
                  </a:lnTo>
                  <a:lnTo>
                    <a:pt x="960412" y="195059"/>
                  </a:lnTo>
                  <a:lnTo>
                    <a:pt x="994867" y="168783"/>
                  </a:lnTo>
                  <a:lnTo>
                    <a:pt x="1021029" y="147447"/>
                  </a:lnTo>
                  <a:lnTo>
                    <a:pt x="1039723" y="124968"/>
                  </a:lnTo>
                  <a:lnTo>
                    <a:pt x="1050937" y="101346"/>
                  </a:lnTo>
                  <a:lnTo>
                    <a:pt x="1054620" y="76962"/>
                  </a:lnTo>
                  <a:lnTo>
                    <a:pt x="1054658" y="76200"/>
                  </a:lnTo>
                  <a:lnTo>
                    <a:pt x="1054061" y="66154"/>
                  </a:lnTo>
                  <a:lnTo>
                    <a:pt x="1039291" y="29413"/>
                  </a:lnTo>
                  <a:lnTo>
                    <a:pt x="1007325" y="5626"/>
                  </a:lnTo>
                  <a:lnTo>
                    <a:pt x="975055" y="0"/>
                  </a:lnTo>
                  <a:lnTo>
                    <a:pt x="963549" y="622"/>
                  </a:lnTo>
                  <a:lnTo>
                    <a:pt x="923886" y="15557"/>
                  </a:lnTo>
                  <a:lnTo>
                    <a:pt x="899299" y="45707"/>
                  </a:lnTo>
                  <a:lnTo>
                    <a:pt x="893521" y="73152"/>
                  </a:lnTo>
                  <a:lnTo>
                    <a:pt x="893521" y="77978"/>
                  </a:lnTo>
                  <a:lnTo>
                    <a:pt x="922451" y="70205"/>
                  </a:lnTo>
                  <a:lnTo>
                    <a:pt x="923531" y="63652"/>
                  </a:lnTo>
                  <a:lnTo>
                    <a:pt x="945337" y="31750"/>
                  </a:lnTo>
                  <a:lnTo>
                    <a:pt x="971626" y="24384"/>
                  </a:lnTo>
                  <a:lnTo>
                    <a:pt x="982878" y="25298"/>
                  </a:lnTo>
                  <a:lnTo>
                    <a:pt x="1016596" y="46634"/>
                  </a:lnTo>
                  <a:lnTo>
                    <a:pt x="1024966" y="76200"/>
                  </a:lnTo>
                  <a:lnTo>
                    <a:pt x="1022032" y="95275"/>
                  </a:lnTo>
                  <a:lnTo>
                    <a:pt x="1013244" y="113639"/>
                  </a:lnTo>
                  <a:lnTo>
                    <a:pt x="998601" y="131279"/>
                  </a:lnTo>
                  <a:lnTo>
                    <a:pt x="978103" y="148209"/>
                  </a:lnTo>
                  <a:lnTo>
                    <a:pt x="959408" y="161963"/>
                  </a:lnTo>
                  <a:lnTo>
                    <a:pt x="942949" y="175374"/>
                  </a:lnTo>
                  <a:lnTo>
                    <a:pt x="906970" y="214134"/>
                  </a:lnTo>
                  <a:lnTo>
                    <a:pt x="890473" y="254508"/>
                  </a:lnTo>
                  <a:lnTo>
                    <a:pt x="889965" y="257810"/>
                  </a:lnTo>
                  <a:lnTo>
                    <a:pt x="890854" y="260477"/>
                  </a:lnTo>
                  <a:lnTo>
                    <a:pt x="895426" y="264541"/>
                  </a:lnTo>
                  <a:lnTo>
                    <a:pt x="898474" y="265557"/>
                  </a:lnTo>
                  <a:lnTo>
                    <a:pt x="902284" y="265557"/>
                  </a:lnTo>
                  <a:lnTo>
                    <a:pt x="917536" y="264896"/>
                  </a:lnTo>
                  <a:lnTo>
                    <a:pt x="934377" y="264414"/>
                  </a:lnTo>
                  <a:lnTo>
                    <a:pt x="952779" y="264134"/>
                  </a:lnTo>
                  <a:lnTo>
                    <a:pt x="980033" y="264109"/>
                  </a:lnTo>
                  <a:lnTo>
                    <a:pt x="980287" y="264109"/>
                  </a:lnTo>
                  <a:lnTo>
                    <a:pt x="1022299" y="265176"/>
                  </a:lnTo>
                  <a:lnTo>
                    <a:pt x="1040587" y="265938"/>
                  </a:lnTo>
                  <a:lnTo>
                    <a:pt x="1047699" y="265938"/>
                  </a:lnTo>
                  <a:lnTo>
                    <a:pt x="1051128" y="264795"/>
                  </a:lnTo>
                  <a:lnTo>
                    <a:pt x="1052055" y="264033"/>
                  </a:lnTo>
                  <a:lnTo>
                    <a:pt x="1056716" y="260223"/>
                  </a:lnTo>
                  <a:lnTo>
                    <a:pt x="1058113" y="257175"/>
                  </a:lnTo>
                  <a:lnTo>
                    <a:pt x="1058113" y="249809"/>
                  </a:lnTo>
                  <a:close/>
                </a:path>
              </a:pathLst>
            </a:custGeom>
            <a:solidFill>
              <a:srgbClr val="FFFFFF"/>
            </a:solidFill>
          </p:spPr>
          <p:txBody>
            <a:bodyPr wrap="square" lIns="0" tIns="0" rIns="0" bIns="0" rtlCol="0"/>
            <a:lstStyle/>
            <a:p>
              <a:endParaRPr sz="2400"/>
            </a:p>
          </p:txBody>
        </p:sp>
        <p:sp>
          <p:nvSpPr>
            <p:cNvPr id="25" name="object 25"/>
            <p:cNvSpPr/>
            <p:nvPr/>
          </p:nvSpPr>
          <p:spPr>
            <a:xfrm>
              <a:off x="1006259" y="3261487"/>
              <a:ext cx="171081" cy="160781"/>
            </a:xfrm>
            <a:prstGeom prst="rect">
              <a:avLst/>
            </a:prstGeom>
            <a:blipFill>
              <a:blip r:embed="rId3" cstate="print"/>
              <a:stretch>
                <a:fillRect/>
              </a:stretch>
            </a:blipFill>
          </p:spPr>
          <p:txBody>
            <a:bodyPr wrap="square" lIns="0" tIns="0" rIns="0" bIns="0" rtlCol="0"/>
            <a:lstStyle/>
            <a:p>
              <a:endParaRPr sz="2400"/>
            </a:p>
          </p:txBody>
        </p:sp>
        <p:sp>
          <p:nvSpPr>
            <p:cNvPr id="26" name="object 26"/>
            <p:cNvSpPr/>
            <p:nvPr/>
          </p:nvSpPr>
          <p:spPr>
            <a:xfrm>
              <a:off x="1206684" y="3200908"/>
              <a:ext cx="429895" cy="258445"/>
            </a:xfrm>
            <a:custGeom>
              <a:avLst/>
              <a:gdLst/>
              <a:ahLst/>
              <a:cxnLst/>
              <a:rect l="l" t="t" r="r" b="b"/>
              <a:pathLst>
                <a:path w="429894" h="258445">
                  <a:moveTo>
                    <a:pt x="104844" y="7112"/>
                  </a:moveTo>
                  <a:lnTo>
                    <a:pt x="59437" y="17916"/>
                  </a:lnTo>
                  <a:lnTo>
                    <a:pt x="26316" y="48513"/>
                  </a:lnTo>
                  <a:lnTo>
                    <a:pt x="6569" y="91114"/>
                  </a:lnTo>
                  <a:lnTo>
                    <a:pt x="0" y="138175"/>
                  </a:lnTo>
                  <a:lnTo>
                    <a:pt x="720" y="152862"/>
                  </a:lnTo>
                  <a:lnTo>
                    <a:pt x="11753" y="194564"/>
                  </a:lnTo>
                  <a:lnTo>
                    <a:pt x="36085" y="228603"/>
                  </a:lnTo>
                  <a:lnTo>
                    <a:pt x="73166" y="249491"/>
                  </a:lnTo>
                  <a:lnTo>
                    <a:pt x="103955" y="253619"/>
                  </a:lnTo>
                  <a:lnTo>
                    <a:pt x="119959" y="252620"/>
                  </a:lnTo>
                  <a:lnTo>
                    <a:pt x="134832" y="249634"/>
                  </a:lnTo>
                  <a:lnTo>
                    <a:pt x="148586" y="244671"/>
                  </a:lnTo>
                  <a:lnTo>
                    <a:pt x="161232" y="237744"/>
                  </a:lnTo>
                  <a:lnTo>
                    <a:pt x="172623" y="229235"/>
                  </a:lnTo>
                  <a:lnTo>
                    <a:pt x="103193" y="229235"/>
                  </a:lnTo>
                  <a:lnTo>
                    <a:pt x="92144" y="228399"/>
                  </a:lnTo>
                  <a:lnTo>
                    <a:pt x="55682" y="210294"/>
                  </a:lnTo>
                  <a:lnTo>
                    <a:pt x="34231" y="173356"/>
                  </a:lnTo>
                  <a:lnTo>
                    <a:pt x="29330" y="138049"/>
                  </a:lnTo>
                  <a:lnTo>
                    <a:pt x="29900" y="124521"/>
                  </a:lnTo>
                  <a:lnTo>
                    <a:pt x="38335" y="86106"/>
                  </a:lnTo>
                  <a:lnTo>
                    <a:pt x="64712" y="46481"/>
                  </a:lnTo>
                  <a:lnTo>
                    <a:pt x="105606" y="31496"/>
                  </a:lnTo>
                  <a:lnTo>
                    <a:pt x="169869" y="31496"/>
                  </a:lnTo>
                  <a:lnTo>
                    <a:pt x="163772" y="25908"/>
                  </a:lnTo>
                  <a:lnTo>
                    <a:pt x="151154" y="17666"/>
                  </a:lnTo>
                  <a:lnTo>
                    <a:pt x="137118" y="11795"/>
                  </a:lnTo>
                  <a:lnTo>
                    <a:pt x="121678" y="8280"/>
                  </a:lnTo>
                  <a:lnTo>
                    <a:pt x="104844" y="7112"/>
                  </a:lnTo>
                  <a:close/>
                </a:path>
                <a:path w="429894" h="258445">
                  <a:moveTo>
                    <a:pt x="169869" y="31496"/>
                  </a:moveTo>
                  <a:lnTo>
                    <a:pt x="105606" y="31496"/>
                  </a:lnTo>
                  <a:lnTo>
                    <a:pt x="116846" y="32424"/>
                  </a:lnTo>
                  <a:lnTo>
                    <a:pt x="127323" y="35210"/>
                  </a:lnTo>
                  <a:lnTo>
                    <a:pt x="161137" y="63595"/>
                  </a:lnTo>
                  <a:lnTo>
                    <a:pt x="179124" y="110934"/>
                  </a:lnTo>
                  <a:lnTo>
                    <a:pt x="181298" y="138175"/>
                  </a:lnTo>
                  <a:lnTo>
                    <a:pt x="180727" y="150651"/>
                  </a:lnTo>
                  <a:lnTo>
                    <a:pt x="167037" y="194292"/>
                  </a:lnTo>
                  <a:lnTo>
                    <a:pt x="135965" y="222430"/>
                  </a:lnTo>
                  <a:lnTo>
                    <a:pt x="103193" y="229235"/>
                  </a:lnTo>
                  <a:lnTo>
                    <a:pt x="172623" y="229235"/>
                  </a:lnTo>
                  <a:lnTo>
                    <a:pt x="198062" y="195580"/>
                  </a:lnTo>
                  <a:lnTo>
                    <a:pt x="209850" y="153342"/>
                  </a:lnTo>
                  <a:lnTo>
                    <a:pt x="210630" y="138049"/>
                  </a:lnTo>
                  <a:lnTo>
                    <a:pt x="209973" y="121793"/>
                  </a:lnTo>
                  <a:lnTo>
                    <a:pt x="199078" y="74930"/>
                  </a:lnTo>
                  <a:lnTo>
                    <a:pt x="174897" y="36103"/>
                  </a:lnTo>
                  <a:lnTo>
                    <a:pt x="169869" y="31496"/>
                  </a:lnTo>
                  <a:close/>
                </a:path>
                <a:path w="429894" h="258445">
                  <a:moveTo>
                    <a:pt x="346398" y="0"/>
                  </a:moveTo>
                  <a:lnTo>
                    <a:pt x="301607" y="9911"/>
                  </a:lnTo>
                  <a:lnTo>
                    <a:pt x="267341" y="38988"/>
                  </a:lnTo>
                  <a:lnTo>
                    <a:pt x="245860" y="84282"/>
                  </a:lnTo>
                  <a:lnTo>
                    <a:pt x="238448" y="141986"/>
                  </a:lnTo>
                  <a:lnTo>
                    <a:pt x="240022" y="168987"/>
                  </a:lnTo>
                  <a:lnTo>
                    <a:pt x="252647" y="212369"/>
                  </a:lnTo>
                  <a:lnTo>
                    <a:pt x="277912" y="241488"/>
                  </a:lnTo>
                  <a:lnTo>
                    <a:pt x="315389" y="256105"/>
                  </a:lnTo>
                  <a:lnTo>
                    <a:pt x="338651" y="257937"/>
                  </a:lnTo>
                  <a:lnTo>
                    <a:pt x="358368" y="256720"/>
                  </a:lnTo>
                  <a:lnTo>
                    <a:pt x="375989" y="253063"/>
                  </a:lnTo>
                  <a:lnTo>
                    <a:pt x="391515" y="246953"/>
                  </a:lnTo>
                  <a:lnTo>
                    <a:pt x="404945" y="238379"/>
                  </a:lnTo>
                  <a:lnTo>
                    <a:pt x="409459" y="233934"/>
                  </a:lnTo>
                  <a:lnTo>
                    <a:pt x="340175" y="233934"/>
                  </a:lnTo>
                  <a:lnTo>
                    <a:pt x="325483" y="233005"/>
                  </a:lnTo>
                  <a:lnTo>
                    <a:pt x="285383" y="211026"/>
                  </a:lnTo>
                  <a:lnTo>
                    <a:pt x="276167" y="179450"/>
                  </a:lnTo>
                  <a:lnTo>
                    <a:pt x="277380" y="166973"/>
                  </a:lnTo>
                  <a:lnTo>
                    <a:pt x="281009" y="156210"/>
                  </a:lnTo>
                  <a:lnTo>
                    <a:pt x="287044" y="147161"/>
                  </a:lnTo>
                  <a:lnTo>
                    <a:pt x="295471" y="139827"/>
                  </a:lnTo>
                  <a:lnTo>
                    <a:pt x="265118" y="139827"/>
                  </a:lnTo>
                  <a:lnTo>
                    <a:pt x="271230" y="91059"/>
                  </a:lnTo>
                  <a:lnTo>
                    <a:pt x="286962" y="54483"/>
                  </a:lnTo>
                  <a:lnTo>
                    <a:pt x="326610" y="25908"/>
                  </a:lnTo>
                  <a:lnTo>
                    <a:pt x="343731" y="24003"/>
                  </a:lnTo>
                  <a:lnTo>
                    <a:pt x="404163" y="24003"/>
                  </a:lnTo>
                  <a:lnTo>
                    <a:pt x="402263" y="21939"/>
                  </a:lnTo>
                  <a:lnTo>
                    <a:pt x="393261" y="14224"/>
                  </a:lnTo>
                  <a:lnTo>
                    <a:pt x="383332" y="8036"/>
                  </a:lnTo>
                  <a:lnTo>
                    <a:pt x="372211" y="3587"/>
                  </a:lnTo>
                  <a:lnTo>
                    <a:pt x="359900" y="900"/>
                  </a:lnTo>
                  <a:lnTo>
                    <a:pt x="346398" y="0"/>
                  </a:lnTo>
                  <a:close/>
                </a:path>
                <a:path w="429894" h="258445">
                  <a:moveTo>
                    <a:pt x="405744" y="126873"/>
                  </a:moveTo>
                  <a:lnTo>
                    <a:pt x="340937" y="126873"/>
                  </a:lnTo>
                  <a:lnTo>
                    <a:pt x="350605" y="127418"/>
                  </a:lnTo>
                  <a:lnTo>
                    <a:pt x="359416" y="129047"/>
                  </a:lnTo>
                  <a:lnTo>
                    <a:pt x="390557" y="151100"/>
                  </a:lnTo>
                  <a:lnTo>
                    <a:pt x="400373" y="184912"/>
                  </a:lnTo>
                  <a:lnTo>
                    <a:pt x="399445" y="194960"/>
                  </a:lnTo>
                  <a:lnTo>
                    <a:pt x="377109" y="226058"/>
                  </a:lnTo>
                  <a:lnTo>
                    <a:pt x="340175" y="233934"/>
                  </a:lnTo>
                  <a:lnTo>
                    <a:pt x="409459" y="233934"/>
                  </a:lnTo>
                  <a:lnTo>
                    <a:pt x="415780" y="227709"/>
                  </a:lnTo>
                  <a:lnTo>
                    <a:pt x="423519" y="215312"/>
                  </a:lnTo>
                  <a:lnTo>
                    <a:pt x="428163" y="201177"/>
                  </a:lnTo>
                  <a:lnTo>
                    <a:pt x="429710" y="185293"/>
                  </a:lnTo>
                  <a:lnTo>
                    <a:pt x="429089" y="174625"/>
                  </a:lnTo>
                  <a:lnTo>
                    <a:pt x="413986" y="136003"/>
                  </a:lnTo>
                  <a:lnTo>
                    <a:pt x="407009" y="127968"/>
                  </a:lnTo>
                  <a:lnTo>
                    <a:pt x="405744" y="126873"/>
                  </a:lnTo>
                  <a:close/>
                </a:path>
                <a:path w="429894" h="258445">
                  <a:moveTo>
                    <a:pt x="339921" y="102869"/>
                  </a:moveTo>
                  <a:lnTo>
                    <a:pt x="296233" y="112903"/>
                  </a:lnTo>
                  <a:lnTo>
                    <a:pt x="265118" y="139827"/>
                  </a:lnTo>
                  <a:lnTo>
                    <a:pt x="295471" y="139827"/>
                  </a:lnTo>
                  <a:lnTo>
                    <a:pt x="305522" y="134159"/>
                  </a:lnTo>
                  <a:lnTo>
                    <a:pt x="316442" y="130111"/>
                  </a:lnTo>
                  <a:lnTo>
                    <a:pt x="328243" y="127682"/>
                  </a:lnTo>
                  <a:lnTo>
                    <a:pt x="340937" y="126873"/>
                  </a:lnTo>
                  <a:lnTo>
                    <a:pt x="405744" y="126873"/>
                  </a:lnTo>
                  <a:lnTo>
                    <a:pt x="398746" y="120814"/>
                  </a:lnTo>
                  <a:lnTo>
                    <a:pt x="389197" y="114554"/>
                  </a:lnTo>
                  <a:lnTo>
                    <a:pt x="378480" y="109460"/>
                  </a:lnTo>
                  <a:lnTo>
                    <a:pt x="366703" y="105806"/>
                  </a:lnTo>
                  <a:lnTo>
                    <a:pt x="353854" y="103606"/>
                  </a:lnTo>
                  <a:lnTo>
                    <a:pt x="339921" y="102869"/>
                  </a:lnTo>
                  <a:close/>
                </a:path>
                <a:path w="429894" h="258445">
                  <a:moveTo>
                    <a:pt x="404163" y="24003"/>
                  </a:moveTo>
                  <a:lnTo>
                    <a:pt x="343731" y="24003"/>
                  </a:lnTo>
                  <a:lnTo>
                    <a:pt x="351066" y="24360"/>
                  </a:lnTo>
                  <a:lnTo>
                    <a:pt x="357828" y="25431"/>
                  </a:lnTo>
                  <a:lnTo>
                    <a:pt x="390848" y="48514"/>
                  </a:lnTo>
                  <a:lnTo>
                    <a:pt x="400500" y="64135"/>
                  </a:lnTo>
                  <a:lnTo>
                    <a:pt x="403294" y="67944"/>
                  </a:lnTo>
                  <a:lnTo>
                    <a:pt x="405453" y="70485"/>
                  </a:lnTo>
                  <a:lnTo>
                    <a:pt x="408755" y="73279"/>
                  </a:lnTo>
                  <a:lnTo>
                    <a:pt x="411041" y="74041"/>
                  </a:lnTo>
                  <a:lnTo>
                    <a:pt x="417137" y="74041"/>
                  </a:lnTo>
                  <a:lnTo>
                    <a:pt x="420312" y="72771"/>
                  </a:lnTo>
                  <a:lnTo>
                    <a:pt x="426408" y="67944"/>
                  </a:lnTo>
                  <a:lnTo>
                    <a:pt x="427932" y="65024"/>
                  </a:lnTo>
                  <a:lnTo>
                    <a:pt x="427932" y="59436"/>
                  </a:lnTo>
                  <a:lnTo>
                    <a:pt x="427043" y="56642"/>
                  </a:lnTo>
                  <a:lnTo>
                    <a:pt x="425265" y="53086"/>
                  </a:lnTo>
                  <a:lnTo>
                    <a:pt x="418265" y="41370"/>
                  </a:lnTo>
                  <a:lnTo>
                    <a:pt x="410597" y="30988"/>
                  </a:lnTo>
                  <a:lnTo>
                    <a:pt x="404163" y="24003"/>
                  </a:lnTo>
                  <a:close/>
                </a:path>
              </a:pathLst>
            </a:custGeom>
            <a:solidFill>
              <a:srgbClr val="FFFFFF"/>
            </a:solidFill>
          </p:spPr>
          <p:txBody>
            <a:bodyPr wrap="square" lIns="0" tIns="0" rIns="0" bIns="0" rtlCol="0"/>
            <a:lstStyle/>
            <a:p>
              <a:endParaRPr sz="2400"/>
            </a:p>
          </p:txBody>
        </p:sp>
        <p:sp>
          <p:nvSpPr>
            <p:cNvPr id="27" name="object 27"/>
            <p:cNvSpPr/>
            <p:nvPr/>
          </p:nvSpPr>
          <p:spPr>
            <a:xfrm>
              <a:off x="6644639" y="397763"/>
              <a:ext cx="565378" cy="955548"/>
            </a:xfrm>
            <a:prstGeom prst="rect">
              <a:avLst/>
            </a:prstGeom>
            <a:blipFill>
              <a:blip r:embed="rId4" cstate="print"/>
              <a:stretch>
                <a:fillRect/>
              </a:stretch>
            </a:blipFill>
          </p:spPr>
          <p:txBody>
            <a:bodyPr wrap="square" lIns="0" tIns="0" rIns="0" bIns="0" rtlCol="0"/>
            <a:lstStyle/>
            <a:p>
              <a:endParaRPr sz="2400"/>
            </a:p>
          </p:txBody>
        </p:sp>
        <p:sp>
          <p:nvSpPr>
            <p:cNvPr id="28" name="object 28"/>
            <p:cNvSpPr/>
            <p:nvPr/>
          </p:nvSpPr>
          <p:spPr>
            <a:xfrm>
              <a:off x="6704762" y="437387"/>
              <a:ext cx="451941" cy="842772"/>
            </a:xfrm>
            <a:prstGeom prst="rect">
              <a:avLst/>
            </a:prstGeom>
            <a:blipFill>
              <a:blip r:embed="rId5" cstate="print"/>
              <a:stretch>
                <a:fillRect/>
              </a:stretch>
            </a:blipFill>
          </p:spPr>
          <p:txBody>
            <a:bodyPr wrap="square" lIns="0" tIns="0" rIns="0" bIns="0" rtlCol="0"/>
            <a:lstStyle/>
            <a:p>
              <a:endParaRPr sz="2400"/>
            </a:p>
          </p:txBody>
        </p:sp>
        <p:sp>
          <p:nvSpPr>
            <p:cNvPr id="29" name="object 29"/>
            <p:cNvSpPr/>
            <p:nvPr/>
          </p:nvSpPr>
          <p:spPr>
            <a:xfrm>
              <a:off x="8328660" y="4402835"/>
              <a:ext cx="316966" cy="384098"/>
            </a:xfrm>
            <a:prstGeom prst="rect">
              <a:avLst/>
            </a:prstGeom>
            <a:blipFill>
              <a:blip r:embed="rId6" cstate="print"/>
              <a:stretch>
                <a:fillRect/>
              </a:stretch>
            </a:blipFill>
          </p:spPr>
          <p:txBody>
            <a:bodyPr wrap="square" lIns="0" tIns="0" rIns="0" bIns="0" rtlCol="0"/>
            <a:lstStyle/>
            <a:p>
              <a:endParaRPr sz="2400"/>
            </a:p>
          </p:txBody>
        </p:sp>
        <p:sp>
          <p:nvSpPr>
            <p:cNvPr id="30" name="object 30"/>
            <p:cNvSpPr/>
            <p:nvPr/>
          </p:nvSpPr>
          <p:spPr>
            <a:xfrm>
              <a:off x="8412987" y="4480560"/>
              <a:ext cx="153923" cy="195072"/>
            </a:xfrm>
            <a:prstGeom prst="rect">
              <a:avLst/>
            </a:prstGeom>
            <a:blipFill>
              <a:blip r:embed="rId7" cstate="print"/>
              <a:stretch>
                <a:fillRect/>
              </a:stretch>
            </a:blipFill>
          </p:spPr>
          <p:txBody>
            <a:bodyPr wrap="square" lIns="0" tIns="0" rIns="0" bIns="0" rtlCol="0"/>
            <a:lstStyle/>
            <a:p>
              <a:endParaRPr sz="2400"/>
            </a:p>
          </p:txBody>
        </p:sp>
        <p:sp>
          <p:nvSpPr>
            <p:cNvPr id="31" name="object 31"/>
            <p:cNvSpPr/>
            <p:nvPr/>
          </p:nvSpPr>
          <p:spPr>
            <a:xfrm>
              <a:off x="8424672" y="4480560"/>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2" name="object 32"/>
            <p:cNvSpPr/>
            <p:nvPr/>
          </p:nvSpPr>
          <p:spPr>
            <a:xfrm>
              <a:off x="8424672" y="4480560"/>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2400"/>
            </a:p>
          </p:txBody>
        </p:sp>
        <p:sp>
          <p:nvSpPr>
            <p:cNvPr id="33" name="object 33"/>
            <p:cNvSpPr/>
            <p:nvPr/>
          </p:nvSpPr>
          <p:spPr>
            <a:xfrm>
              <a:off x="8450579" y="4532388"/>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2400"/>
            </a:p>
          </p:txBody>
        </p:sp>
        <p:sp>
          <p:nvSpPr>
            <p:cNvPr id="34" name="object 34"/>
            <p:cNvSpPr/>
            <p:nvPr/>
          </p:nvSpPr>
          <p:spPr>
            <a:xfrm>
              <a:off x="8476487" y="4206240"/>
              <a:ext cx="316966" cy="385610"/>
            </a:xfrm>
            <a:prstGeom prst="rect">
              <a:avLst/>
            </a:prstGeom>
            <a:blipFill>
              <a:blip r:embed="rId8" cstate="print"/>
              <a:stretch>
                <a:fillRect/>
              </a:stretch>
            </a:blipFill>
          </p:spPr>
          <p:txBody>
            <a:bodyPr wrap="square" lIns="0" tIns="0" rIns="0" bIns="0" rtlCol="0"/>
            <a:lstStyle/>
            <a:p>
              <a:endParaRPr sz="2400"/>
            </a:p>
          </p:txBody>
        </p:sp>
        <p:sp>
          <p:nvSpPr>
            <p:cNvPr id="35" name="object 35"/>
            <p:cNvSpPr/>
            <p:nvPr/>
          </p:nvSpPr>
          <p:spPr>
            <a:xfrm>
              <a:off x="8572499" y="4283963"/>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2400"/>
            </a:p>
          </p:txBody>
        </p:sp>
        <p:sp>
          <p:nvSpPr>
            <p:cNvPr id="36" name="object 36"/>
            <p:cNvSpPr/>
            <p:nvPr/>
          </p:nvSpPr>
          <p:spPr>
            <a:xfrm>
              <a:off x="8572499" y="4283963"/>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7" name="object 37"/>
            <p:cNvSpPr/>
            <p:nvPr/>
          </p:nvSpPr>
          <p:spPr>
            <a:xfrm>
              <a:off x="8572499" y="4283963"/>
              <a:ext cx="129540" cy="196596"/>
            </a:xfrm>
            <a:prstGeom prst="rect">
              <a:avLst/>
            </a:prstGeom>
            <a:blipFill>
              <a:blip r:embed="rId9" cstate="print"/>
              <a:stretch>
                <a:fillRect/>
              </a:stretch>
            </a:blipFill>
          </p:spPr>
          <p:txBody>
            <a:bodyPr wrap="square" lIns="0" tIns="0" rIns="0" bIns="0" rtlCol="0"/>
            <a:lstStyle/>
            <a:p>
              <a:endParaRPr sz="2400"/>
            </a:p>
          </p:txBody>
        </p:sp>
        <p:sp>
          <p:nvSpPr>
            <p:cNvPr id="38" name="object 38"/>
            <p:cNvSpPr/>
            <p:nvPr/>
          </p:nvSpPr>
          <p:spPr>
            <a:xfrm>
              <a:off x="1566671" y="672109"/>
              <a:ext cx="344398" cy="326110"/>
            </a:xfrm>
            <a:prstGeom prst="rect">
              <a:avLst/>
            </a:prstGeom>
            <a:blipFill>
              <a:blip r:embed="rId10" cstate="print"/>
              <a:stretch>
                <a:fillRect/>
              </a:stretch>
            </a:blipFill>
          </p:spPr>
          <p:txBody>
            <a:bodyPr wrap="square" lIns="0" tIns="0" rIns="0" bIns="0" rtlCol="0"/>
            <a:lstStyle/>
            <a:p>
              <a:endParaRPr sz="2400"/>
            </a:p>
          </p:txBody>
        </p:sp>
        <p:sp>
          <p:nvSpPr>
            <p:cNvPr id="39" name="object 39"/>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0" name="object 40"/>
            <p:cNvSpPr/>
            <p:nvPr/>
          </p:nvSpPr>
          <p:spPr>
            <a:xfrm>
              <a:off x="1663699" y="749807"/>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2400"/>
            </a:p>
          </p:txBody>
        </p:sp>
        <p:sp>
          <p:nvSpPr>
            <p:cNvPr id="41" name="object 41"/>
            <p:cNvSpPr/>
            <p:nvPr/>
          </p:nvSpPr>
          <p:spPr>
            <a:xfrm>
              <a:off x="1856497" y="1009621"/>
              <a:ext cx="307822" cy="304825"/>
            </a:xfrm>
            <a:prstGeom prst="rect">
              <a:avLst/>
            </a:prstGeom>
            <a:blipFill>
              <a:blip r:embed="rId11" cstate="print"/>
              <a:stretch>
                <a:fillRect/>
              </a:stretch>
            </a:blipFill>
          </p:spPr>
          <p:txBody>
            <a:bodyPr wrap="square" lIns="0" tIns="0" rIns="0" bIns="0" rtlCol="0"/>
            <a:lstStyle/>
            <a:p>
              <a:endParaRPr sz="2400"/>
            </a:p>
          </p:txBody>
        </p:sp>
        <p:sp>
          <p:nvSpPr>
            <p:cNvPr id="42" name="object 42"/>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43" name="object 43"/>
            <p:cNvSpPr/>
            <p:nvPr/>
          </p:nvSpPr>
          <p:spPr>
            <a:xfrm>
              <a:off x="1923569" y="1096390"/>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2400"/>
            </a:p>
          </p:txBody>
        </p:sp>
        <p:sp>
          <p:nvSpPr>
            <p:cNvPr id="44" name="object 44"/>
            <p:cNvSpPr/>
            <p:nvPr/>
          </p:nvSpPr>
          <p:spPr>
            <a:xfrm>
              <a:off x="1520951" y="1053122"/>
              <a:ext cx="310959" cy="318477"/>
            </a:xfrm>
            <a:prstGeom prst="rect">
              <a:avLst/>
            </a:prstGeom>
            <a:blipFill>
              <a:blip r:embed="rId12" cstate="print"/>
              <a:stretch>
                <a:fillRect/>
              </a:stretch>
            </a:blipFill>
          </p:spPr>
          <p:txBody>
            <a:bodyPr wrap="square" lIns="0" tIns="0" rIns="0" bIns="0" rtlCol="0"/>
            <a:lstStyle/>
            <a:p>
              <a:endParaRPr sz="2400"/>
            </a:p>
          </p:txBody>
        </p:sp>
        <p:sp>
          <p:nvSpPr>
            <p:cNvPr id="45" name="object 45"/>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46" name="object 46"/>
            <p:cNvSpPr/>
            <p:nvPr/>
          </p:nvSpPr>
          <p:spPr>
            <a:xfrm>
              <a:off x="1618868" y="1131633"/>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2400"/>
            </a:p>
          </p:txBody>
        </p:sp>
        <p:sp>
          <p:nvSpPr>
            <p:cNvPr id="47" name="object 47"/>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8" name="object 48"/>
            <p:cNvSpPr/>
            <p:nvPr/>
          </p:nvSpPr>
          <p:spPr>
            <a:xfrm>
              <a:off x="1694434" y="780780"/>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2400"/>
            </a:p>
          </p:txBody>
        </p:sp>
        <p:sp>
          <p:nvSpPr>
            <p:cNvPr id="49" name="object 49"/>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50" name="object 50"/>
            <p:cNvSpPr/>
            <p:nvPr/>
          </p:nvSpPr>
          <p:spPr>
            <a:xfrm>
              <a:off x="1948815" y="1127633"/>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2400"/>
            </a:p>
          </p:txBody>
        </p:sp>
        <p:sp>
          <p:nvSpPr>
            <p:cNvPr id="51" name="object 51"/>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52" name="object 52"/>
            <p:cNvSpPr/>
            <p:nvPr/>
          </p:nvSpPr>
          <p:spPr>
            <a:xfrm>
              <a:off x="1647951" y="1162034"/>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2400"/>
            </a:p>
          </p:txBody>
        </p:sp>
      </p:grpSp>
      <p:sp>
        <p:nvSpPr>
          <p:cNvPr id="12" name="Rectangle 11"/>
          <p:cNvSpPr/>
          <p:nvPr/>
        </p:nvSpPr>
        <p:spPr>
          <a:xfrm>
            <a:off x="2287929" y="1791894"/>
            <a:ext cx="9121048" cy="3837333"/>
          </a:xfrm>
          <a:prstGeom prst="rect">
            <a:avLst/>
          </a:prstGeom>
        </p:spPr>
        <p:txBody>
          <a:bodyPr wrap="square">
            <a:spAutoFit/>
          </a:bodyPr>
          <a:lstStyle/>
          <a:p>
            <a:pPr marL="450215">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0215" indent="-1581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 </a:t>
            </a:r>
            <a:r>
              <a:rPr lang="vi-VN" sz="2400" dirty="0">
                <a:solidFill>
                  <a:srgbClr val="000000"/>
                </a:solidFill>
                <a:latin typeface="Times New Roman" panose="02020603050405020304" pitchFamily="18" charset="0"/>
                <a:ea typeface="Times New Roman" panose="02020603050405020304" pitchFamily="18" charset="0"/>
              </a:rPr>
              <a:t>Viết được công thức hoá học của một số chất và hợp chất đơn giản thông dụng.</a:t>
            </a:r>
            <a:endParaRPr lang="en-US" sz="2400" dirty="0">
              <a:latin typeface="Times New Roman" panose="02020603050405020304" pitchFamily="18" charset="0"/>
              <a:ea typeface="Times New Roman" panose="02020603050405020304" pitchFamily="18" charset="0"/>
            </a:endParaRPr>
          </a:p>
          <a:p>
            <a:pPr marL="450215" indent="-4502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 </a:t>
            </a:r>
            <a:r>
              <a:rPr lang="vi-VN" sz="2400" dirty="0">
                <a:solidFill>
                  <a:srgbClr val="000000"/>
                </a:solidFill>
                <a:latin typeface="Times New Roman" panose="02020603050405020304" pitchFamily="18" charset="0"/>
                <a:ea typeface="Times New Roman" panose="02020603050405020304" pitchFamily="18" charset="0"/>
              </a:rPr>
              <a:t>Nêu được mối liên hệ giữa hoá trị của nguyên tố với công thức hoá học của hợp chất.</a:t>
            </a:r>
            <a:endParaRPr lang="en-US" sz="2400" dirty="0">
              <a:latin typeface="Times New Roman" panose="02020603050405020304" pitchFamily="18" charset="0"/>
              <a:ea typeface="Times New Roman" panose="02020603050405020304" pitchFamily="18" charset="0"/>
            </a:endParaRPr>
          </a:p>
          <a:p>
            <a:pPr marL="450215" indent="-4502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 </a:t>
            </a:r>
            <a:r>
              <a:rPr lang="vi-VN" sz="2400" dirty="0">
                <a:solidFill>
                  <a:srgbClr val="000000"/>
                </a:solidFill>
                <a:latin typeface="Times New Roman" panose="02020603050405020304" pitchFamily="18" charset="0"/>
                <a:ea typeface="Times New Roman" panose="02020603050405020304" pitchFamily="18" charset="0"/>
              </a:rPr>
              <a:t>Tính được phần trăm nguyên tố trong hợp chất khi biết công thức hoá học c</a:t>
            </a:r>
            <a:r>
              <a:rPr lang="en-US" sz="2400" dirty="0">
                <a:solidFill>
                  <a:srgbClr val="000000"/>
                </a:solidFill>
                <a:latin typeface="Times New Roman" panose="02020603050405020304" pitchFamily="18" charset="0"/>
                <a:ea typeface="Times New Roman" panose="02020603050405020304" pitchFamily="18" charset="0"/>
              </a:rPr>
              <a:t>ủ</a:t>
            </a:r>
            <a:r>
              <a:rPr lang="vi-VN" sz="2400" dirty="0">
                <a:solidFill>
                  <a:srgbClr val="000000"/>
                </a:solidFill>
                <a:latin typeface="Times New Roman" panose="02020603050405020304" pitchFamily="18" charset="0"/>
                <a:ea typeface="Times New Roman" panose="02020603050405020304" pitchFamily="18" charset="0"/>
              </a:rPr>
              <a:t>a nó.</a:t>
            </a:r>
            <a:endParaRPr lang="en-US" sz="2400" dirty="0">
              <a:latin typeface="Times New Roman" panose="02020603050405020304" pitchFamily="18" charset="0"/>
              <a:ea typeface="Times New Roman" panose="02020603050405020304" pitchFamily="18" charset="0"/>
            </a:endParaRPr>
          </a:p>
          <a:p>
            <a:pPr marL="450215" indent="-158115" algn="just">
              <a:spcAft>
                <a:spcPts val="0"/>
              </a:spcAft>
              <a:tabLst>
                <a:tab pos="489585" algn="l"/>
              </a:tabLst>
            </a:pPr>
            <a:r>
              <a:rPr lang="en-US" sz="2400" dirty="0">
                <a:solidFill>
                  <a:srgbClr val="000000"/>
                </a:solidFill>
                <a:latin typeface="Times New Roman" panose="02020603050405020304" pitchFamily="18" charset="0"/>
                <a:ea typeface="Times New Roman" panose="02020603050405020304" pitchFamily="18" charset="0"/>
              </a:rPr>
              <a:t>     - </a:t>
            </a:r>
            <a:r>
              <a:rPr lang="vi-VN" sz="2400" dirty="0">
                <a:solidFill>
                  <a:srgbClr val="000000"/>
                </a:solidFill>
                <a:latin typeface="Times New Roman" panose="02020603050405020304" pitchFamily="18" charset="0"/>
                <a:ea typeface="Times New Roman" panose="02020603050405020304" pitchFamily="18" charset="0"/>
              </a:rPr>
              <a:t>Xác định được công thức hoá học của hợp chất dựa vào phần </a:t>
            </a:r>
            <a:r>
              <a:rPr lang="en-US" sz="2400" dirty="0" err="1">
                <a:solidFill>
                  <a:srgbClr val="000000"/>
                </a:solidFill>
                <a:latin typeface="Times New Roman" panose="02020603050405020304" pitchFamily="18" charset="0"/>
                <a:ea typeface="Times New Roman" panose="02020603050405020304" pitchFamily="18" charset="0"/>
              </a:rPr>
              <a:t>trăm</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nguyên tố và khối lượng phần tử</a:t>
            </a:r>
            <a:r>
              <a:rPr lang="vi-VN"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1823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0085-A8BF-4927-8688-474F77D6E3C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66CF0CB-CF33-42B1-9DF8-5AA7D5A5B81E}"/>
              </a:ext>
            </a:extLst>
          </p:cNvPr>
          <p:cNvSpPr>
            <a:spLocks noGrp="1"/>
          </p:cNvSpPr>
          <p:nvPr>
            <p:ph type="subTitle" idx="1"/>
          </p:nvPr>
        </p:nvSpPr>
        <p:spPr/>
        <p:txBody>
          <a:bodyPr>
            <a:normAutofit/>
          </a:bodyPr>
          <a:lstStyle/>
          <a:p>
            <a:endParaRPr lang="vi-VN"/>
          </a:p>
        </p:txBody>
      </p:sp>
      <p:pic>
        <p:nvPicPr>
          <p:cNvPr id="5" name="y2mate.com - Intro Awal Video gratis {  No Copyraight free } 5 Opening Video_nDwWFyE_EFU_1080p">
            <a:hlinkClick r:id="" action="ppaction://media"/>
            <a:extLst>
              <a:ext uri="{FF2B5EF4-FFF2-40B4-BE49-F238E27FC236}">
                <a16:creationId xmlns:a16="http://schemas.microsoft.com/office/drawing/2014/main" id="{024CDC42-8E6B-4BD5-BF34-0AABAEDDAD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345135" cy="6944139"/>
          </a:xfrm>
          <a:prstGeom prst="rect">
            <a:avLst/>
          </a:prstGeom>
        </p:spPr>
      </p:pic>
      <p:sp>
        <p:nvSpPr>
          <p:cNvPr id="11" name="Rectangle: Rounded Corners 10">
            <a:hlinkClick r:id="rId5" action="ppaction://hlinksldjump"/>
            <a:extLst>
              <a:ext uri="{FF2B5EF4-FFF2-40B4-BE49-F238E27FC236}">
                <a16:creationId xmlns:a16="http://schemas.microsoft.com/office/drawing/2014/main" id="{775FE7F0-04D2-4310-8269-957DA3FE4501}"/>
              </a:ext>
            </a:extLst>
          </p:cNvPr>
          <p:cNvSpPr/>
          <p:nvPr/>
        </p:nvSpPr>
        <p:spPr>
          <a:xfrm>
            <a:off x="4958553" y="5049084"/>
            <a:ext cx="2428028" cy="1104997"/>
          </a:xfrm>
          <a:prstGeom prst="roundRect">
            <a:avLst>
              <a:gd name="adj" fmla="val 50000"/>
            </a:avLst>
          </a:prstGeom>
          <a:blipFill>
            <a:blip r:embed="rId6"/>
            <a:stretch>
              <a:fillRect l="-13000" t="-78000" r="-9000" b="-60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p>
        </p:txBody>
      </p:sp>
      <p:pic>
        <p:nvPicPr>
          <p:cNvPr id="10" name="Picture 9" descr="A picture containing graphics, sign, room&#10;&#10;Description automatically generated">
            <a:extLst>
              <a:ext uri="{FF2B5EF4-FFF2-40B4-BE49-F238E27FC236}">
                <a16:creationId xmlns:a16="http://schemas.microsoft.com/office/drawing/2014/main" id="{3B9D8A1B-8FA2-45BF-8966-8ABDF026C949}"/>
              </a:ext>
            </a:extLst>
          </p:cNvPr>
          <p:cNvPicPr>
            <a:picLocks noChangeAspect="1"/>
          </p:cNvPicPr>
          <p:nvPr/>
        </p:nvPicPr>
        <p:blipFill>
          <a:blip r:embed="rId7"/>
          <a:stretch>
            <a:fillRect/>
          </a:stretch>
        </p:blipFill>
        <p:spPr>
          <a:xfrm>
            <a:off x="4623383" y="2093509"/>
            <a:ext cx="3098360" cy="3098360"/>
          </a:xfrm>
          <a:prstGeom prst="rect">
            <a:avLst/>
          </a:prstGeom>
        </p:spPr>
      </p:pic>
      <p:sp>
        <p:nvSpPr>
          <p:cNvPr id="13" name="Rectangle 12">
            <a:extLst>
              <a:ext uri="{FF2B5EF4-FFF2-40B4-BE49-F238E27FC236}">
                <a16:creationId xmlns:a16="http://schemas.microsoft.com/office/drawing/2014/main" id="{BFCF1228-B6FA-4C40-AC80-E284B4CC66A5}"/>
              </a:ext>
            </a:extLst>
          </p:cNvPr>
          <p:cNvSpPr/>
          <p:nvPr/>
        </p:nvSpPr>
        <p:spPr>
          <a:xfrm>
            <a:off x="-30628" y="-191608"/>
            <a:ext cx="12345133" cy="7130119"/>
          </a:xfrm>
          <a:prstGeom prst="rect">
            <a:avLst/>
          </a:prstGeom>
          <a:solidFill>
            <a:srgbClr val="F39898">
              <a:alpha val="37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324443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48" fill="hold"/>
                                        <p:tgtEl>
                                          <p:spTgt spid="5"/>
                                        </p:tgtEl>
                                      </p:cBhvr>
                                    </p:cmd>
                                  </p:childTnLst>
                                </p:cTn>
                              </p:par>
                              <p:par>
                                <p:cTn id="7" presetID="1" presetClass="mediacall" presetSubtype="0" fill="hold" nodeType="withEffect">
                                  <p:stCondLst>
                                    <p:cond delay="0"/>
                                  </p:stCondLst>
                                  <p:childTnLst>
                                    <p:cmd type="call" cmd="playFrom(0.0)">
                                      <p:cBhvr>
                                        <p:cTn id="8" dur="639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650" y="365126"/>
            <a:ext cx="10387149" cy="1058726"/>
          </a:xfrm>
          <a:solidFill>
            <a:srgbClr val="00CC00"/>
          </a:solidFill>
        </p:spPr>
        <p:txBody>
          <a:bodyPr/>
          <a:lstStyle/>
          <a:p>
            <a:pPr algn="ctr">
              <a:defRPr/>
            </a:pPr>
            <a:r>
              <a:rPr lang="en-US" sz="3733" dirty="0">
                <a:solidFill>
                  <a:schemeClr val="bg1"/>
                </a:solidFill>
                <a:latin typeface="Times New Roman" pitchFamily="18" charset="0"/>
                <a:cs typeface="Times New Roman" pitchFamily="18" charset="0"/>
              </a:rPr>
              <a:t>THỂ LỆ CUỘC THI</a:t>
            </a:r>
          </a:p>
        </p:txBody>
      </p:sp>
      <p:sp>
        <p:nvSpPr>
          <p:cNvPr id="3" name="Content Placeholder 2"/>
          <p:cNvSpPr>
            <a:spLocks noGrp="1"/>
          </p:cNvSpPr>
          <p:nvPr>
            <p:ph idx="1"/>
          </p:nvPr>
        </p:nvSpPr>
        <p:spPr>
          <a:xfrm>
            <a:off x="609600" y="1600200"/>
            <a:ext cx="10972800" cy="3657600"/>
          </a:xfrm>
        </p:spPr>
        <p:txBody>
          <a:bodyPr/>
          <a:lstStyle/>
          <a:p>
            <a:pPr algn="just">
              <a:buFontTx/>
              <a:buChar char="-"/>
              <a:defRPr/>
            </a:pP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3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err="1">
                <a:latin typeface="Times New Roman" pitchFamily="18" charset="0"/>
                <a:cs typeface="Times New Roman" pitchFamily="18" charset="0"/>
              </a:rPr>
              <a:t>được</a:t>
            </a:r>
            <a:r>
              <a:rPr lang="en-US" sz="3200">
                <a:latin typeface="Times New Roman" pitchFamily="18" charset="0"/>
                <a:cs typeface="Times New Roman" pitchFamily="18" charset="0"/>
              </a:rPr>
              <a:t> điểm 10.</a:t>
            </a:r>
            <a:endParaRPr lang="en-US" sz="3200" dirty="0">
              <a:latin typeface="Times New Roman" pitchFamily="18" charset="0"/>
              <a:cs typeface="Times New Roman" pitchFamily="18" charset="0"/>
            </a:endParaRPr>
          </a:p>
          <a:p>
            <a:pPr algn="just">
              <a:buFontTx/>
              <a:buChar char="-"/>
              <a:defRPr/>
            </a:pPr>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coi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lượt</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907673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7" action="ppaction://hlinksldjump"/>
            <a:extLst>
              <a:ext uri="{FF2B5EF4-FFF2-40B4-BE49-F238E27FC236}">
                <a16:creationId xmlns:a16="http://schemas.microsoft.com/office/drawing/2014/main" id="{E2C0FB5C-DCBF-4C76-9C55-290249D2ABA7}"/>
              </a:ext>
            </a:extLst>
          </p:cNvPr>
          <p:cNvPicPr>
            <a:picLocks noChangeAspect="1"/>
          </p:cNvPicPr>
          <p:nvPr/>
        </p:nvPicPr>
        <p:blipFill>
          <a:blip r:embed="rId8"/>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E9109FFD-0ED1-4C97-8C45-2C526B6DE523}"/>
              </a:ext>
            </a:extLst>
          </p:cNvPr>
          <p:cNvSpPr/>
          <p:nvPr/>
        </p:nvSpPr>
        <p:spPr>
          <a:xfrm>
            <a:off x="2436475" y="860601"/>
            <a:ext cx="9584348" cy="2362200"/>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dirty="0" err="1">
                <a:solidFill>
                  <a:srgbClr val="FF0000"/>
                </a:solidFill>
                <a:latin typeface="Times New Roman" pitchFamily="18" charset="0"/>
                <a:cs typeface="Times New Roman" pitchFamily="18" charset="0"/>
              </a:rPr>
              <a:t>Một</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phân</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tử</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của</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hợp</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chất</a:t>
            </a:r>
            <a:r>
              <a:rPr lang="en-US" sz="3733" dirty="0">
                <a:solidFill>
                  <a:srgbClr val="FF0000"/>
                </a:solidFill>
                <a:latin typeface="Times New Roman" pitchFamily="18" charset="0"/>
                <a:cs typeface="Times New Roman" pitchFamily="18" charset="0"/>
              </a:rPr>
              <a:t> Sodium oxide </a:t>
            </a:r>
            <a:r>
              <a:rPr lang="en-US" sz="3733" dirty="0" err="1">
                <a:solidFill>
                  <a:srgbClr val="FF0000"/>
                </a:solidFill>
                <a:latin typeface="Times New Roman" pitchFamily="18" charset="0"/>
                <a:cs typeface="Times New Roman" pitchFamily="18" charset="0"/>
              </a:rPr>
              <a:t>chứa</a:t>
            </a:r>
            <a:r>
              <a:rPr lang="en-US" sz="3733" dirty="0">
                <a:solidFill>
                  <a:srgbClr val="FF0000"/>
                </a:solidFill>
                <a:latin typeface="Times New Roman" pitchFamily="18" charset="0"/>
                <a:cs typeface="Times New Roman" pitchFamily="18" charset="0"/>
              </a:rPr>
              <a:t> 2 </a:t>
            </a:r>
            <a:r>
              <a:rPr lang="en-US" sz="3733" dirty="0" err="1">
                <a:solidFill>
                  <a:srgbClr val="FF0000"/>
                </a:solidFill>
                <a:latin typeface="Times New Roman" pitchFamily="18" charset="0"/>
                <a:cs typeface="Times New Roman" pitchFamily="18" charset="0"/>
              </a:rPr>
              <a:t>nguyên</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tử</a:t>
            </a:r>
            <a:r>
              <a:rPr lang="en-US" sz="3733" dirty="0">
                <a:solidFill>
                  <a:srgbClr val="FF0000"/>
                </a:solidFill>
                <a:latin typeface="Times New Roman" pitchFamily="18" charset="0"/>
                <a:cs typeface="Times New Roman" pitchFamily="18" charset="0"/>
              </a:rPr>
              <a:t> Sodium </a:t>
            </a:r>
            <a:r>
              <a:rPr lang="en-US" sz="3733" dirty="0" err="1">
                <a:solidFill>
                  <a:srgbClr val="FF0000"/>
                </a:solidFill>
                <a:latin typeface="Times New Roman" pitchFamily="18" charset="0"/>
                <a:cs typeface="Times New Roman" pitchFamily="18" charset="0"/>
              </a:rPr>
              <a:t>và</a:t>
            </a:r>
            <a:r>
              <a:rPr lang="en-US" sz="3733" dirty="0">
                <a:solidFill>
                  <a:srgbClr val="FF0000"/>
                </a:solidFill>
                <a:latin typeface="Times New Roman" pitchFamily="18" charset="0"/>
                <a:cs typeface="Times New Roman" pitchFamily="18" charset="0"/>
              </a:rPr>
              <a:t> 1 </a:t>
            </a:r>
            <a:r>
              <a:rPr lang="en-US" sz="3733" dirty="0" err="1">
                <a:solidFill>
                  <a:srgbClr val="FF0000"/>
                </a:solidFill>
                <a:latin typeface="Times New Roman" pitchFamily="18" charset="0"/>
                <a:cs typeface="Times New Roman" pitchFamily="18" charset="0"/>
              </a:rPr>
              <a:t>nguyên</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tử</a:t>
            </a:r>
            <a:r>
              <a:rPr lang="en-US" sz="3733" dirty="0">
                <a:solidFill>
                  <a:srgbClr val="FF0000"/>
                </a:solidFill>
                <a:latin typeface="Times New Roman" pitchFamily="18" charset="0"/>
                <a:cs typeface="Times New Roman" pitchFamily="18" charset="0"/>
              </a:rPr>
              <a:t> oxygen. CTHH </a:t>
            </a:r>
            <a:r>
              <a:rPr lang="en-US" sz="3733" dirty="0" err="1">
                <a:solidFill>
                  <a:srgbClr val="FF0000"/>
                </a:solidFill>
                <a:latin typeface="Times New Roman" pitchFamily="18" charset="0"/>
                <a:cs typeface="Times New Roman" pitchFamily="18" charset="0"/>
              </a:rPr>
              <a:t>của</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hợp</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chất</a:t>
            </a:r>
            <a:r>
              <a:rPr lang="en-US" sz="3733" dirty="0">
                <a:solidFill>
                  <a:srgbClr val="FF0000"/>
                </a:solidFill>
                <a:latin typeface="Times New Roman" pitchFamily="18" charset="0"/>
                <a:cs typeface="Times New Roman" pitchFamily="18" charset="0"/>
              </a:rPr>
              <a:t> Sodium oxide </a:t>
            </a:r>
            <a:r>
              <a:rPr lang="en-US" sz="3733" dirty="0" err="1">
                <a:solidFill>
                  <a:srgbClr val="FF0000"/>
                </a:solidFill>
                <a:latin typeface="Times New Roman" pitchFamily="18" charset="0"/>
                <a:cs typeface="Times New Roman" pitchFamily="18" charset="0"/>
              </a:rPr>
              <a:t>là</a:t>
            </a:r>
            <a:r>
              <a:rPr lang="en-US" sz="3733" dirty="0">
                <a:solidFill>
                  <a:srgbClr val="FF0000"/>
                </a:solidFill>
                <a:latin typeface="Times New Roman" pitchFamily="18" charset="0"/>
                <a:cs typeface="Times New Roman" pitchFamily="18" charset="0"/>
              </a:rPr>
              <a:t>: </a:t>
            </a:r>
          </a:p>
        </p:txBody>
      </p:sp>
      <p:sp>
        <p:nvSpPr>
          <p:cNvPr id="22" name="Rectangle: Rounded Corners 21">
            <a:extLst>
              <a:ext uri="{FF2B5EF4-FFF2-40B4-BE49-F238E27FC236}">
                <a16:creationId xmlns:a16="http://schemas.microsoft.com/office/drawing/2014/main" id="{2B323AA1-4555-4A49-AF5D-5BB444509549}"/>
              </a:ext>
            </a:extLst>
          </p:cNvPr>
          <p:cNvSpPr/>
          <p:nvPr/>
        </p:nvSpPr>
        <p:spPr>
          <a:xfrm>
            <a:off x="9779692" y="2"/>
            <a:ext cx="2283680"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rPr>
              <a:t>CÂU HỎI : </a:t>
            </a:r>
            <a:r>
              <a:rPr lang="en-US" sz="2400" b="1" dirty="0">
                <a:solidFill>
                  <a:srgbClr val="002060"/>
                </a:solidFill>
                <a:latin typeface="+mj-lt"/>
              </a:rPr>
              <a:t>1</a:t>
            </a:r>
            <a:endParaRPr lang="vi-VN" sz="2400" b="1" dirty="0">
              <a:solidFill>
                <a:srgbClr val="002060"/>
              </a:solidFill>
              <a:latin typeface="+mj-lt"/>
            </a:endParaRPr>
          </a:p>
        </p:txBody>
      </p:sp>
      <p:sp>
        <p:nvSpPr>
          <p:cNvPr id="23" name="Rectangle: Rounded Corners 22">
            <a:extLst>
              <a:ext uri="{FF2B5EF4-FFF2-40B4-BE49-F238E27FC236}">
                <a16:creationId xmlns:a16="http://schemas.microsoft.com/office/drawing/2014/main" id="{D9E50199-AF30-4A7C-96C9-9EA31DE86E80}"/>
              </a:ext>
            </a:extLst>
          </p:cNvPr>
          <p:cNvSpPr/>
          <p:nvPr/>
        </p:nvSpPr>
        <p:spPr>
          <a:xfrm>
            <a:off x="4489159" y="3330900"/>
            <a:ext cx="2446824" cy="633461"/>
          </a:xfrm>
          <a:prstGeom prst="roundRect">
            <a:avLst>
              <a:gd name="adj" fmla="val 50000"/>
            </a:avLst>
          </a:prstGeom>
          <a:solidFill>
            <a:srgbClr val="00B05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9Slide03 Kaleko 105 Round Bold" pitchFamily="2" charset="0"/>
              </a:rPr>
              <a:t>ĐÁP ÁN: </a:t>
            </a:r>
          </a:p>
        </p:txBody>
      </p:sp>
      <p:grpSp>
        <p:nvGrpSpPr>
          <p:cNvPr id="16" name="Group 15">
            <a:extLst>
              <a:ext uri="{FF2B5EF4-FFF2-40B4-BE49-F238E27FC236}">
                <a16:creationId xmlns:a16="http://schemas.microsoft.com/office/drawing/2014/main" id="{D5ACC46C-7379-4B1C-B0F7-0BEA601465BC}"/>
              </a:ext>
            </a:extLst>
          </p:cNvPr>
          <p:cNvGrpSpPr/>
          <p:nvPr/>
        </p:nvGrpSpPr>
        <p:grpSpPr>
          <a:xfrm>
            <a:off x="5038950" y="5585116"/>
            <a:ext cx="915533" cy="843261"/>
            <a:chOff x="3779212" y="4188837"/>
            <a:chExt cx="686650" cy="632446"/>
          </a:xfrm>
        </p:grpSpPr>
        <p:sp>
          <p:nvSpPr>
            <p:cNvPr id="15" name="Oval 14">
              <a:extLst>
                <a:ext uri="{FF2B5EF4-FFF2-40B4-BE49-F238E27FC236}">
                  <a16:creationId xmlns:a16="http://schemas.microsoft.com/office/drawing/2014/main" id="{318B008C-738A-4057-9C61-0BEEC89C518A}"/>
                </a:ext>
              </a:extLst>
            </p:cNvPr>
            <p:cNvSpPr/>
            <p:nvPr/>
          </p:nvSpPr>
          <p:spPr>
            <a:xfrm>
              <a:off x="3875088" y="4280344"/>
              <a:ext cx="469268" cy="4494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6" name="Google Shape;533;p37">
              <a:extLst>
                <a:ext uri="{FF2B5EF4-FFF2-40B4-BE49-F238E27FC236}">
                  <a16:creationId xmlns:a16="http://schemas.microsoft.com/office/drawing/2014/main" id="{3F93ABC0-04AA-49BA-83D4-2EBBA909DDBD}"/>
                </a:ext>
              </a:extLst>
            </p:cNvPr>
            <p:cNvSpPr/>
            <p:nvPr/>
          </p:nvSpPr>
          <p:spPr>
            <a:xfrm>
              <a:off x="3779212" y="4188837"/>
              <a:ext cx="686650" cy="632446"/>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00B050"/>
            </a:solidFill>
            <a:ln w="12700">
              <a:solidFill>
                <a:schemeClr val="tx2">
                  <a:lumMod val="25000"/>
                </a:schemeClr>
              </a:solidFill>
            </a:ln>
            <a:scene3d>
              <a:camera prst="obliqueBottomRight"/>
              <a:lightRig rig="threePt" dir="t"/>
            </a:scene3d>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13" name="Group 12">
            <a:extLst>
              <a:ext uri="{FF2B5EF4-FFF2-40B4-BE49-F238E27FC236}">
                <a16:creationId xmlns:a16="http://schemas.microsoft.com/office/drawing/2014/main" id="{C95306B2-DA00-42FB-9BC4-D18ADAE8F07F}"/>
              </a:ext>
            </a:extLst>
          </p:cNvPr>
          <p:cNvGrpSpPr/>
          <p:nvPr/>
        </p:nvGrpSpPr>
        <p:grpSpPr>
          <a:xfrm>
            <a:off x="5032062" y="4105901"/>
            <a:ext cx="957423" cy="886691"/>
            <a:chOff x="3754838" y="3007068"/>
            <a:chExt cx="718067" cy="665018"/>
          </a:xfrm>
        </p:grpSpPr>
        <p:sp>
          <p:nvSpPr>
            <p:cNvPr id="12" name="Oval 11">
              <a:extLst>
                <a:ext uri="{FF2B5EF4-FFF2-40B4-BE49-F238E27FC236}">
                  <a16:creationId xmlns:a16="http://schemas.microsoft.com/office/drawing/2014/main" id="{00D5F543-6078-4300-885C-8F12B236C4C0}"/>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37" name="Google Shape;534;p37">
              <a:extLst>
                <a:ext uri="{FF2B5EF4-FFF2-40B4-BE49-F238E27FC236}">
                  <a16:creationId xmlns:a16="http://schemas.microsoft.com/office/drawing/2014/main" id="{DA0C8BBC-ECCB-4924-A786-7789BD02DB17}"/>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58" name="ĐÁP ÁN B">
            <a:extLst>
              <a:ext uri="{FF2B5EF4-FFF2-40B4-BE49-F238E27FC236}">
                <a16:creationId xmlns:a16="http://schemas.microsoft.com/office/drawing/2014/main" id="{03CADCDB-16DF-4595-9E98-FA59CC43ABA8}"/>
              </a:ext>
            </a:extLst>
          </p:cNvPr>
          <p:cNvGrpSpPr/>
          <p:nvPr/>
        </p:nvGrpSpPr>
        <p:grpSpPr>
          <a:xfrm>
            <a:off x="141470" y="5673707"/>
            <a:ext cx="4449980" cy="886693"/>
            <a:chOff x="3765278" y="4073236"/>
            <a:chExt cx="3337485" cy="665019"/>
          </a:xfrm>
        </p:grpSpPr>
        <p:sp>
          <p:nvSpPr>
            <p:cNvPr id="59" name="đáp án B">
              <a:extLst>
                <a:ext uri="{FF2B5EF4-FFF2-40B4-BE49-F238E27FC236}">
                  <a16:creationId xmlns:a16="http://schemas.microsoft.com/office/drawing/2014/main" id="{6142F90D-2CD5-4698-8F9F-54A24DC8AC1A}"/>
                </a:ext>
              </a:extLst>
            </p:cNvPr>
            <p:cNvSpPr/>
            <p:nvPr/>
          </p:nvSpPr>
          <p:spPr>
            <a:xfrm>
              <a:off x="3848404" y="4073236"/>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Na</a:t>
              </a:r>
              <a:r>
                <a:rPr lang="en-US" sz="2400" baseline="-25000" dirty="0">
                  <a:solidFill>
                    <a:srgbClr val="002060"/>
                  </a:solidFill>
                  <a:latin typeface="Times New Roman" pitchFamily="18" charset="0"/>
                  <a:cs typeface="Times New Roman" pitchFamily="18" charset="0"/>
                </a:rPr>
                <a:t>2</a:t>
              </a:r>
              <a:r>
                <a:rPr lang="en-US" sz="2400" dirty="0">
                  <a:solidFill>
                    <a:srgbClr val="002060"/>
                  </a:solidFill>
                  <a:latin typeface="Times New Roman" pitchFamily="18" charset="0"/>
                  <a:cs typeface="Times New Roman" pitchFamily="18" charset="0"/>
                </a:rPr>
                <a:t>O</a:t>
              </a:r>
              <a:endParaRPr lang="vi-VN" sz="2400" dirty="0">
                <a:solidFill>
                  <a:srgbClr val="002060"/>
                </a:solidFill>
                <a:latin typeface="Times New Roman" pitchFamily="18" charset="0"/>
                <a:cs typeface="Times New Roman" pitchFamily="18" charset="0"/>
              </a:endParaRPr>
            </a:p>
          </p:txBody>
        </p:sp>
        <p:sp>
          <p:nvSpPr>
            <p:cNvPr id="60" name="Oval 59">
              <a:extLst>
                <a:ext uri="{FF2B5EF4-FFF2-40B4-BE49-F238E27FC236}">
                  <a16:creationId xmlns:a16="http://schemas.microsoft.com/office/drawing/2014/main" id="{3F4652A1-3023-4191-AA93-087CD3B8268B}"/>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B</a:t>
              </a:r>
            </a:p>
          </p:txBody>
        </p:sp>
      </p:grpSp>
      <p:grpSp>
        <p:nvGrpSpPr>
          <p:cNvPr id="61" name="ĐÁP ÁN C">
            <a:extLst>
              <a:ext uri="{FF2B5EF4-FFF2-40B4-BE49-F238E27FC236}">
                <a16:creationId xmlns:a16="http://schemas.microsoft.com/office/drawing/2014/main" id="{FF866388-9258-45F1-B8AA-D0F65AC84995}"/>
              </a:ext>
            </a:extLst>
          </p:cNvPr>
          <p:cNvGrpSpPr/>
          <p:nvPr/>
        </p:nvGrpSpPr>
        <p:grpSpPr>
          <a:xfrm>
            <a:off x="6461711" y="4105901"/>
            <a:ext cx="4449980" cy="886691"/>
            <a:chOff x="3765278" y="4073237"/>
            <a:chExt cx="3337485" cy="665018"/>
          </a:xfrm>
        </p:grpSpPr>
        <p:sp>
          <p:nvSpPr>
            <p:cNvPr id="62" name="Đáp án C">
              <a:extLst>
                <a:ext uri="{FF2B5EF4-FFF2-40B4-BE49-F238E27FC236}">
                  <a16:creationId xmlns:a16="http://schemas.microsoft.com/office/drawing/2014/main" id="{7DCAA1EC-967A-47C6-BF69-6C1136139328}"/>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2NaO</a:t>
              </a:r>
              <a:endParaRPr lang="vi-VN" sz="2400" dirty="0">
                <a:solidFill>
                  <a:srgbClr val="002060"/>
                </a:solidFill>
                <a:latin typeface="Times New Roman" pitchFamily="18" charset="0"/>
                <a:cs typeface="Times New Roman" pitchFamily="18" charset="0"/>
              </a:endParaRPr>
            </a:p>
          </p:txBody>
        </p:sp>
        <p:sp>
          <p:nvSpPr>
            <p:cNvPr id="63" name="Oval 62">
              <a:extLst>
                <a:ext uri="{FF2B5EF4-FFF2-40B4-BE49-F238E27FC236}">
                  <a16:creationId xmlns:a16="http://schemas.microsoft.com/office/drawing/2014/main" id="{EC771543-D854-4D12-9FC4-A199873DE301}"/>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C</a:t>
              </a:r>
            </a:p>
          </p:txBody>
        </p:sp>
      </p:grpSp>
      <p:grpSp>
        <p:nvGrpSpPr>
          <p:cNvPr id="64" name="ĐÁP ÁN Đ">
            <a:extLst>
              <a:ext uri="{FF2B5EF4-FFF2-40B4-BE49-F238E27FC236}">
                <a16:creationId xmlns:a16="http://schemas.microsoft.com/office/drawing/2014/main" id="{9FD5293E-9023-40FD-92A3-465D214064B1}"/>
              </a:ext>
            </a:extLst>
          </p:cNvPr>
          <p:cNvGrpSpPr/>
          <p:nvPr/>
        </p:nvGrpSpPr>
        <p:grpSpPr>
          <a:xfrm>
            <a:off x="6408539" y="5563400"/>
            <a:ext cx="4449980" cy="886691"/>
            <a:chOff x="3765278" y="4073237"/>
            <a:chExt cx="3337485" cy="665018"/>
          </a:xfrm>
        </p:grpSpPr>
        <p:sp>
          <p:nvSpPr>
            <p:cNvPr id="65" name="ĐÁP ÁN Đ">
              <a:extLst>
                <a:ext uri="{FF2B5EF4-FFF2-40B4-BE49-F238E27FC236}">
                  <a16:creationId xmlns:a16="http://schemas.microsoft.com/office/drawing/2014/main" id="{E053D07E-5FFF-43D8-B977-0C8915190F70}"/>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Na2O</a:t>
              </a:r>
              <a:endParaRPr lang="vi-VN" sz="2400" dirty="0">
                <a:solidFill>
                  <a:srgbClr val="002060"/>
                </a:solidFill>
                <a:latin typeface="Times New Roman" pitchFamily="18" charset="0"/>
                <a:cs typeface="Times New Roman" pitchFamily="18" charset="0"/>
              </a:endParaRPr>
            </a:p>
          </p:txBody>
        </p:sp>
        <p:sp>
          <p:nvSpPr>
            <p:cNvPr id="66" name="Oval 65">
              <a:extLst>
                <a:ext uri="{FF2B5EF4-FFF2-40B4-BE49-F238E27FC236}">
                  <a16:creationId xmlns:a16="http://schemas.microsoft.com/office/drawing/2014/main" id="{C78E16E3-48A0-4654-BA47-0944F817D3CE}"/>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D</a:t>
              </a:r>
            </a:p>
          </p:txBody>
        </p:sp>
      </p:grpSp>
      <p:grpSp>
        <p:nvGrpSpPr>
          <p:cNvPr id="68" name="ĐÁP ÁN A">
            <a:extLst>
              <a:ext uri="{FF2B5EF4-FFF2-40B4-BE49-F238E27FC236}">
                <a16:creationId xmlns:a16="http://schemas.microsoft.com/office/drawing/2014/main" id="{6DB7E364-BC80-46DB-B1E8-B870852110A9}"/>
              </a:ext>
            </a:extLst>
          </p:cNvPr>
          <p:cNvGrpSpPr/>
          <p:nvPr/>
        </p:nvGrpSpPr>
        <p:grpSpPr>
          <a:xfrm>
            <a:off x="141470" y="4180560"/>
            <a:ext cx="4449980" cy="886691"/>
            <a:chOff x="3765278" y="4073237"/>
            <a:chExt cx="3337485" cy="665018"/>
          </a:xfrm>
        </p:grpSpPr>
        <p:sp>
          <p:nvSpPr>
            <p:cNvPr id="69" name="đáp án A">
              <a:extLst>
                <a:ext uri="{FF2B5EF4-FFF2-40B4-BE49-F238E27FC236}">
                  <a16:creationId xmlns:a16="http://schemas.microsoft.com/office/drawing/2014/main" id="{7CD505B6-849E-4E50-83A3-7B5CF3F14B72}"/>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Na</a:t>
              </a:r>
              <a:r>
                <a:rPr lang="en-US" sz="2400" baseline="30000" dirty="0">
                  <a:solidFill>
                    <a:srgbClr val="002060"/>
                  </a:solidFill>
                  <a:latin typeface="Times New Roman" pitchFamily="18" charset="0"/>
                  <a:cs typeface="Times New Roman" pitchFamily="18" charset="0"/>
                </a:rPr>
                <a:t>2</a:t>
              </a:r>
              <a:r>
                <a:rPr lang="en-US" sz="2400" dirty="0">
                  <a:solidFill>
                    <a:srgbClr val="002060"/>
                  </a:solidFill>
                  <a:latin typeface="Times New Roman" pitchFamily="18" charset="0"/>
                  <a:cs typeface="Times New Roman" pitchFamily="18" charset="0"/>
                </a:rPr>
                <a:t>O</a:t>
              </a:r>
              <a:endParaRPr lang="vi-VN" sz="2400" dirty="0">
                <a:solidFill>
                  <a:srgbClr val="002060"/>
                </a:solidFill>
                <a:latin typeface="Times New Roman" pitchFamily="18" charset="0"/>
                <a:cs typeface="Times New Roman" pitchFamily="18" charset="0"/>
              </a:endParaRPr>
            </a:p>
          </p:txBody>
        </p:sp>
        <p:sp>
          <p:nvSpPr>
            <p:cNvPr id="70" name="Oval 69">
              <a:extLst>
                <a:ext uri="{FF2B5EF4-FFF2-40B4-BE49-F238E27FC236}">
                  <a16:creationId xmlns:a16="http://schemas.microsoft.com/office/drawing/2014/main" id="{3FF96642-92B7-4270-ACE3-CF23A6BF5155}"/>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A</a:t>
              </a:r>
            </a:p>
          </p:txBody>
        </p:sp>
      </p:grpSp>
      <p:grpSp>
        <p:nvGrpSpPr>
          <p:cNvPr id="73" name="Group 72">
            <a:extLst>
              <a:ext uri="{FF2B5EF4-FFF2-40B4-BE49-F238E27FC236}">
                <a16:creationId xmlns:a16="http://schemas.microsoft.com/office/drawing/2014/main" id="{08870FD0-423C-408F-AAB2-ED65F964085B}"/>
              </a:ext>
            </a:extLst>
          </p:cNvPr>
          <p:cNvGrpSpPr/>
          <p:nvPr/>
        </p:nvGrpSpPr>
        <p:grpSpPr>
          <a:xfrm>
            <a:off x="11105949" y="4105901"/>
            <a:ext cx="957423" cy="886691"/>
            <a:chOff x="3754838" y="3007068"/>
            <a:chExt cx="718067" cy="665018"/>
          </a:xfrm>
        </p:grpSpPr>
        <p:sp>
          <p:nvSpPr>
            <p:cNvPr id="74" name="Oval 73">
              <a:extLst>
                <a:ext uri="{FF2B5EF4-FFF2-40B4-BE49-F238E27FC236}">
                  <a16:creationId xmlns:a16="http://schemas.microsoft.com/office/drawing/2014/main" id="{B8653FCB-916C-4E2B-929D-2A6CF19414E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5" name="Google Shape;534;p37">
              <a:extLst>
                <a:ext uri="{FF2B5EF4-FFF2-40B4-BE49-F238E27FC236}">
                  <a16:creationId xmlns:a16="http://schemas.microsoft.com/office/drawing/2014/main" id="{4AF68D73-8D11-45D9-BF8E-F0FC1CCB1CF9}"/>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76" name="Group 75">
            <a:extLst>
              <a:ext uri="{FF2B5EF4-FFF2-40B4-BE49-F238E27FC236}">
                <a16:creationId xmlns:a16="http://schemas.microsoft.com/office/drawing/2014/main" id="{B38C35AC-E1C3-4236-AB5E-4F2DB51945D0}"/>
              </a:ext>
            </a:extLst>
          </p:cNvPr>
          <p:cNvGrpSpPr/>
          <p:nvPr/>
        </p:nvGrpSpPr>
        <p:grpSpPr>
          <a:xfrm>
            <a:off x="10971210" y="5563400"/>
            <a:ext cx="957423" cy="886691"/>
            <a:chOff x="3754838" y="3007068"/>
            <a:chExt cx="718067" cy="665018"/>
          </a:xfrm>
        </p:grpSpPr>
        <p:sp>
          <p:nvSpPr>
            <p:cNvPr id="77" name="Oval 76">
              <a:extLst>
                <a:ext uri="{FF2B5EF4-FFF2-40B4-BE49-F238E27FC236}">
                  <a16:creationId xmlns:a16="http://schemas.microsoft.com/office/drawing/2014/main" id="{BCB04FC5-62EA-44A2-B3BC-0CBEE673D4A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8" name="Google Shape;534;p37">
              <a:extLst>
                <a:ext uri="{FF2B5EF4-FFF2-40B4-BE49-F238E27FC236}">
                  <a16:creationId xmlns:a16="http://schemas.microsoft.com/office/drawing/2014/main" id="{6730C47B-106F-4E2D-8754-4690DA9FFC1A}"/>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sp>
        <p:nvSpPr>
          <p:cNvPr id="3" name="Oval 2">
            <a:extLst>
              <a:ext uri="{FF2B5EF4-FFF2-40B4-BE49-F238E27FC236}">
                <a16:creationId xmlns:a16="http://schemas.microsoft.com/office/drawing/2014/main" id="{4BAAF9AE-8588-4B70-843D-B3002B212E0D}"/>
              </a:ext>
            </a:extLst>
          </p:cNvPr>
          <p:cNvSpPr/>
          <p:nvPr/>
        </p:nvSpPr>
        <p:spPr>
          <a:xfrm>
            <a:off x="268184" y="4325259"/>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2" name="Oval 31">
            <a:extLst>
              <a:ext uri="{FF2B5EF4-FFF2-40B4-BE49-F238E27FC236}">
                <a16:creationId xmlns:a16="http://schemas.microsoft.com/office/drawing/2014/main" id="{CC1E6859-B70B-4D97-85EC-970D03FC77EF}"/>
              </a:ext>
            </a:extLst>
          </p:cNvPr>
          <p:cNvSpPr/>
          <p:nvPr/>
        </p:nvSpPr>
        <p:spPr>
          <a:xfrm>
            <a:off x="6609101" y="4235934"/>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3" name="Oval 32">
            <a:extLst>
              <a:ext uri="{FF2B5EF4-FFF2-40B4-BE49-F238E27FC236}">
                <a16:creationId xmlns:a16="http://schemas.microsoft.com/office/drawing/2014/main" id="{63DB58E7-1B61-47FE-8FE6-DF3C3CE399F7}"/>
              </a:ext>
            </a:extLst>
          </p:cNvPr>
          <p:cNvSpPr/>
          <p:nvPr/>
        </p:nvSpPr>
        <p:spPr>
          <a:xfrm>
            <a:off x="249641" y="5818372"/>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4" name="Oval 33">
            <a:extLst>
              <a:ext uri="{FF2B5EF4-FFF2-40B4-BE49-F238E27FC236}">
                <a16:creationId xmlns:a16="http://schemas.microsoft.com/office/drawing/2014/main" id="{A5D6E97F-9E86-46FE-ADCC-728CD3AA5A8C}"/>
              </a:ext>
            </a:extLst>
          </p:cNvPr>
          <p:cNvSpPr/>
          <p:nvPr/>
        </p:nvSpPr>
        <p:spPr>
          <a:xfrm>
            <a:off x="6566550" y="569343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377970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left)">
                                      <p:cBhvr>
                                        <p:cTn id="25" dur="1600"/>
                                        <p:tgtEl>
                                          <p:spTgt spid="68"/>
                                        </p:tgtEl>
                                      </p:cBhvr>
                                    </p:animEffect>
                                  </p:childTnLst>
                                </p:cTn>
                              </p:par>
                              <p:par>
                                <p:cTn id="26" presetID="22" presetClass="entr" presetSubtype="8"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left)">
                                      <p:cBhvr>
                                        <p:cTn id="28" dur="1600"/>
                                        <p:tgtEl>
                                          <p:spTgt spid="61"/>
                                        </p:tgtEl>
                                      </p:cBhvr>
                                    </p:animEffect>
                                  </p:childTnLst>
                                </p:cTn>
                              </p:par>
                              <p:par>
                                <p:cTn id="29" presetID="22" presetClass="entr" presetSubtype="8"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left)">
                                      <p:cBhvr>
                                        <p:cTn id="31" dur="1500"/>
                                        <p:tgtEl>
                                          <p:spTgt spid="58"/>
                                        </p:tgtEl>
                                      </p:cBhvr>
                                    </p:animEffect>
                                  </p:childTnLst>
                                </p:cTn>
                              </p:par>
                              <p:par>
                                <p:cTn id="32" presetID="22" presetClass="entr" presetSubtype="8" fill="hold"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wipe(left)">
                                      <p:cBhvr>
                                        <p:cTn id="34" dur="1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8"/>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heel(1)">
                                      <p:cBhvr>
                                        <p:cTn id="40" dur="1100"/>
                                        <p:tgtEl>
                                          <p:spTgt spid="3"/>
                                        </p:tgtEl>
                                      </p:cBhvr>
                                    </p:animEffect>
                                  </p:childTnLst>
                                </p:cTn>
                              </p:par>
                            </p:childTnLst>
                          </p:cTn>
                        </p:par>
                        <p:par>
                          <p:cTn id="41" fill="hold">
                            <p:stCondLst>
                              <p:cond delay="1100"/>
                            </p:stCondLst>
                            <p:childTnLst>
                              <p:par>
                                <p:cTn id="42" presetID="53" presetClass="entr" presetSubtype="16" fill="hold" nodeType="afterEffect">
                                  <p:stCondLst>
                                    <p:cond delay="500"/>
                                  </p:stCondLst>
                                  <p:childTnLst>
                                    <p:set>
                                      <p:cBhvr>
                                        <p:cTn id="43" dur="1" fill="hold">
                                          <p:stCondLst>
                                            <p:cond delay="0"/>
                                          </p:stCondLst>
                                        </p:cTn>
                                        <p:tgtEl>
                                          <p:spTgt spid="13"/>
                                        </p:tgtEl>
                                        <p:attrNameLst>
                                          <p:attrName>style.visibility</p:attrName>
                                        </p:attrNameLst>
                                      </p:cBhvr>
                                      <p:to>
                                        <p:strVal val="visible"/>
                                      </p:to>
                                    </p:set>
                                    <p:anim calcmode="lin" valueType="num">
                                      <p:cBhvr>
                                        <p:cTn id="44" dur="700" fill="hold"/>
                                        <p:tgtEl>
                                          <p:spTgt spid="13"/>
                                        </p:tgtEl>
                                        <p:attrNameLst>
                                          <p:attrName>ppt_w</p:attrName>
                                        </p:attrNameLst>
                                      </p:cBhvr>
                                      <p:tavLst>
                                        <p:tav tm="0">
                                          <p:val>
                                            <p:fltVal val="0"/>
                                          </p:val>
                                        </p:tav>
                                        <p:tav tm="100000">
                                          <p:val>
                                            <p:strVal val="#ppt_w"/>
                                          </p:val>
                                        </p:tav>
                                      </p:tavLst>
                                    </p:anim>
                                    <p:anim calcmode="lin" valueType="num">
                                      <p:cBhvr>
                                        <p:cTn id="45" dur="700" fill="hold"/>
                                        <p:tgtEl>
                                          <p:spTgt spid="13"/>
                                        </p:tgtEl>
                                        <p:attrNameLst>
                                          <p:attrName>ppt_h</p:attrName>
                                        </p:attrNameLst>
                                      </p:cBhvr>
                                      <p:tavLst>
                                        <p:tav tm="0">
                                          <p:val>
                                            <p:fltVal val="0"/>
                                          </p:val>
                                        </p:tav>
                                        <p:tav tm="100000">
                                          <p:val>
                                            <p:strVal val="#ppt_h"/>
                                          </p:val>
                                        </p:tav>
                                      </p:tavLst>
                                    </p:anim>
                                    <p:animEffect transition="in" filter="fade">
                                      <p:cBhvr>
                                        <p:cTn id="46" dur="700"/>
                                        <p:tgtEl>
                                          <p:spTgt spid="13"/>
                                        </p:tgtEl>
                                      </p:cBhvr>
                                    </p:animEffect>
                                  </p:childTnLst>
                                  <p:subTnLst>
                                    <p:audio>
                                      <p:cMediaNode>
                                        <p:cTn display="0" masterRel="sameClick">
                                          <p:stCondLst>
                                            <p:cond evt="begin" delay="0">
                                              <p:tn val="42"/>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8"/>
                  </p:tgtEl>
                </p:cond>
              </p:nextCondLst>
            </p:seq>
            <p:seq concurrent="1" nextAc="seek">
              <p:cTn id="47" restart="whenNotActive" fill="hold" evtFilter="cancelBubble" nodeType="interactiveSeq">
                <p:stCondLst>
                  <p:cond evt="onClick" delay="0">
                    <p:tgtEl>
                      <p:spTgt spid="61"/>
                    </p:tgtEl>
                  </p:cond>
                </p:stCondLst>
                <p:endSync evt="end" delay="0">
                  <p:rtn val="all"/>
                </p:endSync>
                <p:childTnLst>
                  <p:par>
                    <p:cTn id="48" fill="hold">
                      <p:stCondLst>
                        <p:cond delay="0"/>
                      </p:stCondLst>
                      <p:childTnLst>
                        <p:par>
                          <p:cTn id="49" fill="hold">
                            <p:stCondLst>
                              <p:cond delay="0"/>
                            </p:stCondLst>
                            <p:childTnLst>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1200"/>
                                        <p:tgtEl>
                                          <p:spTgt spid="32"/>
                                        </p:tgtEl>
                                      </p:cBhvr>
                                    </p:animEffect>
                                  </p:childTnLst>
                                </p:cTn>
                              </p:par>
                            </p:childTnLst>
                          </p:cTn>
                        </p:par>
                        <p:par>
                          <p:cTn id="53" fill="hold">
                            <p:stCondLst>
                              <p:cond delay="1200"/>
                            </p:stCondLst>
                            <p:childTnLst>
                              <p:par>
                                <p:cTn id="54" presetID="53" presetClass="entr" presetSubtype="16" fill="hold" nodeType="afterEffect">
                                  <p:stCondLst>
                                    <p:cond delay="400"/>
                                  </p:stCondLst>
                                  <p:childTnLst>
                                    <p:set>
                                      <p:cBhvr>
                                        <p:cTn id="55" dur="1" fill="hold">
                                          <p:stCondLst>
                                            <p:cond delay="0"/>
                                          </p:stCondLst>
                                        </p:cTn>
                                        <p:tgtEl>
                                          <p:spTgt spid="73"/>
                                        </p:tgtEl>
                                        <p:attrNameLst>
                                          <p:attrName>style.visibility</p:attrName>
                                        </p:attrNameLst>
                                      </p:cBhvr>
                                      <p:to>
                                        <p:strVal val="visible"/>
                                      </p:to>
                                    </p:set>
                                    <p:anim calcmode="lin" valueType="num">
                                      <p:cBhvr>
                                        <p:cTn id="56" dur="700" fill="hold"/>
                                        <p:tgtEl>
                                          <p:spTgt spid="73"/>
                                        </p:tgtEl>
                                        <p:attrNameLst>
                                          <p:attrName>ppt_w</p:attrName>
                                        </p:attrNameLst>
                                      </p:cBhvr>
                                      <p:tavLst>
                                        <p:tav tm="0">
                                          <p:val>
                                            <p:fltVal val="0"/>
                                          </p:val>
                                        </p:tav>
                                        <p:tav tm="100000">
                                          <p:val>
                                            <p:strVal val="#ppt_w"/>
                                          </p:val>
                                        </p:tav>
                                      </p:tavLst>
                                    </p:anim>
                                    <p:anim calcmode="lin" valueType="num">
                                      <p:cBhvr>
                                        <p:cTn id="57" dur="700" fill="hold"/>
                                        <p:tgtEl>
                                          <p:spTgt spid="73"/>
                                        </p:tgtEl>
                                        <p:attrNameLst>
                                          <p:attrName>ppt_h</p:attrName>
                                        </p:attrNameLst>
                                      </p:cBhvr>
                                      <p:tavLst>
                                        <p:tav tm="0">
                                          <p:val>
                                            <p:fltVal val="0"/>
                                          </p:val>
                                        </p:tav>
                                        <p:tav tm="100000">
                                          <p:val>
                                            <p:strVal val="#ppt_h"/>
                                          </p:val>
                                        </p:tav>
                                      </p:tavLst>
                                    </p:anim>
                                    <p:animEffect transition="in" filter="fade">
                                      <p:cBhvr>
                                        <p:cTn id="58" dur="700"/>
                                        <p:tgtEl>
                                          <p:spTgt spid="73"/>
                                        </p:tgtEl>
                                      </p:cBhvr>
                                    </p:animEffect>
                                  </p:childTnLst>
                                  <p:subTnLst>
                                    <p:audio>
                                      <p:cMediaNode>
                                        <p:cTn display="0" masterRel="sameClick">
                                          <p:stCondLst>
                                            <p:cond evt="begin" delay="0">
                                              <p:tn val="54"/>
                                            </p:cond>
                                          </p:stCondLst>
                                          <p:endCondLst>
                                            <p:cond evt="onStopAudio" delay="0">
                                              <p:tgtEl>
                                                <p:sldTgt/>
                                              </p:tgtEl>
                                            </p:cond>
                                          </p:endCondLst>
                                        </p:cTn>
                                        <p:tgtEl>
                                          <p:sndTgt r:embed="rId5" name="sai-mat-roi.wav"/>
                                        </p:tgtEl>
                                      </p:cMediaNode>
                                    </p:audio>
                                  </p:subTnLst>
                                </p:cTn>
                              </p:par>
                            </p:childTnLst>
                          </p:cTn>
                        </p:par>
                      </p:childTnLst>
                    </p:cTn>
                  </p:par>
                </p:childTnLst>
              </p:cTn>
              <p:nextCondLst>
                <p:cond evt="onClick" delay="0">
                  <p:tgtEl>
                    <p:spTgt spid="61"/>
                  </p:tgtEl>
                </p:cond>
              </p:nextCondLst>
            </p:seq>
            <p:seq concurrent="1" nextAc="seek">
              <p:cTn id="59" restart="whenNotActive" fill="hold" evtFilter="cancelBubble" nodeType="interactiveSeq">
                <p:stCondLst>
                  <p:cond evt="onClick" delay="0">
                    <p:tgtEl>
                      <p:spTgt spid="58"/>
                    </p:tgtEl>
                  </p:cond>
                </p:stCondLst>
                <p:endSync evt="end" delay="0">
                  <p:rtn val="all"/>
                </p:endSync>
                <p:childTnLst>
                  <p:par>
                    <p:cTn id="60" fill="hold">
                      <p:stCondLst>
                        <p:cond delay="0"/>
                      </p:stCondLst>
                      <p:childTnLst>
                        <p:par>
                          <p:cTn id="61" fill="hold">
                            <p:stCondLst>
                              <p:cond delay="0"/>
                            </p:stCondLst>
                            <p:childTnLst>
                              <p:par>
                                <p:cTn id="62" presetID="21" presetClass="entr" presetSubtype="1"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heel(1)">
                                      <p:cBhvr>
                                        <p:cTn id="64" dur="1300"/>
                                        <p:tgtEl>
                                          <p:spTgt spid="33"/>
                                        </p:tgtEl>
                                      </p:cBhvr>
                                    </p:animEffect>
                                  </p:childTnLst>
                                </p:cTn>
                              </p:par>
                            </p:childTnLst>
                          </p:cTn>
                        </p:par>
                        <p:par>
                          <p:cTn id="65" fill="hold">
                            <p:stCondLst>
                              <p:cond delay="1300"/>
                            </p:stCondLst>
                            <p:childTnLst>
                              <p:par>
                                <p:cTn id="66" presetID="53" presetClass="entr" presetSubtype="16" fill="hold" nodeType="afterEffect">
                                  <p:stCondLst>
                                    <p:cond delay="4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700" fill="hold"/>
                                        <p:tgtEl>
                                          <p:spTgt spid="16"/>
                                        </p:tgtEl>
                                        <p:attrNameLst>
                                          <p:attrName>ppt_w</p:attrName>
                                        </p:attrNameLst>
                                      </p:cBhvr>
                                      <p:tavLst>
                                        <p:tav tm="0">
                                          <p:val>
                                            <p:fltVal val="0"/>
                                          </p:val>
                                        </p:tav>
                                        <p:tav tm="100000">
                                          <p:val>
                                            <p:strVal val="#ppt_w"/>
                                          </p:val>
                                        </p:tav>
                                      </p:tavLst>
                                    </p:anim>
                                    <p:anim calcmode="lin" valueType="num">
                                      <p:cBhvr>
                                        <p:cTn id="69" dur="700" fill="hold"/>
                                        <p:tgtEl>
                                          <p:spTgt spid="16"/>
                                        </p:tgtEl>
                                        <p:attrNameLst>
                                          <p:attrName>ppt_h</p:attrName>
                                        </p:attrNameLst>
                                      </p:cBhvr>
                                      <p:tavLst>
                                        <p:tav tm="0">
                                          <p:val>
                                            <p:fltVal val="0"/>
                                          </p:val>
                                        </p:tav>
                                        <p:tav tm="100000">
                                          <p:val>
                                            <p:strVal val="#ppt_h"/>
                                          </p:val>
                                        </p:tav>
                                      </p:tavLst>
                                    </p:anim>
                                    <p:animEffect transition="in" filter="fade">
                                      <p:cBhvr>
                                        <p:cTn id="70" dur="7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6" name="Am-thanh-tra-loi-dung-www_nhacchuongvui_com (online-audio-converter.com).wav"/>
                                        </p:tgtEl>
                                      </p:cMediaNode>
                                    </p:audio>
                                  </p:subTnLst>
                                </p:cTn>
                              </p:par>
                            </p:childTnLst>
                          </p:cTn>
                        </p:par>
                      </p:childTnLst>
                    </p:cTn>
                  </p:par>
                </p:childTnLst>
              </p:cTn>
              <p:nextCondLst>
                <p:cond evt="onClick" delay="0">
                  <p:tgtEl>
                    <p:spTgt spid="58"/>
                  </p:tgtEl>
                </p:cond>
              </p:nextCondLst>
            </p:seq>
            <p:seq concurrent="1" nextAc="seek">
              <p:cTn id="71" restart="whenNotActive" fill="hold" evtFilter="cancelBubble" nodeType="interactiveSeq">
                <p:stCondLst>
                  <p:cond evt="onClick" delay="0">
                    <p:tgtEl>
                      <p:spTgt spid="64"/>
                    </p:tgtEl>
                  </p:cond>
                </p:stCondLst>
                <p:endSync evt="end" delay="0">
                  <p:rtn val="all"/>
                </p:endSync>
                <p:childTnLst>
                  <p:par>
                    <p:cTn id="72" fill="hold">
                      <p:stCondLst>
                        <p:cond delay="0"/>
                      </p:stCondLst>
                      <p:childTnLst>
                        <p:par>
                          <p:cTn id="73" fill="hold">
                            <p:stCondLst>
                              <p:cond delay="0"/>
                            </p:stCondLst>
                            <p:childTnLst>
                              <p:par>
                                <p:cTn id="74" presetID="21" presetClass="entr" presetSubtype="1"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heel(1)">
                                      <p:cBhvr>
                                        <p:cTn id="76" dur="1300"/>
                                        <p:tgtEl>
                                          <p:spTgt spid="34"/>
                                        </p:tgtEl>
                                      </p:cBhvr>
                                    </p:animEffect>
                                  </p:childTnLst>
                                </p:cTn>
                              </p:par>
                            </p:childTnLst>
                          </p:cTn>
                        </p:par>
                        <p:par>
                          <p:cTn id="77" fill="hold">
                            <p:stCondLst>
                              <p:cond delay="1300"/>
                            </p:stCondLst>
                            <p:childTnLst>
                              <p:par>
                                <p:cTn id="78" presetID="53" presetClass="entr" presetSubtype="16" fill="hold" nodeType="afterEffect">
                                  <p:stCondLst>
                                    <p:cond delay="400"/>
                                  </p:stCondLst>
                                  <p:childTnLst>
                                    <p:set>
                                      <p:cBhvr>
                                        <p:cTn id="79" dur="1" fill="hold">
                                          <p:stCondLst>
                                            <p:cond delay="0"/>
                                          </p:stCondLst>
                                        </p:cTn>
                                        <p:tgtEl>
                                          <p:spTgt spid="76"/>
                                        </p:tgtEl>
                                        <p:attrNameLst>
                                          <p:attrName>style.visibility</p:attrName>
                                        </p:attrNameLst>
                                      </p:cBhvr>
                                      <p:to>
                                        <p:strVal val="visible"/>
                                      </p:to>
                                    </p:set>
                                    <p:anim calcmode="lin" valueType="num">
                                      <p:cBhvr>
                                        <p:cTn id="80" dur="600" fill="hold"/>
                                        <p:tgtEl>
                                          <p:spTgt spid="76"/>
                                        </p:tgtEl>
                                        <p:attrNameLst>
                                          <p:attrName>ppt_w</p:attrName>
                                        </p:attrNameLst>
                                      </p:cBhvr>
                                      <p:tavLst>
                                        <p:tav tm="0">
                                          <p:val>
                                            <p:fltVal val="0"/>
                                          </p:val>
                                        </p:tav>
                                        <p:tav tm="100000">
                                          <p:val>
                                            <p:strVal val="#ppt_w"/>
                                          </p:val>
                                        </p:tav>
                                      </p:tavLst>
                                    </p:anim>
                                    <p:anim calcmode="lin" valueType="num">
                                      <p:cBhvr>
                                        <p:cTn id="81" dur="600" fill="hold"/>
                                        <p:tgtEl>
                                          <p:spTgt spid="76"/>
                                        </p:tgtEl>
                                        <p:attrNameLst>
                                          <p:attrName>ppt_h</p:attrName>
                                        </p:attrNameLst>
                                      </p:cBhvr>
                                      <p:tavLst>
                                        <p:tav tm="0">
                                          <p:val>
                                            <p:fltVal val="0"/>
                                          </p:val>
                                        </p:tav>
                                        <p:tav tm="100000">
                                          <p:val>
                                            <p:strVal val="#ppt_h"/>
                                          </p:val>
                                        </p:tav>
                                      </p:tavLst>
                                    </p:anim>
                                    <p:animEffect transition="in" filter="fade">
                                      <p:cBhvr>
                                        <p:cTn id="82" dur="600"/>
                                        <p:tgtEl>
                                          <p:spTgt spid="76"/>
                                        </p:tgtEl>
                                      </p:cBhvr>
                                    </p:animEffect>
                                  </p:childTnLst>
                                  <p:subTnLst>
                                    <p:audio>
                                      <p:cMediaNode>
                                        <p:cTn display="0" masterRel="sameClick">
                                          <p:stCondLst>
                                            <p:cond evt="begin" delay="0">
                                              <p:tn val="78"/>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4"/>
                  </p:tgtEl>
                </p:cond>
              </p:nextCondLst>
            </p:seq>
          </p:childTnLst>
        </p:cTn>
      </p:par>
    </p:tnLst>
    <p:bldLst>
      <p:bldP spid="21" grpId="0" animBg="1"/>
      <p:bldP spid="22" grpId="0" animBg="1"/>
      <p:bldP spid="23" grpId="0" animBg="1"/>
      <p:bldP spid="3" grpId="0" animBg="1"/>
      <p:bldP spid="32" grpId="0" animBg="1"/>
      <p:bldP spid="33" grpId="0" animBg="1"/>
      <p:bldP spid="3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7" action="ppaction://hlinksldjump"/>
            <a:extLst>
              <a:ext uri="{FF2B5EF4-FFF2-40B4-BE49-F238E27FC236}">
                <a16:creationId xmlns:a16="http://schemas.microsoft.com/office/drawing/2014/main" id="{E2C0FB5C-DCBF-4C76-9C55-290249D2ABA7}"/>
              </a:ext>
            </a:extLst>
          </p:cNvPr>
          <p:cNvPicPr>
            <a:picLocks noChangeAspect="1"/>
          </p:cNvPicPr>
          <p:nvPr/>
        </p:nvPicPr>
        <p:blipFill>
          <a:blip r:embed="rId8"/>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E9109FFD-0ED1-4C97-8C45-2C526B6DE523}"/>
              </a:ext>
            </a:extLst>
          </p:cNvPr>
          <p:cNvSpPr/>
          <p:nvPr/>
        </p:nvSpPr>
        <p:spPr>
          <a:xfrm>
            <a:off x="2479026" y="833120"/>
            <a:ext cx="9584348" cy="2362200"/>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err="1">
                <a:solidFill>
                  <a:srgbClr val="FF0000"/>
                </a:solidFill>
                <a:latin typeface="Times New Roman" pitchFamily="18" charset="0"/>
                <a:cs typeface="Times New Roman" pitchFamily="18" charset="0"/>
              </a:rPr>
              <a:t>Xác</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định</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hoá</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trị</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của</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nguyên</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tố</a:t>
            </a:r>
            <a:r>
              <a:rPr lang="en-US" sz="3733" dirty="0">
                <a:solidFill>
                  <a:srgbClr val="FF0000"/>
                </a:solidFill>
                <a:latin typeface="Times New Roman" pitchFamily="18" charset="0"/>
                <a:cs typeface="Times New Roman" pitchFamily="18" charset="0"/>
              </a:rPr>
              <a:t> Si </a:t>
            </a:r>
            <a:r>
              <a:rPr lang="en-US" sz="3733" dirty="0" err="1">
                <a:solidFill>
                  <a:srgbClr val="FF0000"/>
                </a:solidFill>
                <a:latin typeface="Times New Roman" pitchFamily="18" charset="0"/>
                <a:cs typeface="Times New Roman" pitchFamily="18" charset="0"/>
              </a:rPr>
              <a:t>trong</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hợp</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chất</a:t>
            </a:r>
            <a:r>
              <a:rPr lang="en-US" sz="3733" dirty="0">
                <a:solidFill>
                  <a:srgbClr val="FF0000"/>
                </a:solidFill>
                <a:latin typeface="Times New Roman" pitchFamily="18" charset="0"/>
                <a:cs typeface="Times New Roman" pitchFamily="18" charset="0"/>
              </a:rPr>
              <a:t> </a:t>
            </a:r>
            <a:r>
              <a:rPr lang="en-US" sz="3733" dirty="0" err="1">
                <a:solidFill>
                  <a:srgbClr val="FF0000"/>
                </a:solidFill>
                <a:latin typeface="Times New Roman" pitchFamily="18" charset="0"/>
                <a:cs typeface="Times New Roman" pitchFamily="18" charset="0"/>
              </a:rPr>
              <a:t>sau</a:t>
            </a:r>
            <a:r>
              <a:rPr lang="en-US" sz="3733" dirty="0">
                <a:solidFill>
                  <a:srgbClr val="FF0000"/>
                </a:solidFill>
                <a:latin typeface="Times New Roman" pitchFamily="18" charset="0"/>
                <a:cs typeface="Times New Roman" pitchFamily="18" charset="0"/>
              </a:rPr>
              <a:t>: SiO</a:t>
            </a:r>
            <a:r>
              <a:rPr lang="en-US" sz="3733" baseline="-25000" dirty="0">
                <a:solidFill>
                  <a:srgbClr val="FF0000"/>
                </a:solidFill>
                <a:latin typeface="Times New Roman" pitchFamily="18" charset="0"/>
                <a:cs typeface="Times New Roman" pitchFamily="18" charset="0"/>
              </a:rPr>
              <a:t>2</a:t>
            </a:r>
            <a:endParaRPr lang="en-US"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id="{2B323AA1-4555-4A49-AF5D-5BB444509549}"/>
              </a:ext>
            </a:extLst>
          </p:cNvPr>
          <p:cNvSpPr/>
          <p:nvPr/>
        </p:nvSpPr>
        <p:spPr>
          <a:xfrm>
            <a:off x="9779693" y="2"/>
            <a:ext cx="2283681"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itchFamily="18" charset="0"/>
                <a:cs typeface="Times New Roman" pitchFamily="18" charset="0"/>
              </a:rPr>
              <a:t>CÂU HỎI : </a:t>
            </a:r>
            <a:r>
              <a:rPr lang="en-US" sz="2400" b="1" dirty="0">
                <a:solidFill>
                  <a:srgbClr val="002060"/>
                </a:solidFill>
                <a:latin typeface="Times New Roman" pitchFamily="18" charset="0"/>
                <a:cs typeface="Times New Roman" pitchFamily="18" charset="0"/>
              </a:rPr>
              <a:t>2</a:t>
            </a:r>
            <a:endParaRPr lang="vi-VN" sz="2400" b="1" dirty="0">
              <a:solidFill>
                <a:srgbClr val="002060"/>
              </a:solidFill>
              <a:latin typeface="Times New Roman" pitchFamily="18" charset="0"/>
              <a:cs typeface="Times New Roman" pitchFamily="18" charset="0"/>
            </a:endParaRPr>
          </a:p>
        </p:txBody>
      </p:sp>
      <p:sp>
        <p:nvSpPr>
          <p:cNvPr id="23" name="Rectangle: Rounded Corners 22">
            <a:extLst>
              <a:ext uri="{FF2B5EF4-FFF2-40B4-BE49-F238E27FC236}">
                <a16:creationId xmlns:a16="http://schemas.microsoft.com/office/drawing/2014/main" id="{D9E50199-AF30-4A7C-96C9-9EA31DE86E80}"/>
              </a:ext>
            </a:extLst>
          </p:cNvPr>
          <p:cNvSpPr/>
          <p:nvPr/>
        </p:nvSpPr>
        <p:spPr>
          <a:xfrm>
            <a:off x="4489159" y="3330900"/>
            <a:ext cx="2446824" cy="633461"/>
          </a:xfrm>
          <a:prstGeom prst="roundRect">
            <a:avLst>
              <a:gd name="adj" fmla="val 50000"/>
            </a:avLst>
          </a:prstGeom>
          <a:solidFill>
            <a:srgbClr val="00B05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9Slide03 Kaleko 105 Round Bold" pitchFamily="2" charset="0"/>
              </a:rPr>
              <a:t>ĐÁP ÁN: </a:t>
            </a:r>
          </a:p>
        </p:txBody>
      </p:sp>
      <p:grpSp>
        <p:nvGrpSpPr>
          <p:cNvPr id="16" name="Group 15">
            <a:extLst>
              <a:ext uri="{FF2B5EF4-FFF2-40B4-BE49-F238E27FC236}">
                <a16:creationId xmlns:a16="http://schemas.microsoft.com/office/drawing/2014/main" id="{D5ACC46C-7379-4B1C-B0F7-0BEA601465BC}"/>
              </a:ext>
            </a:extLst>
          </p:cNvPr>
          <p:cNvGrpSpPr/>
          <p:nvPr/>
        </p:nvGrpSpPr>
        <p:grpSpPr>
          <a:xfrm>
            <a:off x="4985370" y="4216940"/>
            <a:ext cx="915533" cy="843261"/>
            <a:chOff x="3779212" y="4188837"/>
            <a:chExt cx="686650" cy="632446"/>
          </a:xfrm>
        </p:grpSpPr>
        <p:sp>
          <p:nvSpPr>
            <p:cNvPr id="15" name="Oval 14">
              <a:extLst>
                <a:ext uri="{FF2B5EF4-FFF2-40B4-BE49-F238E27FC236}">
                  <a16:creationId xmlns:a16="http://schemas.microsoft.com/office/drawing/2014/main" id="{318B008C-738A-4057-9C61-0BEEC89C518A}"/>
                </a:ext>
              </a:extLst>
            </p:cNvPr>
            <p:cNvSpPr/>
            <p:nvPr/>
          </p:nvSpPr>
          <p:spPr>
            <a:xfrm>
              <a:off x="3875088" y="4280344"/>
              <a:ext cx="469268" cy="4494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6" name="Google Shape;533;p37">
              <a:extLst>
                <a:ext uri="{FF2B5EF4-FFF2-40B4-BE49-F238E27FC236}">
                  <a16:creationId xmlns:a16="http://schemas.microsoft.com/office/drawing/2014/main" id="{3F93ABC0-04AA-49BA-83D4-2EBBA909DDBD}"/>
                </a:ext>
              </a:extLst>
            </p:cNvPr>
            <p:cNvSpPr/>
            <p:nvPr/>
          </p:nvSpPr>
          <p:spPr>
            <a:xfrm>
              <a:off x="3779212" y="4188837"/>
              <a:ext cx="686650" cy="632446"/>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00B050"/>
            </a:solidFill>
            <a:ln w="12700">
              <a:solidFill>
                <a:schemeClr val="tx2">
                  <a:lumMod val="25000"/>
                </a:schemeClr>
              </a:solidFill>
            </a:ln>
            <a:scene3d>
              <a:camera prst="obliqueBottomRight"/>
              <a:lightRig rig="threePt" dir="t"/>
            </a:scene3d>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13" name="Group 12">
            <a:extLst>
              <a:ext uri="{FF2B5EF4-FFF2-40B4-BE49-F238E27FC236}">
                <a16:creationId xmlns:a16="http://schemas.microsoft.com/office/drawing/2014/main" id="{C95306B2-DA00-42FB-9BC4-D18ADAE8F07F}"/>
              </a:ext>
            </a:extLst>
          </p:cNvPr>
          <p:cNvGrpSpPr/>
          <p:nvPr/>
        </p:nvGrpSpPr>
        <p:grpSpPr>
          <a:xfrm>
            <a:off x="4922539" y="5639784"/>
            <a:ext cx="957423" cy="886691"/>
            <a:chOff x="3754838" y="3007068"/>
            <a:chExt cx="718067" cy="665018"/>
          </a:xfrm>
        </p:grpSpPr>
        <p:sp>
          <p:nvSpPr>
            <p:cNvPr id="12" name="Oval 11">
              <a:extLst>
                <a:ext uri="{FF2B5EF4-FFF2-40B4-BE49-F238E27FC236}">
                  <a16:creationId xmlns:a16="http://schemas.microsoft.com/office/drawing/2014/main" id="{00D5F543-6078-4300-885C-8F12B236C4C0}"/>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37" name="Google Shape;534;p37">
              <a:extLst>
                <a:ext uri="{FF2B5EF4-FFF2-40B4-BE49-F238E27FC236}">
                  <a16:creationId xmlns:a16="http://schemas.microsoft.com/office/drawing/2014/main" id="{DA0C8BBC-ECCB-4924-A786-7789BD02DB17}"/>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58" name="ĐÁP ÁN B">
            <a:extLst>
              <a:ext uri="{FF2B5EF4-FFF2-40B4-BE49-F238E27FC236}">
                <a16:creationId xmlns:a16="http://schemas.microsoft.com/office/drawing/2014/main" id="{03CADCDB-16DF-4595-9E98-FA59CC43ABA8}"/>
              </a:ext>
            </a:extLst>
          </p:cNvPr>
          <p:cNvGrpSpPr/>
          <p:nvPr/>
        </p:nvGrpSpPr>
        <p:grpSpPr>
          <a:xfrm>
            <a:off x="320333" y="4232910"/>
            <a:ext cx="4449980" cy="886691"/>
            <a:chOff x="3765278" y="4073237"/>
            <a:chExt cx="3337485" cy="665018"/>
          </a:xfrm>
        </p:grpSpPr>
        <p:sp>
          <p:nvSpPr>
            <p:cNvPr id="59" name="đáp án B">
              <a:extLst>
                <a:ext uri="{FF2B5EF4-FFF2-40B4-BE49-F238E27FC236}">
                  <a16:creationId xmlns:a16="http://schemas.microsoft.com/office/drawing/2014/main" id="{6142F90D-2CD5-4698-8F9F-54A24DC8AC1A}"/>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IV</a:t>
              </a:r>
              <a:endParaRPr lang="vi-VN" sz="2400" dirty="0">
                <a:solidFill>
                  <a:srgbClr val="002060"/>
                </a:solidFill>
                <a:latin typeface="Times New Roman" pitchFamily="18" charset="0"/>
                <a:cs typeface="Times New Roman" pitchFamily="18" charset="0"/>
              </a:endParaRPr>
            </a:p>
          </p:txBody>
        </p:sp>
        <p:sp>
          <p:nvSpPr>
            <p:cNvPr id="60" name="Oval 59">
              <a:extLst>
                <a:ext uri="{FF2B5EF4-FFF2-40B4-BE49-F238E27FC236}">
                  <a16:creationId xmlns:a16="http://schemas.microsoft.com/office/drawing/2014/main" id="{3F4652A1-3023-4191-AA93-087CD3B8268B}"/>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9Slide03 Kaleko 105 Round Bold" pitchFamily="2" charset="0"/>
                </a:rPr>
                <a:t>A</a:t>
              </a:r>
              <a:endParaRPr lang="vi-VN" sz="3200" b="1" dirty="0">
                <a:solidFill>
                  <a:srgbClr val="002060"/>
                </a:solidFill>
                <a:latin typeface="#9Slide03 Kaleko 105 Round Bold" pitchFamily="2" charset="0"/>
              </a:endParaRPr>
            </a:p>
          </p:txBody>
        </p:sp>
      </p:grpSp>
      <p:grpSp>
        <p:nvGrpSpPr>
          <p:cNvPr id="61" name="ĐÁP ÁN C">
            <a:extLst>
              <a:ext uri="{FF2B5EF4-FFF2-40B4-BE49-F238E27FC236}">
                <a16:creationId xmlns:a16="http://schemas.microsoft.com/office/drawing/2014/main" id="{FF866388-9258-45F1-B8AA-D0F65AC84995}"/>
              </a:ext>
            </a:extLst>
          </p:cNvPr>
          <p:cNvGrpSpPr/>
          <p:nvPr/>
        </p:nvGrpSpPr>
        <p:grpSpPr>
          <a:xfrm>
            <a:off x="6478219" y="4125012"/>
            <a:ext cx="4449980" cy="886691"/>
            <a:chOff x="3765278" y="4073237"/>
            <a:chExt cx="3337485" cy="665018"/>
          </a:xfrm>
        </p:grpSpPr>
        <p:sp>
          <p:nvSpPr>
            <p:cNvPr id="62" name="Đáp án C">
              <a:extLst>
                <a:ext uri="{FF2B5EF4-FFF2-40B4-BE49-F238E27FC236}">
                  <a16:creationId xmlns:a16="http://schemas.microsoft.com/office/drawing/2014/main" id="{7DCAA1EC-967A-47C6-BF69-6C1136139328}"/>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II</a:t>
              </a:r>
              <a:endParaRPr lang="vi-VN" sz="2400" dirty="0">
                <a:solidFill>
                  <a:srgbClr val="002060"/>
                </a:solidFill>
                <a:latin typeface="Times New Roman" pitchFamily="18" charset="0"/>
                <a:cs typeface="Times New Roman" pitchFamily="18" charset="0"/>
              </a:endParaRPr>
            </a:p>
          </p:txBody>
        </p:sp>
        <p:sp>
          <p:nvSpPr>
            <p:cNvPr id="63" name="Oval 62">
              <a:extLst>
                <a:ext uri="{FF2B5EF4-FFF2-40B4-BE49-F238E27FC236}">
                  <a16:creationId xmlns:a16="http://schemas.microsoft.com/office/drawing/2014/main" id="{EC771543-D854-4D12-9FC4-A199873DE301}"/>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C</a:t>
              </a:r>
            </a:p>
          </p:txBody>
        </p:sp>
      </p:grpSp>
      <p:grpSp>
        <p:nvGrpSpPr>
          <p:cNvPr id="64" name="ĐÁP ÁN Đ">
            <a:extLst>
              <a:ext uri="{FF2B5EF4-FFF2-40B4-BE49-F238E27FC236}">
                <a16:creationId xmlns:a16="http://schemas.microsoft.com/office/drawing/2014/main" id="{9FD5293E-9023-40FD-92A3-465D214064B1}"/>
              </a:ext>
            </a:extLst>
          </p:cNvPr>
          <p:cNvGrpSpPr/>
          <p:nvPr/>
        </p:nvGrpSpPr>
        <p:grpSpPr>
          <a:xfrm>
            <a:off x="6478219" y="5549200"/>
            <a:ext cx="4449980" cy="886693"/>
            <a:chOff x="3765278" y="4073236"/>
            <a:chExt cx="3337485" cy="665019"/>
          </a:xfrm>
        </p:grpSpPr>
        <p:sp>
          <p:nvSpPr>
            <p:cNvPr id="65" name="ĐÁP ÁN Đ">
              <a:extLst>
                <a:ext uri="{FF2B5EF4-FFF2-40B4-BE49-F238E27FC236}">
                  <a16:creationId xmlns:a16="http://schemas.microsoft.com/office/drawing/2014/main" id="{E053D07E-5FFF-43D8-B977-0C8915190F70}"/>
                </a:ext>
              </a:extLst>
            </p:cNvPr>
            <p:cNvSpPr/>
            <p:nvPr/>
          </p:nvSpPr>
          <p:spPr>
            <a:xfrm>
              <a:off x="3848404" y="4073236"/>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III</a:t>
              </a:r>
              <a:endParaRPr lang="vi-VN" sz="2400" dirty="0">
                <a:solidFill>
                  <a:srgbClr val="002060"/>
                </a:solidFill>
                <a:latin typeface="Times New Roman" pitchFamily="18" charset="0"/>
                <a:cs typeface="Times New Roman" pitchFamily="18" charset="0"/>
              </a:endParaRPr>
            </a:p>
          </p:txBody>
        </p:sp>
        <p:sp>
          <p:nvSpPr>
            <p:cNvPr id="66" name="Oval 65">
              <a:extLst>
                <a:ext uri="{FF2B5EF4-FFF2-40B4-BE49-F238E27FC236}">
                  <a16:creationId xmlns:a16="http://schemas.microsoft.com/office/drawing/2014/main" id="{C78E16E3-48A0-4654-BA47-0944F817D3CE}"/>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D</a:t>
              </a:r>
            </a:p>
          </p:txBody>
        </p:sp>
      </p:grpSp>
      <p:grpSp>
        <p:nvGrpSpPr>
          <p:cNvPr id="68" name="ĐÁP ÁN A">
            <a:extLst>
              <a:ext uri="{FF2B5EF4-FFF2-40B4-BE49-F238E27FC236}">
                <a16:creationId xmlns:a16="http://schemas.microsoft.com/office/drawing/2014/main" id="{6DB7E364-BC80-46DB-B1E8-B870852110A9}"/>
              </a:ext>
            </a:extLst>
          </p:cNvPr>
          <p:cNvGrpSpPr/>
          <p:nvPr/>
        </p:nvGrpSpPr>
        <p:grpSpPr>
          <a:xfrm>
            <a:off x="138090" y="5651989"/>
            <a:ext cx="4449980" cy="886691"/>
            <a:chOff x="3765278" y="4073237"/>
            <a:chExt cx="3337485" cy="665018"/>
          </a:xfrm>
        </p:grpSpPr>
        <p:sp>
          <p:nvSpPr>
            <p:cNvPr id="69" name="đáp án A">
              <a:extLst>
                <a:ext uri="{FF2B5EF4-FFF2-40B4-BE49-F238E27FC236}">
                  <a16:creationId xmlns:a16="http://schemas.microsoft.com/office/drawing/2014/main" id="{7CD505B6-849E-4E50-83A3-7B5CF3F14B72}"/>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I</a:t>
              </a:r>
              <a:endParaRPr lang="vi-VN" sz="2400" dirty="0">
                <a:solidFill>
                  <a:srgbClr val="002060"/>
                </a:solidFill>
                <a:latin typeface="Times New Roman" pitchFamily="18" charset="0"/>
                <a:cs typeface="Times New Roman" pitchFamily="18" charset="0"/>
              </a:endParaRPr>
            </a:p>
          </p:txBody>
        </p:sp>
        <p:sp>
          <p:nvSpPr>
            <p:cNvPr id="70" name="Oval 69">
              <a:extLst>
                <a:ext uri="{FF2B5EF4-FFF2-40B4-BE49-F238E27FC236}">
                  <a16:creationId xmlns:a16="http://schemas.microsoft.com/office/drawing/2014/main" id="{3FF96642-92B7-4270-ACE3-CF23A6BF5155}"/>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9Slide03 Kaleko 105 Round Bold" pitchFamily="2" charset="0"/>
                </a:rPr>
                <a:t>B</a:t>
              </a:r>
              <a:endParaRPr lang="vi-VN" sz="3200" b="1" dirty="0">
                <a:solidFill>
                  <a:srgbClr val="002060"/>
                </a:solidFill>
                <a:latin typeface="#9Slide03 Kaleko 105 Round Bold" pitchFamily="2" charset="0"/>
              </a:endParaRPr>
            </a:p>
          </p:txBody>
        </p:sp>
      </p:grpSp>
      <p:grpSp>
        <p:nvGrpSpPr>
          <p:cNvPr id="73" name="Group 72">
            <a:extLst>
              <a:ext uri="{FF2B5EF4-FFF2-40B4-BE49-F238E27FC236}">
                <a16:creationId xmlns:a16="http://schemas.microsoft.com/office/drawing/2014/main" id="{08870FD0-423C-408F-AAB2-ED65F964085B}"/>
              </a:ext>
            </a:extLst>
          </p:cNvPr>
          <p:cNvGrpSpPr/>
          <p:nvPr/>
        </p:nvGrpSpPr>
        <p:grpSpPr>
          <a:xfrm>
            <a:off x="11031234" y="4130117"/>
            <a:ext cx="957423" cy="886691"/>
            <a:chOff x="3754838" y="3007068"/>
            <a:chExt cx="718067" cy="665018"/>
          </a:xfrm>
        </p:grpSpPr>
        <p:sp>
          <p:nvSpPr>
            <p:cNvPr id="74" name="Oval 73">
              <a:extLst>
                <a:ext uri="{FF2B5EF4-FFF2-40B4-BE49-F238E27FC236}">
                  <a16:creationId xmlns:a16="http://schemas.microsoft.com/office/drawing/2014/main" id="{B8653FCB-916C-4E2B-929D-2A6CF19414E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5" name="Google Shape;534;p37">
              <a:extLst>
                <a:ext uri="{FF2B5EF4-FFF2-40B4-BE49-F238E27FC236}">
                  <a16:creationId xmlns:a16="http://schemas.microsoft.com/office/drawing/2014/main" id="{4AF68D73-8D11-45D9-BF8E-F0FC1CCB1CF9}"/>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76" name="Group 75">
            <a:extLst>
              <a:ext uri="{FF2B5EF4-FFF2-40B4-BE49-F238E27FC236}">
                <a16:creationId xmlns:a16="http://schemas.microsoft.com/office/drawing/2014/main" id="{B38C35AC-E1C3-4236-AB5E-4F2DB51945D0}"/>
              </a:ext>
            </a:extLst>
          </p:cNvPr>
          <p:cNvGrpSpPr/>
          <p:nvPr/>
        </p:nvGrpSpPr>
        <p:grpSpPr>
          <a:xfrm>
            <a:off x="11039034" y="5549197"/>
            <a:ext cx="957423" cy="886691"/>
            <a:chOff x="3754838" y="3007068"/>
            <a:chExt cx="718067" cy="665018"/>
          </a:xfrm>
        </p:grpSpPr>
        <p:sp>
          <p:nvSpPr>
            <p:cNvPr id="77" name="Oval 76">
              <a:extLst>
                <a:ext uri="{FF2B5EF4-FFF2-40B4-BE49-F238E27FC236}">
                  <a16:creationId xmlns:a16="http://schemas.microsoft.com/office/drawing/2014/main" id="{BCB04FC5-62EA-44A2-B3BC-0CBEE673D4A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8" name="Google Shape;534;p37">
              <a:extLst>
                <a:ext uri="{FF2B5EF4-FFF2-40B4-BE49-F238E27FC236}">
                  <a16:creationId xmlns:a16="http://schemas.microsoft.com/office/drawing/2014/main" id="{6730C47B-106F-4E2D-8754-4690DA9FFC1A}"/>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sp>
        <p:nvSpPr>
          <p:cNvPr id="3" name="Oval 2">
            <a:extLst>
              <a:ext uri="{FF2B5EF4-FFF2-40B4-BE49-F238E27FC236}">
                <a16:creationId xmlns:a16="http://schemas.microsoft.com/office/drawing/2014/main" id="{4BAAF9AE-8588-4B70-843D-B3002B212E0D}"/>
              </a:ext>
            </a:extLst>
          </p:cNvPr>
          <p:cNvSpPr/>
          <p:nvPr/>
        </p:nvSpPr>
        <p:spPr>
          <a:xfrm>
            <a:off x="249644" y="5742577"/>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2" name="Oval 31">
            <a:extLst>
              <a:ext uri="{FF2B5EF4-FFF2-40B4-BE49-F238E27FC236}">
                <a16:creationId xmlns:a16="http://schemas.microsoft.com/office/drawing/2014/main" id="{CC1E6859-B70B-4D97-85EC-970D03FC77EF}"/>
              </a:ext>
            </a:extLst>
          </p:cNvPr>
          <p:cNvSpPr/>
          <p:nvPr/>
        </p:nvSpPr>
        <p:spPr>
          <a:xfrm>
            <a:off x="6609099" y="4255044"/>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3" name="Oval 32">
            <a:extLst>
              <a:ext uri="{FF2B5EF4-FFF2-40B4-BE49-F238E27FC236}">
                <a16:creationId xmlns:a16="http://schemas.microsoft.com/office/drawing/2014/main" id="{63DB58E7-1B61-47FE-8FE6-DF3C3CE399F7}"/>
              </a:ext>
            </a:extLst>
          </p:cNvPr>
          <p:cNvSpPr/>
          <p:nvPr/>
        </p:nvSpPr>
        <p:spPr>
          <a:xfrm>
            <a:off x="431168" y="436294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4" name="Oval 33">
            <a:extLst>
              <a:ext uri="{FF2B5EF4-FFF2-40B4-BE49-F238E27FC236}">
                <a16:creationId xmlns:a16="http://schemas.microsoft.com/office/drawing/2014/main" id="{A5D6E97F-9E86-46FE-ADCC-728CD3AA5A8C}"/>
              </a:ext>
            </a:extLst>
          </p:cNvPr>
          <p:cNvSpPr/>
          <p:nvPr/>
        </p:nvSpPr>
        <p:spPr>
          <a:xfrm>
            <a:off x="6609099" y="569703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166534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left)">
                                      <p:cBhvr>
                                        <p:cTn id="22" dur="1600"/>
                                        <p:tgtEl>
                                          <p:spTgt spid="68"/>
                                        </p:tgtEl>
                                      </p:cBhvr>
                                    </p:animEffect>
                                  </p:childTnLst>
                                </p:cTn>
                              </p:par>
                              <p:par>
                                <p:cTn id="23" presetID="22" presetClass="entr" presetSubtype="8"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1600"/>
                                        <p:tgtEl>
                                          <p:spTgt spid="61"/>
                                        </p:tgtEl>
                                      </p:cBhvr>
                                    </p:animEffect>
                                  </p:childTnLst>
                                </p:cTn>
                              </p:par>
                              <p:par>
                                <p:cTn id="26" presetID="22" presetClass="entr" presetSubtype="8"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left)">
                                      <p:cBhvr>
                                        <p:cTn id="28" dur="1500"/>
                                        <p:tgtEl>
                                          <p:spTgt spid="58"/>
                                        </p:tgtEl>
                                      </p:cBhvr>
                                    </p:animEffect>
                                  </p:childTnLst>
                                </p:cTn>
                              </p:par>
                              <p:par>
                                <p:cTn id="29" presetID="22" presetClass="entr" presetSubtype="8"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1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8"/>
                    </p:tgtEl>
                  </p:cond>
                </p:stCondLst>
                <p:endSync evt="end" delay="0">
                  <p:rtn val="all"/>
                </p:endSync>
                <p:childTnLst>
                  <p:par>
                    <p:cTn id="33" fill="hold">
                      <p:stCondLst>
                        <p:cond delay="0"/>
                      </p:stCondLst>
                      <p:childTnLst>
                        <p:par>
                          <p:cTn id="34" fill="hold">
                            <p:stCondLst>
                              <p:cond delay="0"/>
                            </p:stCondLst>
                            <p:childTnLst>
                              <p:par>
                                <p:cTn id="35" presetID="21" presetClass="entr" presetSubtype="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1100"/>
                                        <p:tgtEl>
                                          <p:spTgt spid="3"/>
                                        </p:tgtEl>
                                      </p:cBhvr>
                                    </p:animEffect>
                                  </p:childTnLst>
                                </p:cTn>
                              </p:par>
                            </p:childTnLst>
                          </p:cTn>
                        </p:par>
                        <p:par>
                          <p:cTn id="38" fill="hold">
                            <p:stCondLst>
                              <p:cond delay="1100"/>
                            </p:stCondLst>
                            <p:childTnLst>
                              <p:par>
                                <p:cTn id="39" presetID="53" presetClass="entr" presetSubtype="16" fill="hold" nodeType="afterEffect">
                                  <p:stCondLst>
                                    <p:cond delay="500"/>
                                  </p:stCondLst>
                                  <p:childTnLst>
                                    <p:set>
                                      <p:cBhvr>
                                        <p:cTn id="40" dur="1" fill="hold">
                                          <p:stCondLst>
                                            <p:cond delay="0"/>
                                          </p:stCondLst>
                                        </p:cTn>
                                        <p:tgtEl>
                                          <p:spTgt spid="13"/>
                                        </p:tgtEl>
                                        <p:attrNameLst>
                                          <p:attrName>style.visibility</p:attrName>
                                        </p:attrNameLst>
                                      </p:cBhvr>
                                      <p:to>
                                        <p:strVal val="visible"/>
                                      </p:to>
                                    </p:set>
                                    <p:anim calcmode="lin" valueType="num">
                                      <p:cBhvr>
                                        <p:cTn id="41" dur="700" fill="hold"/>
                                        <p:tgtEl>
                                          <p:spTgt spid="13"/>
                                        </p:tgtEl>
                                        <p:attrNameLst>
                                          <p:attrName>ppt_w</p:attrName>
                                        </p:attrNameLst>
                                      </p:cBhvr>
                                      <p:tavLst>
                                        <p:tav tm="0">
                                          <p:val>
                                            <p:fltVal val="0"/>
                                          </p:val>
                                        </p:tav>
                                        <p:tav tm="100000">
                                          <p:val>
                                            <p:strVal val="#ppt_w"/>
                                          </p:val>
                                        </p:tav>
                                      </p:tavLst>
                                    </p:anim>
                                    <p:anim calcmode="lin" valueType="num">
                                      <p:cBhvr>
                                        <p:cTn id="42" dur="700" fill="hold"/>
                                        <p:tgtEl>
                                          <p:spTgt spid="13"/>
                                        </p:tgtEl>
                                        <p:attrNameLst>
                                          <p:attrName>ppt_h</p:attrName>
                                        </p:attrNameLst>
                                      </p:cBhvr>
                                      <p:tavLst>
                                        <p:tav tm="0">
                                          <p:val>
                                            <p:fltVal val="0"/>
                                          </p:val>
                                        </p:tav>
                                        <p:tav tm="100000">
                                          <p:val>
                                            <p:strVal val="#ppt_h"/>
                                          </p:val>
                                        </p:tav>
                                      </p:tavLst>
                                    </p:anim>
                                    <p:animEffect transition="in" filter="fade">
                                      <p:cBhvr>
                                        <p:cTn id="43" dur="7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8"/>
                  </p:tgtEl>
                </p:cond>
              </p:nextCondLst>
            </p:seq>
            <p:seq concurrent="1" nextAc="seek">
              <p:cTn id="44" restart="whenNotActive" fill="hold" evtFilter="cancelBubble" nodeType="interactiveSeq">
                <p:stCondLst>
                  <p:cond evt="onClick" delay="0">
                    <p:tgtEl>
                      <p:spTgt spid="61"/>
                    </p:tgtEl>
                  </p:cond>
                </p:stCondLst>
                <p:endSync evt="end" delay="0">
                  <p:rtn val="all"/>
                </p:endSync>
                <p:childTnLst>
                  <p:par>
                    <p:cTn id="45" fill="hold">
                      <p:stCondLst>
                        <p:cond delay="0"/>
                      </p:stCondLst>
                      <p:childTnLst>
                        <p:par>
                          <p:cTn id="46" fill="hold">
                            <p:stCondLst>
                              <p:cond delay="0"/>
                            </p:stCondLst>
                            <p:childTnLst>
                              <p:par>
                                <p:cTn id="47" presetID="21" presetClass="entr" presetSubtype="1"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heel(1)">
                                      <p:cBhvr>
                                        <p:cTn id="49" dur="1200"/>
                                        <p:tgtEl>
                                          <p:spTgt spid="32"/>
                                        </p:tgtEl>
                                      </p:cBhvr>
                                    </p:animEffect>
                                  </p:childTnLst>
                                </p:cTn>
                              </p:par>
                            </p:childTnLst>
                          </p:cTn>
                        </p:par>
                        <p:par>
                          <p:cTn id="50" fill="hold">
                            <p:stCondLst>
                              <p:cond delay="1200"/>
                            </p:stCondLst>
                            <p:childTnLst>
                              <p:par>
                                <p:cTn id="51" presetID="53" presetClass="entr" presetSubtype="16" fill="hold" nodeType="afterEffect">
                                  <p:stCondLst>
                                    <p:cond delay="400"/>
                                  </p:stCondLst>
                                  <p:childTnLst>
                                    <p:set>
                                      <p:cBhvr>
                                        <p:cTn id="52" dur="1" fill="hold">
                                          <p:stCondLst>
                                            <p:cond delay="0"/>
                                          </p:stCondLst>
                                        </p:cTn>
                                        <p:tgtEl>
                                          <p:spTgt spid="73"/>
                                        </p:tgtEl>
                                        <p:attrNameLst>
                                          <p:attrName>style.visibility</p:attrName>
                                        </p:attrNameLst>
                                      </p:cBhvr>
                                      <p:to>
                                        <p:strVal val="visible"/>
                                      </p:to>
                                    </p:set>
                                    <p:anim calcmode="lin" valueType="num">
                                      <p:cBhvr>
                                        <p:cTn id="53" dur="700" fill="hold"/>
                                        <p:tgtEl>
                                          <p:spTgt spid="73"/>
                                        </p:tgtEl>
                                        <p:attrNameLst>
                                          <p:attrName>ppt_w</p:attrName>
                                        </p:attrNameLst>
                                      </p:cBhvr>
                                      <p:tavLst>
                                        <p:tav tm="0">
                                          <p:val>
                                            <p:fltVal val="0"/>
                                          </p:val>
                                        </p:tav>
                                        <p:tav tm="100000">
                                          <p:val>
                                            <p:strVal val="#ppt_w"/>
                                          </p:val>
                                        </p:tav>
                                      </p:tavLst>
                                    </p:anim>
                                    <p:anim calcmode="lin" valueType="num">
                                      <p:cBhvr>
                                        <p:cTn id="54" dur="700" fill="hold"/>
                                        <p:tgtEl>
                                          <p:spTgt spid="73"/>
                                        </p:tgtEl>
                                        <p:attrNameLst>
                                          <p:attrName>ppt_h</p:attrName>
                                        </p:attrNameLst>
                                      </p:cBhvr>
                                      <p:tavLst>
                                        <p:tav tm="0">
                                          <p:val>
                                            <p:fltVal val="0"/>
                                          </p:val>
                                        </p:tav>
                                        <p:tav tm="100000">
                                          <p:val>
                                            <p:strVal val="#ppt_h"/>
                                          </p:val>
                                        </p:tav>
                                      </p:tavLst>
                                    </p:anim>
                                    <p:animEffect transition="in" filter="fade">
                                      <p:cBhvr>
                                        <p:cTn id="55" dur="700"/>
                                        <p:tgtEl>
                                          <p:spTgt spid="73"/>
                                        </p:tgtEl>
                                      </p:cBhvr>
                                    </p:animEffect>
                                  </p:childTnLst>
                                  <p:subTnLst>
                                    <p:audio>
                                      <p:cMediaNode>
                                        <p:cTn display="0" masterRel="sameClick">
                                          <p:stCondLst>
                                            <p:cond evt="begin" delay="0">
                                              <p:tn val="51"/>
                                            </p:cond>
                                          </p:stCondLst>
                                          <p:endCondLst>
                                            <p:cond evt="onStopAudio" delay="0">
                                              <p:tgtEl>
                                                <p:sldTgt/>
                                              </p:tgtEl>
                                            </p:cond>
                                          </p:endCondLst>
                                        </p:cTn>
                                        <p:tgtEl>
                                          <p:sndTgt r:embed="rId5" name="sai-mat-roi.wav"/>
                                        </p:tgtEl>
                                      </p:cMediaNode>
                                    </p:audio>
                                  </p:sub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1" presetClass="entr" presetSubtype="1"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heel(1)">
                                      <p:cBhvr>
                                        <p:cTn id="61" dur="1300"/>
                                        <p:tgtEl>
                                          <p:spTgt spid="33"/>
                                        </p:tgtEl>
                                      </p:cBhvr>
                                    </p:animEffect>
                                  </p:childTnLst>
                                </p:cTn>
                              </p:par>
                            </p:childTnLst>
                          </p:cTn>
                        </p:par>
                        <p:par>
                          <p:cTn id="62" fill="hold">
                            <p:stCondLst>
                              <p:cond delay="1300"/>
                            </p:stCondLst>
                            <p:childTnLst>
                              <p:par>
                                <p:cTn id="63" presetID="53" presetClass="entr" presetSubtype="16" fill="hold" nodeType="afterEffect">
                                  <p:stCondLst>
                                    <p:cond delay="400"/>
                                  </p:stCondLst>
                                  <p:childTnLst>
                                    <p:set>
                                      <p:cBhvr>
                                        <p:cTn id="64" dur="1" fill="hold">
                                          <p:stCondLst>
                                            <p:cond delay="0"/>
                                          </p:stCondLst>
                                        </p:cTn>
                                        <p:tgtEl>
                                          <p:spTgt spid="16"/>
                                        </p:tgtEl>
                                        <p:attrNameLst>
                                          <p:attrName>style.visibility</p:attrName>
                                        </p:attrNameLst>
                                      </p:cBhvr>
                                      <p:to>
                                        <p:strVal val="visible"/>
                                      </p:to>
                                    </p:set>
                                    <p:anim calcmode="lin" valueType="num">
                                      <p:cBhvr>
                                        <p:cTn id="65" dur="700" fill="hold"/>
                                        <p:tgtEl>
                                          <p:spTgt spid="16"/>
                                        </p:tgtEl>
                                        <p:attrNameLst>
                                          <p:attrName>ppt_w</p:attrName>
                                        </p:attrNameLst>
                                      </p:cBhvr>
                                      <p:tavLst>
                                        <p:tav tm="0">
                                          <p:val>
                                            <p:fltVal val="0"/>
                                          </p:val>
                                        </p:tav>
                                        <p:tav tm="100000">
                                          <p:val>
                                            <p:strVal val="#ppt_w"/>
                                          </p:val>
                                        </p:tav>
                                      </p:tavLst>
                                    </p:anim>
                                    <p:anim calcmode="lin" valueType="num">
                                      <p:cBhvr>
                                        <p:cTn id="66" dur="700" fill="hold"/>
                                        <p:tgtEl>
                                          <p:spTgt spid="16"/>
                                        </p:tgtEl>
                                        <p:attrNameLst>
                                          <p:attrName>ppt_h</p:attrName>
                                        </p:attrNameLst>
                                      </p:cBhvr>
                                      <p:tavLst>
                                        <p:tav tm="0">
                                          <p:val>
                                            <p:fltVal val="0"/>
                                          </p:val>
                                        </p:tav>
                                        <p:tav tm="100000">
                                          <p:val>
                                            <p:strVal val="#ppt_h"/>
                                          </p:val>
                                        </p:tav>
                                      </p:tavLst>
                                    </p:anim>
                                    <p:animEffect transition="in" filter="fade">
                                      <p:cBhvr>
                                        <p:cTn id="67" dur="7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6" name="Am-thanh-tra-loi-dung-www_nhacchuongvui_com (online-audio-converter.com).wav"/>
                                        </p:tgtEl>
                                      </p:cMediaNode>
                                    </p:audio>
                                  </p:subTnLst>
                                </p:cTn>
                              </p:par>
                            </p:childTnLst>
                          </p:cTn>
                        </p:par>
                      </p:childTnLst>
                    </p:cTn>
                  </p:par>
                </p:childTnLst>
              </p:cTn>
              <p:nextCondLst>
                <p:cond evt="onClick" delay="0">
                  <p:tgtEl>
                    <p:spTgt spid="58"/>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21" presetClass="entr" presetSubtype="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heel(1)">
                                      <p:cBhvr>
                                        <p:cTn id="73" dur="1300"/>
                                        <p:tgtEl>
                                          <p:spTgt spid="34"/>
                                        </p:tgtEl>
                                      </p:cBhvr>
                                    </p:animEffect>
                                  </p:childTnLst>
                                </p:cTn>
                              </p:par>
                            </p:childTnLst>
                          </p:cTn>
                        </p:par>
                        <p:par>
                          <p:cTn id="74" fill="hold">
                            <p:stCondLst>
                              <p:cond delay="1300"/>
                            </p:stCondLst>
                            <p:childTnLst>
                              <p:par>
                                <p:cTn id="75" presetID="53" presetClass="entr" presetSubtype="16" fill="hold" nodeType="afterEffect">
                                  <p:stCondLst>
                                    <p:cond delay="400"/>
                                  </p:stCondLst>
                                  <p:childTnLst>
                                    <p:set>
                                      <p:cBhvr>
                                        <p:cTn id="76" dur="1" fill="hold">
                                          <p:stCondLst>
                                            <p:cond delay="0"/>
                                          </p:stCondLst>
                                        </p:cTn>
                                        <p:tgtEl>
                                          <p:spTgt spid="76"/>
                                        </p:tgtEl>
                                        <p:attrNameLst>
                                          <p:attrName>style.visibility</p:attrName>
                                        </p:attrNameLst>
                                      </p:cBhvr>
                                      <p:to>
                                        <p:strVal val="visible"/>
                                      </p:to>
                                    </p:set>
                                    <p:anim calcmode="lin" valueType="num">
                                      <p:cBhvr>
                                        <p:cTn id="77" dur="600" fill="hold"/>
                                        <p:tgtEl>
                                          <p:spTgt spid="76"/>
                                        </p:tgtEl>
                                        <p:attrNameLst>
                                          <p:attrName>ppt_w</p:attrName>
                                        </p:attrNameLst>
                                      </p:cBhvr>
                                      <p:tavLst>
                                        <p:tav tm="0">
                                          <p:val>
                                            <p:fltVal val="0"/>
                                          </p:val>
                                        </p:tav>
                                        <p:tav tm="100000">
                                          <p:val>
                                            <p:strVal val="#ppt_w"/>
                                          </p:val>
                                        </p:tav>
                                      </p:tavLst>
                                    </p:anim>
                                    <p:anim calcmode="lin" valueType="num">
                                      <p:cBhvr>
                                        <p:cTn id="78" dur="600" fill="hold"/>
                                        <p:tgtEl>
                                          <p:spTgt spid="76"/>
                                        </p:tgtEl>
                                        <p:attrNameLst>
                                          <p:attrName>ppt_h</p:attrName>
                                        </p:attrNameLst>
                                      </p:cBhvr>
                                      <p:tavLst>
                                        <p:tav tm="0">
                                          <p:val>
                                            <p:fltVal val="0"/>
                                          </p:val>
                                        </p:tav>
                                        <p:tav tm="100000">
                                          <p:val>
                                            <p:strVal val="#ppt_h"/>
                                          </p:val>
                                        </p:tav>
                                      </p:tavLst>
                                    </p:anim>
                                    <p:animEffect transition="in" filter="fade">
                                      <p:cBhvr>
                                        <p:cTn id="79" dur="600"/>
                                        <p:tgtEl>
                                          <p:spTgt spid="76"/>
                                        </p:tgtEl>
                                      </p:cBhvr>
                                    </p:animEffect>
                                  </p:childTnLst>
                                  <p:subTnLst>
                                    <p:audio>
                                      <p:cMediaNode>
                                        <p:cTn display="0" masterRel="sameClick">
                                          <p:stCondLst>
                                            <p:cond evt="begin" delay="0">
                                              <p:tn val="75"/>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4"/>
                  </p:tgtEl>
                </p:cond>
              </p:nextCondLst>
            </p:seq>
          </p:childTnLst>
        </p:cTn>
      </p:par>
    </p:tnLst>
    <p:bldLst>
      <p:bldP spid="22" grpId="0" animBg="1"/>
      <p:bldP spid="23" grpId="0" animBg="1"/>
      <p:bldP spid="3" grpId="0" animBg="1"/>
      <p:bldP spid="32" grpId="0" animBg="1"/>
      <p:bldP spid="33" grpId="0" animBg="1"/>
      <p:bldP spid="3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4" action="ppaction://hlinksldjump"/>
            <a:extLst>
              <a:ext uri="{FF2B5EF4-FFF2-40B4-BE49-F238E27FC236}">
                <a16:creationId xmlns:a16="http://schemas.microsoft.com/office/drawing/2014/main" id="{E2C0FB5C-DCBF-4C76-9C55-290249D2ABA7}"/>
              </a:ext>
            </a:extLst>
          </p:cNvPr>
          <p:cNvPicPr>
            <a:picLocks noChangeAspect="1"/>
          </p:cNvPicPr>
          <p:nvPr/>
        </p:nvPicPr>
        <p:blipFill>
          <a:blip r:embed="rId5"/>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E9109FFD-0ED1-4C97-8C45-2C526B6DE523}"/>
              </a:ext>
            </a:extLst>
          </p:cNvPr>
          <p:cNvSpPr/>
          <p:nvPr/>
        </p:nvSpPr>
        <p:spPr>
          <a:xfrm>
            <a:off x="1024881" y="2255208"/>
            <a:ext cx="10392056" cy="4054152"/>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3733" dirty="0" err="1">
                <a:solidFill>
                  <a:srgbClr val="FF0000"/>
                </a:solidFill>
                <a:latin typeface="Times New Roman" pitchFamily="18" charset="0"/>
                <a:cs typeface="Times New Roman" pitchFamily="18" charset="0"/>
              </a:rPr>
              <a:t>Lập</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công</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thức</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hoá</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học</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và</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tính</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khối</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lượng</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phân</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tử</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của</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hợp</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chất</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được</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tạo</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thành</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từ</a:t>
            </a:r>
            <a:r>
              <a:rPr lang="en-GB" sz="3733" dirty="0">
                <a:solidFill>
                  <a:srgbClr val="FF0000"/>
                </a:solidFill>
                <a:latin typeface="Times New Roman" pitchFamily="18" charset="0"/>
                <a:cs typeface="Times New Roman" pitchFamily="18" charset="0"/>
              </a:rPr>
              <a:t>: K </a:t>
            </a:r>
            <a:r>
              <a:rPr lang="en-GB" sz="3733" dirty="0" err="1">
                <a:solidFill>
                  <a:srgbClr val="FF0000"/>
                </a:solidFill>
                <a:latin typeface="Times New Roman" pitchFamily="18" charset="0"/>
                <a:cs typeface="Times New Roman" pitchFamily="18" charset="0"/>
              </a:rPr>
              <a:t>hoá</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trị</a:t>
            </a:r>
            <a:r>
              <a:rPr lang="en-GB" sz="3733" dirty="0">
                <a:solidFill>
                  <a:srgbClr val="FF0000"/>
                </a:solidFill>
                <a:latin typeface="Times New Roman" pitchFamily="18" charset="0"/>
                <a:cs typeface="Times New Roman" pitchFamily="18" charset="0"/>
              </a:rPr>
              <a:t> I </a:t>
            </a:r>
            <a:r>
              <a:rPr lang="en-GB" sz="3733" dirty="0" err="1">
                <a:solidFill>
                  <a:srgbClr val="FF0000"/>
                </a:solidFill>
                <a:latin typeface="Times New Roman" pitchFamily="18" charset="0"/>
                <a:cs typeface="Times New Roman" pitchFamily="18" charset="0"/>
              </a:rPr>
              <a:t>và</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nhóm</a:t>
            </a:r>
            <a:r>
              <a:rPr lang="en-GB" sz="3733" dirty="0">
                <a:solidFill>
                  <a:srgbClr val="FF0000"/>
                </a:solidFill>
                <a:latin typeface="Times New Roman" pitchFamily="18" charset="0"/>
                <a:cs typeface="Times New Roman" pitchFamily="18" charset="0"/>
              </a:rPr>
              <a:t> SO</a:t>
            </a:r>
            <a:r>
              <a:rPr lang="en-GB" sz="3733" baseline="-25000" dirty="0">
                <a:solidFill>
                  <a:srgbClr val="FF0000"/>
                </a:solidFill>
                <a:latin typeface="Times New Roman" pitchFamily="18" charset="0"/>
                <a:cs typeface="Times New Roman" pitchFamily="18" charset="0"/>
              </a:rPr>
              <a:t>4</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hoá</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trị</a:t>
            </a:r>
            <a:r>
              <a:rPr lang="en-GB" sz="3733" dirty="0">
                <a:solidFill>
                  <a:srgbClr val="FF0000"/>
                </a:solidFill>
                <a:latin typeface="Times New Roman" pitchFamily="18" charset="0"/>
                <a:cs typeface="Times New Roman" pitchFamily="18" charset="0"/>
              </a:rPr>
              <a:t> II. </a:t>
            </a:r>
            <a:r>
              <a:rPr lang="en-GB" sz="3733" dirty="0" err="1">
                <a:solidFill>
                  <a:srgbClr val="FF0000"/>
                </a:solidFill>
                <a:latin typeface="Times New Roman" pitchFamily="18" charset="0"/>
                <a:cs typeface="Times New Roman" pitchFamily="18" charset="0"/>
              </a:rPr>
              <a:t>Tính</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thành</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phần</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phần</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trăm</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theo</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khối</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lượng</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của</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các</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nguyên</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tố</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trong</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hợp</a:t>
            </a:r>
            <a:r>
              <a:rPr lang="en-GB" sz="3733" dirty="0">
                <a:solidFill>
                  <a:srgbClr val="FF0000"/>
                </a:solidFill>
                <a:latin typeface="Times New Roman" pitchFamily="18" charset="0"/>
                <a:cs typeface="Times New Roman" pitchFamily="18" charset="0"/>
              </a:rPr>
              <a:t> </a:t>
            </a:r>
            <a:r>
              <a:rPr lang="en-GB" sz="3733" dirty="0" err="1">
                <a:solidFill>
                  <a:srgbClr val="FF0000"/>
                </a:solidFill>
                <a:latin typeface="Times New Roman" pitchFamily="18" charset="0"/>
                <a:cs typeface="Times New Roman" pitchFamily="18" charset="0"/>
              </a:rPr>
              <a:t>chất</a:t>
            </a:r>
            <a:r>
              <a:rPr lang="en-GB" sz="3733" dirty="0">
                <a:solidFill>
                  <a:srgbClr val="FF0000"/>
                </a:solidFill>
                <a:latin typeface="Times New Roman" pitchFamily="18" charset="0"/>
                <a:cs typeface="Times New Roman" pitchFamily="18" charset="0"/>
              </a:rPr>
              <a:t>.</a:t>
            </a:r>
            <a:endParaRPr lang="vi-VN"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id="{2B323AA1-4555-4A49-AF5D-5BB444509549}"/>
              </a:ext>
            </a:extLst>
          </p:cNvPr>
          <p:cNvSpPr/>
          <p:nvPr/>
        </p:nvSpPr>
        <p:spPr>
          <a:xfrm>
            <a:off x="9712981" y="2"/>
            <a:ext cx="2350393"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rPr>
              <a:t>CÂU HỎI : </a:t>
            </a:r>
            <a:r>
              <a:rPr lang="en-US" sz="2400" b="1" dirty="0">
                <a:solidFill>
                  <a:srgbClr val="002060"/>
                </a:solidFill>
                <a:latin typeface="+mj-lt"/>
              </a:rPr>
              <a:t>3</a:t>
            </a:r>
            <a:endParaRPr lang="vi-VN" sz="2400" b="1" dirty="0">
              <a:solidFill>
                <a:srgbClr val="002060"/>
              </a:solidFill>
              <a:latin typeface="+mj-lt"/>
            </a:endParaRPr>
          </a:p>
        </p:txBody>
      </p:sp>
    </p:spTree>
    <p:extLst>
      <p:ext uri="{BB962C8B-B14F-4D97-AF65-F5344CB8AC3E}">
        <p14:creationId xmlns:p14="http://schemas.microsoft.com/office/powerpoint/2010/main" val="59473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9382" y="538900"/>
            <a:ext cx="9871166" cy="1047210"/>
          </a:xfrm>
          <a:prstGeom prst="rect">
            <a:avLst/>
          </a:prstGeom>
        </p:spPr>
        <p:txBody>
          <a:bodyPr wrap="square">
            <a:spAutoFit/>
          </a:bodyPr>
          <a:lstStyle/>
          <a:p>
            <a:pPr marL="71120" marR="70485" algn="just">
              <a:lnSpc>
                <a:spcPct val="150000"/>
              </a:lnSpc>
              <a:spcBef>
                <a:spcPts val="795"/>
              </a:spcBef>
              <a:spcAft>
                <a:spcPts val="0"/>
              </a:spcAft>
            </a:pPr>
            <a:r>
              <a:rPr lang="vi-VN" sz="2200" dirty="0">
                <a:latin typeface="Times New Roman" panose="02020603050405020304" pitchFamily="18" charset="0"/>
                <a:ea typeface="Times New Roman" panose="02020603050405020304" pitchFamily="18" charset="0"/>
              </a:rPr>
              <a:t>Xác định được phần trăm khối lượng các nguyên tố hóa học có trong các chất dựa vào công thức phân tử trên nhãn mác sản phẩm như phân bón, thức ăn, đồ uống, …</a:t>
            </a:r>
            <a:endParaRPr lang="en-US" sz="22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219200" y="1462230"/>
            <a:ext cx="9871166" cy="2268057"/>
          </a:xfrm>
          <a:prstGeom prst="rect">
            <a:avLst/>
          </a:prstGeom>
        </p:spPr>
        <p:txBody>
          <a:bodyPr wrap="square">
            <a:spAutoFit/>
          </a:bodyPr>
          <a:lstStyle/>
          <a:p>
            <a:pPr marL="71120" marR="71120" algn="ctr">
              <a:lnSpc>
                <a:spcPct val="150000"/>
              </a:lnSpc>
              <a:spcBef>
                <a:spcPts val="775"/>
              </a:spcBef>
              <a:spcAft>
                <a:spcPts val="30"/>
              </a:spcAft>
            </a:pPr>
            <a:r>
              <a:rPr lang="en-US" sz="2200" dirty="0" err="1">
                <a:solidFill>
                  <a:srgbClr val="FF0000"/>
                </a:solidFill>
                <a:latin typeface="Times New Roman" panose="02020603050405020304" pitchFamily="18" charset="0"/>
                <a:ea typeface="Times New Roman" panose="02020603050405020304" pitchFamily="18" charset="0"/>
              </a:rPr>
              <a:t>Trả</a:t>
            </a:r>
            <a:r>
              <a:rPr lang="en-US" sz="2200" dirty="0">
                <a:solidFill>
                  <a:srgbClr val="FF0000"/>
                </a:solidFill>
                <a:latin typeface="Times New Roman" panose="02020603050405020304" pitchFamily="18" charset="0"/>
                <a:ea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rPr>
              <a:t>lời</a:t>
            </a:r>
            <a:r>
              <a:rPr lang="en-US" sz="2200" dirty="0">
                <a:solidFill>
                  <a:srgbClr val="FF0000"/>
                </a:solidFill>
                <a:latin typeface="Times New Roman" panose="02020603050405020304" pitchFamily="18" charset="0"/>
                <a:ea typeface="Times New Roman" panose="02020603050405020304" pitchFamily="18" charset="0"/>
              </a:rPr>
              <a:t>: </a:t>
            </a:r>
          </a:p>
          <a:p>
            <a:pPr marL="71120" marR="71120" algn="just">
              <a:lnSpc>
                <a:spcPct val="150000"/>
              </a:lnSpc>
              <a:spcBef>
                <a:spcPts val="775"/>
              </a:spcBef>
              <a:spcAft>
                <a:spcPts val="30"/>
              </a:spcAft>
            </a:pPr>
            <a:r>
              <a:rPr lang="vi-VN" sz="2200" dirty="0">
                <a:latin typeface="Times New Roman" panose="02020603050405020304" pitchFamily="18" charset="0"/>
                <a:ea typeface="Times New Roman" panose="02020603050405020304" pitchFamily="18" charset="0"/>
              </a:rPr>
              <a:t>Bột thuốc muối chữa đau dạ dày có công thức hóa học là NaHCO</a:t>
            </a:r>
            <a:r>
              <a:rPr lang="vi-VN" sz="2200" baseline="-25000" dirty="0">
                <a:latin typeface="Times New Roman" panose="02020603050405020304" pitchFamily="18" charset="0"/>
                <a:ea typeface="Times New Roman" panose="02020603050405020304" pitchFamily="18" charset="0"/>
              </a:rPr>
              <a:t>3</a:t>
            </a:r>
            <a:r>
              <a:rPr lang="vi-VN" sz="2200" dirty="0">
                <a:latin typeface="Times New Roman" panose="02020603050405020304" pitchFamily="18" charset="0"/>
                <a:ea typeface="Times New Roman" panose="02020603050405020304" pitchFamily="18" charset="0"/>
              </a:rPr>
              <a:t> (natri hydrocarbonat hay sodium hydrocarbonate).</a:t>
            </a:r>
            <a:endParaRPr lang="en-US" sz="2200" dirty="0">
              <a:latin typeface="Times New Roman" panose="02020603050405020304" pitchFamily="18" charset="0"/>
              <a:ea typeface="Times New Roman" panose="02020603050405020304" pitchFamily="18" charset="0"/>
            </a:endParaRPr>
          </a:p>
          <a:p>
            <a:pPr marL="71120" marR="71120" algn="just">
              <a:lnSpc>
                <a:spcPct val="150000"/>
              </a:lnSpc>
              <a:spcBef>
                <a:spcPts val="775"/>
              </a:spcBef>
              <a:spcAft>
                <a:spcPts val="30"/>
              </a:spcAft>
            </a:pPr>
            <a:endParaRPr lang="en-US" sz="2200" dirty="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260566" y="3421741"/>
            <a:ext cx="3426249" cy="2578832"/>
          </a:xfrm>
          <a:prstGeom prst="rect">
            <a:avLst/>
          </a:prstGeom>
        </p:spPr>
      </p:pic>
      <p:sp>
        <p:nvSpPr>
          <p:cNvPr id="9" name="Rectangle 4"/>
          <p:cNvSpPr>
            <a:spLocks noChangeArrowheads="1"/>
          </p:cNvSpPr>
          <p:nvPr/>
        </p:nvSpPr>
        <p:spPr bwMode="auto">
          <a:xfrm>
            <a:off x="4937760" y="2987608"/>
            <a:ext cx="708006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phân tử NaHCO</a:t>
            </a:r>
            <a:r>
              <a:rPr kumimoji="0" lang="vi-VN" altLang="en-US"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bằng 23.1 + 1.1 + 12 + 16.3 = 84 amu </a:t>
            </a:r>
            <a:endParaRPr kumimoji="0" lang="en-US"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 trăm khối lượng các nguyên tố hóa học trong NaHCO</a:t>
            </a:r>
            <a:r>
              <a:rPr kumimoji="0" lang="vi-VN" altLang="en-US" sz="2000" b="0" i="0" u="none" strike="noStrike" cap="none" normalizeH="0" baseline="-3000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5"/>
          <p:cNvSpPr>
            <a:spLocks noChangeArrowheads="1"/>
          </p:cNvSpPr>
          <p:nvPr/>
        </p:nvSpPr>
        <p:spPr bwMode="auto">
          <a:xfrm>
            <a:off x="5984965" y="4076970"/>
            <a:ext cx="3179075"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a:ln>
                  <a:noFill/>
                </a:ln>
                <a:solidFill>
                  <a:schemeClr val="tx1"/>
                </a:solidFill>
                <a:effectLst/>
                <a:latin typeface="+mj-lt"/>
                <a:ea typeface="Times New Roman" panose="02020603050405020304" pitchFamily="18" charset="0"/>
              </a:rPr>
              <a:t>%Na </a:t>
            </a:r>
            <a:r>
              <a:rPr kumimoji="0" lang="en-US" altLang="en-US" sz="2000" b="0" i="0" u="none" strike="noStrike" cap="none" normalizeH="0" dirty="0">
                <a:ln>
                  <a:noFill/>
                </a:ln>
                <a:solidFill>
                  <a:schemeClr val="tx1"/>
                </a:solidFill>
                <a:effectLst/>
                <a:latin typeface="+mj-lt"/>
                <a:ea typeface="Times New Roman" panose="02020603050405020304" pitchFamily="18" charset="0"/>
              </a:rPr>
              <a:t> = </a:t>
            </a:r>
            <a:r>
              <a:rPr kumimoji="0" lang="vi-VN" altLang="en-US" sz="2000" b="0" i="0" u="none" strike="noStrike" cap="none" normalizeH="0" baseline="0" dirty="0">
                <a:ln>
                  <a:noFill/>
                </a:ln>
                <a:solidFill>
                  <a:schemeClr val="tx1"/>
                </a:solidFill>
                <a:effectLst/>
                <a:latin typeface="+mj-lt"/>
                <a:ea typeface="Times New Roman" panose="02020603050405020304" pitchFamily="18" charset="0"/>
              </a:rPr>
              <a:t>23.1.100% = 27,38%</a:t>
            </a:r>
            <a:endParaRPr kumimoji="0" lang="en-US" altLang="en-US" sz="20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mj-lt"/>
                <a:ea typeface="Times New Roman" panose="02020603050405020304" pitchFamily="18" charset="0"/>
              </a:rPr>
              <a:t>                     </a:t>
            </a:r>
            <a:r>
              <a:rPr kumimoji="0" lang="vi-VN" altLang="en-US" sz="2000" b="0" i="0" u="none" strike="noStrike" cap="none" normalizeH="0" baseline="0" dirty="0">
                <a:ln>
                  <a:noFill/>
                </a:ln>
                <a:solidFill>
                  <a:schemeClr val="tx1"/>
                </a:solidFill>
                <a:effectLst/>
                <a:latin typeface="+mj-lt"/>
                <a:ea typeface="Times New Roman" panose="02020603050405020304" pitchFamily="18" charset="0"/>
              </a:rPr>
              <a:t>84</a:t>
            </a:r>
            <a:endParaRPr kumimoji="0" lang="en-US" altLang="en-US" sz="2000" b="0" i="0" u="none" strike="noStrike" cap="none" normalizeH="0" baseline="0" dirty="0">
              <a:ln>
                <a:noFill/>
              </a:ln>
              <a:solidFill>
                <a:schemeClr val="tx1"/>
              </a:solidFill>
              <a:effectLst/>
              <a:latin typeface="+mj-lt"/>
            </a:endParaRPr>
          </a:p>
          <a:p>
            <a:pPr lvl="0"/>
            <a:r>
              <a:rPr lang="vi-VN" altLang="en-US" sz="2000" dirty="0">
                <a:latin typeface="+mj-lt"/>
                <a:ea typeface="Times New Roman" panose="02020603050405020304" pitchFamily="18" charset="0"/>
              </a:rPr>
              <a:t>%C = 12.1.100% = 14, 29%</a:t>
            </a:r>
            <a:endParaRPr lang="en-US" altLang="en-US" sz="2000" dirty="0">
              <a:latin typeface="+mj-lt"/>
            </a:endParaRPr>
          </a:p>
          <a:p>
            <a:pPr lvl="0"/>
            <a:r>
              <a:rPr lang="en-US" altLang="en-US" sz="2000" dirty="0">
                <a:latin typeface="+mj-lt"/>
                <a:ea typeface="Times New Roman" panose="02020603050405020304" pitchFamily="18" charset="0"/>
              </a:rPr>
              <a:t>                 </a:t>
            </a:r>
            <a:r>
              <a:rPr lang="vi-VN" altLang="en-US" sz="2000" dirty="0">
                <a:latin typeface="+mj-lt"/>
                <a:ea typeface="Times New Roman" panose="02020603050405020304" pitchFamily="18" charset="0"/>
              </a:rPr>
              <a:t>84</a:t>
            </a:r>
            <a:endParaRPr lang="en-US" altLang="en-US" sz="2000" dirty="0">
              <a:latin typeface="+mj-lt"/>
            </a:endParaRPr>
          </a:p>
          <a:p>
            <a:pPr lvl="0"/>
            <a:r>
              <a:rPr lang="vi-VN" altLang="en-US" sz="2000" dirty="0">
                <a:latin typeface="+mj-lt"/>
                <a:ea typeface="Times New Roman" panose="02020603050405020304" pitchFamily="18" charset="0"/>
              </a:rPr>
              <a:t>%H = 1.1.100% = 1,19% 84</a:t>
            </a:r>
            <a:endParaRPr lang="en-US" altLang="en-US" sz="2000" dirty="0">
              <a:latin typeface="+mj-lt"/>
            </a:endParaRPr>
          </a:p>
          <a:p>
            <a:pPr lvl="0"/>
            <a:r>
              <a:rPr lang="en-US" altLang="en-US" sz="2000" dirty="0">
                <a:latin typeface="+mj-lt"/>
              </a:rPr>
              <a:t>                84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6"/>
          <p:cNvSpPr>
            <a:spLocks noChangeArrowheads="1"/>
          </p:cNvSpPr>
          <p:nvPr/>
        </p:nvSpPr>
        <p:spPr bwMode="auto">
          <a:xfrm>
            <a:off x="5788914" y="5869768"/>
            <a:ext cx="5399235"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rPr>
              <a:t>  </a:t>
            </a:r>
          </a:p>
          <a:p>
            <a:pPr eaLnBrk="0" fontAlgn="base" hangingPunct="0">
              <a:spcBef>
                <a:spcPct val="0"/>
              </a:spcBef>
              <a:spcAft>
                <a:spcPct val="0"/>
              </a:spcAft>
            </a:pPr>
            <a:r>
              <a:rPr lang="vi-VN" altLang="en-US" sz="2000" dirty="0">
                <a:latin typeface="Times New Roman" panose="02020603050405020304" pitchFamily="18" charset="0"/>
                <a:ea typeface="Times New Roman" panose="02020603050405020304" pitchFamily="18" charset="0"/>
                <a:cs typeface="Times New Roman" panose="02020603050405020304" pitchFamily="18" charset="0"/>
              </a:rPr>
              <a:t>%O = 100% - 27,38% - 1,19% - 14,29% = 57,14%</a:t>
            </a:r>
            <a:endParaRPr lang="vi-VN" altLang="en-US" sz="20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14" name="Straight Connector 13"/>
          <p:cNvCxnSpPr/>
          <p:nvPr/>
        </p:nvCxnSpPr>
        <p:spPr>
          <a:xfrm>
            <a:off x="6779623" y="4453167"/>
            <a:ext cx="862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644640" y="5036641"/>
            <a:ext cx="862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79623" y="5669032"/>
            <a:ext cx="86214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Parallelogram 22"/>
          <p:cNvSpPr/>
          <p:nvPr/>
        </p:nvSpPr>
        <p:spPr>
          <a:xfrm>
            <a:off x="3855719" y="115707"/>
            <a:ext cx="3651070" cy="536459"/>
          </a:xfrm>
          <a:prstGeom prst="parallelogram">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EM CÓ THỂ</a:t>
            </a:r>
          </a:p>
        </p:txBody>
      </p:sp>
    </p:spTree>
    <p:extLst>
      <p:ext uri="{BB962C8B-B14F-4D97-AF65-F5344CB8AC3E}">
        <p14:creationId xmlns:p14="http://schemas.microsoft.com/office/powerpoint/2010/main" val="883669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0880" y="-4657"/>
            <a:ext cx="11501120" cy="2867660"/>
            <a:chOff x="518159" y="126"/>
            <a:chExt cx="8625840" cy="2150745"/>
          </a:xfrm>
        </p:grpSpPr>
        <p:sp>
          <p:nvSpPr>
            <p:cNvPr id="3" name="object 3"/>
            <p:cNvSpPr/>
            <p:nvPr/>
          </p:nvSpPr>
          <p:spPr>
            <a:xfrm>
              <a:off x="6023260" y="126"/>
              <a:ext cx="3121025" cy="2150745"/>
            </a:xfrm>
            <a:custGeom>
              <a:avLst/>
              <a:gdLst/>
              <a:ahLst/>
              <a:cxnLst/>
              <a:rect l="l" t="t" r="r" b="b"/>
              <a:pathLst>
                <a:path w="3121025" h="2150745">
                  <a:moveTo>
                    <a:pt x="3120739" y="0"/>
                  </a:moveTo>
                  <a:lnTo>
                    <a:pt x="6318" y="0"/>
                  </a:lnTo>
                  <a:lnTo>
                    <a:pt x="0" y="411335"/>
                  </a:lnTo>
                  <a:lnTo>
                    <a:pt x="118173" y="647017"/>
                  </a:lnTo>
                  <a:lnTo>
                    <a:pt x="469090" y="795760"/>
                  </a:lnTo>
                  <a:lnTo>
                    <a:pt x="1208870" y="956682"/>
                  </a:lnTo>
                  <a:lnTo>
                    <a:pt x="1254932" y="968194"/>
                  </a:lnTo>
                  <a:lnTo>
                    <a:pt x="1299250" y="980771"/>
                  </a:lnTo>
                  <a:lnTo>
                    <a:pt x="1341890" y="994375"/>
                  </a:lnTo>
                  <a:lnTo>
                    <a:pt x="1382915" y="1008963"/>
                  </a:lnTo>
                  <a:lnTo>
                    <a:pt x="1422387" y="1024496"/>
                  </a:lnTo>
                  <a:lnTo>
                    <a:pt x="1460372" y="1040932"/>
                  </a:lnTo>
                  <a:lnTo>
                    <a:pt x="1496932" y="1058232"/>
                  </a:lnTo>
                  <a:lnTo>
                    <a:pt x="1532131" y="1076355"/>
                  </a:lnTo>
                  <a:lnTo>
                    <a:pt x="1566033" y="1095260"/>
                  </a:lnTo>
                  <a:lnTo>
                    <a:pt x="1598702" y="1114906"/>
                  </a:lnTo>
                  <a:lnTo>
                    <a:pt x="1660594" y="1156261"/>
                  </a:lnTo>
                  <a:lnTo>
                    <a:pt x="1718316" y="1200097"/>
                  </a:lnTo>
                  <a:lnTo>
                    <a:pt x="1772377" y="1246087"/>
                  </a:lnTo>
                  <a:lnTo>
                    <a:pt x="1823288" y="1293909"/>
                  </a:lnTo>
                  <a:lnTo>
                    <a:pt x="1871557" y="1343237"/>
                  </a:lnTo>
                  <a:lnTo>
                    <a:pt x="1917693" y="1393747"/>
                  </a:lnTo>
                  <a:lnTo>
                    <a:pt x="1962207" y="1445115"/>
                  </a:lnTo>
                  <a:lnTo>
                    <a:pt x="2005606" y="1497016"/>
                  </a:lnTo>
                  <a:lnTo>
                    <a:pt x="2091102" y="1601120"/>
                  </a:lnTo>
                  <a:lnTo>
                    <a:pt x="2134217" y="1652674"/>
                  </a:lnTo>
                  <a:lnTo>
                    <a:pt x="2178255" y="1703464"/>
                  </a:lnTo>
                  <a:lnTo>
                    <a:pt x="2223726" y="1753165"/>
                  </a:lnTo>
                  <a:lnTo>
                    <a:pt x="2271140" y="1801452"/>
                  </a:lnTo>
                  <a:lnTo>
                    <a:pt x="2321005" y="1848002"/>
                  </a:lnTo>
                  <a:lnTo>
                    <a:pt x="2373831" y="1892489"/>
                  </a:lnTo>
                  <a:lnTo>
                    <a:pt x="2430128" y="1934590"/>
                  </a:lnTo>
                  <a:lnTo>
                    <a:pt x="2490404" y="1973979"/>
                  </a:lnTo>
                  <a:lnTo>
                    <a:pt x="2555169" y="2010333"/>
                  </a:lnTo>
                  <a:lnTo>
                    <a:pt x="2589394" y="2027270"/>
                  </a:lnTo>
                  <a:lnTo>
                    <a:pt x="2624933" y="2043327"/>
                  </a:lnTo>
                  <a:lnTo>
                    <a:pt x="2661848" y="2058463"/>
                  </a:lnTo>
                  <a:lnTo>
                    <a:pt x="2700204" y="2072637"/>
                  </a:lnTo>
                  <a:lnTo>
                    <a:pt x="2740064" y="2085809"/>
                  </a:lnTo>
                  <a:lnTo>
                    <a:pt x="2781492" y="2097938"/>
                  </a:lnTo>
                  <a:lnTo>
                    <a:pt x="2824552" y="2108983"/>
                  </a:lnTo>
                  <a:lnTo>
                    <a:pt x="2869307" y="2118905"/>
                  </a:lnTo>
                  <a:lnTo>
                    <a:pt x="2915821" y="2127662"/>
                  </a:lnTo>
                  <a:lnTo>
                    <a:pt x="2964157" y="2135215"/>
                  </a:lnTo>
                  <a:lnTo>
                    <a:pt x="3014380" y="2141522"/>
                  </a:lnTo>
                  <a:lnTo>
                    <a:pt x="3066552" y="2146542"/>
                  </a:lnTo>
                  <a:lnTo>
                    <a:pt x="3120739" y="2150237"/>
                  </a:lnTo>
                  <a:lnTo>
                    <a:pt x="3120739" y="0"/>
                  </a:lnTo>
                  <a:close/>
                </a:path>
              </a:pathLst>
            </a:custGeom>
            <a:solidFill>
              <a:srgbClr val="4E8BC9"/>
            </a:solidFill>
          </p:spPr>
          <p:txBody>
            <a:bodyPr wrap="square" lIns="0" tIns="0" rIns="0" bIns="0" rtlCol="0"/>
            <a:lstStyle/>
            <a:p>
              <a:endParaRPr sz="2400"/>
            </a:p>
          </p:txBody>
        </p:sp>
        <p:sp>
          <p:nvSpPr>
            <p:cNvPr id="4"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2400"/>
            </a:p>
          </p:txBody>
        </p:sp>
      </p:grpSp>
      <p:sp>
        <p:nvSpPr>
          <p:cNvPr id="6" name="object 6"/>
          <p:cNvSpPr/>
          <p:nvPr/>
        </p:nvSpPr>
        <p:spPr>
          <a:xfrm>
            <a:off x="11699578" y="3168227"/>
            <a:ext cx="408940" cy="408940"/>
          </a:xfrm>
          <a:custGeom>
            <a:avLst/>
            <a:gdLst/>
            <a:ahLst/>
            <a:cxnLst/>
            <a:rect l="l" t="t" r="r" b="b"/>
            <a:pathLst>
              <a:path w="306704" h="306705">
                <a:moveTo>
                  <a:pt x="160527" y="0"/>
                </a:moveTo>
                <a:lnTo>
                  <a:pt x="111560" y="5639"/>
                </a:lnTo>
                <a:lnTo>
                  <a:pt x="68378" y="25489"/>
                </a:lnTo>
                <a:lnTo>
                  <a:pt x="33627" y="57085"/>
                </a:lnTo>
                <a:lnTo>
                  <a:pt x="9952" y="97966"/>
                </a:lnTo>
                <a:lnTo>
                  <a:pt x="0" y="145669"/>
                </a:lnTo>
                <a:lnTo>
                  <a:pt x="5661" y="194575"/>
                </a:lnTo>
                <a:lnTo>
                  <a:pt x="25599" y="237726"/>
                </a:lnTo>
                <a:lnTo>
                  <a:pt x="57387" y="272477"/>
                </a:lnTo>
                <a:lnTo>
                  <a:pt x="98600" y="296183"/>
                </a:lnTo>
                <a:lnTo>
                  <a:pt x="146812" y="306197"/>
                </a:lnTo>
                <a:lnTo>
                  <a:pt x="195612" y="300534"/>
                </a:lnTo>
                <a:lnTo>
                  <a:pt x="238512" y="280589"/>
                </a:lnTo>
                <a:lnTo>
                  <a:pt x="272962" y="248781"/>
                </a:lnTo>
                <a:lnTo>
                  <a:pt x="296415" y="207531"/>
                </a:lnTo>
                <a:lnTo>
                  <a:pt x="306324" y="159257"/>
                </a:lnTo>
                <a:lnTo>
                  <a:pt x="300719" y="110910"/>
                </a:lnTo>
                <a:lnTo>
                  <a:pt x="281027" y="68104"/>
                </a:lnTo>
                <a:lnTo>
                  <a:pt x="249558" y="33546"/>
                </a:lnTo>
                <a:lnTo>
                  <a:pt x="208621" y="9942"/>
                </a:lnTo>
                <a:lnTo>
                  <a:pt x="160527" y="0"/>
                </a:lnTo>
                <a:close/>
              </a:path>
            </a:pathLst>
          </a:custGeom>
          <a:solidFill>
            <a:srgbClr val="4E8BC9"/>
          </a:solidFill>
        </p:spPr>
        <p:txBody>
          <a:bodyPr wrap="square" lIns="0" tIns="0" rIns="0" bIns="0" rtlCol="0"/>
          <a:lstStyle/>
          <a:p>
            <a:endParaRPr sz="2400"/>
          </a:p>
        </p:txBody>
      </p:sp>
      <p:sp>
        <p:nvSpPr>
          <p:cNvPr id="22" name="object 22"/>
          <p:cNvSpPr txBox="1">
            <a:spLocks noGrp="1"/>
          </p:cNvSpPr>
          <p:nvPr>
            <p:ph type="title"/>
          </p:nvPr>
        </p:nvSpPr>
        <p:spPr>
          <a:xfrm>
            <a:off x="3813725" y="679390"/>
            <a:ext cx="4566072" cy="695062"/>
          </a:xfrm>
          <a:prstGeom prst="rect">
            <a:avLst/>
          </a:prstGeom>
        </p:spPr>
        <p:txBody>
          <a:bodyPr vert="horz" wrap="square" lIns="0" tIns="17780" rIns="0" bIns="0" rtlCol="0" anchor="ctr">
            <a:spAutoFit/>
          </a:bodyPr>
          <a:lstStyle/>
          <a:p>
            <a:pPr marL="16933">
              <a:lnSpc>
                <a:spcPct val="100000"/>
              </a:lnSpc>
              <a:spcBef>
                <a:spcPts val="140"/>
              </a:spcBef>
            </a:pPr>
            <a:r>
              <a:rPr lang="en-US" b="1" spc="-387" dirty="0" err="1">
                <a:latin typeface="Verdana"/>
                <a:cs typeface="Verdana"/>
              </a:rPr>
              <a:t>Cấu</a:t>
            </a:r>
            <a:r>
              <a:rPr lang="en-US" b="1" spc="-387" dirty="0">
                <a:latin typeface="Verdana"/>
                <a:cs typeface="Verdana"/>
              </a:rPr>
              <a:t> </a:t>
            </a:r>
            <a:r>
              <a:rPr lang="en-US" b="1" spc="-387" dirty="0" err="1">
                <a:latin typeface="Verdana"/>
                <a:cs typeface="Verdana"/>
              </a:rPr>
              <a:t>trúc</a:t>
            </a:r>
            <a:endParaRPr b="1" spc="-140" dirty="0">
              <a:latin typeface="Verdana"/>
              <a:cs typeface="Verdana"/>
            </a:endParaRPr>
          </a:p>
        </p:txBody>
      </p:sp>
      <p:grpSp>
        <p:nvGrpSpPr>
          <p:cNvPr id="23" name="object 23"/>
          <p:cNvGrpSpPr/>
          <p:nvPr/>
        </p:nvGrpSpPr>
        <p:grpSpPr>
          <a:xfrm>
            <a:off x="724983" y="530351"/>
            <a:ext cx="10999893" cy="5853007"/>
            <a:chOff x="543737" y="397763"/>
            <a:chExt cx="8249920" cy="4389755"/>
          </a:xfrm>
        </p:grpSpPr>
        <p:sp>
          <p:nvSpPr>
            <p:cNvPr id="24" name="object 24"/>
            <p:cNvSpPr/>
            <p:nvPr/>
          </p:nvSpPr>
          <p:spPr>
            <a:xfrm>
              <a:off x="543737" y="1947925"/>
              <a:ext cx="1058545" cy="1511300"/>
            </a:xfrm>
            <a:custGeom>
              <a:avLst/>
              <a:gdLst/>
              <a:ahLst/>
              <a:cxnLst/>
              <a:rect l="l" t="t" r="r" b="b"/>
              <a:pathLst>
                <a:path w="1058545" h="1511300">
                  <a:moveTo>
                    <a:pt x="210693" y="1390650"/>
                  </a:moveTo>
                  <a:lnTo>
                    <a:pt x="204190" y="1342593"/>
                  </a:lnTo>
                  <a:lnTo>
                    <a:pt x="184480" y="1300022"/>
                  </a:lnTo>
                  <a:lnTo>
                    <a:pt x="181343" y="1296276"/>
                  </a:lnTo>
                  <a:lnTo>
                    <a:pt x="181343" y="1390650"/>
                  </a:lnTo>
                  <a:lnTo>
                    <a:pt x="180771" y="1403007"/>
                  </a:lnTo>
                  <a:lnTo>
                    <a:pt x="167055" y="1446720"/>
                  </a:lnTo>
                  <a:lnTo>
                    <a:pt x="135991" y="1474889"/>
                  </a:lnTo>
                  <a:lnTo>
                    <a:pt x="103162" y="1481582"/>
                  </a:lnTo>
                  <a:lnTo>
                    <a:pt x="92113" y="1480820"/>
                  </a:lnTo>
                  <a:lnTo>
                    <a:pt x="55676" y="1462697"/>
                  </a:lnTo>
                  <a:lnTo>
                    <a:pt x="34226" y="1425714"/>
                  </a:lnTo>
                  <a:lnTo>
                    <a:pt x="29337" y="1390396"/>
                  </a:lnTo>
                  <a:lnTo>
                    <a:pt x="29895" y="1376870"/>
                  </a:lnTo>
                  <a:lnTo>
                    <a:pt x="38341" y="1338453"/>
                  </a:lnTo>
                  <a:lnTo>
                    <a:pt x="64655" y="1298829"/>
                  </a:lnTo>
                  <a:lnTo>
                    <a:pt x="105638" y="1283843"/>
                  </a:lnTo>
                  <a:lnTo>
                    <a:pt x="116878" y="1284782"/>
                  </a:lnTo>
                  <a:lnTo>
                    <a:pt x="154063" y="1306728"/>
                  </a:lnTo>
                  <a:lnTo>
                    <a:pt x="176250" y="1350378"/>
                  </a:lnTo>
                  <a:lnTo>
                    <a:pt x="181343" y="1390650"/>
                  </a:lnTo>
                  <a:lnTo>
                    <a:pt x="181343" y="1296276"/>
                  </a:lnTo>
                  <a:lnTo>
                    <a:pt x="151130" y="1270127"/>
                  </a:lnTo>
                  <a:lnTo>
                    <a:pt x="104889" y="1259459"/>
                  </a:lnTo>
                  <a:lnTo>
                    <a:pt x="88404" y="1260678"/>
                  </a:lnTo>
                  <a:lnTo>
                    <a:pt x="46964" y="1278763"/>
                  </a:lnTo>
                  <a:lnTo>
                    <a:pt x="18237" y="1313916"/>
                  </a:lnTo>
                  <a:lnTo>
                    <a:pt x="2921" y="1358874"/>
                  </a:lnTo>
                  <a:lnTo>
                    <a:pt x="0" y="1390396"/>
                  </a:lnTo>
                  <a:lnTo>
                    <a:pt x="723" y="1405229"/>
                  </a:lnTo>
                  <a:lnTo>
                    <a:pt x="11760" y="1447038"/>
                  </a:lnTo>
                  <a:lnTo>
                    <a:pt x="36080" y="1480972"/>
                  </a:lnTo>
                  <a:lnTo>
                    <a:pt x="73139" y="1501889"/>
                  </a:lnTo>
                  <a:lnTo>
                    <a:pt x="103911" y="1505966"/>
                  </a:lnTo>
                  <a:lnTo>
                    <a:pt x="119913" y="1504988"/>
                  </a:lnTo>
                  <a:lnTo>
                    <a:pt x="161264" y="1490218"/>
                  </a:lnTo>
                  <a:lnTo>
                    <a:pt x="191046" y="1460500"/>
                  </a:lnTo>
                  <a:lnTo>
                    <a:pt x="207518" y="1420393"/>
                  </a:lnTo>
                  <a:lnTo>
                    <a:pt x="209880" y="1405801"/>
                  </a:lnTo>
                  <a:lnTo>
                    <a:pt x="210693" y="1390650"/>
                  </a:lnTo>
                  <a:close/>
                </a:path>
                <a:path w="1058545" h="1511300">
                  <a:moveTo>
                    <a:pt x="245795" y="147828"/>
                  </a:moveTo>
                  <a:lnTo>
                    <a:pt x="239255" y="99822"/>
                  </a:lnTo>
                  <a:lnTo>
                    <a:pt x="219506" y="57264"/>
                  </a:lnTo>
                  <a:lnTo>
                    <a:pt x="216458" y="53606"/>
                  </a:lnTo>
                  <a:lnTo>
                    <a:pt x="216458" y="147828"/>
                  </a:lnTo>
                  <a:lnTo>
                    <a:pt x="215887" y="160286"/>
                  </a:lnTo>
                  <a:lnTo>
                    <a:pt x="202196" y="203898"/>
                  </a:lnTo>
                  <a:lnTo>
                    <a:pt x="171170" y="232092"/>
                  </a:lnTo>
                  <a:lnTo>
                    <a:pt x="138353" y="238887"/>
                  </a:lnTo>
                  <a:lnTo>
                    <a:pt x="127304" y="238137"/>
                  </a:lnTo>
                  <a:lnTo>
                    <a:pt x="90843" y="220065"/>
                  </a:lnTo>
                  <a:lnTo>
                    <a:pt x="69367" y="183032"/>
                  </a:lnTo>
                  <a:lnTo>
                    <a:pt x="64439" y="147828"/>
                  </a:lnTo>
                  <a:lnTo>
                    <a:pt x="64998" y="134289"/>
                  </a:lnTo>
                  <a:lnTo>
                    <a:pt x="73393" y="95758"/>
                  </a:lnTo>
                  <a:lnTo>
                    <a:pt x="99682" y="56134"/>
                  </a:lnTo>
                  <a:lnTo>
                    <a:pt x="140639" y="41148"/>
                  </a:lnTo>
                  <a:lnTo>
                    <a:pt x="151879" y="42087"/>
                  </a:lnTo>
                  <a:lnTo>
                    <a:pt x="189090" y="64033"/>
                  </a:lnTo>
                  <a:lnTo>
                    <a:pt x="211302" y="107683"/>
                  </a:lnTo>
                  <a:lnTo>
                    <a:pt x="216458" y="147828"/>
                  </a:lnTo>
                  <a:lnTo>
                    <a:pt x="216458" y="53606"/>
                  </a:lnTo>
                  <a:lnTo>
                    <a:pt x="186131" y="27330"/>
                  </a:lnTo>
                  <a:lnTo>
                    <a:pt x="139877" y="16764"/>
                  </a:lnTo>
                  <a:lnTo>
                    <a:pt x="123393" y="17983"/>
                  </a:lnTo>
                  <a:lnTo>
                    <a:pt x="81965" y="36195"/>
                  </a:lnTo>
                  <a:lnTo>
                    <a:pt x="53276" y="71348"/>
                  </a:lnTo>
                  <a:lnTo>
                    <a:pt x="37998" y="116306"/>
                  </a:lnTo>
                  <a:lnTo>
                    <a:pt x="35102" y="147828"/>
                  </a:lnTo>
                  <a:lnTo>
                    <a:pt x="35839" y="162648"/>
                  </a:lnTo>
                  <a:lnTo>
                    <a:pt x="46913" y="204343"/>
                  </a:lnTo>
                  <a:lnTo>
                    <a:pt x="71272" y="238277"/>
                  </a:lnTo>
                  <a:lnTo>
                    <a:pt x="108343" y="259194"/>
                  </a:lnTo>
                  <a:lnTo>
                    <a:pt x="139115" y="263271"/>
                  </a:lnTo>
                  <a:lnTo>
                    <a:pt x="155117" y="262280"/>
                  </a:lnTo>
                  <a:lnTo>
                    <a:pt x="170014" y="259295"/>
                  </a:lnTo>
                  <a:lnTo>
                    <a:pt x="183794" y="254330"/>
                  </a:lnTo>
                  <a:lnTo>
                    <a:pt x="196456" y="247396"/>
                  </a:lnTo>
                  <a:lnTo>
                    <a:pt x="207733" y="238887"/>
                  </a:lnTo>
                  <a:lnTo>
                    <a:pt x="233222" y="205105"/>
                  </a:lnTo>
                  <a:lnTo>
                    <a:pt x="245008" y="162979"/>
                  </a:lnTo>
                  <a:lnTo>
                    <a:pt x="245795" y="147828"/>
                  </a:lnTo>
                  <a:close/>
                </a:path>
                <a:path w="1058545" h="1511300">
                  <a:moveTo>
                    <a:pt x="376097" y="258699"/>
                  </a:moveTo>
                  <a:lnTo>
                    <a:pt x="375754" y="52197"/>
                  </a:lnTo>
                  <a:lnTo>
                    <a:pt x="375716" y="23114"/>
                  </a:lnTo>
                  <a:lnTo>
                    <a:pt x="373938" y="19050"/>
                  </a:lnTo>
                  <a:lnTo>
                    <a:pt x="366826" y="13208"/>
                  </a:lnTo>
                  <a:lnTo>
                    <a:pt x="362381" y="11811"/>
                  </a:lnTo>
                  <a:lnTo>
                    <a:pt x="353999" y="11811"/>
                  </a:lnTo>
                  <a:lnTo>
                    <a:pt x="350951" y="12446"/>
                  </a:lnTo>
                  <a:lnTo>
                    <a:pt x="344855" y="14986"/>
                  </a:lnTo>
                  <a:lnTo>
                    <a:pt x="342442" y="17018"/>
                  </a:lnTo>
                  <a:lnTo>
                    <a:pt x="340664" y="19812"/>
                  </a:lnTo>
                  <a:lnTo>
                    <a:pt x="333425" y="29337"/>
                  </a:lnTo>
                  <a:lnTo>
                    <a:pt x="308178" y="61633"/>
                  </a:lnTo>
                  <a:lnTo>
                    <a:pt x="293801" y="78740"/>
                  </a:lnTo>
                  <a:lnTo>
                    <a:pt x="292531" y="80645"/>
                  </a:lnTo>
                  <a:lnTo>
                    <a:pt x="290499" y="84709"/>
                  </a:lnTo>
                  <a:lnTo>
                    <a:pt x="289991" y="86487"/>
                  </a:lnTo>
                  <a:lnTo>
                    <a:pt x="289991" y="91567"/>
                  </a:lnTo>
                  <a:lnTo>
                    <a:pt x="291198" y="94361"/>
                  </a:lnTo>
                  <a:lnTo>
                    <a:pt x="296024" y="98425"/>
                  </a:lnTo>
                  <a:lnTo>
                    <a:pt x="299262" y="99441"/>
                  </a:lnTo>
                  <a:lnTo>
                    <a:pt x="304850" y="99441"/>
                  </a:lnTo>
                  <a:lnTo>
                    <a:pt x="337921" y="64985"/>
                  </a:lnTo>
                  <a:lnTo>
                    <a:pt x="347903" y="52197"/>
                  </a:lnTo>
                  <a:lnTo>
                    <a:pt x="347903" y="263271"/>
                  </a:lnTo>
                  <a:lnTo>
                    <a:pt x="352348" y="267462"/>
                  </a:lnTo>
                  <a:lnTo>
                    <a:pt x="366064" y="267462"/>
                  </a:lnTo>
                  <a:lnTo>
                    <a:pt x="369747" y="266319"/>
                  </a:lnTo>
                  <a:lnTo>
                    <a:pt x="374827" y="261747"/>
                  </a:lnTo>
                  <a:lnTo>
                    <a:pt x="376097" y="258699"/>
                  </a:lnTo>
                  <a:close/>
                </a:path>
                <a:path w="1058545" h="1511300">
                  <a:moveTo>
                    <a:pt x="424751" y="1425702"/>
                  </a:moveTo>
                  <a:lnTo>
                    <a:pt x="414731" y="1377315"/>
                  </a:lnTo>
                  <a:lnTo>
                    <a:pt x="385038" y="1344041"/>
                  </a:lnTo>
                  <a:lnTo>
                    <a:pt x="338759" y="1331976"/>
                  </a:lnTo>
                  <a:lnTo>
                    <a:pt x="331901" y="1331976"/>
                  </a:lnTo>
                  <a:lnTo>
                    <a:pt x="325297" y="1332611"/>
                  </a:lnTo>
                  <a:lnTo>
                    <a:pt x="312597" y="1335151"/>
                  </a:lnTo>
                  <a:lnTo>
                    <a:pt x="304977" y="1336929"/>
                  </a:lnTo>
                  <a:lnTo>
                    <a:pt x="296087" y="1339215"/>
                  </a:lnTo>
                  <a:lnTo>
                    <a:pt x="292277" y="1339977"/>
                  </a:lnTo>
                  <a:lnTo>
                    <a:pt x="289991" y="1339977"/>
                  </a:lnTo>
                  <a:lnTo>
                    <a:pt x="288925" y="1338808"/>
                  </a:lnTo>
                  <a:lnTo>
                    <a:pt x="289013" y="1331976"/>
                  </a:lnTo>
                  <a:lnTo>
                    <a:pt x="292328" y="1272540"/>
                  </a:lnTo>
                  <a:lnTo>
                    <a:pt x="295630" y="1272540"/>
                  </a:lnTo>
                  <a:lnTo>
                    <a:pt x="298170" y="1272667"/>
                  </a:lnTo>
                  <a:lnTo>
                    <a:pt x="299948" y="1272921"/>
                  </a:lnTo>
                  <a:lnTo>
                    <a:pt x="319938" y="1273517"/>
                  </a:lnTo>
                  <a:lnTo>
                    <a:pt x="340334" y="1273810"/>
                  </a:lnTo>
                  <a:lnTo>
                    <a:pt x="376148" y="1273429"/>
                  </a:lnTo>
                  <a:lnTo>
                    <a:pt x="381736" y="1273175"/>
                  </a:lnTo>
                  <a:lnTo>
                    <a:pt x="389483" y="1273048"/>
                  </a:lnTo>
                  <a:lnTo>
                    <a:pt x="403453" y="1273048"/>
                  </a:lnTo>
                  <a:lnTo>
                    <a:pt x="404863" y="1272540"/>
                  </a:lnTo>
                  <a:lnTo>
                    <a:pt x="406628" y="1271905"/>
                  </a:lnTo>
                  <a:lnTo>
                    <a:pt x="411213" y="1267333"/>
                  </a:lnTo>
                  <a:lnTo>
                    <a:pt x="412356" y="1264158"/>
                  </a:lnTo>
                  <a:lnTo>
                    <a:pt x="412369" y="1252220"/>
                  </a:lnTo>
                  <a:lnTo>
                    <a:pt x="410032" y="1249807"/>
                  </a:lnTo>
                  <a:lnTo>
                    <a:pt x="408559" y="1248283"/>
                  </a:lnTo>
                  <a:lnTo>
                    <a:pt x="396113" y="1248283"/>
                  </a:lnTo>
                  <a:lnTo>
                    <a:pt x="387858" y="1248537"/>
                  </a:lnTo>
                  <a:lnTo>
                    <a:pt x="376174" y="1249045"/>
                  </a:lnTo>
                  <a:lnTo>
                    <a:pt x="365925" y="1249387"/>
                  </a:lnTo>
                  <a:lnTo>
                    <a:pt x="348018" y="1249768"/>
                  </a:lnTo>
                  <a:lnTo>
                    <a:pt x="340360" y="1249807"/>
                  </a:lnTo>
                  <a:lnTo>
                    <a:pt x="299974" y="1249324"/>
                  </a:lnTo>
                  <a:lnTo>
                    <a:pt x="281495" y="1248829"/>
                  </a:lnTo>
                  <a:lnTo>
                    <a:pt x="264160" y="1248156"/>
                  </a:lnTo>
                  <a:lnTo>
                    <a:pt x="263804" y="1264158"/>
                  </a:lnTo>
                  <a:lnTo>
                    <a:pt x="261810" y="1313738"/>
                  </a:lnTo>
                  <a:lnTo>
                    <a:pt x="259499" y="1353312"/>
                  </a:lnTo>
                  <a:lnTo>
                    <a:pt x="259257" y="1356741"/>
                  </a:lnTo>
                  <a:lnTo>
                    <a:pt x="259334" y="1357376"/>
                  </a:lnTo>
                  <a:lnTo>
                    <a:pt x="260565" y="1360170"/>
                  </a:lnTo>
                  <a:lnTo>
                    <a:pt x="266407" y="1364996"/>
                  </a:lnTo>
                  <a:lnTo>
                    <a:pt x="270014" y="1366266"/>
                  </a:lnTo>
                  <a:lnTo>
                    <a:pt x="276885" y="1366266"/>
                  </a:lnTo>
                  <a:lnTo>
                    <a:pt x="278904" y="1366012"/>
                  </a:lnTo>
                  <a:lnTo>
                    <a:pt x="280441" y="1365504"/>
                  </a:lnTo>
                  <a:lnTo>
                    <a:pt x="298056" y="1361325"/>
                  </a:lnTo>
                  <a:lnTo>
                    <a:pt x="304939" y="1359801"/>
                  </a:lnTo>
                  <a:lnTo>
                    <a:pt x="310540" y="1358646"/>
                  </a:lnTo>
                  <a:lnTo>
                    <a:pt x="317144" y="1357376"/>
                  </a:lnTo>
                  <a:lnTo>
                    <a:pt x="324129" y="1356741"/>
                  </a:lnTo>
                  <a:lnTo>
                    <a:pt x="331495" y="1356741"/>
                  </a:lnTo>
                  <a:lnTo>
                    <a:pt x="369887" y="1367002"/>
                  </a:lnTo>
                  <a:lnTo>
                    <a:pt x="394068" y="1409928"/>
                  </a:lnTo>
                  <a:lnTo>
                    <a:pt x="395033" y="1424559"/>
                  </a:lnTo>
                  <a:lnTo>
                    <a:pt x="395020" y="1425702"/>
                  </a:lnTo>
                  <a:lnTo>
                    <a:pt x="377304" y="1470533"/>
                  </a:lnTo>
                  <a:lnTo>
                    <a:pt x="327571" y="1485519"/>
                  </a:lnTo>
                  <a:lnTo>
                    <a:pt x="313613" y="1484541"/>
                  </a:lnTo>
                  <a:lnTo>
                    <a:pt x="279387" y="1461020"/>
                  </a:lnTo>
                  <a:lnTo>
                    <a:pt x="272008" y="1415923"/>
                  </a:lnTo>
                  <a:lnTo>
                    <a:pt x="266928" y="1411605"/>
                  </a:lnTo>
                  <a:lnTo>
                    <a:pt x="252196" y="1411605"/>
                  </a:lnTo>
                  <a:lnTo>
                    <a:pt x="248640" y="1412748"/>
                  </a:lnTo>
                  <a:lnTo>
                    <a:pt x="243560" y="1417574"/>
                  </a:lnTo>
                  <a:lnTo>
                    <a:pt x="242290" y="1421130"/>
                  </a:lnTo>
                  <a:lnTo>
                    <a:pt x="242277" y="1425702"/>
                  </a:lnTo>
                  <a:lnTo>
                    <a:pt x="243611" y="1444472"/>
                  </a:lnTo>
                  <a:lnTo>
                    <a:pt x="263753" y="1488186"/>
                  </a:lnTo>
                  <a:lnTo>
                    <a:pt x="308127" y="1509623"/>
                  </a:lnTo>
                  <a:lnTo>
                    <a:pt x="328307" y="1511046"/>
                  </a:lnTo>
                  <a:lnTo>
                    <a:pt x="349275" y="1509725"/>
                  </a:lnTo>
                  <a:lnTo>
                    <a:pt x="367982" y="1505546"/>
                  </a:lnTo>
                  <a:lnTo>
                    <a:pt x="384429" y="1498536"/>
                  </a:lnTo>
                  <a:lnTo>
                    <a:pt x="398627" y="1488694"/>
                  </a:lnTo>
                  <a:lnTo>
                    <a:pt x="401548" y="1485519"/>
                  </a:lnTo>
                  <a:lnTo>
                    <a:pt x="410044" y="1476311"/>
                  </a:lnTo>
                  <a:lnTo>
                    <a:pt x="418223" y="1461643"/>
                  </a:lnTo>
                  <a:lnTo>
                    <a:pt x="423125" y="1444688"/>
                  </a:lnTo>
                  <a:lnTo>
                    <a:pt x="424751" y="1425702"/>
                  </a:lnTo>
                  <a:close/>
                </a:path>
                <a:path w="1058545" h="1511300">
                  <a:moveTo>
                    <a:pt x="616889" y="145669"/>
                  </a:moveTo>
                  <a:lnTo>
                    <a:pt x="616000" y="142621"/>
                  </a:lnTo>
                  <a:lnTo>
                    <a:pt x="612444" y="138811"/>
                  </a:lnTo>
                  <a:lnTo>
                    <a:pt x="608888" y="137922"/>
                  </a:lnTo>
                  <a:lnTo>
                    <a:pt x="603554" y="137922"/>
                  </a:lnTo>
                  <a:lnTo>
                    <a:pt x="542975" y="137541"/>
                  </a:lnTo>
                  <a:lnTo>
                    <a:pt x="542975" y="137160"/>
                  </a:lnTo>
                  <a:lnTo>
                    <a:pt x="542975" y="78105"/>
                  </a:lnTo>
                  <a:lnTo>
                    <a:pt x="542150" y="75184"/>
                  </a:lnTo>
                  <a:lnTo>
                    <a:pt x="538848" y="71374"/>
                  </a:lnTo>
                  <a:lnTo>
                    <a:pt x="535863" y="70485"/>
                  </a:lnTo>
                  <a:lnTo>
                    <a:pt x="523671" y="70485"/>
                  </a:lnTo>
                  <a:lnTo>
                    <a:pt x="519734" y="74295"/>
                  </a:lnTo>
                  <a:lnTo>
                    <a:pt x="519734" y="137160"/>
                  </a:lnTo>
                  <a:lnTo>
                    <a:pt x="458012" y="136779"/>
                  </a:lnTo>
                  <a:lnTo>
                    <a:pt x="449884" y="136779"/>
                  </a:lnTo>
                  <a:lnTo>
                    <a:pt x="445820" y="140589"/>
                  </a:lnTo>
                  <a:lnTo>
                    <a:pt x="445820" y="155829"/>
                  </a:lnTo>
                  <a:lnTo>
                    <a:pt x="449757" y="159639"/>
                  </a:lnTo>
                  <a:lnTo>
                    <a:pt x="520115" y="160020"/>
                  </a:lnTo>
                  <a:lnTo>
                    <a:pt x="520115" y="222377"/>
                  </a:lnTo>
                  <a:lnTo>
                    <a:pt x="520877" y="225806"/>
                  </a:lnTo>
                  <a:lnTo>
                    <a:pt x="523925" y="230124"/>
                  </a:lnTo>
                  <a:lnTo>
                    <a:pt x="526973" y="231267"/>
                  </a:lnTo>
                  <a:lnTo>
                    <a:pt x="535863" y="231267"/>
                  </a:lnTo>
                  <a:lnTo>
                    <a:pt x="538848" y="230124"/>
                  </a:lnTo>
                  <a:lnTo>
                    <a:pt x="542150" y="225552"/>
                  </a:lnTo>
                  <a:lnTo>
                    <a:pt x="542975" y="222377"/>
                  </a:lnTo>
                  <a:lnTo>
                    <a:pt x="542975" y="160020"/>
                  </a:lnTo>
                  <a:lnTo>
                    <a:pt x="603173" y="160782"/>
                  </a:lnTo>
                  <a:lnTo>
                    <a:pt x="612317" y="160782"/>
                  </a:lnTo>
                  <a:lnTo>
                    <a:pt x="613257" y="160020"/>
                  </a:lnTo>
                  <a:lnTo>
                    <a:pt x="616889" y="157099"/>
                  </a:lnTo>
                  <a:lnTo>
                    <a:pt x="616889" y="145669"/>
                  </a:lnTo>
                  <a:close/>
                </a:path>
                <a:path w="1058545" h="1511300">
                  <a:moveTo>
                    <a:pt x="856945" y="147828"/>
                  </a:moveTo>
                  <a:lnTo>
                    <a:pt x="850353" y="99822"/>
                  </a:lnTo>
                  <a:lnTo>
                    <a:pt x="830592" y="57264"/>
                  </a:lnTo>
                  <a:lnTo>
                    <a:pt x="827608" y="53682"/>
                  </a:lnTo>
                  <a:lnTo>
                    <a:pt x="827608" y="147828"/>
                  </a:lnTo>
                  <a:lnTo>
                    <a:pt x="827036" y="160286"/>
                  </a:lnTo>
                  <a:lnTo>
                    <a:pt x="813346" y="203898"/>
                  </a:lnTo>
                  <a:lnTo>
                    <a:pt x="782269" y="232092"/>
                  </a:lnTo>
                  <a:lnTo>
                    <a:pt x="749503" y="238887"/>
                  </a:lnTo>
                  <a:lnTo>
                    <a:pt x="738441" y="238137"/>
                  </a:lnTo>
                  <a:lnTo>
                    <a:pt x="701967" y="220065"/>
                  </a:lnTo>
                  <a:lnTo>
                    <a:pt x="680491" y="183032"/>
                  </a:lnTo>
                  <a:lnTo>
                    <a:pt x="675563" y="147828"/>
                  </a:lnTo>
                  <a:lnTo>
                    <a:pt x="676122" y="134289"/>
                  </a:lnTo>
                  <a:lnTo>
                    <a:pt x="684517" y="95758"/>
                  </a:lnTo>
                  <a:lnTo>
                    <a:pt x="710806" y="56134"/>
                  </a:lnTo>
                  <a:lnTo>
                    <a:pt x="751789" y="41148"/>
                  </a:lnTo>
                  <a:lnTo>
                    <a:pt x="763028" y="42087"/>
                  </a:lnTo>
                  <a:lnTo>
                    <a:pt x="800239" y="64033"/>
                  </a:lnTo>
                  <a:lnTo>
                    <a:pt x="822464" y="107683"/>
                  </a:lnTo>
                  <a:lnTo>
                    <a:pt x="827608" y="147828"/>
                  </a:lnTo>
                  <a:lnTo>
                    <a:pt x="827608" y="53682"/>
                  </a:lnTo>
                  <a:lnTo>
                    <a:pt x="797217" y="27330"/>
                  </a:lnTo>
                  <a:lnTo>
                    <a:pt x="751027" y="16764"/>
                  </a:lnTo>
                  <a:lnTo>
                    <a:pt x="734542" y="17983"/>
                  </a:lnTo>
                  <a:lnTo>
                    <a:pt x="693089" y="36195"/>
                  </a:lnTo>
                  <a:lnTo>
                    <a:pt x="664400" y="71348"/>
                  </a:lnTo>
                  <a:lnTo>
                    <a:pt x="649122" y="116306"/>
                  </a:lnTo>
                  <a:lnTo>
                    <a:pt x="646226" y="147828"/>
                  </a:lnTo>
                  <a:lnTo>
                    <a:pt x="646963" y="162648"/>
                  </a:lnTo>
                  <a:lnTo>
                    <a:pt x="658037" y="204343"/>
                  </a:lnTo>
                  <a:lnTo>
                    <a:pt x="682396" y="238277"/>
                  </a:lnTo>
                  <a:lnTo>
                    <a:pt x="719480" y="259194"/>
                  </a:lnTo>
                  <a:lnTo>
                    <a:pt x="750265" y="263271"/>
                  </a:lnTo>
                  <a:lnTo>
                    <a:pt x="766267" y="262280"/>
                  </a:lnTo>
                  <a:lnTo>
                    <a:pt x="781138" y="259295"/>
                  </a:lnTo>
                  <a:lnTo>
                    <a:pt x="794893" y="254330"/>
                  </a:lnTo>
                  <a:lnTo>
                    <a:pt x="807542" y="247396"/>
                  </a:lnTo>
                  <a:lnTo>
                    <a:pt x="818832" y="238887"/>
                  </a:lnTo>
                  <a:lnTo>
                    <a:pt x="844372" y="205105"/>
                  </a:lnTo>
                  <a:lnTo>
                    <a:pt x="856157" y="162979"/>
                  </a:lnTo>
                  <a:lnTo>
                    <a:pt x="856945" y="147828"/>
                  </a:lnTo>
                  <a:close/>
                </a:path>
                <a:path w="1058545" h="1511300">
                  <a:moveTo>
                    <a:pt x="1058113" y="249809"/>
                  </a:moveTo>
                  <a:lnTo>
                    <a:pt x="1056716" y="246888"/>
                  </a:lnTo>
                  <a:lnTo>
                    <a:pt x="1051382" y="242316"/>
                  </a:lnTo>
                  <a:lnTo>
                    <a:pt x="1047953" y="241173"/>
                  </a:lnTo>
                  <a:lnTo>
                    <a:pt x="1043635" y="241173"/>
                  </a:lnTo>
                  <a:lnTo>
                    <a:pt x="1027849" y="240792"/>
                  </a:lnTo>
                  <a:lnTo>
                    <a:pt x="987475" y="240106"/>
                  </a:lnTo>
                  <a:lnTo>
                    <a:pt x="972769" y="240030"/>
                  </a:lnTo>
                  <a:lnTo>
                    <a:pt x="943902" y="240220"/>
                  </a:lnTo>
                  <a:lnTo>
                    <a:pt x="932967" y="240461"/>
                  </a:lnTo>
                  <a:lnTo>
                    <a:pt x="924382" y="240792"/>
                  </a:lnTo>
                  <a:lnTo>
                    <a:pt x="928573" y="231940"/>
                  </a:lnTo>
                  <a:lnTo>
                    <a:pt x="960412" y="195059"/>
                  </a:lnTo>
                  <a:lnTo>
                    <a:pt x="994867" y="168783"/>
                  </a:lnTo>
                  <a:lnTo>
                    <a:pt x="1021029" y="147447"/>
                  </a:lnTo>
                  <a:lnTo>
                    <a:pt x="1039723" y="124968"/>
                  </a:lnTo>
                  <a:lnTo>
                    <a:pt x="1050937" y="101346"/>
                  </a:lnTo>
                  <a:lnTo>
                    <a:pt x="1054620" y="76962"/>
                  </a:lnTo>
                  <a:lnTo>
                    <a:pt x="1054658" y="76200"/>
                  </a:lnTo>
                  <a:lnTo>
                    <a:pt x="1054061" y="66154"/>
                  </a:lnTo>
                  <a:lnTo>
                    <a:pt x="1039291" y="29413"/>
                  </a:lnTo>
                  <a:lnTo>
                    <a:pt x="1007325" y="5626"/>
                  </a:lnTo>
                  <a:lnTo>
                    <a:pt x="975055" y="0"/>
                  </a:lnTo>
                  <a:lnTo>
                    <a:pt x="963549" y="622"/>
                  </a:lnTo>
                  <a:lnTo>
                    <a:pt x="923886" y="15557"/>
                  </a:lnTo>
                  <a:lnTo>
                    <a:pt x="899299" y="45707"/>
                  </a:lnTo>
                  <a:lnTo>
                    <a:pt x="893521" y="73152"/>
                  </a:lnTo>
                  <a:lnTo>
                    <a:pt x="893521" y="77978"/>
                  </a:lnTo>
                  <a:lnTo>
                    <a:pt x="922451" y="70205"/>
                  </a:lnTo>
                  <a:lnTo>
                    <a:pt x="923531" y="63652"/>
                  </a:lnTo>
                  <a:lnTo>
                    <a:pt x="945337" y="31750"/>
                  </a:lnTo>
                  <a:lnTo>
                    <a:pt x="971626" y="24384"/>
                  </a:lnTo>
                  <a:lnTo>
                    <a:pt x="982878" y="25298"/>
                  </a:lnTo>
                  <a:lnTo>
                    <a:pt x="1016596" y="46634"/>
                  </a:lnTo>
                  <a:lnTo>
                    <a:pt x="1024966" y="76200"/>
                  </a:lnTo>
                  <a:lnTo>
                    <a:pt x="1022032" y="95275"/>
                  </a:lnTo>
                  <a:lnTo>
                    <a:pt x="1013244" y="113639"/>
                  </a:lnTo>
                  <a:lnTo>
                    <a:pt x="998601" y="131279"/>
                  </a:lnTo>
                  <a:lnTo>
                    <a:pt x="978103" y="148209"/>
                  </a:lnTo>
                  <a:lnTo>
                    <a:pt x="959408" y="161963"/>
                  </a:lnTo>
                  <a:lnTo>
                    <a:pt x="942949" y="175374"/>
                  </a:lnTo>
                  <a:lnTo>
                    <a:pt x="906970" y="214134"/>
                  </a:lnTo>
                  <a:lnTo>
                    <a:pt x="890473" y="254508"/>
                  </a:lnTo>
                  <a:lnTo>
                    <a:pt x="889965" y="257810"/>
                  </a:lnTo>
                  <a:lnTo>
                    <a:pt x="890854" y="260477"/>
                  </a:lnTo>
                  <a:lnTo>
                    <a:pt x="895426" y="264541"/>
                  </a:lnTo>
                  <a:lnTo>
                    <a:pt x="898474" y="265557"/>
                  </a:lnTo>
                  <a:lnTo>
                    <a:pt x="902284" y="265557"/>
                  </a:lnTo>
                  <a:lnTo>
                    <a:pt x="917536" y="264896"/>
                  </a:lnTo>
                  <a:lnTo>
                    <a:pt x="934377" y="264414"/>
                  </a:lnTo>
                  <a:lnTo>
                    <a:pt x="952779" y="264134"/>
                  </a:lnTo>
                  <a:lnTo>
                    <a:pt x="980033" y="264109"/>
                  </a:lnTo>
                  <a:lnTo>
                    <a:pt x="980287" y="264109"/>
                  </a:lnTo>
                  <a:lnTo>
                    <a:pt x="1022299" y="265176"/>
                  </a:lnTo>
                  <a:lnTo>
                    <a:pt x="1040587" y="265938"/>
                  </a:lnTo>
                  <a:lnTo>
                    <a:pt x="1047699" y="265938"/>
                  </a:lnTo>
                  <a:lnTo>
                    <a:pt x="1051128" y="264795"/>
                  </a:lnTo>
                  <a:lnTo>
                    <a:pt x="1052055" y="264033"/>
                  </a:lnTo>
                  <a:lnTo>
                    <a:pt x="1056716" y="260223"/>
                  </a:lnTo>
                  <a:lnTo>
                    <a:pt x="1058113" y="257175"/>
                  </a:lnTo>
                  <a:lnTo>
                    <a:pt x="1058113" y="249809"/>
                  </a:lnTo>
                  <a:close/>
                </a:path>
              </a:pathLst>
            </a:custGeom>
            <a:solidFill>
              <a:srgbClr val="FFFFFF"/>
            </a:solidFill>
          </p:spPr>
          <p:txBody>
            <a:bodyPr wrap="square" lIns="0" tIns="0" rIns="0" bIns="0" rtlCol="0"/>
            <a:lstStyle/>
            <a:p>
              <a:endParaRPr sz="2400"/>
            </a:p>
          </p:txBody>
        </p:sp>
        <p:sp>
          <p:nvSpPr>
            <p:cNvPr id="25" name="object 25"/>
            <p:cNvSpPr/>
            <p:nvPr/>
          </p:nvSpPr>
          <p:spPr>
            <a:xfrm>
              <a:off x="1006259" y="3261487"/>
              <a:ext cx="171081" cy="160781"/>
            </a:xfrm>
            <a:prstGeom prst="rect">
              <a:avLst/>
            </a:prstGeom>
            <a:blipFill>
              <a:blip r:embed="rId3" cstate="print"/>
              <a:stretch>
                <a:fillRect/>
              </a:stretch>
            </a:blipFill>
          </p:spPr>
          <p:txBody>
            <a:bodyPr wrap="square" lIns="0" tIns="0" rIns="0" bIns="0" rtlCol="0"/>
            <a:lstStyle/>
            <a:p>
              <a:endParaRPr sz="2400"/>
            </a:p>
          </p:txBody>
        </p:sp>
        <p:sp>
          <p:nvSpPr>
            <p:cNvPr id="26" name="object 26"/>
            <p:cNvSpPr/>
            <p:nvPr/>
          </p:nvSpPr>
          <p:spPr>
            <a:xfrm>
              <a:off x="1206684" y="3200908"/>
              <a:ext cx="429895" cy="258445"/>
            </a:xfrm>
            <a:custGeom>
              <a:avLst/>
              <a:gdLst/>
              <a:ahLst/>
              <a:cxnLst/>
              <a:rect l="l" t="t" r="r" b="b"/>
              <a:pathLst>
                <a:path w="429894" h="258445">
                  <a:moveTo>
                    <a:pt x="104844" y="7112"/>
                  </a:moveTo>
                  <a:lnTo>
                    <a:pt x="59437" y="17916"/>
                  </a:lnTo>
                  <a:lnTo>
                    <a:pt x="26316" y="48513"/>
                  </a:lnTo>
                  <a:lnTo>
                    <a:pt x="6569" y="91114"/>
                  </a:lnTo>
                  <a:lnTo>
                    <a:pt x="0" y="138175"/>
                  </a:lnTo>
                  <a:lnTo>
                    <a:pt x="720" y="152862"/>
                  </a:lnTo>
                  <a:lnTo>
                    <a:pt x="11753" y="194564"/>
                  </a:lnTo>
                  <a:lnTo>
                    <a:pt x="36085" y="228603"/>
                  </a:lnTo>
                  <a:lnTo>
                    <a:pt x="73166" y="249491"/>
                  </a:lnTo>
                  <a:lnTo>
                    <a:pt x="103955" y="253619"/>
                  </a:lnTo>
                  <a:lnTo>
                    <a:pt x="119959" y="252620"/>
                  </a:lnTo>
                  <a:lnTo>
                    <a:pt x="134832" y="249634"/>
                  </a:lnTo>
                  <a:lnTo>
                    <a:pt x="148586" y="244671"/>
                  </a:lnTo>
                  <a:lnTo>
                    <a:pt x="161232" y="237744"/>
                  </a:lnTo>
                  <a:lnTo>
                    <a:pt x="172623" y="229235"/>
                  </a:lnTo>
                  <a:lnTo>
                    <a:pt x="103193" y="229235"/>
                  </a:lnTo>
                  <a:lnTo>
                    <a:pt x="92144" y="228399"/>
                  </a:lnTo>
                  <a:lnTo>
                    <a:pt x="55682" y="210294"/>
                  </a:lnTo>
                  <a:lnTo>
                    <a:pt x="34231" y="173356"/>
                  </a:lnTo>
                  <a:lnTo>
                    <a:pt x="29330" y="138049"/>
                  </a:lnTo>
                  <a:lnTo>
                    <a:pt x="29900" y="124521"/>
                  </a:lnTo>
                  <a:lnTo>
                    <a:pt x="38335" y="86106"/>
                  </a:lnTo>
                  <a:lnTo>
                    <a:pt x="64712" y="46481"/>
                  </a:lnTo>
                  <a:lnTo>
                    <a:pt x="105606" y="31496"/>
                  </a:lnTo>
                  <a:lnTo>
                    <a:pt x="169869" y="31496"/>
                  </a:lnTo>
                  <a:lnTo>
                    <a:pt x="163772" y="25908"/>
                  </a:lnTo>
                  <a:lnTo>
                    <a:pt x="151154" y="17666"/>
                  </a:lnTo>
                  <a:lnTo>
                    <a:pt x="137118" y="11795"/>
                  </a:lnTo>
                  <a:lnTo>
                    <a:pt x="121678" y="8280"/>
                  </a:lnTo>
                  <a:lnTo>
                    <a:pt x="104844" y="7112"/>
                  </a:lnTo>
                  <a:close/>
                </a:path>
                <a:path w="429894" h="258445">
                  <a:moveTo>
                    <a:pt x="169869" y="31496"/>
                  </a:moveTo>
                  <a:lnTo>
                    <a:pt x="105606" y="31496"/>
                  </a:lnTo>
                  <a:lnTo>
                    <a:pt x="116846" y="32424"/>
                  </a:lnTo>
                  <a:lnTo>
                    <a:pt x="127323" y="35210"/>
                  </a:lnTo>
                  <a:lnTo>
                    <a:pt x="161137" y="63595"/>
                  </a:lnTo>
                  <a:lnTo>
                    <a:pt x="179124" y="110934"/>
                  </a:lnTo>
                  <a:lnTo>
                    <a:pt x="181298" y="138175"/>
                  </a:lnTo>
                  <a:lnTo>
                    <a:pt x="180727" y="150651"/>
                  </a:lnTo>
                  <a:lnTo>
                    <a:pt x="167037" y="194292"/>
                  </a:lnTo>
                  <a:lnTo>
                    <a:pt x="135965" y="222430"/>
                  </a:lnTo>
                  <a:lnTo>
                    <a:pt x="103193" y="229235"/>
                  </a:lnTo>
                  <a:lnTo>
                    <a:pt x="172623" y="229235"/>
                  </a:lnTo>
                  <a:lnTo>
                    <a:pt x="198062" y="195580"/>
                  </a:lnTo>
                  <a:lnTo>
                    <a:pt x="209850" y="153342"/>
                  </a:lnTo>
                  <a:lnTo>
                    <a:pt x="210630" y="138049"/>
                  </a:lnTo>
                  <a:lnTo>
                    <a:pt x="209973" y="121793"/>
                  </a:lnTo>
                  <a:lnTo>
                    <a:pt x="199078" y="74930"/>
                  </a:lnTo>
                  <a:lnTo>
                    <a:pt x="174897" y="36103"/>
                  </a:lnTo>
                  <a:lnTo>
                    <a:pt x="169869" y="31496"/>
                  </a:lnTo>
                  <a:close/>
                </a:path>
                <a:path w="429894" h="258445">
                  <a:moveTo>
                    <a:pt x="346398" y="0"/>
                  </a:moveTo>
                  <a:lnTo>
                    <a:pt x="301607" y="9911"/>
                  </a:lnTo>
                  <a:lnTo>
                    <a:pt x="267341" y="38988"/>
                  </a:lnTo>
                  <a:lnTo>
                    <a:pt x="245860" y="84282"/>
                  </a:lnTo>
                  <a:lnTo>
                    <a:pt x="238448" y="141986"/>
                  </a:lnTo>
                  <a:lnTo>
                    <a:pt x="240022" y="168987"/>
                  </a:lnTo>
                  <a:lnTo>
                    <a:pt x="252647" y="212369"/>
                  </a:lnTo>
                  <a:lnTo>
                    <a:pt x="277912" y="241488"/>
                  </a:lnTo>
                  <a:lnTo>
                    <a:pt x="315389" y="256105"/>
                  </a:lnTo>
                  <a:lnTo>
                    <a:pt x="338651" y="257937"/>
                  </a:lnTo>
                  <a:lnTo>
                    <a:pt x="358368" y="256720"/>
                  </a:lnTo>
                  <a:lnTo>
                    <a:pt x="375989" y="253063"/>
                  </a:lnTo>
                  <a:lnTo>
                    <a:pt x="391515" y="246953"/>
                  </a:lnTo>
                  <a:lnTo>
                    <a:pt x="404945" y="238379"/>
                  </a:lnTo>
                  <a:lnTo>
                    <a:pt x="409459" y="233934"/>
                  </a:lnTo>
                  <a:lnTo>
                    <a:pt x="340175" y="233934"/>
                  </a:lnTo>
                  <a:lnTo>
                    <a:pt x="325483" y="233005"/>
                  </a:lnTo>
                  <a:lnTo>
                    <a:pt x="285383" y="211026"/>
                  </a:lnTo>
                  <a:lnTo>
                    <a:pt x="276167" y="179450"/>
                  </a:lnTo>
                  <a:lnTo>
                    <a:pt x="277380" y="166973"/>
                  </a:lnTo>
                  <a:lnTo>
                    <a:pt x="281009" y="156210"/>
                  </a:lnTo>
                  <a:lnTo>
                    <a:pt x="287044" y="147161"/>
                  </a:lnTo>
                  <a:lnTo>
                    <a:pt x="295471" y="139827"/>
                  </a:lnTo>
                  <a:lnTo>
                    <a:pt x="265118" y="139827"/>
                  </a:lnTo>
                  <a:lnTo>
                    <a:pt x="271230" y="91059"/>
                  </a:lnTo>
                  <a:lnTo>
                    <a:pt x="286962" y="54483"/>
                  </a:lnTo>
                  <a:lnTo>
                    <a:pt x="326610" y="25908"/>
                  </a:lnTo>
                  <a:lnTo>
                    <a:pt x="343731" y="24003"/>
                  </a:lnTo>
                  <a:lnTo>
                    <a:pt x="404163" y="24003"/>
                  </a:lnTo>
                  <a:lnTo>
                    <a:pt x="402263" y="21939"/>
                  </a:lnTo>
                  <a:lnTo>
                    <a:pt x="393261" y="14224"/>
                  </a:lnTo>
                  <a:lnTo>
                    <a:pt x="383332" y="8036"/>
                  </a:lnTo>
                  <a:lnTo>
                    <a:pt x="372211" y="3587"/>
                  </a:lnTo>
                  <a:lnTo>
                    <a:pt x="359900" y="900"/>
                  </a:lnTo>
                  <a:lnTo>
                    <a:pt x="346398" y="0"/>
                  </a:lnTo>
                  <a:close/>
                </a:path>
                <a:path w="429894" h="258445">
                  <a:moveTo>
                    <a:pt x="405744" y="126873"/>
                  </a:moveTo>
                  <a:lnTo>
                    <a:pt x="340937" y="126873"/>
                  </a:lnTo>
                  <a:lnTo>
                    <a:pt x="350605" y="127418"/>
                  </a:lnTo>
                  <a:lnTo>
                    <a:pt x="359416" y="129047"/>
                  </a:lnTo>
                  <a:lnTo>
                    <a:pt x="390557" y="151100"/>
                  </a:lnTo>
                  <a:lnTo>
                    <a:pt x="400373" y="184912"/>
                  </a:lnTo>
                  <a:lnTo>
                    <a:pt x="399445" y="194960"/>
                  </a:lnTo>
                  <a:lnTo>
                    <a:pt x="377109" y="226058"/>
                  </a:lnTo>
                  <a:lnTo>
                    <a:pt x="340175" y="233934"/>
                  </a:lnTo>
                  <a:lnTo>
                    <a:pt x="409459" y="233934"/>
                  </a:lnTo>
                  <a:lnTo>
                    <a:pt x="415780" y="227709"/>
                  </a:lnTo>
                  <a:lnTo>
                    <a:pt x="423519" y="215312"/>
                  </a:lnTo>
                  <a:lnTo>
                    <a:pt x="428163" y="201177"/>
                  </a:lnTo>
                  <a:lnTo>
                    <a:pt x="429710" y="185293"/>
                  </a:lnTo>
                  <a:lnTo>
                    <a:pt x="429089" y="174625"/>
                  </a:lnTo>
                  <a:lnTo>
                    <a:pt x="413986" y="136003"/>
                  </a:lnTo>
                  <a:lnTo>
                    <a:pt x="407009" y="127968"/>
                  </a:lnTo>
                  <a:lnTo>
                    <a:pt x="405744" y="126873"/>
                  </a:lnTo>
                  <a:close/>
                </a:path>
                <a:path w="429894" h="258445">
                  <a:moveTo>
                    <a:pt x="339921" y="102869"/>
                  </a:moveTo>
                  <a:lnTo>
                    <a:pt x="296233" y="112903"/>
                  </a:lnTo>
                  <a:lnTo>
                    <a:pt x="265118" y="139827"/>
                  </a:lnTo>
                  <a:lnTo>
                    <a:pt x="295471" y="139827"/>
                  </a:lnTo>
                  <a:lnTo>
                    <a:pt x="305522" y="134159"/>
                  </a:lnTo>
                  <a:lnTo>
                    <a:pt x="316442" y="130111"/>
                  </a:lnTo>
                  <a:lnTo>
                    <a:pt x="328243" y="127682"/>
                  </a:lnTo>
                  <a:lnTo>
                    <a:pt x="340937" y="126873"/>
                  </a:lnTo>
                  <a:lnTo>
                    <a:pt x="405744" y="126873"/>
                  </a:lnTo>
                  <a:lnTo>
                    <a:pt x="398746" y="120814"/>
                  </a:lnTo>
                  <a:lnTo>
                    <a:pt x="389197" y="114554"/>
                  </a:lnTo>
                  <a:lnTo>
                    <a:pt x="378480" y="109460"/>
                  </a:lnTo>
                  <a:lnTo>
                    <a:pt x="366703" y="105806"/>
                  </a:lnTo>
                  <a:lnTo>
                    <a:pt x="353854" y="103606"/>
                  </a:lnTo>
                  <a:lnTo>
                    <a:pt x="339921" y="102869"/>
                  </a:lnTo>
                  <a:close/>
                </a:path>
                <a:path w="429894" h="258445">
                  <a:moveTo>
                    <a:pt x="404163" y="24003"/>
                  </a:moveTo>
                  <a:lnTo>
                    <a:pt x="343731" y="24003"/>
                  </a:lnTo>
                  <a:lnTo>
                    <a:pt x="351066" y="24360"/>
                  </a:lnTo>
                  <a:lnTo>
                    <a:pt x="357828" y="25431"/>
                  </a:lnTo>
                  <a:lnTo>
                    <a:pt x="390848" y="48514"/>
                  </a:lnTo>
                  <a:lnTo>
                    <a:pt x="400500" y="64135"/>
                  </a:lnTo>
                  <a:lnTo>
                    <a:pt x="403294" y="67944"/>
                  </a:lnTo>
                  <a:lnTo>
                    <a:pt x="405453" y="70485"/>
                  </a:lnTo>
                  <a:lnTo>
                    <a:pt x="408755" y="73279"/>
                  </a:lnTo>
                  <a:lnTo>
                    <a:pt x="411041" y="74041"/>
                  </a:lnTo>
                  <a:lnTo>
                    <a:pt x="417137" y="74041"/>
                  </a:lnTo>
                  <a:lnTo>
                    <a:pt x="420312" y="72771"/>
                  </a:lnTo>
                  <a:lnTo>
                    <a:pt x="426408" y="67944"/>
                  </a:lnTo>
                  <a:lnTo>
                    <a:pt x="427932" y="65024"/>
                  </a:lnTo>
                  <a:lnTo>
                    <a:pt x="427932" y="59436"/>
                  </a:lnTo>
                  <a:lnTo>
                    <a:pt x="427043" y="56642"/>
                  </a:lnTo>
                  <a:lnTo>
                    <a:pt x="425265" y="53086"/>
                  </a:lnTo>
                  <a:lnTo>
                    <a:pt x="418265" y="41370"/>
                  </a:lnTo>
                  <a:lnTo>
                    <a:pt x="410597" y="30988"/>
                  </a:lnTo>
                  <a:lnTo>
                    <a:pt x="404163" y="24003"/>
                  </a:lnTo>
                  <a:close/>
                </a:path>
              </a:pathLst>
            </a:custGeom>
            <a:solidFill>
              <a:srgbClr val="FFFFFF"/>
            </a:solidFill>
          </p:spPr>
          <p:txBody>
            <a:bodyPr wrap="square" lIns="0" tIns="0" rIns="0" bIns="0" rtlCol="0"/>
            <a:lstStyle/>
            <a:p>
              <a:endParaRPr sz="2400"/>
            </a:p>
          </p:txBody>
        </p:sp>
        <p:sp>
          <p:nvSpPr>
            <p:cNvPr id="27" name="object 27"/>
            <p:cNvSpPr/>
            <p:nvPr/>
          </p:nvSpPr>
          <p:spPr>
            <a:xfrm>
              <a:off x="6644639" y="397763"/>
              <a:ext cx="565378" cy="955548"/>
            </a:xfrm>
            <a:prstGeom prst="rect">
              <a:avLst/>
            </a:prstGeom>
            <a:blipFill>
              <a:blip r:embed="rId4" cstate="print"/>
              <a:stretch>
                <a:fillRect/>
              </a:stretch>
            </a:blipFill>
          </p:spPr>
          <p:txBody>
            <a:bodyPr wrap="square" lIns="0" tIns="0" rIns="0" bIns="0" rtlCol="0"/>
            <a:lstStyle/>
            <a:p>
              <a:endParaRPr sz="2400"/>
            </a:p>
          </p:txBody>
        </p:sp>
        <p:sp>
          <p:nvSpPr>
            <p:cNvPr id="28" name="object 28"/>
            <p:cNvSpPr/>
            <p:nvPr/>
          </p:nvSpPr>
          <p:spPr>
            <a:xfrm>
              <a:off x="6704762" y="437387"/>
              <a:ext cx="451941" cy="842772"/>
            </a:xfrm>
            <a:prstGeom prst="rect">
              <a:avLst/>
            </a:prstGeom>
            <a:blipFill>
              <a:blip r:embed="rId5" cstate="print"/>
              <a:stretch>
                <a:fillRect/>
              </a:stretch>
            </a:blipFill>
          </p:spPr>
          <p:txBody>
            <a:bodyPr wrap="square" lIns="0" tIns="0" rIns="0" bIns="0" rtlCol="0"/>
            <a:lstStyle/>
            <a:p>
              <a:endParaRPr sz="2400"/>
            </a:p>
          </p:txBody>
        </p:sp>
        <p:sp>
          <p:nvSpPr>
            <p:cNvPr id="29" name="object 29"/>
            <p:cNvSpPr/>
            <p:nvPr/>
          </p:nvSpPr>
          <p:spPr>
            <a:xfrm>
              <a:off x="8328660" y="4402835"/>
              <a:ext cx="316966" cy="384098"/>
            </a:xfrm>
            <a:prstGeom prst="rect">
              <a:avLst/>
            </a:prstGeom>
            <a:blipFill>
              <a:blip r:embed="rId6" cstate="print"/>
              <a:stretch>
                <a:fillRect/>
              </a:stretch>
            </a:blipFill>
          </p:spPr>
          <p:txBody>
            <a:bodyPr wrap="square" lIns="0" tIns="0" rIns="0" bIns="0" rtlCol="0"/>
            <a:lstStyle/>
            <a:p>
              <a:endParaRPr sz="2400"/>
            </a:p>
          </p:txBody>
        </p:sp>
        <p:sp>
          <p:nvSpPr>
            <p:cNvPr id="30" name="object 30"/>
            <p:cNvSpPr/>
            <p:nvPr/>
          </p:nvSpPr>
          <p:spPr>
            <a:xfrm>
              <a:off x="8412987" y="4480560"/>
              <a:ext cx="153923" cy="195072"/>
            </a:xfrm>
            <a:prstGeom prst="rect">
              <a:avLst/>
            </a:prstGeom>
            <a:blipFill>
              <a:blip r:embed="rId7" cstate="print"/>
              <a:stretch>
                <a:fillRect/>
              </a:stretch>
            </a:blipFill>
          </p:spPr>
          <p:txBody>
            <a:bodyPr wrap="square" lIns="0" tIns="0" rIns="0" bIns="0" rtlCol="0"/>
            <a:lstStyle/>
            <a:p>
              <a:endParaRPr sz="2400"/>
            </a:p>
          </p:txBody>
        </p:sp>
        <p:sp>
          <p:nvSpPr>
            <p:cNvPr id="31" name="object 31"/>
            <p:cNvSpPr/>
            <p:nvPr/>
          </p:nvSpPr>
          <p:spPr>
            <a:xfrm>
              <a:off x="8424672" y="4480560"/>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2" name="object 32"/>
            <p:cNvSpPr/>
            <p:nvPr/>
          </p:nvSpPr>
          <p:spPr>
            <a:xfrm>
              <a:off x="8424672" y="4480560"/>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2400"/>
            </a:p>
          </p:txBody>
        </p:sp>
        <p:sp>
          <p:nvSpPr>
            <p:cNvPr id="33" name="object 33"/>
            <p:cNvSpPr/>
            <p:nvPr/>
          </p:nvSpPr>
          <p:spPr>
            <a:xfrm>
              <a:off x="8450579" y="4532388"/>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2400"/>
            </a:p>
          </p:txBody>
        </p:sp>
        <p:sp>
          <p:nvSpPr>
            <p:cNvPr id="34" name="object 34"/>
            <p:cNvSpPr/>
            <p:nvPr/>
          </p:nvSpPr>
          <p:spPr>
            <a:xfrm>
              <a:off x="8476487" y="4206240"/>
              <a:ext cx="316966" cy="385610"/>
            </a:xfrm>
            <a:prstGeom prst="rect">
              <a:avLst/>
            </a:prstGeom>
            <a:blipFill>
              <a:blip r:embed="rId8" cstate="print"/>
              <a:stretch>
                <a:fillRect/>
              </a:stretch>
            </a:blipFill>
          </p:spPr>
          <p:txBody>
            <a:bodyPr wrap="square" lIns="0" tIns="0" rIns="0" bIns="0" rtlCol="0"/>
            <a:lstStyle/>
            <a:p>
              <a:endParaRPr sz="2400"/>
            </a:p>
          </p:txBody>
        </p:sp>
        <p:sp>
          <p:nvSpPr>
            <p:cNvPr id="35" name="object 35"/>
            <p:cNvSpPr/>
            <p:nvPr/>
          </p:nvSpPr>
          <p:spPr>
            <a:xfrm>
              <a:off x="8572499" y="4283963"/>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2400"/>
            </a:p>
          </p:txBody>
        </p:sp>
        <p:sp>
          <p:nvSpPr>
            <p:cNvPr id="36" name="object 36"/>
            <p:cNvSpPr/>
            <p:nvPr/>
          </p:nvSpPr>
          <p:spPr>
            <a:xfrm>
              <a:off x="8572499" y="4283963"/>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7" name="object 37"/>
            <p:cNvSpPr/>
            <p:nvPr/>
          </p:nvSpPr>
          <p:spPr>
            <a:xfrm>
              <a:off x="8572499" y="4283963"/>
              <a:ext cx="129540" cy="196596"/>
            </a:xfrm>
            <a:prstGeom prst="rect">
              <a:avLst/>
            </a:prstGeom>
            <a:blipFill>
              <a:blip r:embed="rId9" cstate="print"/>
              <a:stretch>
                <a:fillRect/>
              </a:stretch>
            </a:blipFill>
          </p:spPr>
          <p:txBody>
            <a:bodyPr wrap="square" lIns="0" tIns="0" rIns="0" bIns="0" rtlCol="0"/>
            <a:lstStyle/>
            <a:p>
              <a:endParaRPr sz="2400"/>
            </a:p>
          </p:txBody>
        </p:sp>
        <p:sp>
          <p:nvSpPr>
            <p:cNvPr id="38" name="object 38"/>
            <p:cNvSpPr/>
            <p:nvPr/>
          </p:nvSpPr>
          <p:spPr>
            <a:xfrm>
              <a:off x="1566671" y="672109"/>
              <a:ext cx="344398" cy="326110"/>
            </a:xfrm>
            <a:prstGeom prst="rect">
              <a:avLst/>
            </a:prstGeom>
            <a:blipFill>
              <a:blip r:embed="rId10" cstate="print"/>
              <a:stretch>
                <a:fillRect/>
              </a:stretch>
            </a:blipFill>
          </p:spPr>
          <p:txBody>
            <a:bodyPr wrap="square" lIns="0" tIns="0" rIns="0" bIns="0" rtlCol="0"/>
            <a:lstStyle/>
            <a:p>
              <a:endParaRPr sz="2400"/>
            </a:p>
          </p:txBody>
        </p:sp>
        <p:sp>
          <p:nvSpPr>
            <p:cNvPr id="39" name="object 39"/>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0" name="object 40"/>
            <p:cNvSpPr/>
            <p:nvPr/>
          </p:nvSpPr>
          <p:spPr>
            <a:xfrm>
              <a:off x="1663699" y="749807"/>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2400"/>
            </a:p>
          </p:txBody>
        </p:sp>
        <p:sp>
          <p:nvSpPr>
            <p:cNvPr id="41" name="object 41"/>
            <p:cNvSpPr/>
            <p:nvPr/>
          </p:nvSpPr>
          <p:spPr>
            <a:xfrm>
              <a:off x="1825751" y="1018006"/>
              <a:ext cx="307822" cy="304825"/>
            </a:xfrm>
            <a:prstGeom prst="rect">
              <a:avLst/>
            </a:prstGeom>
            <a:blipFill>
              <a:blip r:embed="rId11" cstate="print"/>
              <a:stretch>
                <a:fillRect/>
              </a:stretch>
            </a:blipFill>
          </p:spPr>
          <p:txBody>
            <a:bodyPr wrap="square" lIns="0" tIns="0" rIns="0" bIns="0" rtlCol="0"/>
            <a:lstStyle/>
            <a:p>
              <a:endParaRPr sz="2400"/>
            </a:p>
          </p:txBody>
        </p:sp>
        <p:sp>
          <p:nvSpPr>
            <p:cNvPr id="42" name="object 42"/>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43" name="object 43"/>
            <p:cNvSpPr/>
            <p:nvPr/>
          </p:nvSpPr>
          <p:spPr>
            <a:xfrm>
              <a:off x="1923569" y="1096390"/>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2400"/>
            </a:p>
          </p:txBody>
        </p:sp>
        <p:sp>
          <p:nvSpPr>
            <p:cNvPr id="44" name="object 44"/>
            <p:cNvSpPr/>
            <p:nvPr/>
          </p:nvSpPr>
          <p:spPr>
            <a:xfrm>
              <a:off x="1520951" y="1053122"/>
              <a:ext cx="310959" cy="318477"/>
            </a:xfrm>
            <a:prstGeom prst="rect">
              <a:avLst/>
            </a:prstGeom>
            <a:blipFill>
              <a:blip r:embed="rId12" cstate="print"/>
              <a:stretch>
                <a:fillRect/>
              </a:stretch>
            </a:blipFill>
          </p:spPr>
          <p:txBody>
            <a:bodyPr wrap="square" lIns="0" tIns="0" rIns="0" bIns="0" rtlCol="0"/>
            <a:lstStyle/>
            <a:p>
              <a:endParaRPr sz="2400"/>
            </a:p>
          </p:txBody>
        </p:sp>
        <p:sp>
          <p:nvSpPr>
            <p:cNvPr id="45" name="object 45"/>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46" name="object 46"/>
            <p:cNvSpPr/>
            <p:nvPr/>
          </p:nvSpPr>
          <p:spPr>
            <a:xfrm>
              <a:off x="1618868" y="1131633"/>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2400"/>
            </a:p>
          </p:txBody>
        </p:sp>
        <p:sp>
          <p:nvSpPr>
            <p:cNvPr id="47" name="object 47"/>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8" name="object 48"/>
            <p:cNvSpPr/>
            <p:nvPr/>
          </p:nvSpPr>
          <p:spPr>
            <a:xfrm>
              <a:off x="1694434" y="780780"/>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2400"/>
            </a:p>
          </p:txBody>
        </p:sp>
        <p:sp>
          <p:nvSpPr>
            <p:cNvPr id="49" name="object 49"/>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50" name="object 50"/>
            <p:cNvSpPr/>
            <p:nvPr/>
          </p:nvSpPr>
          <p:spPr>
            <a:xfrm>
              <a:off x="1948815" y="1127633"/>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2400"/>
            </a:p>
          </p:txBody>
        </p:sp>
        <p:sp>
          <p:nvSpPr>
            <p:cNvPr id="51" name="object 51"/>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52" name="object 52"/>
            <p:cNvSpPr/>
            <p:nvPr/>
          </p:nvSpPr>
          <p:spPr>
            <a:xfrm>
              <a:off x="1647951" y="1162034"/>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2400"/>
            </a:p>
          </p:txBody>
        </p:sp>
      </p:grpSp>
      <p:sp>
        <p:nvSpPr>
          <p:cNvPr id="56" name="object 16"/>
          <p:cNvSpPr/>
          <p:nvPr/>
        </p:nvSpPr>
        <p:spPr>
          <a:xfrm>
            <a:off x="1054071" y="2423703"/>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a:solidFill>
                  <a:schemeClr val="bg1"/>
                </a:solidFill>
              </a:rPr>
              <a:t>1</a:t>
            </a:r>
            <a:endParaRPr sz="4000" dirty="0">
              <a:solidFill>
                <a:schemeClr val="bg1"/>
              </a:solidFill>
            </a:endParaRPr>
          </a:p>
        </p:txBody>
      </p:sp>
      <p:sp>
        <p:nvSpPr>
          <p:cNvPr id="58" name="object 16"/>
          <p:cNvSpPr/>
          <p:nvPr/>
        </p:nvSpPr>
        <p:spPr>
          <a:xfrm>
            <a:off x="4961540" y="2373473"/>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a:solidFill>
                  <a:schemeClr val="bg1"/>
                </a:solidFill>
              </a:rPr>
              <a:t>2</a:t>
            </a:r>
            <a:endParaRPr sz="4000" dirty="0">
              <a:solidFill>
                <a:schemeClr val="bg1"/>
              </a:solidFill>
            </a:endParaRPr>
          </a:p>
        </p:txBody>
      </p:sp>
      <p:sp>
        <p:nvSpPr>
          <p:cNvPr id="59" name="object 16"/>
          <p:cNvSpPr/>
          <p:nvPr/>
        </p:nvSpPr>
        <p:spPr>
          <a:xfrm>
            <a:off x="9195406" y="2338495"/>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a:solidFill>
                  <a:schemeClr val="bg1"/>
                </a:solidFill>
              </a:rPr>
              <a:t>3</a:t>
            </a:r>
            <a:endParaRPr sz="4000" dirty="0">
              <a:solidFill>
                <a:schemeClr val="bg1"/>
              </a:solidFill>
            </a:endParaRPr>
          </a:p>
        </p:txBody>
      </p:sp>
      <p:sp>
        <p:nvSpPr>
          <p:cNvPr id="61" name="object 53"/>
          <p:cNvSpPr txBox="1">
            <a:spLocks noGrp="1"/>
          </p:cNvSpPr>
          <p:nvPr>
            <p:ph sz="half" idx="2"/>
          </p:nvPr>
        </p:nvSpPr>
        <p:spPr>
          <a:xfrm>
            <a:off x="857312" y="3205447"/>
            <a:ext cx="2825115" cy="2993768"/>
          </a:xfrm>
          <a:prstGeom prst="rect">
            <a:avLst/>
          </a:prstGeom>
        </p:spPr>
        <p:txBody>
          <a:bodyPr vert="horz" wrap="square" lIns="0" tIns="13335" rIns="0" bIns="0" rtlCol="0">
            <a:spAutoFit/>
          </a:bodyPr>
          <a:lstStyle/>
          <a:p>
            <a:pPr marR="61594" algn="ctr">
              <a:lnSpc>
                <a:spcPct val="100000"/>
              </a:lnSpc>
            </a:pPr>
            <a:r>
              <a:rPr lang="en-US" spc="-100" dirty="0" err="1"/>
              <a:t>Công</a:t>
            </a:r>
            <a:r>
              <a:rPr lang="en-US" spc="-100" dirty="0"/>
              <a:t> </a:t>
            </a:r>
            <a:r>
              <a:rPr lang="en-US" spc="-100" dirty="0" err="1"/>
              <a:t>thức</a:t>
            </a:r>
            <a:r>
              <a:rPr lang="en-US" spc="-100" dirty="0"/>
              <a:t> </a:t>
            </a:r>
            <a:r>
              <a:rPr lang="en-US" spc="-100" dirty="0" err="1"/>
              <a:t>hoá</a:t>
            </a:r>
            <a:r>
              <a:rPr lang="en-US" spc="-100" dirty="0"/>
              <a:t> </a:t>
            </a:r>
            <a:r>
              <a:rPr lang="en-US" spc="-100" dirty="0" err="1"/>
              <a:t>học</a:t>
            </a:r>
            <a:endParaRPr spc="35" dirty="0"/>
          </a:p>
          <a:p>
            <a:pPr marL="321310" indent="-287020">
              <a:lnSpc>
                <a:spcPct val="100000"/>
              </a:lnSpc>
              <a:spcBef>
                <a:spcPts val="295"/>
              </a:spcBef>
              <a:buSzPct val="112500"/>
              <a:buFont typeface="Wingdings"/>
              <a:buChar char=""/>
              <a:tabLst>
                <a:tab pos="321945" algn="l"/>
              </a:tabLst>
            </a:pPr>
            <a:r>
              <a:rPr lang="en-US" sz="1800" spc="-35" dirty="0" err="1">
                <a:solidFill>
                  <a:srgbClr val="006FC0"/>
                </a:solidFill>
              </a:rPr>
              <a:t>Công</a:t>
            </a:r>
            <a:r>
              <a:rPr lang="en-US" sz="1800" spc="-35" dirty="0">
                <a:solidFill>
                  <a:srgbClr val="006FC0"/>
                </a:solidFill>
              </a:rPr>
              <a:t> </a:t>
            </a:r>
            <a:r>
              <a:rPr lang="en-US" sz="1800" spc="-35" dirty="0" err="1">
                <a:solidFill>
                  <a:srgbClr val="006FC0"/>
                </a:solidFill>
              </a:rPr>
              <a:t>thức</a:t>
            </a:r>
            <a:r>
              <a:rPr lang="en-US" sz="1800" spc="-35" dirty="0">
                <a:solidFill>
                  <a:srgbClr val="006FC0"/>
                </a:solidFill>
              </a:rPr>
              <a:t> </a:t>
            </a:r>
            <a:r>
              <a:rPr lang="en-US" sz="1800" spc="-35" dirty="0" err="1">
                <a:solidFill>
                  <a:srgbClr val="006FC0"/>
                </a:solidFill>
              </a:rPr>
              <a:t>hoá</a:t>
            </a:r>
            <a:r>
              <a:rPr lang="en-US" sz="1800" spc="-35" dirty="0">
                <a:solidFill>
                  <a:srgbClr val="006FC0"/>
                </a:solidFill>
              </a:rPr>
              <a:t> </a:t>
            </a:r>
            <a:r>
              <a:rPr lang="en-US" sz="1800" spc="-35" dirty="0" err="1">
                <a:solidFill>
                  <a:srgbClr val="006FC0"/>
                </a:solidFill>
              </a:rPr>
              <a:t>học</a:t>
            </a:r>
            <a:r>
              <a:rPr lang="en-US" sz="1800" spc="-35" dirty="0">
                <a:solidFill>
                  <a:srgbClr val="006FC0"/>
                </a:solidFill>
              </a:rPr>
              <a:t> </a:t>
            </a:r>
            <a:r>
              <a:rPr lang="en-US" sz="1800" spc="-35" dirty="0" err="1">
                <a:solidFill>
                  <a:srgbClr val="006FC0"/>
                </a:solidFill>
              </a:rPr>
              <a:t>của</a:t>
            </a:r>
            <a:r>
              <a:rPr lang="en-US" sz="1800" spc="-35" dirty="0">
                <a:solidFill>
                  <a:srgbClr val="006FC0"/>
                </a:solidFill>
              </a:rPr>
              <a:t> </a:t>
            </a:r>
            <a:r>
              <a:rPr lang="en-US" sz="1800" spc="-35" dirty="0" err="1">
                <a:solidFill>
                  <a:srgbClr val="006FC0"/>
                </a:solidFill>
              </a:rPr>
              <a:t>đơn</a:t>
            </a:r>
            <a:r>
              <a:rPr lang="en-US" sz="1800" spc="-35" dirty="0">
                <a:solidFill>
                  <a:srgbClr val="006FC0"/>
                </a:solidFill>
              </a:rPr>
              <a:t> </a:t>
            </a:r>
            <a:r>
              <a:rPr lang="en-US" sz="1800" spc="-35" dirty="0" err="1">
                <a:solidFill>
                  <a:srgbClr val="006FC0"/>
                </a:solidFill>
              </a:rPr>
              <a:t>chất</a:t>
            </a:r>
            <a:endParaRPr lang="en-US" sz="1800" spc="-35" dirty="0">
              <a:solidFill>
                <a:srgbClr val="006FC0"/>
              </a:solidFill>
            </a:endParaRPr>
          </a:p>
          <a:p>
            <a:pPr marL="321310" indent="-287020">
              <a:lnSpc>
                <a:spcPct val="100000"/>
              </a:lnSpc>
              <a:spcBef>
                <a:spcPts val="295"/>
              </a:spcBef>
              <a:buSzPct val="112500"/>
              <a:buFont typeface="Wingdings"/>
              <a:buChar char=""/>
              <a:tabLst>
                <a:tab pos="321945" algn="l"/>
              </a:tabLst>
            </a:pPr>
            <a:r>
              <a:rPr lang="en-US" sz="1800" spc="-35" dirty="0" err="1">
                <a:solidFill>
                  <a:srgbClr val="006FC0"/>
                </a:solidFill>
              </a:rPr>
              <a:t>Công</a:t>
            </a:r>
            <a:r>
              <a:rPr lang="en-US" sz="1800" spc="-35" dirty="0">
                <a:solidFill>
                  <a:srgbClr val="006FC0"/>
                </a:solidFill>
              </a:rPr>
              <a:t> </a:t>
            </a:r>
            <a:r>
              <a:rPr lang="en-US" sz="1800" spc="-35" dirty="0" err="1">
                <a:solidFill>
                  <a:srgbClr val="006FC0"/>
                </a:solidFill>
              </a:rPr>
              <a:t>thức</a:t>
            </a:r>
            <a:r>
              <a:rPr lang="en-US" sz="1800" spc="-35" dirty="0">
                <a:solidFill>
                  <a:srgbClr val="006FC0"/>
                </a:solidFill>
              </a:rPr>
              <a:t> </a:t>
            </a:r>
            <a:r>
              <a:rPr lang="en-US" sz="1800" spc="-35" dirty="0" err="1">
                <a:solidFill>
                  <a:srgbClr val="006FC0"/>
                </a:solidFill>
              </a:rPr>
              <a:t>hoá</a:t>
            </a:r>
            <a:r>
              <a:rPr lang="en-US" sz="1800" spc="-35" dirty="0">
                <a:solidFill>
                  <a:srgbClr val="006FC0"/>
                </a:solidFill>
              </a:rPr>
              <a:t> </a:t>
            </a:r>
            <a:r>
              <a:rPr lang="en-US" sz="1800" spc="-35" dirty="0" err="1">
                <a:solidFill>
                  <a:srgbClr val="006FC0"/>
                </a:solidFill>
              </a:rPr>
              <a:t>học</a:t>
            </a:r>
            <a:r>
              <a:rPr lang="en-US" sz="1800" spc="-35" dirty="0">
                <a:solidFill>
                  <a:srgbClr val="006FC0"/>
                </a:solidFill>
              </a:rPr>
              <a:t> </a:t>
            </a:r>
            <a:r>
              <a:rPr lang="en-US" sz="1800" spc="-35" dirty="0" err="1">
                <a:solidFill>
                  <a:srgbClr val="006FC0"/>
                </a:solidFill>
              </a:rPr>
              <a:t>của</a:t>
            </a:r>
            <a:r>
              <a:rPr lang="en-US" sz="1800" spc="-35" dirty="0">
                <a:solidFill>
                  <a:srgbClr val="006FC0"/>
                </a:solidFill>
              </a:rPr>
              <a:t> </a:t>
            </a:r>
            <a:r>
              <a:rPr lang="en-US" sz="1800" spc="-35" dirty="0" err="1">
                <a:solidFill>
                  <a:srgbClr val="006FC0"/>
                </a:solidFill>
              </a:rPr>
              <a:t>hợp</a:t>
            </a:r>
            <a:r>
              <a:rPr lang="en-US" sz="1800" spc="-35" dirty="0">
                <a:solidFill>
                  <a:srgbClr val="006FC0"/>
                </a:solidFill>
              </a:rPr>
              <a:t> </a:t>
            </a:r>
            <a:r>
              <a:rPr lang="en-US" sz="1800" spc="-35" dirty="0" err="1">
                <a:solidFill>
                  <a:srgbClr val="006FC0"/>
                </a:solidFill>
              </a:rPr>
              <a:t>chất</a:t>
            </a:r>
            <a:endParaRPr sz="1800" dirty="0"/>
          </a:p>
          <a:p>
            <a:pPr marL="321310" indent="-287020">
              <a:lnSpc>
                <a:spcPct val="100000"/>
              </a:lnSpc>
              <a:buSzPct val="112500"/>
              <a:buFont typeface="Wingdings"/>
              <a:buChar char=""/>
              <a:tabLst>
                <a:tab pos="321945" algn="l"/>
              </a:tabLst>
            </a:pPr>
            <a:r>
              <a:rPr lang="en-US" sz="1800" spc="-60" dirty="0">
                <a:solidFill>
                  <a:srgbClr val="006FC0"/>
                </a:solidFill>
              </a:rPr>
              <a:t>Ý </a:t>
            </a:r>
            <a:r>
              <a:rPr lang="en-US" sz="1800" spc="-60" dirty="0" err="1">
                <a:solidFill>
                  <a:srgbClr val="006FC0"/>
                </a:solidFill>
              </a:rPr>
              <a:t>nghĩa</a:t>
            </a:r>
            <a:r>
              <a:rPr lang="en-US" sz="1800" spc="-60" dirty="0">
                <a:solidFill>
                  <a:srgbClr val="006FC0"/>
                </a:solidFill>
              </a:rPr>
              <a:t> </a:t>
            </a:r>
            <a:r>
              <a:rPr lang="en-US" sz="1800" spc="-60" dirty="0" err="1">
                <a:solidFill>
                  <a:srgbClr val="006FC0"/>
                </a:solidFill>
              </a:rPr>
              <a:t>công</a:t>
            </a:r>
            <a:r>
              <a:rPr lang="en-US" sz="1800" spc="-60" dirty="0">
                <a:solidFill>
                  <a:srgbClr val="006FC0"/>
                </a:solidFill>
              </a:rPr>
              <a:t> </a:t>
            </a:r>
            <a:r>
              <a:rPr lang="en-US" sz="1800" spc="-60" dirty="0" err="1">
                <a:solidFill>
                  <a:srgbClr val="006FC0"/>
                </a:solidFill>
              </a:rPr>
              <a:t>thức</a:t>
            </a:r>
            <a:r>
              <a:rPr lang="en-US" sz="1800" spc="-60" dirty="0">
                <a:solidFill>
                  <a:srgbClr val="006FC0"/>
                </a:solidFill>
              </a:rPr>
              <a:t> </a:t>
            </a:r>
            <a:r>
              <a:rPr lang="en-US" sz="1800" spc="-60" dirty="0" err="1">
                <a:solidFill>
                  <a:srgbClr val="006FC0"/>
                </a:solidFill>
              </a:rPr>
              <a:t>hoá</a:t>
            </a:r>
            <a:r>
              <a:rPr lang="en-US" sz="1800" spc="-60" dirty="0">
                <a:solidFill>
                  <a:srgbClr val="006FC0"/>
                </a:solidFill>
              </a:rPr>
              <a:t> </a:t>
            </a:r>
            <a:r>
              <a:rPr lang="en-US" sz="1800" spc="-60" dirty="0" err="1">
                <a:solidFill>
                  <a:srgbClr val="006FC0"/>
                </a:solidFill>
              </a:rPr>
              <a:t>học</a:t>
            </a:r>
            <a:endParaRPr lang="en-US" sz="1800" spc="-60" dirty="0">
              <a:solidFill>
                <a:srgbClr val="006FC0"/>
              </a:solidFill>
            </a:endParaRPr>
          </a:p>
          <a:p>
            <a:pPr marL="321310" indent="-287020">
              <a:lnSpc>
                <a:spcPct val="100000"/>
              </a:lnSpc>
              <a:buSzPct val="112500"/>
              <a:buFont typeface="Wingdings"/>
              <a:buChar char=""/>
              <a:tabLst>
                <a:tab pos="321945" algn="l"/>
              </a:tabLst>
            </a:pPr>
            <a:r>
              <a:rPr lang="en-US" sz="1800" spc="-60" dirty="0" err="1">
                <a:solidFill>
                  <a:srgbClr val="006FC0"/>
                </a:solidFill>
              </a:rPr>
              <a:t>Tính</a:t>
            </a:r>
            <a:r>
              <a:rPr lang="en-US" sz="1800" spc="-60" dirty="0">
                <a:solidFill>
                  <a:srgbClr val="006FC0"/>
                </a:solidFill>
              </a:rPr>
              <a:t> </a:t>
            </a:r>
            <a:r>
              <a:rPr lang="en-US" sz="1800" spc="-60" dirty="0" err="1">
                <a:solidFill>
                  <a:srgbClr val="006FC0"/>
                </a:solidFill>
              </a:rPr>
              <a:t>phần</a:t>
            </a:r>
            <a:r>
              <a:rPr lang="en-US" sz="1800" spc="-60" dirty="0">
                <a:solidFill>
                  <a:srgbClr val="006FC0"/>
                </a:solidFill>
              </a:rPr>
              <a:t> </a:t>
            </a:r>
            <a:r>
              <a:rPr lang="en-US" sz="1800" spc="-60" dirty="0" err="1">
                <a:solidFill>
                  <a:srgbClr val="006FC0"/>
                </a:solidFill>
              </a:rPr>
              <a:t>trăm</a:t>
            </a:r>
            <a:r>
              <a:rPr lang="en-US" sz="1800" spc="-60" dirty="0">
                <a:solidFill>
                  <a:srgbClr val="006FC0"/>
                </a:solidFill>
              </a:rPr>
              <a:t> </a:t>
            </a:r>
            <a:r>
              <a:rPr lang="en-US" sz="1800" spc="-60" dirty="0" err="1">
                <a:solidFill>
                  <a:srgbClr val="006FC0"/>
                </a:solidFill>
              </a:rPr>
              <a:t>khối</a:t>
            </a:r>
            <a:r>
              <a:rPr lang="en-US" sz="1800" spc="-60" dirty="0">
                <a:solidFill>
                  <a:srgbClr val="006FC0"/>
                </a:solidFill>
              </a:rPr>
              <a:t> </a:t>
            </a:r>
            <a:r>
              <a:rPr lang="en-US" sz="1800" spc="-60" dirty="0" err="1">
                <a:solidFill>
                  <a:srgbClr val="006FC0"/>
                </a:solidFill>
              </a:rPr>
              <a:t>lượng</a:t>
            </a:r>
            <a:r>
              <a:rPr lang="en-US" sz="1800" spc="-60" dirty="0">
                <a:solidFill>
                  <a:srgbClr val="006FC0"/>
                </a:solidFill>
              </a:rPr>
              <a:t> </a:t>
            </a:r>
            <a:r>
              <a:rPr lang="en-US" sz="1800" spc="-60" dirty="0" err="1">
                <a:solidFill>
                  <a:srgbClr val="006FC0"/>
                </a:solidFill>
              </a:rPr>
              <a:t>các</a:t>
            </a:r>
            <a:r>
              <a:rPr lang="en-US" sz="1800" spc="-60" dirty="0">
                <a:solidFill>
                  <a:srgbClr val="006FC0"/>
                </a:solidFill>
              </a:rPr>
              <a:t> </a:t>
            </a:r>
            <a:r>
              <a:rPr lang="en-US" sz="1800" spc="-60" dirty="0" err="1">
                <a:solidFill>
                  <a:srgbClr val="006FC0"/>
                </a:solidFill>
              </a:rPr>
              <a:t>nguyên</a:t>
            </a:r>
            <a:r>
              <a:rPr lang="en-US" sz="1800" spc="-60" dirty="0">
                <a:solidFill>
                  <a:srgbClr val="006FC0"/>
                </a:solidFill>
              </a:rPr>
              <a:t> </a:t>
            </a:r>
            <a:r>
              <a:rPr lang="en-US" sz="1800" spc="-60" dirty="0" err="1">
                <a:solidFill>
                  <a:srgbClr val="006FC0"/>
                </a:solidFill>
              </a:rPr>
              <a:t>tố</a:t>
            </a:r>
            <a:r>
              <a:rPr lang="en-US" sz="1800" spc="-60" dirty="0">
                <a:solidFill>
                  <a:srgbClr val="006FC0"/>
                </a:solidFill>
              </a:rPr>
              <a:t> </a:t>
            </a:r>
            <a:r>
              <a:rPr lang="en-US" sz="1800" spc="-60" dirty="0" err="1">
                <a:solidFill>
                  <a:srgbClr val="006FC0"/>
                </a:solidFill>
              </a:rPr>
              <a:t>trong</a:t>
            </a:r>
            <a:r>
              <a:rPr lang="en-US" sz="1800" spc="-60" dirty="0">
                <a:solidFill>
                  <a:srgbClr val="006FC0"/>
                </a:solidFill>
              </a:rPr>
              <a:t> </a:t>
            </a:r>
            <a:r>
              <a:rPr lang="en-US" sz="1800" spc="-60" dirty="0" err="1">
                <a:solidFill>
                  <a:srgbClr val="006FC0"/>
                </a:solidFill>
              </a:rPr>
              <a:t>hợp</a:t>
            </a:r>
            <a:r>
              <a:rPr lang="en-US" sz="1800" spc="-60" dirty="0">
                <a:solidFill>
                  <a:srgbClr val="006FC0"/>
                </a:solidFill>
              </a:rPr>
              <a:t> </a:t>
            </a:r>
            <a:r>
              <a:rPr lang="en-US" sz="1800" spc="-60" dirty="0" err="1">
                <a:solidFill>
                  <a:srgbClr val="006FC0"/>
                </a:solidFill>
              </a:rPr>
              <a:t>chất</a:t>
            </a:r>
            <a:endParaRPr sz="1800" dirty="0"/>
          </a:p>
        </p:txBody>
      </p:sp>
      <p:sp>
        <p:nvSpPr>
          <p:cNvPr id="62" name="object 53"/>
          <p:cNvSpPr txBox="1">
            <a:spLocks noGrp="1"/>
          </p:cNvSpPr>
          <p:nvPr>
            <p:ph sz="half" idx="2"/>
          </p:nvPr>
        </p:nvSpPr>
        <p:spPr>
          <a:xfrm>
            <a:off x="4228114" y="3207927"/>
            <a:ext cx="2825115" cy="1165063"/>
          </a:xfrm>
          <a:prstGeom prst="rect">
            <a:avLst/>
          </a:prstGeom>
        </p:spPr>
        <p:txBody>
          <a:bodyPr vert="horz" wrap="square" lIns="0" tIns="13335" rIns="0" bIns="0" rtlCol="0">
            <a:spAutoFit/>
          </a:bodyPr>
          <a:lstStyle/>
          <a:p>
            <a:pPr marR="61594" algn="ctr">
              <a:lnSpc>
                <a:spcPct val="100000"/>
              </a:lnSpc>
            </a:pPr>
            <a:r>
              <a:rPr lang="en-US" spc="-100" dirty="0" err="1"/>
              <a:t>Hoá</a:t>
            </a:r>
            <a:r>
              <a:rPr lang="en-US" spc="-100" dirty="0"/>
              <a:t> </a:t>
            </a:r>
            <a:r>
              <a:rPr lang="en-US" spc="-100" dirty="0" err="1"/>
              <a:t>trị</a:t>
            </a:r>
            <a:endParaRPr spc="35" dirty="0"/>
          </a:p>
          <a:p>
            <a:pPr marL="321310" indent="-287020">
              <a:lnSpc>
                <a:spcPct val="100000"/>
              </a:lnSpc>
              <a:spcBef>
                <a:spcPts val="295"/>
              </a:spcBef>
              <a:buSzPct val="112500"/>
              <a:buFont typeface="Wingdings"/>
              <a:buChar char=""/>
              <a:tabLst>
                <a:tab pos="321945" algn="l"/>
              </a:tabLst>
            </a:pPr>
            <a:r>
              <a:rPr lang="en-US" sz="1800" spc="55" dirty="0" err="1">
                <a:solidFill>
                  <a:srgbClr val="006FC0"/>
                </a:solidFill>
              </a:rPr>
              <a:t>Cách</a:t>
            </a:r>
            <a:r>
              <a:rPr lang="en-US" sz="1800" spc="55" dirty="0">
                <a:solidFill>
                  <a:srgbClr val="006FC0"/>
                </a:solidFill>
              </a:rPr>
              <a:t> </a:t>
            </a:r>
            <a:r>
              <a:rPr lang="en-US" sz="1800" spc="55" dirty="0" err="1">
                <a:solidFill>
                  <a:srgbClr val="006FC0"/>
                </a:solidFill>
              </a:rPr>
              <a:t>xác</a:t>
            </a:r>
            <a:r>
              <a:rPr lang="en-US" sz="1800" spc="55" dirty="0">
                <a:solidFill>
                  <a:srgbClr val="006FC0"/>
                </a:solidFill>
              </a:rPr>
              <a:t> </a:t>
            </a:r>
            <a:r>
              <a:rPr lang="en-US" sz="1800" spc="55" dirty="0" err="1">
                <a:solidFill>
                  <a:srgbClr val="006FC0"/>
                </a:solidFill>
              </a:rPr>
              <a:t>định</a:t>
            </a:r>
            <a:endParaRPr sz="1800" dirty="0"/>
          </a:p>
          <a:p>
            <a:pPr marL="321310" indent="-287020">
              <a:lnSpc>
                <a:spcPct val="100000"/>
              </a:lnSpc>
              <a:buSzPct val="112500"/>
              <a:buFont typeface="Wingdings"/>
              <a:buChar char=""/>
              <a:tabLst>
                <a:tab pos="321945" algn="l"/>
              </a:tabLst>
            </a:pPr>
            <a:r>
              <a:rPr lang="en-US" sz="1800" spc="-60" dirty="0" err="1">
                <a:solidFill>
                  <a:srgbClr val="006FC0"/>
                </a:solidFill>
              </a:rPr>
              <a:t>Quy</a:t>
            </a:r>
            <a:r>
              <a:rPr lang="en-US" sz="1800" spc="-60" dirty="0">
                <a:solidFill>
                  <a:srgbClr val="006FC0"/>
                </a:solidFill>
              </a:rPr>
              <a:t> </a:t>
            </a:r>
            <a:r>
              <a:rPr lang="en-US" sz="1800" spc="-60" dirty="0" err="1">
                <a:solidFill>
                  <a:srgbClr val="006FC0"/>
                </a:solidFill>
              </a:rPr>
              <a:t>tắc</a:t>
            </a:r>
            <a:r>
              <a:rPr lang="en-US" sz="1800" spc="-60" dirty="0">
                <a:solidFill>
                  <a:srgbClr val="006FC0"/>
                </a:solidFill>
              </a:rPr>
              <a:t> </a:t>
            </a:r>
            <a:r>
              <a:rPr lang="en-US" sz="1800" spc="-60" dirty="0" err="1">
                <a:solidFill>
                  <a:srgbClr val="006FC0"/>
                </a:solidFill>
              </a:rPr>
              <a:t>hoá</a:t>
            </a:r>
            <a:r>
              <a:rPr lang="en-US" sz="1800" spc="-60" dirty="0">
                <a:solidFill>
                  <a:srgbClr val="006FC0"/>
                </a:solidFill>
              </a:rPr>
              <a:t> </a:t>
            </a:r>
            <a:r>
              <a:rPr lang="en-US" sz="1800" spc="-60" dirty="0" err="1">
                <a:solidFill>
                  <a:srgbClr val="006FC0"/>
                </a:solidFill>
              </a:rPr>
              <a:t>trị</a:t>
            </a:r>
            <a:endParaRPr sz="1800" dirty="0"/>
          </a:p>
        </p:txBody>
      </p:sp>
      <p:sp>
        <p:nvSpPr>
          <p:cNvPr id="63" name="object 53"/>
          <p:cNvSpPr txBox="1">
            <a:spLocks noGrp="1"/>
          </p:cNvSpPr>
          <p:nvPr>
            <p:ph sz="half" idx="2"/>
          </p:nvPr>
        </p:nvSpPr>
        <p:spPr>
          <a:xfrm>
            <a:off x="8200798" y="3282661"/>
            <a:ext cx="2825115" cy="2149948"/>
          </a:xfrm>
          <a:prstGeom prst="rect">
            <a:avLst/>
          </a:prstGeom>
        </p:spPr>
        <p:txBody>
          <a:bodyPr vert="horz" wrap="square" lIns="0" tIns="13335" rIns="0" bIns="0" rtlCol="0">
            <a:spAutoFit/>
          </a:bodyPr>
          <a:lstStyle/>
          <a:p>
            <a:pPr marR="61594" algn="ctr">
              <a:lnSpc>
                <a:spcPct val="100000"/>
              </a:lnSpc>
            </a:pPr>
            <a:r>
              <a:rPr lang="en-US" spc="-100" dirty="0" err="1"/>
              <a:t>Lập</a:t>
            </a:r>
            <a:r>
              <a:rPr lang="en-US" spc="-100" dirty="0"/>
              <a:t> </a:t>
            </a:r>
            <a:r>
              <a:rPr lang="en-US" spc="-100" dirty="0" err="1"/>
              <a:t>Công</a:t>
            </a:r>
            <a:r>
              <a:rPr lang="en-US" spc="-100" dirty="0"/>
              <a:t> </a:t>
            </a:r>
            <a:r>
              <a:rPr lang="en-US" spc="-100" dirty="0" err="1"/>
              <a:t>thức</a:t>
            </a:r>
            <a:r>
              <a:rPr lang="en-US" spc="-100" dirty="0"/>
              <a:t> </a:t>
            </a:r>
            <a:r>
              <a:rPr lang="en-US" spc="-100" dirty="0" err="1"/>
              <a:t>hoá</a:t>
            </a:r>
            <a:r>
              <a:rPr lang="en-US" spc="-100" dirty="0"/>
              <a:t> </a:t>
            </a:r>
            <a:r>
              <a:rPr lang="en-US" spc="-100" dirty="0" err="1"/>
              <a:t>học</a:t>
            </a:r>
            <a:r>
              <a:rPr lang="en-US" spc="-100" dirty="0"/>
              <a:t> </a:t>
            </a:r>
            <a:r>
              <a:rPr lang="en-US" spc="-100" dirty="0" err="1"/>
              <a:t>của</a:t>
            </a:r>
            <a:r>
              <a:rPr lang="en-US" spc="-100" dirty="0"/>
              <a:t> </a:t>
            </a:r>
            <a:r>
              <a:rPr lang="en-US" spc="-100" dirty="0" err="1"/>
              <a:t>hợp</a:t>
            </a:r>
            <a:r>
              <a:rPr lang="en-US" spc="-100" dirty="0"/>
              <a:t> </a:t>
            </a:r>
            <a:r>
              <a:rPr lang="en-US" spc="-100" dirty="0" err="1"/>
              <a:t>chất</a:t>
            </a:r>
            <a:endParaRPr spc="35" dirty="0"/>
          </a:p>
          <a:p>
            <a:pPr marL="321310" indent="-287020">
              <a:lnSpc>
                <a:spcPct val="100000"/>
              </a:lnSpc>
              <a:spcBef>
                <a:spcPts val="295"/>
              </a:spcBef>
              <a:buSzPct val="112500"/>
              <a:buFont typeface="Wingdings"/>
              <a:buChar char=""/>
              <a:tabLst>
                <a:tab pos="321945" algn="l"/>
              </a:tabLst>
            </a:pPr>
            <a:r>
              <a:rPr lang="en-US" sz="1800" spc="55" dirty="0" err="1">
                <a:solidFill>
                  <a:srgbClr val="006FC0"/>
                </a:solidFill>
              </a:rPr>
              <a:t>Lập</a:t>
            </a:r>
            <a:r>
              <a:rPr lang="en-US" sz="1800" spc="55" dirty="0">
                <a:solidFill>
                  <a:srgbClr val="006FC0"/>
                </a:solidFill>
              </a:rPr>
              <a:t> CTHH </a:t>
            </a:r>
            <a:r>
              <a:rPr lang="en-US" sz="1800" spc="55" dirty="0" err="1">
                <a:solidFill>
                  <a:srgbClr val="006FC0"/>
                </a:solidFill>
              </a:rPr>
              <a:t>của</a:t>
            </a:r>
            <a:r>
              <a:rPr lang="en-US" sz="1800" spc="55" dirty="0">
                <a:solidFill>
                  <a:srgbClr val="006FC0"/>
                </a:solidFill>
              </a:rPr>
              <a:t> </a:t>
            </a:r>
            <a:r>
              <a:rPr lang="en-US" sz="1800" spc="55" dirty="0" err="1">
                <a:solidFill>
                  <a:srgbClr val="006FC0"/>
                </a:solidFill>
              </a:rPr>
              <a:t>hợp</a:t>
            </a:r>
            <a:r>
              <a:rPr lang="en-US" sz="1800" spc="55" dirty="0">
                <a:solidFill>
                  <a:srgbClr val="006FC0"/>
                </a:solidFill>
              </a:rPr>
              <a:t> </a:t>
            </a:r>
            <a:r>
              <a:rPr lang="en-US" sz="1800" spc="55" dirty="0" err="1">
                <a:solidFill>
                  <a:srgbClr val="006FC0"/>
                </a:solidFill>
              </a:rPr>
              <a:t>chất</a:t>
            </a:r>
            <a:r>
              <a:rPr lang="en-US" sz="1800" spc="55" dirty="0">
                <a:solidFill>
                  <a:srgbClr val="006FC0"/>
                </a:solidFill>
              </a:rPr>
              <a:t> </a:t>
            </a:r>
            <a:r>
              <a:rPr lang="en-US" sz="1800" spc="55" dirty="0" err="1">
                <a:solidFill>
                  <a:srgbClr val="006FC0"/>
                </a:solidFill>
              </a:rPr>
              <a:t>khi</a:t>
            </a:r>
            <a:r>
              <a:rPr lang="en-US" sz="1800" spc="55" dirty="0">
                <a:solidFill>
                  <a:srgbClr val="006FC0"/>
                </a:solidFill>
              </a:rPr>
              <a:t> </a:t>
            </a:r>
            <a:r>
              <a:rPr lang="en-US" sz="1800" spc="55" dirty="0" err="1">
                <a:solidFill>
                  <a:srgbClr val="006FC0"/>
                </a:solidFill>
              </a:rPr>
              <a:t>biết</a:t>
            </a:r>
            <a:r>
              <a:rPr lang="en-US" sz="1800" spc="55" dirty="0">
                <a:solidFill>
                  <a:srgbClr val="006FC0"/>
                </a:solidFill>
              </a:rPr>
              <a:t> </a:t>
            </a:r>
            <a:r>
              <a:rPr lang="en-US" sz="1800" spc="55" dirty="0" err="1">
                <a:solidFill>
                  <a:srgbClr val="006FC0"/>
                </a:solidFill>
              </a:rPr>
              <a:t>hoá</a:t>
            </a:r>
            <a:r>
              <a:rPr lang="en-US" sz="1800" spc="55" dirty="0">
                <a:solidFill>
                  <a:srgbClr val="006FC0"/>
                </a:solidFill>
              </a:rPr>
              <a:t> </a:t>
            </a:r>
            <a:r>
              <a:rPr lang="en-US" sz="1800" spc="55" dirty="0" err="1">
                <a:solidFill>
                  <a:srgbClr val="006FC0"/>
                </a:solidFill>
              </a:rPr>
              <a:t>trị</a:t>
            </a:r>
            <a:endParaRPr sz="1800" dirty="0"/>
          </a:p>
          <a:p>
            <a:pPr marL="321310" indent="-287020">
              <a:lnSpc>
                <a:spcPct val="100000"/>
              </a:lnSpc>
              <a:buSzPct val="112500"/>
              <a:buFont typeface="Wingdings"/>
              <a:buChar char=""/>
              <a:tabLst>
                <a:tab pos="321945" algn="l"/>
              </a:tabLst>
            </a:pPr>
            <a:r>
              <a:rPr lang="en-US" sz="1800" spc="-60" dirty="0" err="1">
                <a:solidFill>
                  <a:srgbClr val="006FC0"/>
                </a:solidFill>
              </a:rPr>
              <a:t>Lập</a:t>
            </a:r>
            <a:r>
              <a:rPr lang="en-US" sz="1800" spc="-60" dirty="0">
                <a:solidFill>
                  <a:srgbClr val="006FC0"/>
                </a:solidFill>
              </a:rPr>
              <a:t> CTHH </a:t>
            </a:r>
            <a:r>
              <a:rPr lang="en-US" sz="1800" spc="-60" dirty="0" err="1">
                <a:solidFill>
                  <a:srgbClr val="006FC0"/>
                </a:solidFill>
              </a:rPr>
              <a:t>của</a:t>
            </a:r>
            <a:r>
              <a:rPr lang="en-US" sz="1800" spc="-60" dirty="0">
                <a:solidFill>
                  <a:srgbClr val="006FC0"/>
                </a:solidFill>
              </a:rPr>
              <a:t> </a:t>
            </a:r>
            <a:r>
              <a:rPr lang="en-US" sz="1800" spc="-60" dirty="0" err="1">
                <a:solidFill>
                  <a:srgbClr val="006FC0"/>
                </a:solidFill>
              </a:rPr>
              <a:t>hợp</a:t>
            </a:r>
            <a:r>
              <a:rPr lang="en-US" sz="1800" spc="-60" dirty="0">
                <a:solidFill>
                  <a:srgbClr val="006FC0"/>
                </a:solidFill>
              </a:rPr>
              <a:t> </a:t>
            </a:r>
            <a:r>
              <a:rPr lang="en-US" sz="1800" spc="-60" dirty="0" err="1">
                <a:solidFill>
                  <a:srgbClr val="006FC0"/>
                </a:solidFill>
              </a:rPr>
              <a:t>chất</a:t>
            </a:r>
            <a:r>
              <a:rPr lang="en-US" sz="1800" spc="-60" dirty="0">
                <a:solidFill>
                  <a:srgbClr val="006FC0"/>
                </a:solidFill>
              </a:rPr>
              <a:t> </a:t>
            </a:r>
            <a:r>
              <a:rPr lang="en-US" sz="1800" spc="-60" dirty="0" err="1">
                <a:solidFill>
                  <a:srgbClr val="006FC0"/>
                </a:solidFill>
              </a:rPr>
              <a:t>theo</a:t>
            </a:r>
            <a:r>
              <a:rPr lang="en-US" sz="1800" spc="-60" dirty="0">
                <a:solidFill>
                  <a:srgbClr val="006FC0"/>
                </a:solidFill>
              </a:rPr>
              <a:t> </a:t>
            </a:r>
            <a:r>
              <a:rPr lang="en-US" sz="1800" spc="-60" dirty="0" err="1">
                <a:solidFill>
                  <a:srgbClr val="006FC0"/>
                </a:solidFill>
              </a:rPr>
              <a:t>phần</a:t>
            </a:r>
            <a:r>
              <a:rPr lang="en-US" sz="1800" spc="-60" dirty="0">
                <a:solidFill>
                  <a:srgbClr val="006FC0"/>
                </a:solidFill>
              </a:rPr>
              <a:t> </a:t>
            </a:r>
            <a:r>
              <a:rPr lang="en-US" sz="1800" spc="-60" dirty="0" err="1">
                <a:solidFill>
                  <a:srgbClr val="006FC0"/>
                </a:solidFill>
              </a:rPr>
              <a:t>trăm</a:t>
            </a:r>
            <a:r>
              <a:rPr lang="en-US" sz="1800" spc="-60" dirty="0">
                <a:solidFill>
                  <a:srgbClr val="006FC0"/>
                </a:solidFill>
              </a:rPr>
              <a:t> </a:t>
            </a:r>
            <a:r>
              <a:rPr lang="en-US" sz="1800" spc="-60" dirty="0" err="1">
                <a:solidFill>
                  <a:srgbClr val="006FC0"/>
                </a:solidFill>
              </a:rPr>
              <a:t>các</a:t>
            </a:r>
            <a:r>
              <a:rPr lang="en-US" sz="1800" spc="-60" dirty="0">
                <a:solidFill>
                  <a:srgbClr val="006FC0"/>
                </a:solidFill>
              </a:rPr>
              <a:t> </a:t>
            </a:r>
            <a:r>
              <a:rPr lang="en-US" sz="1800" spc="-60" dirty="0" err="1">
                <a:solidFill>
                  <a:srgbClr val="006FC0"/>
                </a:solidFill>
              </a:rPr>
              <a:t>nguyên</a:t>
            </a:r>
            <a:r>
              <a:rPr lang="en-US" sz="1800" spc="-60" dirty="0">
                <a:solidFill>
                  <a:srgbClr val="006FC0"/>
                </a:solidFill>
              </a:rPr>
              <a:t> </a:t>
            </a:r>
            <a:r>
              <a:rPr lang="en-US" sz="1800" spc="-60" dirty="0" err="1">
                <a:solidFill>
                  <a:srgbClr val="006FC0"/>
                </a:solidFill>
              </a:rPr>
              <a:t>tố</a:t>
            </a:r>
            <a:endParaRPr sz="1800" dirty="0"/>
          </a:p>
        </p:txBody>
      </p:sp>
    </p:spTree>
    <p:extLst>
      <p:ext uri="{BB962C8B-B14F-4D97-AF65-F5344CB8AC3E}">
        <p14:creationId xmlns:p14="http://schemas.microsoft.com/office/powerpoint/2010/main" val="1568953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1302130"/>
          </a:xfrm>
          <a:prstGeom prst="rect">
            <a:avLst/>
          </a:prstGeom>
        </p:spPr>
        <p:txBody>
          <a:bodyPr vert="horz" wrap="square" lIns="0" tIns="16933" rIns="0" bIns="0" rtlCol="0">
            <a:spAutoFit/>
          </a:bodyPr>
          <a:lstStyle/>
          <a:p>
            <a:pPr marL="857250" indent="-857250" algn="ctr">
              <a:spcBef>
                <a:spcPts val="133"/>
              </a:spcBef>
              <a:buAutoNum type="romanUcPeriod"/>
            </a:pPr>
            <a:r>
              <a:rPr lang="en-US" sz="4267" b="1" spc="-400" dirty="0">
                <a:solidFill>
                  <a:srgbClr val="FF0000"/>
                </a:solidFill>
                <a:latin typeface="Verdana"/>
                <a:cs typeface="Verdana"/>
              </a:rPr>
              <a:t>CÔNG THỨC HOÁ HỌC</a:t>
            </a:r>
            <a:endParaRPr lang="en-US" sz="4267" dirty="0">
              <a:solidFill>
                <a:srgbClr val="FF0000"/>
              </a:solidFill>
              <a:latin typeface="Verdana"/>
              <a:cs typeface="Verdana"/>
            </a:endParaRPr>
          </a:p>
          <a:p>
            <a:pPr algn="ctr">
              <a:spcBef>
                <a:spcPts val="133"/>
              </a:spcBef>
            </a:pPr>
            <a:r>
              <a:rPr lang="en-US" sz="4000" b="1" spc="-400" dirty="0">
                <a:solidFill>
                  <a:srgbClr val="253D68"/>
                </a:solidFill>
                <a:latin typeface="Verdana"/>
                <a:cs typeface="Verdana"/>
              </a:rPr>
              <a:t>1. </a:t>
            </a:r>
            <a:r>
              <a:rPr lang="en-US" sz="4000" b="1" spc="-400" dirty="0" err="1">
                <a:solidFill>
                  <a:srgbClr val="253D68"/>
                </a:solidFill>
                <a:latin typeface="Verdana"/>
                <a:cs typeface="Verdana"/>
              </a:rPr>
              <a:t>Công</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thức</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hoá</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học</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của</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đơn</a:t>
            </a:r>
            <a:r>
              <a:rPr lang="en-US" sz="4000" b="1" spc="-400" dirty="0">
                <a:solidFill>
                  <a:srgbClr val="253D68"/>
                </a:solidFill>
                <a:latin typeface="Verdana"/>
                <a:cs typeface="Verdana"/>
              </a:rPr>
              <a:t> </a:t>
            </a:r>
            <a:r>
              <a:rPr lang="en-US" sz="4000" b="1" spc="-400" dirty="0" err="1">
                <a:solidFill>
                  <a:srgbClr val="253D68"/>
                </a:solidFill>
                <a:latin typeface="Verdana"/>
                <a:cs typeface="Verdana"/>
              </a:rPr>
              <a:t>chất</a:t>
            </a:r>
            <a:endParaRPr lang="en-US" sz="4000" b="1" spc="-400" dirty="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a:solidFill>
                  <a:schemeClr val="bg1"/>
                </a:solidFill>
              </a:rPr>
              <a:t>Tiết</a:t>
            </a:r>
            <a:r>
              <a:rPr lang="en-US" sz="5400" dirty="0">
                <a:solidFill>
                  <a:schemeClr val="bg1"/>
                </a:solidFill>
              </a:rPr>
              <a:t> 1</a:t>
            </a:r>
            <a:endParaRPr sz="5400" dirty="0">
              <a:solidFill>
                <a:schemeClr val="bg1"/>
              </a:solidFill>
            </a:endParaRPr>
          </a:p>
        </p:txBody>
      </p:sp>
    </p:spTree>
    <p:extLst>
      <p:ext uri="{BB962C8B-B14F-4D97-AF65-F5344CB8AC3E}">
        <p14:creationId xmlns:p14="http://schemas.microsoft.com/office/powerpoint/2010/main" val="1422082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8650" y="3589084"/>
            <a:ext cx="2533817" cy="2188562"/>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3142" y="159658"/>
            <a:ext cx="4366454" cy="1875624"/>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5939" y="308801"/>
            <a:ext cx="4482616" cy="181903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97" y="3906244"/>
            <a:ext cx="4461994" cy="180939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0359" y="153403"/>
            <a:ext cx="2219325" cy="20574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6552" y="3582952"/>
            <a:ext cx="2803299" cy="2184924"/>
          </a:xfrm>
          <a:prstGeom prst="rect">
            <a:avLst/>
          </a:prstGeom>
        </p:spPr>
      </p:pic>
      <p:cxnSp>
        <p:nvCxnSpPr>
          <p:cNvPr id="16" name="Straight Connector 15"/>
          <p:cNvCxnSpPr/>
          <p:nvPr/>
        </p:nvCxnSpPr>
        <p:spPr>
          <a:xfrm flipH="1">
            <a:off x="4685082"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421876"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47" y="3062514"/>
            <a:ext cx="12195947"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54606" y="2355791"/>
            <a:ext cx="1241045"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Copper</a:t>
            </a:r>
          </a:p>
        </p:txBody>
      </p:sp>
      <p:sp>
        <p:nvSpPr>
          <p:cNvPr id="23" name="TextBox 22"/>
          <p:cNvSpPr txBox="1"/>
          <p:nvPr/>
        </p:nvSpPr>
        <p:spPr>
          <a:xfrm>
            <a:off x="6563882" y="2288563"/>
            <a:ext cx="1241045"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Carbon</a:t>
            </a:r>
          </a:p>
        </p:txBody>
      </p:sp>
      <p:sp>
        <p:nvSpPr>
          <p:cNvPr id="24" name="TextBox 23"/>
          <p:cNvSpPr txBox="1"/>
          <p:nvPr/>
        </p:nvSpPr>
        <p:spPr>
          <a:xfrm>
            <a:off x="10521655" y="6068762"/>
            <a:ext cx="105189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Ozon </a:t>
            </a:r>
          </a:p>
        </p:txBody>
      </p:sp>
      <p:sp>
        <p:nvSpPr>
          <p:cNvPr id="25" name="TextBox 24"/>
          <p:cNvSpPr txBox="1"/>
          <p:nvPr/>
        </p:nvSpPr>
        <p:spPr>
          <a:xfrm>
            <a:off x="1814888" y="6121637"/>
            <a:ext cx="90281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Gold</a:t>
            </a:r>
          </a:p>
        </p:txBody>
      </p:sp>
      <p:sp>
        <p:nvSpPr>
          <p:cNvPr id="26" name="TextBox 25"/>
          <p:cNvSpPr txBox="1"/>
          <p:nvPr/>
        </p:nvSpPr>
        <p:spPr>
          <a:xfrm>
            <a:off x="6655520" y="6112385"/>
            <a:ext cx="1869423"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oxygen</a:t>
            </a:r>
          </a:p>
        </p:txBody>
      </p:sp>
      <p:sp>
        <p:nvSpPr>
          <p:cNvPr id="27" name="TextBox 26"/>
          <p:cNvSpPr txBox="1"/>
          <p:nvPr/>
        </p:nvSpPr>
        <p:spPr>
          <a:xfrm>
            <a:off x="9910651" y="2447447"/>
            <a:ext cx="2089033"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Nitrogen</a:t>
            </a:r>
          </a:p>
        </p:txBody>
      </p:sp>
      <p:sp>
        <p:nvSpPr>
          <p:cNvPr id="28" name="Oval 27"/>
          <p:cNvSpPr/>
          <p:nvPr/>
        </p:nvSpPr>
        <p:spPr>
          <a:xfrm>
            <a:off x="3304921" y="1952127"/>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Cu</a:t>
            </a:r>
          </a:p>
        </p:txBody>
      </p:sp>
      <p:sp>
        <p:nvSpPr>
          <p:cNvPr id="29" name="Oval 28"/>
          <p:cNvSpPr/>
          <p:nvPr/>
        </p:nvSpPr>
        <p:spPr>
          <a:xfrm>
            <a:off x="7997986" y="2035282"/>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C</a:t>
            </a:r>
          </a:p>
        </p:txBody>
      </p:sp>
      <p:sp>
        <p:nvSpPr>
          <p:cNvPr id="30" name="Oval 29"/>
          <p:cNvSpPr/>
          <p:nvPr/>
        </p:nvSpPr>
        <p:spPr>
          <a:xfrm>
            <a:off x="3442519" y="5708554"/>
            <a:ext cx="884388"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Au</a:t>
            </a:r>
          </a:p>
        </p:txBody>
      </p:sp>
      <p:sp>
        <p:nvSpPr>
          <p:cNvPr id="31" name="Oval 30"/>
          <p:cNvSpPr/>
          <p:nvPr/>
        </p:nvSpPr>
        <p:spPr>
          <a:xfrm>
            <a:off x="9587654" y="1815629"/>
            <a:ext cx="814112" cy="5196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a:t>
            </a:r>
            <a:r>
              <a:rPr lang="en-US" sz="2800" baseline="-25000" dirty="0"/>
              <a:t>2</a:t>
            </a:r>
            <a:endParaRPr lang="en-US" sz="2800" baseline="30000" dirty="0">
              <a:latin typeface="Times New Roman" panose="02020603050405020304" pitchFamily="18" charset="0"/>
              <a:cs typeface="Times New Roman" panose="02020603050405020304" pitchFamily="18" charset="0"/>
            </a:endParaRPr>
          </a:p>
        </p:txBody>
      </p:sp>
      <p:sp>
        <p:nvSpPr>
          <p:cNvPr id="32" name="Oval 31"/>
          <p:cNvSpPr/>
          <p:nvPr/>
        </p:nvSpPr>
        <p:spPr>
          <a:xfrm>
            <a:off x="11238172" y="3209452"/>
            <a:ext cx="857317"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O</a:t>
            </a:r>
            <a:r>
              <a:rPr lang="en-US" sz="2800" baseline="-25000" dirty="0"/>
              <a:t>3</a:t>
            </a:r>
            <a:endParaRPr lang="en-US" sz="2800" baseline="30000" dirty="0">
              <a:latin typeface="Times New Roman" panose="02020603050405020304" pitchFamily="18" charset="0"/>
              <a:cs typeface="Times New Roman" panose="02020603050405020304" pitchFamily="18" charset="0"/>
            </a:endParaRPr>
          </a:p>
        </p:txBody>
      </p:sp>
      <p:sp>
        <p:nvSpPr>
          <p:cNvPr id="33" name="Oval 32"/>
          <p:cNvSpPr/>
          <p:nvPr/>
        </p:nvSpPr>
        <p:spPr>
          <a:xfrm>
            <a:off x="4966349" y="5955796"/>
            <a:ext cx="792733"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O</a:t>
            </a:r>
            <a:r>
              <a:rPr lang="en-US" sz="2800" baseline="-25000" dirty="0"/>
              <a:t>2</a:t>
            </a:r>
            <a:endParaRPr lang="en-US" sz="2800"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963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423" y="286665"/>
            <a:ext cx="1099066" cy="949309"/>
          </a:xfrm>
          <a:prstGeom prst="rect">
            <a:avLst/>
          </a:prstGeom>
        </p:spPr>
      </p:pic>
      <p:pic>
        <p:nvPicPr>
          <p:cNvPr id="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142" y="159658"/>
            <a:ext cx="2739528" cy="1176773"/>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Cu</a:t>
            </a: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C</a:t>
            </a: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Au</a:t>
            </a: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0" name="Oval 19"/>
          <p:cNvSpPr/>
          <p:nvPr/>
        </p:nvSpPr>
        <p:spPr>
          <a:xfrm>
            <a:off x="8213000" y="220491"/>
            <a:ext cx="544978" cy="341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O</a:t>
            </a:r>
            <a:r>
              <a:rPr lang="en-US" sz="1400" baseline="-25000" dirty="0"/>
              <a:t>3</a:t>
            </a:r>
            <a:endParaRPr lang="en-US" sz="14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O</a:t>
            </a:r>
            <a:r>
              <a:rPr lang="en-US" sz="2000" baseline="-25000" dirty="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4" y="1560497"/>
            <a:ext cx="8965291" cy="584775"/>
          </a:xfrm>
          <a:prstGeom prst="rect">
            <a:avLst/>
          </a:prstGeom>
          <a:noFill/>
        </p:spPr>
        <p:txBody>
          <a:bodyPr wrap="square" rtlCol="0">
            <a:spAutoFit/>
          </a:bodyPr>
          <a:lstStyle/>
          <a:p>
            <a:pPr algn="ctr"/>
            <a:r>
              <a:rPr lang="en-US" sz="3200" i="1" dirty="0" err="1"/>
              <a:t>Bảng</a:t>
            </a:r>
            <a:r>
              <a:rPr lang="en-US" sz="3200" i="1" dirty="0"/>
              <a:t> 1: </a:t>
            </a:r>
            <a:r>
              <a:rPr lang="en-US" sz="3200" i="1" dirty="0" err="1"/>
              <a:t>Tìm</a:t>
            </a:r>
            <a:r>
              <a:rPr lang="en-US" sz="3200" i="1" dirty="0"/>
              <a:t> </a:t>
            </a:r>
            <a:r>
              <a:rPr lang="en-US" sz="3200" i="1" dirty="0" err="1"/>
              <a:t>hiểu</a:t>
            </a:r>
            <a:r>
              <a:rPr lang="en-US" sz="3200" i="1" dirty="0"/>
              <a:t> </a:t>
            </a:r>
            <a:r>
              <a:rPr lang="en-US" sz="3200" i="1" dirty="0" err="1"/>
              <a:t>về</a:t>
            </a:r>
            <a:r>
              <a:rPr lang="en-US" sz="3200" i="1" dirty="0"/>
              <a:t> </a:t>
            </a:r>
            <a:r>
              <a:rPr lang="en-US" sz="3200" i="1" dirty="0" err="1"/>
              <a:t>công</a:t>
            </a:r>
            <a:r>
              <a:rPr lang="en-US" sz="3200" i="1" dirty="0"/>
              <a:t> </a:t>
            </a:r>
            <a:r>
              <a:rPr lang="en-US" sz="3200" i="1" dirty="0" err="1"/>
              <a:t>thức</a:t>
            </a:r>
            <a:r>
              <a:rPr lang="en-US" sz="3200" i="1" dirty="0"/>
              <a:t> </a:t>
            </a:r>
            <a:r>
              <a:rPr lang="en-US" sz="3200" i="1" dirty="0" err="1"/>
              <a:t>hóa</a:t>
            </a:r>
            <a:r>
              <a:rPr lang="en-US" sz="3200" i="1" dirty="0"/>
              <a:t> </a:t>
            </a:r>
            <a:r>
              <a:rPr lang="en-US" sz="3200" i="1" dirty="0" err="1"/>
              <a:t>học</a:t>
            </a:r>
            <a:r>
              <a:rPr lang="en-US" sz="3200" i="1" dirty="0"/>
              <a:t> </a:t>
            </a:r>
            <a:r>
              <a:rPr lang="en-US" sz="3200" i="1" dirty="0" err="1"/>
              <a:t>của</a:t>
            </a:r>
            <a:r>
              <a:rPr lang="en-US" sz="3200" i="1" dirty="0"/>
              <a:t> </a:t>
            </a:r>
            <a:r>
              <a:rPr lang="en-US" sz="3200" i="1" dirty="0" err="1"/>
              <a:t>đơn</a:t>
            </a:r>
            <a:r>
              <a:rPr lang="en-US" sz="3200" i="1" dirty="0"/>
              <a:t> </a:t>
            </a:r>
            <a:r>
              <a:rPr lang="en-US" sz="3200" i="1" dirty="0" err="1"/>
              <a:t>chất</a:t>
            </a:r>
            <a:endParaRPr lang="vi-VN" sz="3200" i="1" dirty="0"/>
          </a:p>
        </p:txBody>
      </p:sp>
      <p:graphicFrame>
        <p:nvGraphicFramePr>
          <p:cNvPr id="23" name="Table 22"/>
          <p:cNvGraphicFramePr>
            <a:graphicFrameLocks noGrp="1"/>
          </p:cNvGraphicFramePr>
          <p:nvPr>
            <p:extLst>
              <p:ext uri="{D42A27DB-BD31-4B8C-83A1-F6EECF244321}">
                <p14:modId xmlns:p14="http://schemas.microsoft.com/office/powerpoint/2010/main" val="363929973"/>
              </p:ext>
            </p:extLst>
          </p:nvPr>
        </p:nvGraphicFramePr>
        <p:xfrm>
          <a:off x="3694704" y="2406980"/>
          <a:ext cx="7794170" cy="4381722"/>
        </p:xfrm>
        <a:graphic>
          <a:graphicData uri="http://schemas.openxmlformats.org/drawingml/2006/table">
            <a:tbl>
              <a:tblPr firstRow="1" bandRow="1">
                <a:tableStyleId>{00A15C55-8517-42AA-B614-E9B94910E393}</a:tableStyleId>
              </a:tblPr>
              <a:tblGrid>
                <a:gridCol w="1248468">
                  <a:extLst>
                    <a:ext uri="{9D8B030D-6E8A-4147-A177-3AD203B41FA5}">
                      <a16:colId xmlns:a16="http://schemas.microsoft.com/office/drawing/2014/main" val="20000"/>
                    </a:ext>
                  </a:extLst>
                </a:gridCol>
                <a:gridCol w="1210794">
                  <a:extLst>
                    <a:ext uri="{9D8B030D-6E8A-4147-A177-3AD203B41FA5}">
                      <a16:colId xmlns:a16="http://schemas.microsoft.com/office/drawing/2014/main" val="20001"/>
                    </a:ext>
                  </a:extLst>
                </a:gridCol>
                <a:gridCol w="1485050">
                  <a:extLst>
                    <a:ext uri="{9D8B030D-6E8A-4147-A177-3AD203B41FA5}">
                      <a16:colId xmlns:a16="http://schemas.microsoft.com/office/drawing/2014/main" val="20002"/>
                    </a:ext>
                  </a:extLst>
                </a:gridCol>
                <a:gridCol w="2587696">
                  <a:extLst>
                    <a:ext uri="{9D8B030D-6E8A-4147-A177-3AD203B41FA5}">
                      <a16:colId xmlns:a16="http://schemas.microsoft.com/office/drawing/2014/main" val="20003"/>
                    </a:ext>
                  </a:extLst>
                </a:gridCol>
                <a:gridCol w="1262162">
                  <a:extLst>
                    <a:ext uri="{9D8B030D-6E8A-4147-A177-3AD203B41FA5}">
                      <a16:colId xmlns:a16="http://schemas.microsoft.com/office/drawing/2014/main" val="20004"/>
                    </a:ext>
                  </a:extLst>
                </a:gridCol>
              </a:tblGrid>
              <a:tr h="622207">
                <a:tc gridSpan="2">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Đơn</a:t>
                      </a:r>
                      <a:r>
                        <a:rPr lang="en-US" sz="2000" b="0" baseline="0" dirty="0">
                          <a:solidFill>
                            <a:schemeClr val="tx1"/>
                          </a:solidFill>
                          <a:latin typeface="Times New Roman" panose="02020603050405020304" pitchFamily="18" charset="0"/>
                          <a:cs typeface="Times New Roman" panose="02020603050405020304" pitchFamily="18" charset="0"/>
                        </a:rPr>
                        <a:t> chất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Số</a:t>
                      </a:r>
                      <a:r>
                        <a:rPr lang="en-US" sz="2000" b="0" baseline="0" dirty="0">
                          <a:solidFill>
                            <a:schemeClr val="tx1"/>
                          </a:solidFill>
                          <a:latin typeface="Times New Roman" panose="02020603050405020304" pitchFamily="18" charset="0"/>
                          <a:cs typeface="Times New Roman" panose="02020603050405020304" pitchFamily="18" charset="0"/>
                        </a:rPr>
                        <a:t> nguyên tố</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Số</a:t>
                      </a:r>
                      <a:r>
                        <a:rPr lang="en-US" sz="2000" b="0" baseline="0" dirty="0">
                          <a:solidFill>
                            <a:schemeClr val="tx1"/>
                          </a:solidFill>
                          <a:latin typeface="Times New Roman" panose="02020603050405020304" pitchFamily="18" charset="0"/>
                          <a:cs typeface="Times New Roman" panose="02020603050405020304" pitchFamily="18" charset="0"/>
                        </a:rPr>
                        <a:t> nguyên tử cấu tạo nên 1 phân tử của chất</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a:solidFill>
                            <a:schemeClr val="tx1"/>
                          </a:solidFill>
                          <a:latin typeface="Times New Roman" panose="02020603050405020304" pitchFamily="18" charset="0"/>
                          <a:cs typeface="Times New Roman" panose="02020603050405020304" pitchFamily="18" charset="0"/>
                        </a:rPr>
                        <a:t>Công</a:t>
                      </a:r>
                      <a:r>
                        <a:rPr lang="en-US" sz="2000" b="0" baseline="0" dirty="0">
                          <a:solidFill>
                            <a:schemeClr val="tx1"/>
                          </a:solidFill>
                          <a:latin typeface="Times New Roman" panose="02020603050405020304" pitchFamily="18" charset="0"/>
                          <a:cs typeface="Times New Roman" panose="02020603050405020304" pitchFamily="18" charset="0"/>
                        </a:rPr>
                        <a:t> thức hóa học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522485">
                <a:tc rowSpan="2">
                  <a:txBody>
                    <a:bodyPr/>
                    <a:lstStyle/>
                    <a:p>
                      <a:r>
                        <a:rPr lang="en-US" sz="2000" b="0" dirty="0">
                          <a:solidFill>
                            <a:schemeClr val="tx1"/>
                          </a:solidFill>
                          <a:latin typeface="Times New Roman" panose="02020603050405020304" pitchFamily="18" charset="0"/>
                          <a:cs typeface="Times New Roman" panose="02020603050405020304" pitchFamily="18" charset="0"/>
                        </a:rPr>
                        <a:t>Kim loại</a:t>
                      </a:r>
                    </a:p>
                  </a:txBody>
                  <a:tcPr anchor="ctr"/>
                </a:tc>
                <a:tc>
                  <a:txBody>
                    <a:bodyPr/>
                    <a:lstStyle/>
                    <a:p>
                      <a:r>
                        <a:rPr lang="en-US" sz="2000" b="0" dirty="0">
                          <a:solidFill>
                            <a:schemeClr val="tx1"/>
                          </a:solidFill>
                          <a:latin typeface="Times New Roman" panose="02020603050405020304" pitchFamily="18" charset="0"/>
                          <a:cs typeface="Times New Roman" panose="02020603050405020304" pitchFamily="18" charset="0"/>
                        </a:rPr>
                        <a:t>Copper</a:t>
                      </a: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a:solidFill>
                            <a:schemeClr val="tx1"/>
                          </a:solidFill>
                          <a:latin typeface="Times New Roman" panose="02020603050405020304" pitchFamily="18" charset="0"/>
                          <a:cs typeface="Times New Roman" panose="02020603050405020304" pitchFamily="18" charset="0"/>
                        </a:rPr>
                        <a:t>Gold</a:t>
                      </a: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534572">
                <a:tc rowSpan="4">
                  <a:txBody>
                    <a:bodyPr/>
                    <a:lstStyle/>
                    <a:p>
                      <a:r>
                        <a:rPr lang="en-US" sz="2000" b="0" dirty="0">
                          <a:solidFill>
                            <a:schemeClr val="tx1"/>
                          </a:solidFill>
                          <a:latin typeface="Times New Roman" panose="02020603050405020304" pitchFamily="18" charset="0"/>
                          <a:cs typeface="Times New Roman" panose="02020603050405020304" pitchFamily="18" charset="0"/>
                        </a:rPr>
                        <a:t>Phi kim </a:t>
                      </a:r>
                    </a:p>
                  </a:txBody>
                  <a:tcPr anchor="ctr"/>
                </a:tc>
                <a:tc>
                  <a:txBody>
                    <a:bodyPr/>
                    <a:lstStyle/>
                    <a:p>
                      <a:r>
                        <a:rPr lang="en-US" sz="2000" b="0" dirty="0">
                          <a:solidFill>
                            <a:schemeClr val="tx1"/>
                          </a:solidFill>
                          <a:latin typeface="Times New Roman" panose="02020603050405020304" pitchFamily="18" charset="0"/>
                          <a:cs typeface="Times New Roman" panose="02020603050405020304" pitchFamily="18" charset="0"/>
                        </a:rPr>
                        <a:t>Cacbon</a:t>
                      </a: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54864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a:solidFill>
                            <a:schemeClr val="tx1"/>
                          </a:solidFill>
                          <a:latin typeface="Times New Roman" panose="02020603050405020304" pitchFamily="18" charset="0"/>
                          <a:cs typeface="Times New Roman" panose="02020603050405020304" pitchFamily="18" charset="0"/>
                        </a:rPr>
                        <a:t>Khi</a:t>
                      </a:r>
                      <a:r>
                        <a:rPr lang="en-US" sz="2000" b="0" dirty="0">
                          <a:solidFill>
                            <a:schemeClr val="tx1"/>
                          </a:solidFill>
                          <a:latin typeface="Times New Roman" panose="02020603050405020304" pitchFamily="18" charset="0"/>
                          <a:cs typeface="Times New Roman" panose="02020603050405020304" pitchFamily="18" charset="0"/>
                        </a:rPr>
                        <a:t>́</a:t>
                      </a:r>
                      <a:r>
                        <a:rPr lang="en-US" sz="2000" b="0" baseline="0" dirty="0">
                          <a:solidFill>
                            <a:schemeClr val="tx1"/>
                          </a:solidFill>
                          <a:latin typeface="Times New Roman" panose="02020603050405020304" pitchFamily="18" charset="0"/>
                          <a:cs typeface="Times New Roman" panose="02020603050405020304" pitchFamily="18" charset="0"/>
                        </a:rPr>
                        <a:t> Oxygen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a:solidFill>
                            <a:schemeClr val="tx1"/>
                          </a:solidFill>
                          <a:latin typeface="Times New Roman" panose="02020603050405020304" pitchFamily="18" charset="0"/>
                          <a:cs typeface="Times New Roman" panose="02020603050405020304" pitchFamily="18" charset="0"/>
                        </a:rPr>
                        <a:t>Khi</a:t>
                      </a:r>
                      <a:r>
                        <a:rPr lang="en-US" sz="2000" b="0" dirty="0">
                          <a:solidFill>
                            <a:schemeClr val="tx1"/>
                          </a:solidFill>
                          <a:latin typeface="Times New Roman" panose="02020603050405020304" pitchFamily="18" charset="0"/>
                          <a:cs typeface="Times New Roman" panose="02020603050405020304" pitchFamily="18" charset="0"/>
                        </a:rPr>
                        <a:t>́</a:t>
                      </a:r>
                      <a:r>
                        <a:rPr lang="en-US" sz="2000" b="0" baseline="0" dirty="0">
                          <a:solidFill>
                            <a:schemeClr val="tx1"/>
                          </a:solidFill>
                          <a:latin typeface="Times New Roman" panose="02020603050405020304" pitchFamily="18" charset="0"/>
                          <a:cs typeface="Times New Roman" panose="02020603050405020304" pitchFamily="18" charset="0"/>
                        </a:rPr>
                        <a:t> Nitrogen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464233">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a:solidFill>
                            <a:schemeClr val="tx1"/>
                          </a:solidFill>
                          <a:latin typeface="Times New Roman" panose="02020603050405020304" pitchFamily="18" charset="0"/>
                          <a:cs typeface="Times New Roman" panose="02020603050405020304" pitchFamily="18" charset="0"/>
                        </a:rPr>
                        <a:t>Khí</a:t>
                      </a:r>
                      <a:r>
                        <a:rPr lang="en-US" sz="2000" b="0" baseline="0">
                          <a:solidFill>
                            <a:schemeClr val="tx1"/>
                          </a:solidFill>
                          <a:latin typeface="Times New Roman" panose="02020603050405020304" pitchFamily="18" charset="0"/>
                          <a:cs typeface="Times New Roman" panose="02020603050405020304" pitchFamily="18" charset="0"/>
                        </a:rPr>
                        <a:t> Ozon</a:t>
                      </a:r>
                      <a:r>
                        <a:rPr lang="vi-VN" sz="2000" b="0" baseline="0">
                          <a:solidFill>
                            <a:schemeClr val="tx1"/>
                          </a:solidFill>
                          <a:latin typeface="Times New Roman" panose="02020603050405020304" pitchFamily="18" charset="0"/>
                          <a:cs typeface="Times New Roman" panose="02020603050405020304" pitchFamily="18" charset="0"/>
                        </a:rPr>
                        <a:t>e</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54493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TotalTime>
  <Words>2710</Words>
  <Application>Microsoft Office PowerPoint</Application>
  <PresentationFormat>Widescreen</PresentationFormat>
  <Paragraphs>510</Paragraphs>
  <Slides>55</Slides>
  <Notes>9</Notes>
  <HiddenSlides>0</HiddenSlides>
  <MMClips>2</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55</vt:i4>
      </vt:variant>
    </vt:vector>
  </HeadingPairs>
  <TitlesOfParts>
    <vt:vector size="70" baseType="lpstr">
      <vt:lpstr>#9Slide03 Kaleko 105 Round Bold</vt:lpstr>
      <vt:lpstr>Arial</vt:lpstr>
      <vt:lpstr>Calibri</vt:lpstr>
      <vt:lpstr>Calibri Light</vt:lpstr>
      <vt:lpstr>Cambria Math</vt:lpstr>
      <vt:lpstr>Comfortaa</vt:lpstr>
      <vt:lpstr>Comic Sans MS</vt:lpstr>
      <vt:lpstr>Livvic</vt:lpstr>
      <vt:lpstr>Redressed</vt:lpstr>
      <vt:lpstr>Times New Roman</vt:lpstr>
      <vt:lpstr>Verdana</vt:lpstr>
      <vt:lpstr>Wingdings</vt:lpstr>
      <vt:lpstr>Office Theme</vt:lpstr>
      <vt:lpstr>Equation</vt:lpstr>
      <vt:lpstr>MathType 6.0 Equation</vt:lpstr>
      <vt:lpstr>KHỞI ĐỘNG</vt:lpstr>
      <vt:lpstr>PowerPoint Presentation</vt:lpstr>
      <vt:lpstr>PowerPoint Presentation</vt:lpstr>
      <vt:lpstr>PowerPoint Presentation</vt:lpstr>
      <vt:lpstr>MỤC TIÊU</vt:lpstr>
      <vt:lpstr>Cấu trúc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1</vt:lpstr>
      <vt:lpstr>PowerPoint Presentation</vt:lpstr>
      <vt:lpstr>PowerPoint Presentation</vt:lpstr>
      <vt:lpstr>PowerPoint Presentation</vt:lpstr>
      <vt:lpstr>Các bước: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Lập công thức hoá học của hợp chất tạo bởi carbon và hydrogen, biết phần trăm khối lượng của C và H lần lượt là 75% , 25% và khối lượng phân tử của hợp chất là 16 amu.</vt:lpstr>
      <vt:lpstr>PowerPoint Presentation</vt:lpstr>
      <vt:lpstr>PowerPoint Presentation</vt:lpstr>
      <vt:lpstr>PowerPoint Presentation</vt:lpstr>
      <vt:lpstr>PowerPoint Presentation</vt:lpstr>
      <vt:lpstr>THỂ LỆ CUỘC THI</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User</dc:creator>
  <cp:lastModifiedBy>dao hung</cp:lastModifiedBy>
  <cp:revision>70</cp:revision>
  <dcterms:created xsi:type="dcterms:W3CDTF">2022-07-11T06:12:15Z</dcterms:created>
  <dcterms:modified xsi:type="dcterms:W3CDTF">2025-03-25T14:06:56Z</dcterms:modified>
</cp:coreProperties>
</file>