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sldIdLst>
    <p:sldId id="273" r:id="rId4"/>
    <p:sldId id="258" r:id="rId5"/>
    <p:sldId id="259" r:id="rId6"/>
    <p:sldId id="260" r:id="rId7"/>
    <p:sldId id="261" r:id="rId8"/>
    <p:sldId id="262" r:id="rId9"/>
    <p:sldId id="272" r:id="rId10"/>
    <p:sldId id="271" r:id="rId11"/>
    <p:sldId id="263" r:id="rId12"/>
    <p:sldId id="265" r:id="rId13"/>
    <p:sldId id="266" r:id="rId14"/>
    <p:sldId id="264" r:id="rId15"/>
    <p:sldId id="267" r:id="rId16"/>
    <p:sldId id="274" r:id="rId17"/>
    <p:sldId id="275" r:id="rId18"/>
    <p:sldId id="268" r:id="rId19"/>
    <p:sldId id="269" r:id="rId20"/>
    <p:sldId id="270"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3" d="100"/>
          <a:sy n="73"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74B369-BFB7-4C8D-952F-5DAC629B7EEA}"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74B369-BFB7-4C8D-952F-5DAC629B7EEA}"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74B369-BFB7-4C8D-952F-5DAC629B7EEA}"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noProof="1" smtClean="0"/>
              <a:t>Click to edit Master title style</a:t>
            </a:r>
            <a:endParaRPr lang="en-US"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1" smtClean="0"/>
              <a:t>Click to edit Master subtitle style</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F003491-A0E5-4397-AB63-155ED2AF1517}"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1027"/>
          <p:cNvSpPr>
            <a:spLocks noGrp="1"/>
          </p:cNvSpPr>
          <p:nvPr>
            <p:ph type="dt" sz="half" idx="10"/>
          </p:nvPr>
        </p:nvSpPr>
        <p:spPr/>
        <p:txBody>
          <a:bodyPr/>
          <a:lstStyle>
            <a:lvl1pPr>
              <a:defRPr/>
            </a:lvl1pPr>
          </a:lstStyle>
          <a:p>
            <a:pPr fontAlgn="base">
              <a:spcBef>
                <a:spcPct val="0"/>
              </a:spcBef>
              <a:spcAft>
                <a:spcPct val="0"/>
              </a:spcAft>
            </a:pPr>
            <a:fld id="{BB962C8B-B14F-4D97-AF65-F5344CB8AC3E}" type="datetime1">
              <a:rPr lang="en-US" smtClean="0">
                <a:solidFill>
                  <a:srgbClr val="000000"/>
                </a:solidFill>
              </a:rPr>
              <a:t>8/24/2024</a:t>
            </a:fld>
            <a:endParaRPr lang="en-US">
              <a:solidFill>
                <a:srgbClr val="000000"/>
              </a:solidFill>
            </a:endParaRPr>
          </a:p>
        </p:txBody>
      </p:sp>
      <p:sp>
        <p:nvSpPr>
          <p:cNvPr id="5" name="Footer Placeholder 1028"/>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1029"/>
          <p:cNvSpPr>
            <a:spLocks noGrp="1"/>
          </p:cNvSpPr>
          <p:nvPr>
            <p:ph type="sldNum" sz="quarter" idx="12"/>
          </p:nvPr>
        </p:nvSpPr>
        <p:spPr/>
        <p:txBody>
          <a:bodyPr/>
          <a:lstStyle>
            <a:lvl1pPr>
              <a:defRPr/>
            </a:lvl1pPr>
          </a:lstStyle>
          <a:p>
            <a:pPr fontAlgn="base">
              <a:spcBef>
                <a:spcPct val="0"/>
              </a:spcBef>
              <a:spcAft>
                <a:spcPct val="0"/>
              </a:spcAft>
            </a:pPr>
            <a:fld id="{63A98C34-8E19-4A54-B687-58AC5EDACEA7}"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4500"/>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1"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E78A9997-FBAC-4452-8924-89D5BF567063}"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609600" y="1600201"/>
            <a:ext cx="5376672"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6205728" y="1600201"/>
            <a:ext cx="5376672"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91AB774E-ACB1-47DA-AD1D-FB4ADFB01C46}"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noProof="1" smtClean="0"/>
              <a:t>Click to edit Master title style</a:t>
            </a:r>
            <a:endParaRPr lang="en-US"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4D0B194F-4B4A-4122-9815-E9ED13F257AA}"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C28FC4C3-5DDC-4997-A3AB-3AD21CF215E0}"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A1F1778A-C6CC-40AB-A282-6D83A4EBC95E}"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noProof="1" smtClean="0"/>
              <a:t>Click to edit Master title style</a:t>
            </a:r>
            <a:endParaRPr lang="en-US" noProof="1"/>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2A1CBBF0-F0D4-403D-A8A4-36D8E0D49F4C}"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74B369-BFB7-4C8D-952F-5DAC629B7EEA}"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84C8E27C-DA2F-4418-AE10-178FA42CAC6C}"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9C11404-418D-4CA6-B4AD-1CD1133142D8}"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609600" y="274639"/>
            <a:ext cx="8070573"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9AAF8296-A53F-4E7F-83A1-F0F0C23CF10B}"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noProof="1" smtClean="0"/>
              <a:t>Click to edit Master title style</a:t>
            </a:r>
            <a:endParaRPr lang="en-US"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1" smtClean="0"/>
              <a:t>Click to edit Master subtitle style</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F003491-A0E5-4397-AB63-155ED2AF1517}"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1027"/>
          <p:cNvSpPr>
            <a:spLocks noGrp="1"/>
          </p:cNvSpPr>
          <p:nvPr>
            <p:ph type="dt" sz="half" idx="10"/>
          </p:nvPr>
        </p:nvSpPr>
        <p:spPr/>
        <p:txBody>
          <a:bodyPr/>
          <a:lstStyle>
            <a:lvl1pPr>
              <a:defRPr/>
            </a:lvl1pPr>
          </a:lstStyle>
          <a:p>
            <a:pPr fontAlgn="base">
              <a:spcBef>
                <a:spcPct val="0"/>
              </a:spcBef>
              <a:spcAft>
                <a:spcPct val="0"/>
              </a:spcAft>
            </a:pPr>
            <a:fld id="{BB962C8B-B14F-4D97-AF65-F5344CB8AC3E}" type="datetime1">
              <a:rPr lang="en-US" smtClean="0">
                <a:solidFill>
                  <a:srgbClr val="000000"/>
                </a:solidFill>
              </a:rPr>
              <a:t>8/24/2024</a:t>
            </a:fld>
            <a:endParaRPr lang="en-US">
              <a:solidFill>
                <a:srgbClr val="000000"/>
              </a:solidFill>
            </a:endParaRPr>
          </a:p>
        </p:txBody>
      </p:sp>
      <p:sp>
        <p:nvSpPr>
          <p:cNvPr id="5" name="Footer Placeholder 1028"/>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1029"/>
          <p:cNvSpPr>
            <a:spLocks noGrp="1"/>
          </p:cNvSpPr>
          <p:nvPr>
            <p:ph type="sldNum" sz="quarter" idx="12"/>
          </p:nvPr>
        </p:nvSpPr>
        <p:spPr/>
        <p:txBody>
          <a:bodyPr/>
          <a:lstStyle>
            <a:lvl1pPr>
              <a:defRPr/>
            </a:lvl1pPr>
          </a:lstStyle>
          <a:p>
            <a:pPr fontAlgn="base">
              <a:spcBef>
                <a:spcPct val="0"/>
              </a:spcBef>
              <a:spcAft>
                <a:spcPct val="0"/>
              </a:spcAft>
            </a:pPr>
            <a:fld id="{63A98C34-8E19-4A54-B687-58AC5EDACEA7}"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4500"/>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1"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E78A9997-FBAC-4452-8924-89D5BF567063}"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609600" y="1600201"/>
            <a:ext cx="5376672"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6205728" y="1600201"/>
            <a:ext cx="5376672"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91AB774E-ACB1-47DA-AD1D-FB4ADFB01C46}"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noProof="1" smtClean="0"/>
              <a:t>Click to edit Master title style</a:t>
            </a:r>
            <a:endParaRPr lang="en-US"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4D0B194F-4B4A-4122-9815-E9ED13F257AA}"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C28FC4C3-5DDC-4997-A3AB-3AD21CF215E0}"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A1F1778A-C6CC-40AB-A282-6D83A4EBC95E}"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4B369-BFB7-4C8D-952F-5DAC629B7EEA}"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noProof="1" smtClean="0"/>
              <a:t>Click to edit Master title style</a:t>
            </a:r>
            <a:endParaRPr lang="en-US" noProof="1"/>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2A1CBBF0-F0D4-403D-A8A4-36D8E0D49F4C}"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84C8E27C-DA2F-4418-AE10-178FA42CAC6C}"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9C11404-418D-4CA6-B4AD-1CD1133142D8}"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609600" y="274639"/>
            <a:ext cx="8070573"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9AAF8296-A53F-4E7F-83A1-F0F0C23CF10B}" type="slidenum">
              <a:rPr lang="en-US" smtClean="0">
                <a:solidFill>
                  <a:srgbClr val="000000"/>
                </a:solidFill>
              </a:r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74B369-BFB7-4C8D-952F-5DAC629B7EEA}"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74B369-BFB7-4C8D-952F-5DAC629B7EEA}" type="datetimeFigureOut">
              <a:rPr lang="en-US" smtClean="0"/>
              <a:t>8/24/2024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74B369-BFB7-4C8D-952F-5DAC629B7EEA}" type="datetimeFigureOut">
              <a:rPr lang="en-US" smtClean="0"/>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4B369-BFB7-4C8D-952F-5DAC629B7EEA}" type="datetimeFigureOut">
              <a:rPr lang="en-US" smtClean="0"/>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4B369-BFB7-4C8D-952F-5DAC629B7EEA}"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4B369-BFB7-4C8D-952F-5DAC629B7EEA}"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4C141-EABA-4810-9868-9EEC665F17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4B369-BFB7-4C8D-952F-5DAC629B7EEA}" type="datetimeFigureOut">
              <a:rPr lang="en-US" smtClean="0"/>
              <a:t>8/24/2024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4C141-EABA-4810-9868-9EEC665F17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1025"/>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Text Placeholder 1026"/>
          <p:cNvSpPr>
            <a:spLocks noGrp="1" noChangeArrowheads="1"/>
          </p:cNvSpPr>
          <p:nvPr>
            <p:ph type="body" idx="9"/>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noProof="1">
                <a:latin typeface="Arial" panose="020B0604020202020204" pitchFamily="34" charset="0"/>
              </a:defRPr>
            </a:lvl1pPr>
          </a:lstStyle>
          <a:p>
            <a:pPr fontAlgn="base">
              <a:spcBef>
                <a:spcPct val="0"/>
              </a:spcBef>
              <a:spcAft>
                <a:spcPct val="0"/>
              </a:spcAft>
            </a:pPr>
            <a:fld id="{BB962C8B-B14F-4D97-AF65-F5344CB8AC3E}" type="datetime1">
              <a:rPr lang="en-US" smtClean="0">
                <a:solidFill>
                  <a:srgbClr val="000000"/>
                </a:solidFill>
              </a:rPr>
              <a:t>8/24/2024</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noProof="1">
                <a:latin typeface="Arial" panose="020B0604020202020204" pitchFamily="34" charset="0"/>
              </a:defRPr>
            </a:lvl1pPr>
          </a:lstStyle>
          <a:p>
            <a:pPr fontAlgn="base">
              <a:spcBef>
                <a:spcPct val="0"/>
              </a:spcBef>
              <a:spcAft>
                <a:spcPct val="0"/>
              </a:spcAft>
            </a:pPr>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noProof="1">
                <a:latin typeface="Arial" panose="020B0604020202020204" pitchFamily="34" charset="0"/>
              </a:defRPr>
            </a:lvl1pPr>
          </a:lstStyle>
          <a:p>
            <a:pPr fontAlgn="base">
              <a:spcBef>
                <a:spcPct val="0"/>
              </a:spcBef>
              <a:spcAft>
                <a:spcPct val="0"/>
              </a:spcAft>
            </a:pPr>
            <a:fld id="{B4173B81-B390-444A-ACF9-25481E025097}" type="slidenum">
              <a:rPr lang="en-US" smtClean="0">
                <a:solidFill>
                  <a:srgbClr val="000000"/>
                </a:solidFill>
              </a:r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1025"/>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Text Placeholder 1026"/>
          <p:cNvSpPr>
            <a:spLocks noGrp="1" noChangeArrowheads="1"/>
          </p:cNvSpPr>
          <p:nvPr>
            <p:ph type="body" idx="9"/>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noProof="1">
                <a:latin typeface="Arial" panose="020B0604020202020204" pitchFamily="34" charset="0"/>
              </a:defRPr>
            </a:lvl1pPr>
          </a:lstStyle>
          <a:p>
            <a:pPr fontAlgn="base">
              <a:spcBef>
                <a:spcPct val="0"/>
              </a:spcBef>
              <a:spcAft>
                <a:spcPct val="0"/>
              </a:spcAft>
            </a:pPr>
            <a:fld id="{BB962C8B-B14F-4D97-AF65-F5344CB8AC3E}" type="datetime1">
              <a:rPr lang="en-US" smtClean="0">
                <a:solidFill>
                  <a:srgbClr val="000000"/>
                </a:solidFill>
              </a:rPr>
              <a:t>8/24/2024</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noProof="1">
                <a:latin typeface="Arial" panose="020B0604020202020204" pitchFamily="34" charset="0"/>
              </a:defRPr>
            </a:lvl1pPr>
          </a:lstStyle>
          <a:p>
            <a:pPr fontAlgn="base">
              <a:spcBef>
                <a:spcPct val="0"/>
              </a:spcBef>
              <a:spcAft>
                <a:spcPct val="0"/>
              </a:spcAft>
            </a:pPr>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noProof="1">
                <a:latin typeface="Arial" panose="020B0604020202020204" pitchFamily="34" charset="0"/>
              </a:defRPr>
            </a:lvl1pPr>
          </a:lstStyle>
          <a:p>
            <a:pPr fontAlgn="base">
              <a:spcBef>
                <a:spcPct val="0"/>
              </a:spcBef>
              <a:spcAft>
                <a:spcPct val="0"/>
              </a:spcAft>
            </a:pPr>
            <a:fld id="{B4173B81-B390-444A-ACF9-25481E025097}" type="slidenum">
              <a:rPr lang="en-US" smtClean="0">
                <a:solidFill>
                  <a:srgbClr val="000000"/>
                </a:solidFill>
              </a:r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jpeg"/><Relationship Id="rId1" Type="http://schemas.openxmlformats.org/officeDocument/2006/relationships/slideLayout" Target="../slideLayouts/slideLayout29.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6656" y="1622740"/>
            <a:ext cx="11170544" cy="3682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24270" y="416641"/>
            <a:ext cx="6065950" cy="923970"/>
          </a:xfrm>
          <a:prstGeom prst="rect">
            <a:avLst/>
          </a:prstGeom>
        </p:spPr>
      </p:pic>
      <p:pic>
        <p:nvPicPr>
          <p:cNvPr id="13" name="Content Placeholder 12"/>
          <p:cNvPicPr>
            <a:picLocks noGrp="1" noChangeAspect="1"/>
          </p:cNvPicPr>
          <p:nvPr>
            <p:ph idx="1"/>
          </p:nvPr>
        </p:nvPicPr>
        <p:blipFill>
          <a:blip r:embed="rId3"/>
          <a:stretch>
            <a:fillRect/>
          </a:stretch>
        </p:blipFill>
        <p:spPr>
          <a:xfrm>
            <a:off x="6123031" y="2215166"/>
            <a:ext cx="2854740" cy="3806320"/>
          </a:xfrm>
          <a:prstGeom prst="rect">
            <a:avLst/>
          </a:prstGeom>
        </p:spPr>
      </p:pic>
      <p:pic>
        <p:nvPicPr>
          <p:cNvPr id="4" name="Picture 3"/>
          <p:cNvPicPr>
            <a:picLocks noChangeAspect="1"/>
          </p:cNvPicPr>
          <p:nvPr/>
        </p:nvPicPr>
        <p:blipFill>
          <a:blip r:embed="rId4"/>
          <a:stretch>
            <a:fillRect/>
          </a:stretch>
        </p:blipFill>
        <p:spPr>
          <a:xfrm>
            <a:off x="1043121" y="546145"/>
            <a:ext cx="2352675" cy="742950"/>
          </a:xfrm>
          <a:prstGeom prst="rect">
            <a:avLst/>
          </a:prstGeom>
        </p:spPr>
      </p:pic>
      <p:pic>
        <p:nvPicPr>
          <p:cNvPr id="7" name="Picture 6"/>
          <p:cNvPicPr>
            <a:picLocks noChangeAspect="1"/>
          </p:cNvPicPr>
          <p:nvPr/>
        </p:nvPicPr>
        <p:blipFill>
          <a:blip r:embed="rId5"/>
          <a:stretch>
            <a:fillRect/>
          </a:stretch>
        </p:blipFill>
        <p:spPr>
          <a:xfrm>
            <a:off x="414303" y="2200216"/>
            <a:ext cx="2511448" cy="3821270"/>
          </a:xfrm>
          <a:prstGeom prst="rect">
            <a:avLst/>
          </a:prstGeom>
        </p:spPr>
      </p:pic>
      <p:pic>
        <p:nvPicPr>
          <p:cNvPr id="8" name="Picture 7"/>
          <p:cNvPicPr>
            <a:picLocks noChangeAspect="1"/>
          </p:cNvPicPr>
          <p:nvPr/>
        </p:nvPicPr>
        <p:blipFill>
          <a:blip r:embed="rId6"/>
          <a:stretch>
            <a:fillRect/>
          </a:stretch>
        </p:blipFill>
        <p:spPr>
          <a:xfrm>
            <a:off x="3124936" y="2215166"/>
            <a:ext cx="2842274" cy="3806320"/>
          </a:xfrm>
          <a:prstGeom prst="rect">
            <a:avLst/>
          </a:prstGeom>
        </p:spPr>
      </p:pic>
      <p:pic>
        <p:nvPicPr>
          <p:cNvPr id="9" name="Picture 8"/>
          <p:cNvPicPr>
            <a:picLocks noChangeAspect="1"/>
          </p:cNvPicPr>
          <p:nvPr/>
        </p:nvPicPr>
        <p:blipFill>
          <a:blip r:embed="rId7"/>
          <a:stretch>
            <a:fillRect/>
          </a:stretch>
        </p:blipFill>
        <p:spPr>
          <a:xfrm>
            <a:off x="887401" y="6176963"/>
            <a:ext cx="2038350" cy="542925"/>
          </a:xfrm>
          <a:prstGeom prst="rect">
            <a:avLst/>
          </a:prstGeom>
        </p:spPr>
      </p:pic>
      <p:pic>
        <p:nvPicPr>
          <p:cNvPr id="10" name="Picture 9"/>
          <p:cNvPicPr>
            <a:picLocks noChangeAspect="1"/>
          </p:cNvPicPr>
          <p:nvPr/>
        </p:nvPicPr>
        <p:blipFill>
          <a:blip r:embed="rId8"/>
          <a:stretch>
            <a:fillRect/>
          </a:stretch>
        </p:blipFill>
        <p:spPr>
          <a:xfrm>
            <a:off x="3498525" y="6239577"/>
            <a:ext cx="2352675" cy="342900"/>
          </a:xfrm>
          <a:prstGeom prst="rect">
            <a:avLst/>
          </a:prstGeom>
        </p:spPr>
      </p:pic>
      <p:pic>
        <p:nvPicPr>
          <p:cNvPr id="11" name="Picture 10"/>
          <p:cNvPicPr>
            <a:picLocks noChangeAspect="1"/>
          </p:cNvPicPr>
          <p:nvPr/>
        </p:nvPicPr>
        <p:blipFill>
          <a:blip r:embed="rId9"/>
          <a:stretch>
            <a:fillRect/>
          </a:stretch>
        </p:blipFill>
        <p:spPr>
          <a:xfrm>
            <a:off x="7007851" y="6239577"/>
            <a:ext cx="1009650" cy="257175"/>
          </a:xfrm>
          <a:prstGeom prst="rect">
            <a:avLst/>
          </a:prstGeom>
        </p:spPr>
      </p:pic>
      <p:pic>
        <p:nvPicPr>
          <p:cNvPr id="12" name="Picture 11"/>
          <p:cNvPicPr>
            <a:picLocks noChangeAspect="1"/>
          </p:cNvPicPr>
          <p:nvPr/>
        </p:nvPicPr>
        <p:blipFill>
          <a:blip r:embed="rId10"/>
          <a:stretch>
            <a:fillRect/>
          </a:stretch>
        </p:blipFill>
        <p:spPr>
          <a:xfrm>
            <a:off x="9502064" y="6239577"/>
            <a:ext cx="2228850" cy="276225"/>
          </a:xfrm>
          <a:prstGeom prst="rect">
            <a:avLst/>
          </a:prstGeom>
        </p:spPr>
      </p:pic>
      <p:pic>
        <p:nvPicPr>
          <p:cNvPr id="14" name="Picture 13"/>
          <p:cNvPicPr>
            <a:picLocks noChangeAspect="1"/>
          </p:cNvPicPr>
          <p:nvPr/>
        </p:nvPicPr>
        <p:blipFill>
          <a:blip r:embed="rId11"/>
          <a:stretch>
            <a:fillRect/>
          </a:stretch>
        </p:blipFill>
        <p:spPr>
          <a:xfrm>
            <a:off x="9120025" y="2215166"/>
            <a:ext cx="2895964" cy="36743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40913" y="618187"/>
            <a:ext cx="10599312" cy="53189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8301"/>
          </a:xfrm>
        </p:spPr>
        <p:txBody>
          <a:bodyPr/>
          <a:lstStyle/>
          <a:p>
            <a:r>
              <a:rPr lang="en-US" dirty="0" smtClean="0">
                <a:latin typeface="Times New Roman" panose="02020603050405020304" pitchFamily="18" charset="0"/>
                <a:cs typeface="Times New Roman" panose="02020603050405020304" pitchFamily="18" charset="0"/>
              </a:rPr>
              <a:t>Tham khảo một số khẩu hiệu, biểu ngữ</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4769656" y="1570382"/>
            <a:ext cx="3395550" cy="5029061"/>
          </a:xfrm>
          <a:prstGeom prst="rect">
            <a:avLst/>
          </a:prstGeom>
        </p:spPr>
      </p:pic>
      <p:pic>
        <p:nvPicPr>
          <p:cNvPr id="4" name="Picture 3"/>
          <p:cNvPicPr>
            <a:picLocks noChangeAspect="1"/>
          </p:cNvPicPr>
          <p:nvPr/>
        </p:nvPicPr>
        <p:blipFill>
          <a:blip r:embed="rId3"/>
          <a:stretch>
            <a:fillRect/>
          </a:stretch>
        </p:blipFill>
        <p:spPr>
          <a:xfrm>
            <a:off x="695459" y="1421296"/>
            <a:ext cx="3721994" cy="5178148"/>
          </a:xfrm>
          <a:prstGeom prst="rect">
            <a:avLst/>
          </a:prstGeom>
        </p:spPr>
      </p:pic>
      <p:pic>
        <p:nvPicPr>
          <p:cNvPr id="6" name="Picture 5"/>
          <p:cNvPicPr>
            <a:picLocks noChangeAspect="1"/>
          </p:cNvPicPr>
          <p:nvPr/>
        </p:nvPicPr>
        <p:blipFill>
          <a:blip r:embed="rId4"/>
          <a:stretch>
            <a:fillRect/>
          </a:stretch>
        </p:blipFill>
        <p:spPr>
          <a:xfrm>
            <a:off x="8615966" y="1351722"/>
            <a:ext cx="3033156" cy="49694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6081831" y="1209952"/>
            <a:ext cx="4769082" cy="4696272"/>
          </a:xfrm>
          <a:prstGeom prst="rect">
            <a:avLst/>
          </a:prstGeom>
        </p:spPr>
      </p:pic>
      <p:pic>
        <p:nvPicPr>
          <p:cNvPr id="4" name="Picture 3"/>
          <p:cNvPicPr>
            <a:picLocks noChangeAspect="1"/>
          </p:cNvPicPr>
          <p:nvPr/>
        </p:nvPicPr>
        <p:blipFill>
          <a:blip r:embed="rId3"/>
          <a:stretch>
            <a:fillRect/>
          </a:stretch>
        </p:blipFill>
        <p:spPr>
          <a:xfrm>
            <a:off x="1393854" y="1135632"/>
            <a:ext cx="4456090" cy="48623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458" name="Picture 215046" descr="khiệ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06284"/>
            <a:ext cx="800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15047" descr="hkhieeu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568684"/>
            <a:ext cx="4953000" cy="10668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215048" descr="khẩu hiệu độc lậ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282684"/>
            <a:ext cx="2667000" cy="1524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215050" descr="khẩu hiệu chữ nhậ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282684"/>
            <a:ext cx="1981200" cy="32766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52" name="Rectangles 215051"/>
          <p:cNvSpPr>
            <a:spLocks noChangeArrowheads="1"/>
          </p:cNvSpPr>
          <p:nvPr/>
        </p:nvSpPr>
        <p:spPr bwMode="auto">
          <a:xfrm>
            <a:off x="8763000" y="3276601"/>
            <a:ext cx="6096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4</a:t>
            </a:r>
            <a:endParaRPr lang="vi-VN" altLang="en-US" sz="2800" b="1">
              <a:solidFill>
                <a:srgbClr val="000000"/>
              </a:solidFill>
              <a:latin typeface="Times New Roman" panose="02020603050405020304" pitchFamily="18" charset="0"/>
            </a:endParaRPr>
          </a:p>
        </p:txBody>
      </p:sp>
      <p:sp>
        <p:nvSpPr>
          <p:cNvPr id="215054" name="Rectangles 215053"/>
          <p:cNvSpPr>
            <a:spLocks noChangeArrowheads="1"/>
          </p:cNvSpPr>
          <p:nvPr/>
        </p:nvSpPr>
        <p:spPr bwMode="auto">
          <a:xfrm>
            <a:off x="6096000" y="3352801"/>
            <a:ext cx="6096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3</a:t>
            </a:r>
            <a:endParaRPr lang="vi-VN" altLang="en-US" sz="2800" b="1">
              <a:solidFill>
                <a:srgbClr val="000000"/>
              </a:solidFill>
              <a:latin typeface="Times New Roman" panose="02020603050405020304" pitchFamily="18" charset="0"/>
            </a:endParaRPr>
          </a:p>
        </p:txBody>
      </p:sp>
      <p:sp>
        <p:nvSpPr>
          <p:cNvPr id="215055" name="Rectangles 215054"/>
          <p:cNvSpPr>
            <a:spLocks noChangeArrowheads="1"/>
          </p:cNvSpPr>
          <p:nvPr/>
        </p:nvSpPr>
        <p:spPr bwMode="auto">
          <a:xfrm>
            <a:off x="3200400" y="5181601"/>
            <a:ext cx="4572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2</a:t>
            </a:r>
            <a:endParaRPr lang="vi-VN" altLang="en-US" sz="2800" b="1">
              <a:solidFill>
                <a:srgbClr val="000000"/>
              </a:solidFill>
              <a:latin typeface="Times New Roman" panose="02020603050405020304" pitchFamily="18" charset="0"/>
            </a:endParaRPr>
          </a:p>
        </p:txBody>
      </p:sp>
      <p:sp>
        <p:nvSpPr>
          <p:cNvPr id="215056" name="Rectangles 215055"/>
          <p:cNvSpPr>
            <a:spLocks noChangeArrowheads="1"/>
          </p:cNvSpPr>
          <p:nvPr/>
        </p:nvSpPr>
        <p:spPr bwMode="auto">
          <a:xfrm>
            <a:off x="7086600" y="5257801"/>
            <a:ext cx="6096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5</a:t>
            </a:r>
            <a:endParaRPr lang="vi-VN" altLang="en-US" sz="2800" b="1">
              <a:solidFill>
                <a:srgbClr val="000000"/>
              </a:solidFill>
              <a:latin typeface="Times New Roman" panose="02020603050405020304" pitchFamily="18" charset="0"/>
            </a:endParaRPr>
          </a:p>
        </p:txBody>
      </p:sp>
      <p:sp>
        <p:nvSpPr>
          <p:cNvPr id="215067" name="Rectangles 215066"/>
          <p:cNvSpPr>
            <a:spLocks noChangeArrowheads="1"/>
          </p:cNvSpPr>
          <p:nvPr/>
        </p:nvSpPr>
        <p:spPr bwMode="auto">
          <a:xfrm>
            <a:off x="6172200" y="1"/>
            <a:ext cx="4572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1</a:t>
            </a:r>
            <a:endParaRPr lang="vi-VN" altLang="en-US" sz="2800" b="1">
              <a:solidFill>
                <a:srgbClr val="000000"/>
              </a:solidFill>
              <a:latin typeface="Times New Roman" panose="02020603050405020304" pitchFamily="18" charset="0"/>
            </a:endParaRPr>
          </a:p>
        </p:txBody>
      </p:sp>
      <p:sp>
        <p:nvSpPr>
          <p:cNvPr id="215068" name="Rectangles 215067"/>
          <p:cNvSpPr>
            <a:spLocks noChangeArrowheads="1"/>
          </p:cNvSpPr>
          <p:nvPr/>
        </p:nvSpPr>
        <p:spPr bwMode="auto">
          <a:xfrm>
            <a:off x="5562600" y="606285"/>
            <a:ext cx="190500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a:solidFill>
                  <a:srgbClr val="000000"/>
                </a:solidFill>
                <a:latin typeface="Times New Roman" panose="02020603050405020304" pitchFamily="18" charset="0"/>
              </a:rPr>
              <a:t>Băng dài</a:t>
            </a:r>
            <a:endParaRPr lang="vi-VN" altLang="en-US" sz="2800" b="1">
              <a:solidFill>
                <a:srgbClr val="000000"/>
              </a:solidFill>
              <a:latin typeface="Times New Roman" panose="02020603050405020304" pitchFamily="18" charset="0"/>
            </a:endParaRPr>
          </a:p>
        </p:txBody>
      </p:sp>
      <p:sp>
        <p:nvSpPr>
          <p:cNvPr id="215069" name="Rectangles 215068"/>
          <p:cNvSpPr>
            <a:spLocks noChangeArrowheads="1"/>
          </p:cNvSpPr>
          <p:nvPr/>
        </p:nvSpPr>
        <p:spPr bwMode="auto">
          <a:xfrm>
            <a:off x="1828800" y="5635484"/>
            <a:ext cx="281940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400" b="1">
                <a:solidFill>
                  <a:srgbClr val="000000"/>
                </a:solidFill>
                <a:latin typeface="Times New Roman" panose="02020603050405020304" pitchFamily="18" charset="0"/>
              </a:rPr>
              <a:t>Chữ nhật đứng</a:t>
            </a:r>
            <a:endParaRPr lang="vi-VN" altLang="en-US" sz="2400" b="1">
              <a:solidFill>
                <a:srgbClr val="000000"/>
              </a:solidFill>
              <a:latin typeface="Times New Roman" panose="02020603050405020304" pitchFamily="18" charset="0"/>
            </a:endParaRPr>
          </a:p>
        </p:txBody>
      </p:sp>
      <p:sp>
        <p:nvSpPr>
          <p:cNvPr id="215070" name="Rectangles 215069"/>
          <p:cNvSpPr>
            <a:spLocks noChangeArrowheads="1"/>
          </p:cNvSpPr>
          <p:nvPr/>
        </p:nvSpPr>
        <p:spPr bwMode="auto">
          <a:xfrm>
            <a:off x="4419600" y="3806684"/>
            <a:ext cx="342900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400" b="1">
                <a:solidFill>
                  <a:srgbClr val="000000"/>
                </a:solidFill>
                <a:latin typeface="Times New Roman" panose="02020603050405020304" pitchFamily="18" charset="0"/>
              </a:rPr>
              <a:t>Chữ nhật ngang</a:t>
            </a:r>
            <a:endParaRPr lang="vi-VN" altLang="en-US" sz="2400" b="1">
              <a:solidFill>
                <a:srgbClr val="000000"/>
              </a:solidFill>
              <a:latin typeface="Times New Roman" panose="02020603050405020304" pitchFamily="18" charset="0"/>
            </a:endParaRPr>
          </a:p>
        </p:txBody>
      </p:sp>
      <p:sp>
        <p:nvSpPr>
          <p:cNvPr id="215071" name="Rectangles 215070"/>
          <p:cNvSpPr>
            <a:spLocks noChangeArrowheads="1"/>
          </p:cNvSpPr>
          <p:nvPr/>
        </p:nvSpPr>
        <p:spPr bwMode="auto">
          <a:xfrm>
            <a:off x="7696200" y="3882884"/>
            <a:ext cx="281940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400" b="1">
                <a:solidFill>
                  <a:srgbClr val="000000"/>
                </a:solidFill>
                <a:latin typeface="Times New Roman" panose="02020603050405020304" pitchFamily="18" charset="0"/>
              </a:rPr>
              <a:t>Mảng vuông</a:t>
            </a:r>
            <a:endParaRPr lang="vi-VN" altLang="en-US" sz="2400" b="1">
              <a:solidFill>
                <a:srgbClr val="000000"/>
              </a:solidFill>
              <a:latin typeface="Times New Roman" panose="02020603050405020304" pitchFamily="18" charset="0"/>
            </a:endParaRPr>
          </a:p>
        </p:txBody>
      </p:sp>
      <p:sp>
        <p:nvSpPr>
          <p:cNvPr id="215072" name="Rectangles 215071"/>
          <p:cNvSpPr>
            <a:spLocks noChangeArrowheads="1"/>
          </p:cNvSpPr>
          <p:nvPr/>
        </p:nvSpPr>
        <p:spPr bwMode="auto">
          <a:xfrm>
            <a:off x="5181600" y="5711684"/>
            <a:ext cx="457200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400" b="1">
                <a:solidFill>
                  <a:srgbClr val="000000"/>
                </a:solidFill>
                <a:latin typeface="Times New Roman" panose="02020603050405020304" pitchFamily="18" charset="0"/>
              </a:rPr>
              <a:t>Chữ nhật ngang</a:t>
            </a:r>
            <a:endParaRPr lang="vi-VN" altLang="en-US" sz="2400" b="1">
              <a:solidFill>
                <a:srgbClr val="000000"/>
              </a:solidFill>
              <a:latin typeface="Times New Roman" panose="02020603050405020304" pitchFamily="18" charset="0"/>
            </a:endParaRPr>
          </a:p>
        </p:txBody>
      </p:sp>
      <p:pic>
        <p:nvPicPr>
          <p:cNvPr id="19473" name="Picture 215072" descr="khẩu hiệu chữ nhật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2282684"/>
            <a:ext cx="1676400" cy="1524000"/>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grpId="0" nodeType="clickEffect">
                                  <p:stCondLst>
                                    <p:cond delay="0"/>
                                  </p:stCondLst>
                                  <p:childTnLst>
                                    <p:animEffect transition="out" filter="barn(inHorizontal)">
                                      <p:cBhvr>
                                        <p:cTn id="6" dur="500"/>
                                        <p:tgtEl>
                                          <p:spTgt spid="215067"/>
                                        </p:tgtEl>
                                      </p:cBhvr>
                                    </p:animEffect>
                                    <p:set>
                                      <p:cBhvr>
                                        <p:cTn id="7" dur="1" fill="hold">
                                          <p:stCondLst>
                                            <p:cond delay="499"/>
                                          </p:stCondLst>
                                        </p:cTn>
                                        <p:tgtEl>
                                          <p:spTgt spid="215067"/>
                                        </p:tgtEl>
                                        <p:attrNameLst>
                                          <p:attrName>style.visibility</p:attrName>
                                        </p:attrNameLst>
                                      </p:cBhvr>
                                      <p:to>
                                        <p:strVal val="hidden"/>
                                      </p:to>
                                    </p:set>
                                  </p:childTnLst>
                                </p:cTn>
                              </p:par>
                              <p:par>
                                <p:cTn id="8" presetID="16" presetClass="exit" presetSubtype="26" fill="hold" grpId="0" nodeType="withEffect">
                                  <p:stCondLst>
                                    <p:cond delay="0"/>
                                  </p:stCondLst>
                                  <p:childTnLst>
                                    <p:animEffect transition="out" filter="barn(inHorizontal)">
                                      <p:cBhvr>
                                        <p:cTn id="9" dur="500"/>
                                        <p:tgtEl>
                                          <p:spTgt spid="215054"/>
                                        </p:tgtEl>
                                      </p:cBhvr>
                                    </p:animEffect>
                                    <p:set>
                                      <p:cBhvr>
                                        <p:cTn id="10" dur="1" fill="hold">
                                          <p:stCondLst>
                                            <p:cond delay="499"/>
                                          </p:stCondLst>
                                        </p:cTn>
                                        <p:tgtEl>
                                          <p:spTgt spid="215054"/>
                                        </p:tgtEl>
                                        <p:attrNameLst>
                                          <p:attrName>style.visibility</p:attrName>
                                        </p:attrNameLst>
                                      </p:cBhvr>
                                      <p:to>
                                        <p:strVal val="hidden"/>
                                      </p:to>
                                    </p:set>
                                  </p:childTnLst>
                                </p:cTn>
                              </p:par>
                              <p:par>
                                <p:cTn id="11" presetID="16" presetClass="exit" presetSubtype="26" fill="hold" grpId="0" nodeType="withEffect">
                                  <p:stCondLst>
                                    <p:cond delay="0"/>
                                  </p:stCondLst>
                                  <p:childTnLst>
                                    <p:animEffect transition="out" filter="barn(inHorizontal)">
                                      <p:cBhvr>
                                        <p:cTn id="12" dur="500"/>
                                        <p:tgtEl>
                                          <p:spTgt spid="215052"/>
                                        </p:tgtEl>
                                      </p:cBhvr>
                                    </p:animEffect>
                                    <p:set>
                                      <p:cBhvr>
                                        <p:cTn id="13" dur="1" fill="hold">
                                          <p:stCondLst>
                                            <p:cond delay="499"/>
                                          </p:stCondLst>
                                        </p:cTn>
                                        <p:tgtEl>
                                          <p:spTgt spid="215052"/>
                                        </p:tgtEl>
                                        <p:attrNameLst>
                                          <p:attrName>style.visibility</p:attrName>
                                        </p:attrNameLst>
                                      </p:cBhvr>
                                      <p:to>
                                        <p:strVal val="hidden"/>
                                      </p:to>
                                    </p:set>
                                  </p:childTnLst>
                                </p:cTn>
                              </p:par>
                              <p:par>
                                <p:cTn id="14" presetID="16" presetClass="exit" presetSubtype="26" fill="hold" grpId="0" nodeType="withEffect">
                                  <p:stCondLst>
                                    <p:cond delay="0"/>
                                  </p:stCondLst>
                                  <p:childTnLst>
                                    <p:animEffect transition="out" filter="barn(inHorizontal)">
                                      <p:cBhvr>
                                        <p:cTn id="15" dur="500"/>
                                        <p:tgtEl>
                                          <p:spTgt spid="215055"/>
                                        </p:tgtEl>
                                      </p:cBhvr>
                                    </p:animEffect>
                                    <p:set>
                                      <p:cBhvr>
                                        <p:cTn id="16" dur="1" fill="hold">
                                          <p:stCondLst>
                                            <p:cond delay="499"/>
                                          </p:stCondLst>
                                        </p:cTn>
                                        <p:tgtEl>
                                          <p:spTgt spid="215055"/>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500"/>
                                        <p:tgtEl>
                                          <p:spTgt spid="215056"/>
                                        </p:tgtEl>
                                      </p:cBhvr>
                                    </p:animEffect>
                                    <p:set>
                                      <p:cBhvr>
                                        <p:cTn id="19" dur="1" fill="hold">
                                          <p:stCondLst>
                                            <p:cond delay="499"/>
                                          </p:stCondLst>
                                        </p:cTn>
                                        <p:tgtEl>
                                          <p:spTgt spid="21505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15068"/>
                                        </p:tgtEl>
                                        <p:attrNameLst>
                                          <p:attrName>style.visibility</p:attrName>
                                        </p:attrNameLst>
                                      </p:cBhvr>
                                      <p:to>
                                        <p:strVal val="visible"/>
                                      </p:to>
                                    </p:set>
                                    <p:animEffect transition="in" filter="strips(downLeft)">
                                      <p:cBhvr>
                                        <p:cTn id="24" dur="500"/>
                                        <p:tgtEl>
                                          <p:spTgt spid="215068"/>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215069"/>
                                        </p:tgtEl>
                                        <p:attrNameLst>
                                          <p:attrName>style.visibility</p:attrName>
                                        </p:attrNameLst>
                                      </p:cBhvr>
                                      <p:to>
                                        <p:strVal val="visible"/>
                                      </p:to>
                                    </p:set>
                                    <p:animEffect transition="in" filter="strips(downLeft)">
                                      <p:cBhvr>
                                        <p:cTn id="27" dur="500"/>
                                        <p:tgtEl>
                                          <p:spTgt spid="215069"/>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215070"/>
                                        </p:tgtEl>
                                        <p:attrNameLst>
                                          <p:attrName>style.visibility</p:attrName>
                                        </p:attrNameLst>
                                      </p:cBhvr>
                                      <p:to>
                                        <p:strVal val="visible"/>
                                      </p:to>
                                    </p:set>
                                    <p:animEffect transition="in" filter="strips(downLeft)">
                                      <p:cBhvr>
                                        <p:cTn id="30" dur="500"/>
                                        <p:tgtEl>
                                          <p:spTgt spid="215070"/>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215071"/>
                                        </p:tgtEl>
                                        <p:attrNameLst>
                                          <p:attrName>style.visibility</p:attrName>
                                        </p:attrNameLst>
                                      </p:cBhvr>
                                      <p:to>
                                        <p:strVal val="visible"/>
                                      </p:to>
                                    </p:set>
                                    <p:animEffect transition="in" filter="strips(downLeft)">
                                      <p:cBhvr>
                                        <p:cTn id="33" dur="500"/>
                                        <p:tgtEl>
                                          <p:spTgt spid="215071"/>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215072"/>
                                        </p:tgtEl>
                                        <p:attrNameLst>
                                          <p:attrName>style.visibility</p:attrName>
                                        </p:attrNameLst>
                                      </p:cBhvr>
                                      <p:to>
                                        <p:strVal val="visible"/>
                                      </p:to>
                                    </p:set>
                                    <p:animEffect transition="in" filter="strips(downLeft)">
                                      <p:cBhvr>
                                        <p:cTn id="36" dur="500"/>
                                        <p:tgtEl>
                                          <p:spTgt spid="215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2" grpId="0" animBg="1"/>
      <p:bldP spid="215054" grpId="0" animBg="1"/>
      <p:bldP spid="215055" grpId="0" animBg="1"/>
      <p:bldP spid="215056" grpId="0" animBg="1"/>
      <p:bldP spid="215067" grpId="0" animBg="1"/>
      <p:bldP spid="215068" grpId="0" animBg="1"/>
      <p:bldP spid="215069" grpId="0" animBg="1"/>
      <p:bldP spid="215070" grpId="0" animBg="1"/>
      <p:bldP spid="215071" grpId="0" animBg="1"/>
      <p:bldP spid="2150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3794" name="Picture 244748" descr="khẩu hiệu đ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57200"/>
            <a:ext cx="777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44749" descr="khẩu hiệu gioa thô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819400"/>
            <a:ext cx="32194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44750" descr="khẩu hiệu giao thông h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743200"/>
            <a:ext cx="3581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84594" cy="1257613"/>
          </a:xfrm>
        </p:spPr>
        <p:txBody>
          <a:bodyPr>
            <a:normAutofit/>
          </a:bodyPr>
          <a:lstStyle/>
          <a:p>
            <a:pPr algn="ctr"/>
            <a:r>
              <a:rPr lang="vi-VN" sz="3200" dirty="0" smtClean="0">
                <a:solidFill>
                  <a:srgbClr val="FF0000"/>
                </a:solidFill>
              </a:rPr>
              <a:t>3. LUYỆN TẬP</a:t>
            </a:r>
            <a:endParaRPr lang="en-US" sz="3200" dirty="0">
              <a:solidFill>
                <a:srgbClr val="FF0000"/>
              </a:solidFill>
            </a:endParaRPr>
          </a:p>
        </p:txBody>
      </p:sp>
      <p:sp>
        <p:nvSpPr>
          <p:cNvPr id="3" name="Content Placeholder 2"/>
          <p:cNvSpPr>
            <a:spLocks noGrp="1"/>
          </p:cNvSpPr>
          <p:nvPr>
            <p:ph idx="1"/>
          </p:nvPr>
        </p:nvSpPr>
        <p:spPr>
          <a:xfrm>
            <a:off x="838200" y="1622738"/>
            <a:ext cx="10515600" cy="4554225"/>
          </a:xfrm>
        </p:spPr>
        <p:txBody>
          <a:bodyPr/>
          <a:lstStyle/>
          <a:p>
            <a:r>
              <a:rPr lang="fr-FR"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Em hãy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Yêu cầu:</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Ngắt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a:t>
            </a:r>
            <a:r>
              <a:rPr lang="en-US"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a:t> </a:t>
            </a:r>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Thuận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góp</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2591604" y="191552"/>
            <a:ext cx="5573601" cy="1460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38199" y="365125"/>
            <a:ext cx="9348989" cy="58118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  Em cần nhớ: </a:t>
            </a: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HS biết sử dụng tác phẩm của mình để ứng dụng, sáng tạo các sản </a:t>
            </a:r>
            <a:r>
              <a:rPr lang="en-US" dirty="0" smtClean="0">
                <a:latin typeface="Times New Roman" panose="02020603050405020304" pitchFamily="18" charset="0"/>
                <a:cs typeface="Times New Roman" panose="02020603050405020304" pitchFamily="18" charset="0"/>
              </a:rPr>
              <a:t>phẩm phục </a:t>
            </a:r>
            <a:r>
              <a:rPr lang="en-US" dirty="0">
                <a:latin typeface="Times New Roman" panose="02020603050405020304" pitchFamily="18" charset="0"/>
                <a:cs typeface="Times New Roman" panose="02020603050405020304" pitchFamily="18" charset="0"/>
              </a:rPr>
              <a:t>vụ đời sống như: Thiết kế khâu hiệu trang trí lớp học, tham gia thiết kế khẩu hiệu biểu ngữ trong các cuộc thi về bảo vệ môi trường, an toàn giao thông...</a:t>
            </a:r>
          </a:p>
          <a:p>
            <a:r>
              <a:rPr lang="en-US" dirty="0">
                <a:latin typeface="Times New Roman" panose="02020603050405020304" pitchFamily="18" charset="0"/>
                <a:cs typeface="Times New Roman" panose="02020603050405020304" pitchFamily="18" charset="0"/>
              </a:rPr>
              <a:t>- Khẩu hiệu, biểu ngữ và sản phẩm mĩ thuật ứng dụng để truyền đạt thông tin tạo ấn tượng mạnh cho người xem</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Có nhiều cách để thiết kế khẩu hiệu, biểu ngữ đẹp như: Kết hợp các kiểu chữ, hiệu ứng hình ảnh, màu sắc và kích thước chữ khác nhau</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Chuẩn bị cho bài học tiếp theo. </a:t>
            </a:r>
            <a:r>
              <a:rPr lang="vi-VN" b="1" dirty="0">
                <a:latin typeface="Times New Roman" panose="02020603050405020304" pitchFamily="18" charset="0"/>
                <a:cs typeface="Times New Roman" panose="02020603050405020304" pitchFamily="18" charset="0"/>
              </a:rPr>
              <a:t>Bài </a:t>
            </a:r>
            <a:r>
              <a:rPr lang="en-US" b="1" dirty="0">
                <a:latin typeface="Times New Roman" panose="02020603050405020304" pitchFamily="18" charset="0"/>
                <a:cs typeface="Times New Roman" panose="02020603050405020304" pitchFamily="18" charset="0"/>
              </a:rPr>
              <a:t>8</a:t>
            </a:r>
            <a:r>
              <a:rPr lang="vi-VN"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Thiết kế bìa sách</a:t>
            </a:r>
            <a:r>
              <a:rPr lang="vi-VN"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GV nhận xét, đánh giá </a:t>
            </a:r>
            <a:r>
              <a:rPr lang="en-US" dirty="0">
                <a:latin typeface="Times New Roman" panose="02020603050405020304" pitchFamily="18" charset="0"/>
                <a:cs typeface="Times New Roman" panose="02020603050405020304" pitchFamily="18" charset="0"/>
              </a:rPr>
              <a:t>tiết học</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5792"/>
          </a:xfrm>
        </p:spPr>
        <p:txBody>
          <a:bodyPr>
            <a:noAutofit/>
          </a:bodyPr>
          <a:lstStyle/>
          <a:p>
            <a:r>
              <a:rPr lang="vi-VN" sz="3200" dirty="0" smtClean="0"/>
              <a:t>Câu 1: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Leenin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838200" y="3152146"/>
          <a:ext cx="10515600" cy="1252429"/>
        </p:xfrm>
        <a:graphic>
          <a:graphicData uri="http://schemas.openxmlformats.org/drawingml/2006/table">
            <a:tbl>
              <a:tblPr firstRow="1" bandRow="1">
                <a:tableStyleId>{5C22544A-7EE6-4342-B048-85BDC9FD1C3A}</a:tableStyleId>
              </a:tblPr>
              <a:tblGrid>
                <a:gridCol w="701040">
                  <a:extLst>
                    <a:ext uri="{9D8B030D-6E8A-4147-A177-3AD203B41FA5}">
                      <a16:colId xmlns:a16="http://schemas.microsoft.com/office/drawing/2014/main" val="20000"/>
                    </a:ext>
                  </a:extLst>
                </a:gridCol>
                <a:gridCol w="701040">
                  <a:extLst>
                    <a:ext uri="{9D8B030D-6E8A-4147-A177-3AD203B41FA5}">
                      <a16:colId xmlns:a16="http://schemas.microsoft.com/office/drawing/2014/main" val="20001"/>
                    </a:ext>
                  </a:extLst>
                </a:gridCol>
                <a:gridCol w="701040">
                  <a:extLst>
                    <a:ext uri="{9D8B030D-6E8A-4147-A177-3AD203B41FA5}">
                      <a16:colId xmlns:a16="http://schemas.microsoft.com/office/drawing/2014/main" val="20002"/>
                    </a:ext>
                  </a:extLst>
                </a:gridCol>
                <a:gridCol w="701040">
                  <a:extLst>
                    <a:ext uri="{9D8B030D-6E8A-4147-A177-3AD203B41FA5}">
                      <a16:colId xmlns:a16="http://schemas.microsoft.com/office/drawing/2014/main" val="20003"/>
                    </a:ext>
                  </a:extLst>
                </a:gridCol>
                <a:gridCol w="701040">
                  <a:extLst>
                    <a:ext uri="{9D8B030D-6E8A-4147-A177-3AD203B41FA5}">
                      <a16:colId xmlns:a16="http://schemas.microsoft.com/office/drawing/2014/main" val="20004"/>
                    </a:ext>
                  </a:extLst>
                </a:gridCol>
                <a:gridCol w="701040">
                  <a:extLst>
                    <a:ext uri="{9D8B030D-6E8A-4147-A177-3AD203B41FA5}">
                      <a16:colId xmlns:a16="http://schemas.microsoft.com/office/drawing/2014/main" val="20005"/>
                    </a:ext>
                  </a:extLst>
                </a:gridCol>
                <a:gridCol w="701040">
                  <a:extLst>
                    <a:ext uri="{9D8B030D-6E8A-4147-A177-3AD203B41FA5}">
                      <a16:colId xmlns:a16="http://schemas.microsoft.com/office/drawing/2014/main" val="20006"/>
                    </a:ext>
                  </a:extLst>
                </a:gridCol>
                <a:gridCol w="701040">
                  <a:extLst>
                    <a:ext uri="{9D8B030D-6E8A-4147-A177-3AD203B41FA5}">
                      <a16:colId xmlns:a16="http://schemas.microsoft.com/office/drawing/2014/main" val="20007"/>
                    </a:ext>
                  </a:extLst>
                </a:gridCol>
                <a:gridCol w="701040">
                  <a:extLst>
                    <a:ext uri="{9D8B030D-6E8A-4147-A177-3AD203B41FA5}">
                      <a16:colId xmlns:a16="http://schemas.microsoft.com/office/drawing/2014/main" val="20008"/>
                    </a:ext>
                  </a:extLst>
                </a:gridCol>
                <a:gridCol w="701040">
                  <a:extLst>
                    <a:ext uri="{9D8B030D-6E8A-4147-A177-3AD203B41FA5}">
                      <a16:colId xmlns:a16="http://schemas.microsoft.com/office/drawing/2014/main" val="20009"/>
                    </a:ext>
                  </a:extLst>
                </a:gridCol>
                <a:gridCol w="701040">
                  <a:extLst>
                    <a:ext uri="{9D8B030D-6E8A-4147-A177-3AD203B41FA5}">
                      <a16:colId xmlns:a16="http://schemas.microsoft.com/office/drawing/2014/main" val="20010"/>
                    </a:ext>
                  </a:extLst>
                </a:gridCol>
                <a:gridCol w="701040">
                  <a:extLst>
                    <a:ext uri="{9D8B030D-6E8A-4147-A177-3AD203B41FA5}">
                      <a16:colId xmlns:a16="http://schemas.microsoft.com/office/drawing/2014/main" val="20011"/>
                    </a:ext>
                  </a:extLst>
                </a:gridCol>
                <a:gridCol w="701040">
                  <a:extLst>
                    <a:ext uri="{9D8B030D-6E8A-4147-A177-3AD203B41FA5}">
                      <a16:colId xmlns:a16="http://schemas.microsoft.com/office/drawing/2014/main" val="20012"/>
                    </a:ext>
                  </a:extLst>
                </a:gridCol>
                <a:gridCol w="701040">
                  <a:extLst>
                    <a:ext uri="{9D8B030D-6E8A-4147-A177-3AD203B41FA5}">
                      <a16:colId xmlns:a16="http://schemas.microsoft.com/office/drawing/2014/main" val="20013"/>
                    </a:ext>
                  </a:extLst>
                </a:gridCol>
                <a:gridCol w="701040">
                  <a:extLst>
                    <a:ext uri="{9D8B030D-6E8A-4147-A177-3AD203B41FA5}">
                      <a16:colId xmlns:a16="http://schemas.microsoft.com/office/drawing/2014/main" val="20014"/>
                    </a:ext>
                  </a:extLst>
                </a:gridCol>
              </a:tblGrid>
              <a:tr h="1252429">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Ọ</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C</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Ọ</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C</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N</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Ữ</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A</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Ọ</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C</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M</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Ã</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I</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 name="Content Placeholder 3"/>
          <p:cNvGraphicFramePr/>
          <p:nvPr/>
        </p:nvGraphicFramePr>
        <p:xfrm>
          <a:off x="838200" y="3161071"/>
          <a:ext cx="10515600" cy="1230625"/>
        </p:xfrm>
        <a:graphic>
          <a:graphicData uri="http://schemas.openxmlformats.org/drawingml/2006/table">
            <a:tbl>
              <a:tblPr firstRow="1" bandRow="1">
                <a:tableStyleId>{5C22544A-7EE6-4342-B048-85BDC9FD1C3A}</a:tableStyleId>
              </a:tblPr>
              <a:tblGrid>
                <a:gridCol w="701040">
                  <a:extLst>
                    <a:ext uri="{9D8B030D-6E8A-4147-A177-3AD203B41FA5}">
                      <a16:colId xmlns:a16="http://schemas.microsoft.com/office/drawing/2014/main" val="20000"/>
                    </a:ext>
                  </a:extLst>
                </a:gridCol>
                <a:gridCol w="701040">
                  <a:extLst>
                    <a:ext uri="{9D8B030D-6E8A-4147-A177-3AD203B41FA5}">
                      <a16:colId xmlns:a16="http://schemas.microsoft.com/office/drawing/2014/main" val="20001"/>
                    </a:ext>
                  </a:extLst>
                </a:gridCol>
                <a:gridCol w="701040">
                  <a:extLst>
                    <a:ext uri="{9D8B030D-6E8A-4147-A177-3AD203B41FA5}">
                      <a16:colId xmlns:a16="http://schemas.microsoft.com/office/drawing/2014/main" val="20002"/>
                    </a:ext>
                  </a:extLst>
                </a:gridCol>
                <a:gridCol w="701040">
                  <a:extLst>
                    <a:ext uri="{9D8B030D-6E8A-4147-A177-3AD203B41FA5}">
                      <a16:colId xmlns:a16="http://schemas.microsoft.com/office/drawing/2014/main" val="20003"/>
                    </a:ext>
                  </a:extLst>
                </a:gridCol>
                <a:gridCol w="701040">
                  <a:extLst>
                    <a:ext uri="{9D8B030D-6E8A-4147-A177-3AD203B41FA5}">
                      <a16:colId xmlns:a16="http://schemas.microsoft.com/office/drawing/2014/main" val="20004"/>
                    </a:ext>
                  </a:extLst>
                </a:gridCol>
                <a:gridCol w="701040">
                  <a:extLst>
                    <a:ext uri="{9D8B030D-6E8A-4147-A177-3AD203B41FA5}">
                      <a16:colId xmlns:a16="http://schemas.microsoft.com/office/drawing/2014/main" val="20005"/>
                    </a:ext>
                  </a:extLst>
                </a:gridCol>
                <a:gridCol w="701040">
                  <a:extLst>
                    <a:ext uri="{9D8B030D-6E8A-4147-A177-3AD203B41FA5}">
                      <a16:colId xmlns:a16="http://schemas.microsoft.com/office/drawing/2014/main" val="20006"/>
                    </a:ext>
                  </a:extLst>
                </a:gridCol>
                <a:gridCol w="701040">
                  <a:extLst>
                    <a:ext uri="{9D8B030D-6E8A-4147-A177-3AD203B41FA5}">
                      <a16:colId xmlns:a16="http://schemas.microsoft.com/office/drawing/2014/main" val="20007"/>
                    </a:ext>
                  </a:extLst>
                </a:gridCol>
                <a:gridCol w="701040">
                  <a:extLst>
                    <a:ext uri="{9D8B030D-6E8A-4147-A177-3AD203B41FA5}">
                      <a16:colId xmlns:a16="http://schemas.microsoft.com/office/drawing/2014/main" val="20008"/>
                    </a:ext>
                  </a:extLst>
                </a:gridCol>
                <a:gridCol w="701040">
                  <a:extLst>
                    <a:ext uri="{9D8B030D-6E8A-4147-A177-3AD203B41FA5}">
                      <a16:colId xmlns:a16="http://schemas.microsoft.com/office/drawing/2014/main" val="20009"/>
                    </a:ext>
                  </a:extLst>
                </a:gridCol>
                <a:gridCol w="701040">
                  <a:extLst>
                    <a:ext uri="{9D8B030D-6E8A-4147-A177-3AD203B41FA5}">
                      <a16:colId xmlns:a16="http://schemas.microsoft.com/office/drawing/2014/main" val="20010"/>
                    </a:ext>
                  </a:extLst>
                </a:gridCol>
                <a:gridCol w="701040">
                  <a:extLst>
                    <a:ext uri="{9D8B030D-6E8A-4147-A177-3AD203B41FA5}">
                      <a16:colId xmlns:a16="http://schemas.microsoft.com/office/drawing/2014/main" val="20011"/>
                    </a:ext>
                  </a:extLst>
                </a:gridCol>
                <a:gridCol w="701040">
                  <a:extLst>
                    <a:ext uri="{9D8B030D-6E8A-4147-A177-3AD203B41FA5}">
                      <a16:colId xmlns:a16="http://schemas.microsoft.com/office/drawing/2014/main" val="20012"/>
                    </a:ext>
                  </a:extLst>
                </a:gridCol>
                <a:gridCol w="701040">
                  <a:extLst>
                    <a:ext uri="{9D8B030D-6E8A-4147-A177-3AD203B41FA5}">
                      <a16:colId xmlns:a16="http://schemas.microsoft.com/office/drawing/2014/main" val="20013"/>
                    </a:ext>
                  </a:extLst>
                </a:gridCol>
                <a:gridCol w="701040">
                  <a:extLst>
                    <a:ext uri="{9D8B030D-6E8A-4147-A177-3AD203B41FA5}">
                      <a16:colId xmlns:a16="http://schemas.microsoft.com/office/drawing/2014/main" val="20014"/>
                    </a:ext>
                  </a:extLst>
                </a:gridCol>
              </a:tblGrid>
              <a:tr h="1230625">
                <a:tc>
                  <a:txBody>
                    <a:bodyPr/>
                    <a:lstStyle/>
                    <a:p>
                      <a:endParaRPr lang="en-US"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200" dirty="0" smtClean="0"/>
              <a:t>Câu 2:</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vi-VN"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aphicFrame>
        <p:nvGraphicFramePr>
          <p:cNvPr id="5" name="Content Placeholder 3"/>
          <p:cNvGraphicFramePr/>
          <p:nvPr/>
        </p:nvGraphicFramePr>
        <p:xfrm>
          <a:off x="838200" y="3448363"/>
          <a:ext cx="10515600" cy="1125783"/>
        </p:xfrm>
        <a:graphic>
          <a:graphicData uri="http://schemas.openxmlformats.org/drawingml/2006/table">
            <a:tbl>
              <a:tblPr firstRow="1" bandRow="1">
                <a:tableStyleId>{5C22544A-7EE6-4342-B048-85BDC9FD1C3A}</a:tableStyleId>
              </a:tblPr>
              <a:tblGrid>
                <a:gridCol w="701040">
                  <a:extLst>
                    <a:ext uri="{9D8B030D-6E8A-4147-A177-3AD203B41FA5}">
                      <a16:colId xmlns:a16="http://schemas.microsoft.com/office/drawing/2014/main" val="20000"/>
                    </a:ext>
                  </a:extLst>
                </a:gridCol>
                <a:gridCol w="701040">
                  <a:extLst>
                    <a:ext uri="{9D8B030D-6E8A-4147-A177-3AD203B41FA5}">
                      <a16:colId xmlns:a16="http://schemas.microsoft.com/office/drawing/2014/main" val="20001"/>
                    </a:ext>
                  </a:extLst>
                </a:gridCol>
                <a:gridCol w="701040">
                  <a:extLst>
                    <a:ext uri="{9D8B030D-6E8A-4147-A177-3AD203B41FA5}">
                      <a16:colId xmlns:a16="http://schemas.microsoft.com/office/drawing/2014/main" val="20002"/>
                    </a:ext>
                  </a:extLst>
                </a:gridCol>
                <a:gridCol w="701040">
                  <a:extLst>
                    <a:ext uri="{9D8B030D-6E8A-4147-A177-3AD203B41FA5}">
                      <a16:colId xmlns:a16="http://schemas.microsoft.com/office/drawing/2014/main" val="20003"/>
                    </a:ext>
                  </a:extLst>
                </a:gridCol>
                <a:gridCol w="701040">
                  <a:extLst>
                    <a:ext uri="{9D8B030D-6E8A-4147-A177-3AD203B41FA5}">
                      <a16:colId xmlns:a16="http://schemas.microsoft.com/office/drawing/2014/main" val="20004"/>
                    </a:ext>
                  </a:extLst>
                </a:gridCol>
                <a:gridCol w="701040">
                  <a:extLst>
                    <a:ext uri="{9D8B030D-6E8A-4147-A177-3AD203B41FA5}">
                      <a16:colId xmlns:a16="http://schemas.microsoft.com/office/drawing/2014/main" val="20005"/>
                    </a:ext>
                  </a:extLst>
                </a:gridCol>
                <a:gridCol w="701040">
                  <a:extLst>
                    <a:ext uri="{9D8B030D-6E8A-4147-A177-3AD203B41FA5}">
                      <a16:colId xmlns:a16="http://schemas.microsoft.com/office/drawing/2014/main" val="20006"/>
                    </a:ext>
                  </a:extLst>
                </a:gridCol>
                <a:gridCol w="701040">
                  <a:extLst>
                    <a:ext uri="{9D8B030D-6E8A-4147-A177-3AD203B41FA5}">
                      <a16:colId xmlns:a16="http://schemas.microsoft.com/office/drawing/2014/main" val="20007"/>
                    </a:ext>
                  </a:extLst>
                </a:gridCol>
                <a:gridCol w="701040">
                  <a:extLst>
                    <a:ext uri="{9D8B030D-6E8A-4147-A177-3AD203B41FA5}">
                      <a16:colId xmlns:a16="http://schemas.microsoft.com/office/drawing/2014/main" val="20008"/>
                    </a:ext>
                  </a:extLst>
                </a:gridCol>
                <a:gridCol w="701040">
                  <a:extLst>
                    <a:ext uri="{9D8B030D-6E8A-4147-A177-3AD203B41FA5}">
                      <a16:colId xmlns:a16="http://schemas.microsoft.com/office/drawing/2014/main" val="20009"/>
                    </a:ext>
                  </a:extLst>
                </a:gridCol>
                <a:gridCol w="701040">
                  <a:extLst>
                    <a:ext uri="{9D8B030D-6E8A-4147-A177-3AD203B41FA5}">
                      <a16:colId xmlns:a16="http://schemas.microsoft.com/office/drawing/2014/main" val="20010"/>
                    </a:ext>
                  </a:extLst>
                </a:gridCol>
                <a:gridCol w="701040">
                  <a:extLst>
                    <a:ext uri="{9D8B030D-6E8A-4147-A177-3AD203B41FA5}">
                      <a16:colId xmlns:a16="http://schemas.microsoft.com/office/drawing/2014/main" val="20011"/>
                    </a:ext>
                  </a:extLst>
                </a:gridCol>
                <a:gridCol w="701040">
                  <a:extLst>
                    <a:ext uri="{9D8B030D-6E8A-4147-A177-3AD203B41FA5}">
                      <a16:colId xmlns:a16="http://schemas.microsoft.com/office/drawing/2014/main" val="20012"/>
                    </a:ext>
                  </a:extLst>
                </a:gridCol>
                <a:gridCol w="701040">
                  <a:extLst>
                    <a:ext uri="{9D8B030D-6E8A-4147-A177-3AD203B41FA5}">
                      <a16:colId xmlns:a16="http://schemas.microsoft.com/office/drawing/2014/main" val="20013"/>
                    </a:ext>
                  </a:extLst>
                </a:gridCol>
                <a:gridCol w="701040">
                  <a:extLst>
                    <a:ext uri="{9D8B030D-6E8A-4147-A177-3AD203B41FA5}">
                      <a16:colId xmlns:a16="http://schemas.microsoft.com/office/drawing/2014/main" val="20014"/>
                    </a:ext>
                  </a:extLst>
                </a:gridCol>
              </a:tblGrid>
              <a:tr h="1125783">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Ọ</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C</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Đ</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I</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Đ</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Ô</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I</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V</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Ớ</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I</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À</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N</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dirty="0" smtClean="0">
                          <a:solidFill>
                            <a:sysClr val="windowText" lastClr="000000"/>
                          </a:solidFill>
                        </a:rPr>
                        <a:t>H</a:t>
                      </a:r>
                      <a:endParaRPr lang="en-US" dirty="0">
                        <a:solidFill>
                          <a:sysClr val="windowText" lastClr="000000"/>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 name="Content Placeholder 3"/>
          <p:cNvGraphicFramePr/>
          <p:nvPr/>
        </p:nvGraphicFramePr>
        <p:xfrm>
          <a:off x="838200" y="3448361"/>
          <a:ext cx="10515600" cy="1123637"/>
        </p:xfrm>
        <a:graphic>
          <a:graphicData uri="http://schemas.openxmlformats.org/drawingml/2006/table">
            <a:tbl>
              <a:tblPr firstRow="1" bandRow="1">
                <a:tableStyleId>{5C22544A-7EE6-4342-B048-85BDC9FD1C3A}</a:tableStyleId>
              </a:tblPr>
              <a:tblGrid>
                <a:gridCol w="701040">
                  <a:extLst>
                    <a:ext uri="{9D8B030D-6E8A-4147-A177-3AD203B41FA5}">
                      <a16:colId xmlns:a16="http://schemas.microsoft.com/office/drawing/2014/main" val="20000"/>
                    </a:ext>
                  </a:extLst>
                </a:gridCol>
                <a:gridCol w="701040">
                  <a:extLst>
                    <a:ext uri="{9D8B030D-6E8A-4147-A177-3AD203B41FA5}">
                      <a16:colId xmlns:a16="http://schemas.microsoft.com/office/drawing/2014/main" val="20001"/>
                    </a:ext>
                  </a:extLst>
                </a:gridCol>
                <a:gridCol w="701040">
                  <a:extLst>
                    <a:ext uri="{9D8B030D-6E8A-4147-A177-3AD203B41FA5}">
                      <a16:colId xmlns:a16="http://schemas.microsoft.com/office/drawing/2014/main" val="20002"/>
                    </a:ext>
                  </a:extLst>
                </a:gridCol>
                <a:gridCol w="701040">
                  <a:extLst>
                    <a:ext uri="{9D8B030D-6E8A-4147-A177-3AD203B41FA5}">
                      <a16:colId xmlns:a16="http://schemas.microsoft.com/office/drawing/2014/main" val="20003"/>
                    </a:ext>
                  </a:extLst>
                </a:gridCol>
                <a:gridCol w="701040">
                  <a:extLst>
                    <a:ext uri="{9D8B030D-6E8A-4147-A177-3AD203B41FA5}">
                      <a16:colId xmlns:a16="http://schemas.microsoft.com/office/drawing/2014/main" val="20004"/>
                    </a:ext>
                  </a:extLst>
                </a:gridCol>
                <a:gridCol w="701040">
                  <a:extLst>
                    <a:ext uri="{9D8B030D-6E8A-4147-A177-3AD203B41FA5}">
                      <a16:colId xmlns:a16="http://schemas.microsoft.com/office/drawing/2014/main" val="20005"/>
                    </a:ext>
                  </a:extLst>
                </a:gridCol>
                <a:gridCol w="701040">
                  <a:extLst>
                    <a:ext uri="{9D8B030D-6E8A-4147-A177-3AD203B41FA5}">
                      <a16:colId xmlns:a16="http://schemas.microsoft.com/office/drawing/2014/main" val="20006"/>
                    </a:ext>
                  </a:extLst>
                </a:gridCol>
                <a:gridCol w="701040">
                  <a:extLst>
                    <a:ext uri="{9D8B030D-6E8A-4147-A177-3AD203B41FA5}">
                      <a16:colId xmlns:a16="http://schemas.microsoft.com/office/drawing/2014/main" val="20007"/>
                    </a:ext>
                  </a:extLst>
                </a:gridCol>
                <a:gridCol w="701040">
                  <a:extLst>
                    <a:ext uri="{9D8B030D-6E8A-4147-A177-3AD203B41FA5}">
                      <a16:colId xmlns:a16="http://schemas.microsoft.com/office/drawing/2014/main" val="20008"/>
                    </a:ext>
                  </a:extLst>
                </a:gridCol>
                <a:gridCol w="701040">
                  <a:extLst>
                    <a:ext uri="{9D8B030D-6E8A-4147-A177-3AD203B41FA5}">
                      <a16:colId xmlns:a16="http://schemas.microsoft.com/office/drawing/2014/main" val="20009"/>
                    </a:ext>
                  </a:extLst>
                </a:gridCol>
                <a:gridCol w="701040">
                  <a:extLst>
                    <a:ext uri="{9D8B030D-6E8A-4147-A177-3AD203B41FA5}">
                      <a16:colId xmlns:a16="http://schemas.microsoft.com/office/drawing/2014/main" val="20010"/>
                    </a:ext>
                  </a:extLst>
                </a:gridCol>
                <a:gridCol w="701040">
                  <a:extLst>
                    <a:ext uri="{9D8B030D-6E8A-4147-A177-3AD203B41FA5}">
                      <a16:colId xmlns:a16="http://schemas.microsoft.com/office/drawing/2014/main" val="20011"/>
                    </a:ext>
                  </a:extLst>
                </a:gridCol>
                <a:gridCol w="701040">
                  <a:extLst>
                    <a:ext uri="{9D8B030D-6E8A-4147-A177-3AD203B41FA5}">
                      <a16:colId xmlns:a16="http://schemas.microsoft.com/office/drawing/2014/main" val="20012"/>
                    </a:ext>
                  </a:extLst>
                </a:gridCol>
                <a:gridCol w="701040">
                  <a:extLst>
                    <a:ext uri="{9D8B030D-6E8A-4147-A177-3AD203B41FA5}">
                      <a16:colId xmlns:a16="http://schemas.microsoft.com/office/drawing/2014/main" val="20013"/>
                    </a:ext>
                  </a:extLst>
                </a:gridCol>
                <a:gridCol w="701040">
                  <a:extLst>
                    <a:ext uri="{9D8B030D-6E8A-4147-A177-3AD203B41FA5}">
                      <a16:colId xmlns:a16="http://schemas.microsoft.com/office/drawing/2014/main" val="20014"/>
                    </a:ext>
                  </a:extLst>
                </a:gridCol>
              </a:tblGrid>
              <a:tr h="1123637">
                <a:tc>
                  <a:txBody>
                    <a:bodyPr/>
                    <a:lstStyle/>
                    <a:p>
                      <a:endParaRPr lang="en-US"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38200" y="3056692"/>
          <a:ext cx="10515600" cy="1837280"/>
        </p:xfrm>
        <a:graphic>
          <a:graphicData uri="http://schemas.openxmlformats.org/drawingml/2006/table">
            <a:tbl>
              <a:tblPr firstRow="1" bandRow="1">
                <a:tableStyleId>{5C22544A-7EE6-4342-B048-85BDC9FD1C3A}</a:tableStyleId>
              </a:tblPr>
              <a:tblGrid>
                <a:gridCol w="701040">
                  <a:extLst>
                    <a:ext uri="{9D8B030D-6E8A-4147-A177-3AD203B41FA5}">
                      <a16:colId xmlns:a16="http://schemas.microsoft.com/office/drawing/2014/main" val="20000"/>
                    </a:ext>
                  </a:extLst>
                </a:gridCol>
                <a:gridCol w="701040">
                  <a:extLst>
                    <a:ext uri="{9D8B030D-6E8A-4147-A177-3AD203B41FA5}">
                      <a16:colId xmlns:a16="http://schemas.microsoft.com/office/drawing/2014/main" val="20001"/>
                    </a:ext>
                  </a:extLst>
                </a:gridCol>
                <a:gridCol w="701040">
                  <a:extLst>
                    <a:ext uri="{9D8B030D-6E8A-4147-A177-3AD203B41FA5}">
                      <a16:colId xmlns:a16="http://schemas.microsoft.com/office/drawing/2014/main" val="20002"/>
                    </a:ext>
                  </a:extLst>
                </a:gridCol>
                <a:gridCol w="701040">
                  <a:extLst>
                    <a:ext uri="{9D8B030D-6E8A-4147-A177-3AD203B41FA5}">
                      <a16:colId xmlns:a16="http://schemas.microsoft.com/office/drawing/2014/main" val="20003"/>
                    </a:ext>
                  </a:extLst>
                </a:gridCol>
                <a:gridCol w="701040">
                  <a:extLst>
                    <a:ext uri="{9D8B030D-6E8A-4147-A177-3AD203B41FA5}">
                      <a16:colId xmlns:a16="http://schemas.microsoft.com/office/drawing/2014/main" val="20004"/>
                    </a:ext>
                  </a:extLst>
                </a:gridCol>
                <a:gridCol w="701040">
                  <a:extLst>
                    <a:ext uri="{9D8B030D-6E8A-4147-A177-3AD203B41FA5}">
                      <a16:colId xmlns:a16="http://schemas.microsoft.com/office/drawing/2014/main" val="20005"/>
                    </a:ext>
                  </a:extLst>
                </a:gridCol>
                <a:gridCol w="701040">
                  <a:extLst>
                    <a:ext uri="{9D8B030D-6E8A-4147-A177-3AD203B41FA5}">
                      <a16:colId xmlns:a16="http://schemas.microsoft.com/office/drawing/2014/main" val="20006"/>
                    </a:ext>
                  </a:extLst>
                </a:gridCol>
                <a:gridCol w="701040">
                  <a:extLst>
                    <a:ext uri="{9D8B030D-6E8A-4147-A177-3AD203B41FA5}">
                      <a16:colId xmlns:a16="http://schemas.microsoft.com/office/drawing/2014/main" val="20007"/>
                    </a:ext>
                  </a:extLst>
                </a:gridCol>
                <a:gridCol w="701040">
                  <a:extLst>
                    <a:ext uri="{9D8B030D-6E8A-4147-A177-3AD203B41FA5}">
                      <a16:colId xmlns:a16="http://schemas.microsoft.com/office/drawing/2014/main" val="20008"/>
                    </a:ext>
                  </a:extLst>
                </a:gridCol>
                <a:gridCol w="701040">
                  <a:extLst>
                    <a:ext uri="{9D8B030D-6E8A-4147-A177-3AD203B41FA5}">
                      <a16:colId xmlns:a16="http://schemas.microsoft.com/office/drawing/2014/main" val="20009"/>
                    </a:ext>
                  </a:extLst>
                </a:gridCol>
                <a:gridCol w="701040">
                  <a:extLst>
                    <a:ext uri="{9D8B030D-6E8A-4147-A177-3AD203B41FA5}">
                      <a16:colId xmlns:a16="http://schemas.microsoft.com/office/drawing/2014/main" val="20010"/>
                    </a:ext>
                  </a:extLst>
                </a:gridCol>
                <a:gridCol w="701040">
                  <a:extLst>
                    <a:ext uri="{9D8B030D-6E8A-4147-A177-3AD203B41FA5}">
                      <a16:colId xmlns:a16="http://schemas.microsoft.com/office/drawing/2014/main" val="20011"/>
                    </a:ext>
                  </a:extLst>
                </a:gridCol>
                <a:gridCol w="701040">
                  <a:extLst>
                    <a:ext uri="{9D8B030D-6E8A-4147-A177-3AD203B41FA5}">
                      <a16:colId xmlns:a16="http://schemas.microsoft.com/office/drawing/2014/main" val="20012"/>
                    </a:ext>
                  </a:extLst>
                </a:gridCol>
                <a:gridCol w="701040">
                  <a:extLst>
                    <a:ext uri="{9D8B030D-6E8A-4147-A177-3AD203B41FA5}">
                      <a16:colId xmlns:a16="http://schemas.microsoft.com/office/drawing/2014/main" val="20013"/>
                    </a:ext>
                  </a:extLst>
                </a:gridCol>
                <a:gridCol w="701040">
                  <a:extLst>
                    <a:ext uri="{9D8B030D-6E8A-4147-A177-3AD203B41FA5}">
                      <a16:colId xmlns:a16="http://schemas.microsoft.com/office/drawing/2014/main" val="20014"/>
                    </a:ext>
                  </a:extLst>
                </a:gridCol>
              </a:tblGrid>
              <a:tr h="918640">
                <a:tc>
                  <a:txBody>
                    <a:bodyPr/>
                    <a:lstStyle/>
                    <a:p>
                      <a:pPr algn="ctr"/>
                      <a:r>
                        <a:rPr lang="vi-VN" b="1" dirty="0" smtClean="0">
                          <a:solidFill>
                            <a:schemeClr val="tx1"/>
                          </a:solidFill>
                        </a:rPr>
                        <a:t>M</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U</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Ố</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N</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B</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Ế</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T</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P</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H</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Ả</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H</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Ỏ</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18640">
                <a:tc>
                  <a:txBody>
                    <a:bodyPr/>
                    <a:lstStyle/>
                    <a:p>
                      <a:pPr algn="ctr"/>
                      <a:r>
                        <a:rPr lang="vi-VN" b="1" dirty="0" smtClean="0">
                          <a:solidFill>
                            <a:schemeClr val="tx1"/>
                          </a:solidFill>
                        </a:rPr>
                        <a:t>M</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U</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Ố</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N</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G</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Ỏ</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P</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H</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Ả</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I</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H</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Ọ</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dirty="0" smtClean="0">
                          <a:solidFill>
                            <a:schemeClr val="tx1"/>
                          </a:solidFill>
                        </a:rPr>
                        <a:t>C</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normAutofit fontScale="90000"/>
          </a:bodyPr>
          <a:lstStyle/>
          <a:p>
            <a:r>
              <a:rPr lang="vi-VN" dirty="0"/>
              <a:t>Câu </a:t>
            </a:r>
            <a:r>
              <a:rPr lang="vi-VN" dirty="0" smtClean="0"/>
              <a:t>3: </a:t>
            </a:r>
            <a:r>
              <a:rPr lang="en-US" dirty="0" err="1" smtClean="0"/>
              <a:t>Câu</a:t>
            </a:r>
            <a:r>
              <a:rPr lang="en-US" dirty="0" smtClean="0"/>
              <a:t> </a:t>
            </a:r>
            <a:r>
              <a:rPr lang="en-US" dirty="0" err="1"/>
              <a:t>khẩu</a:t>
            </a:r>
            <a:r>
              <a:rPr lang="en-US" dirty="0"/>
              <a:t> </a:t>
            </a:r>
            <a:r>
              <a:rPr lang="en-US" dirty="0" err="1"/>
              <a:t>hiệu</a:t>
            </a:r>
            <a:r>
              <a:rPr lang="en-US" dirty="0"/>
              <a:t> </a:t>
            </a:r>
            <a:r>
              <a:rPr lang="en-US" dirty="0" err="1"/>
              <a:t>về</a:t>
            </a:r>
            <a:r>
              <a:rPr lang="en-US" dirty="0"/>
              <a:t> </a:t>
            </a:r>
            <a:r>
              <a:rPr lang="en-US" dirty="0" err="1"/>
              <a:t>việc</a:t>
            </a:r>
            <a:r>
              <a:rPr lang="en-US" dirty="0"/>
              <a:t> </a:t>
            </a:r>
            <a:r>
              <a:rPr lang="en-US" dirty="0" err="1"/>
              <a:t>muốn</a:t>
            </a:r>
            <a:r>
              <a:rPr lang="en-US" dirty="0"/>
              <a:t> </a:t>
            </a:r>
            <a:r>
              <a:rPr lang="en-US" dirty="0" err="1"/>
              <a:t>biết</a:t>
            </a:r>
            <a:r>
              <a:rPr lang="en-US" dirty="0"/>
              <a:t> </a:t>
            </a:r>
            <a:r>
              <a:rPr lang="en-US" dirty="0" err="1"/>
              <a:t>và</a:t>
            </a:r>
            <a:r>
              <a:rPr lang="en-US" dirty="0"/>
              <a:t> </a:t>
            </a:r>
            <a:r>
              <a:rPr lang="en-US" dirty="0" err="1"/>
              <a:t>muốn</a:t>
            </a:r>
            <a:r>
              <a:rPr lang="en-US" dirty="0"/>
              <a:t> </a:t>
            </a:r>
            <a:r>
              <a:rPr lang="en-US" dirty="0" err="1"/>
              <a:t>học</a:t>
            </a:r>
            <a:r>
              <a:rPr lang="vi-VN" dirty="0"/>
              <a:t>?</a:t>
            </a:r>
            <a:r>
              <a:rPr lang="en-US" dirty="0"/>
              <a:t/>
            </a:r>
            <a:br>
              <a:rPr lang="en-US" dirty="0"/>
            </a:br>
            <a:endParaRPr lang="en-US" dirty="0"/>
          </a:p>
        </p:txBody>
      </p:sp>
      <p:graphicFrame>
        <p:nvGraphicFramePr>
          <p:cNvPr id="4" name="Content Placeholder 3"/>
          <p:cNvGraphicFramePr>
            <a:graphicFrameLocks noGrp="1"/>
          </p:cNvGraphicFramePr>
          <p:nvPr>
            <p:ph idx="1"/>
          </p:nvPr>
        </p:nvGraphicFramePr>
        <p:xfrm>
          <a:off x="838200" y="3023359"/>
          <a:ext cx="10515600" cy="1870612"/>
        </p:xfrm>
        <a:graphic>
          <a:graphicData uri="http://schemas.openxmlformats.org/drawingml/2006/table">
            <a:tbl>
              <a:tblPr firstRow="1" bandRow="1">
                <a:tableStyleId>{5C22544A-7EE6-4342-B048-85BDC9FD1C3A}</a:tableStyleId>
              </a:tblPr>
              <a:tblGrid>
                <a:gridCol w="701040">
                  <a:extLst>
                    <a:ext uri="{9D8B030D-6E8A-4147-A177-3AD203B41FA5}">
                      <a16:colId xmlns:a16="http://schemas.microsoft.com/office/drawing/2014/main" val="20000"/>
                    </a:ext>
                  </a:extLst>
                </a:gridCol>
                <a:gridCol w="701040">
                  <a:extLst>
                    <a:ext uri="{9D8B030D-6E8A-4147-A177-3AD203B41FA5}">
                      <a16:colId xmlns:a16="http://schemas.microsoft.com/office/drawing/2014/main" val="20001"/>
                    </a:ext>
                  </a:extLst>
                </a:gridCol>
                <a:gridCol w="701040">
                  <a:extLst>
                    <a:ext uri="{9D8B030D-6E8A-4147-A177-3AD203B41FA5}">
                      <a16:colId xmlns:a16="http://schemas.microsoft.com/office/drawing/2014/main" val="20002"/>
                    </a:ext>
                  </a:extLst>
                </a:gridCol>
                <a:gridCol w="701040">
                  <a:extLst>
                    <a:ext uri="{9D8B030D-6E8A-4147-A177-3AD203B41FA5}">
                      <a16:colId xmlns:a16="http://schemas.microsoft.com/office/drawing/2014/main" val="20003"/>
                    </a:ext>
                  </a:extLst>
                </a:gridCol>
                <a:gridCol w="701040">
                  <a:extLst>
                    <a:ext uri="{9D8B030D-6E8A-4147-A177-3AD203B41FA5}">
                      <a16:colId xmlns:a16="http://schemas.microsoft.com/office/drawing/2014/main" val="20004"/>
                    </a:ext>
                  </a:extLst>
                </a:gridCol>
                <a:gridCol w="701040">
                  <a:extLst>
                    <a:ext uri="{9D8B030D-6E8A-4147-A177-3AD203B41FA5}">
                      <a16:colId xmlns:a16="http://schemas.microsoft.com/office/drawing/2014/main" val="20005"/>
                    </a:ext>
                  </a:extLst>
                </a:gridCol>
                <a:gridCol w="701040">
                  <a:extLst>
                    <a:ext uri="{9D8B030D-6E8A-4147-A177-3AD203B41FA5}">
                      <a16:colId xmlns:a16="http://schemas.microsoft.com/office/drawing/2014/main" val="20006"/>
                    </a:ext>
                  </a:extLst>
                </a:gridCol>
                <a:gridCol w="701040">
                  <a:extLst>
                    <a:ext uri="{9D8B030D-6E8A-4147-A177-3AD203B41FA5}">
                      <a16:colId xmlns:a16="http://schemas.microsoft.com/office/drawing/2014/main" val="20007"/>
                    </a:ext>
                  </a:extLst>
                </a:gridCol>
                <a:gridCol w="701040">
                  <a:extLst>
                    <a:ext uri="{9D8B030D-6E8A-4147-A177-3AD203B41FA5}">
                      <a16:colId xmlns:a16="http://schemas.microsoft.com/office/drawing/2014/main" val="20008"/>
                    </a:ext>
                  </a:extLst>
                </a:gridCol>
                <a:gridCol w="701040">
                  <a:extLst>
                    <a:ext uri="{9D8B030D-6E8A-4147-A177-3AD203B41FA5}">
                      <a16:colId xmlns:a16="http://schemas.microsoft.com/office/drawing/2014/main" val="20009"/>
                    </a:ext>
                  </a:extLst>
                </a:gridCol>
                <a:gridCol w="701040">
                  <a:extLst>
                    <a:ext uri="{9D8B030D-6E8A-4147-A177-3AD203B41FA5}">
                      <a16:colId xmlns:a16="http://schemas.microsoft.com/office/drawing/2014/main" val="20010"/>
                    </a:ext>
                  </a:extLst>
                </a:gridCol>
                <a:gridCol w="701040">
                  <a:extLst>
                    <a:ext uri="{9D8B030D-6E8A-4147-A177-3AD203B41FA5}">
                      <a16:colId xmlns:a16="http://schemas.microsoft.com/office/drawing/2014/main" val="20011"/>
                    </a:ext>
                  </a:extLst>
                </a:gridCol>
                <a:gridCol w="701040">
                  <a:extLst>
                    <a:ext uri="{9D8B030D-6E8A-4147-A177-3AD203B41FA5}">
                      <a16:colId xmlns:a16="http://schemas.microsoft.com/office/drawing/2014/main" val="20012"/>
                    </a:ext>
                  </a:extLst>
                </a:gridCol>
                <a:gridCol w="701040">
                  <a:extLst>
                    <a:ext uri="{9D8B030D-6E8A-4147-A177-3AD203B41FA5}">
                      <a16:colId xmlns:a16="http://schemas.microsoft.com/office/drawing/2014/main" val="20013"/>
                    </a:ext>
                  </a:extLst>
                </a:gridCol>
                <a:gridCol w="701040">
                  <a:extLst>
                    <a:ext uri="{9D8B030D-6E8A-4147-A177-3AD203B41FA5}">
                      <a16:colId xmlns:a16="http://schemas.microsoft.com/office/drawing/2014/main" val="20014"/>
                    </a:ext>
                  </a:extLst>
                </a:gridCol>
              </a:tblGrid>
              <a:tr h="935306">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35306">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
          <p:cNvSpPr>
            <a:spLocks noChangeArrowheads="1"/>
          </p:cNvSpPr>
          <p:nvPr/>
        </p:nvSpPr>
        <p:spPr bwMode="auto">
          <a:xfrm>
            <a:off x="838200" y="643944"/>
            <a:ext cx="273545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graphicFrame>
        <p:nvGraphicFramePr>
          <p:cNvPr id="13" name="Object 12"/>
          <p:cNvGraphicFramePr>
            <a:graphicFrameLocks noChangeAspect="1"/>
          </p:cNvGraphicFramePr>
          <p:nvPr/>
        </p:nvGraphicFramePr>
        <p:xfrm>
          <a:off x="838199" y="412124"/>
          <a:ext cx="5201991" cy="3374265"/>
        </p:xfrm>
        <a:graphic>
          <a:graphicData uri="http://schemas.openxmlformats.org/presentationml/2006/ole">
            <mc:AlternateContent xmlns:mc="http://schemas.openxmlformats.org/markup-compatibility/2006">
              <mc:Choice xmlns:v="urn:schemas-microsoft-com:vml" Requires="v">
                <p:oleObj spid="_x0000_s1143" name="Ảnh Bitmap" r:id="rId3" imgW="2959100" imgH="2381250" progId="Paint.Picture">
                  <p:embed/>
                </p:oleObj>
              </mc:Choice>
              <mc:Fallback>
                <p:oleObj name="Ảnh Bitmap" r:id="rId3" imgW="2959100" imgH="2381250"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412124"/>
                        <a:ext cx="5201991" cy="3374265"/>
                      </a:xfrm>
                      <a:prstGeom prst="rect">
                        <a:avLst/>
                      </a:prstGeom>
                      <a:noFill/>
                    </p:spPr>
                  </p:pic>
                </p:oleObj>
              </mc:Fallback>
            </mc:AlternateContent>
          </a:graphicData>
        </a:graphic>
      </p:graphicFrame>
      <p:sp>
        <p:nvSpPr>
          <p:cNvPr id="16" name="Rectangle 14"/>
          <p:cNvSpPr>
            <a:spLocks noChangeArrowheads="1"/>
          </p:cNvSpPr>
          <p:nvPr/>
        </p:nvSpPr>
        <p:spPr bwMode="auto">
          <a:xfrm>
            <a:off x="6040191" y="6439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17" name="Object 16"/>
          <p:cNvGraphicFramePr>
            <a:graphicFrameLocks noChangeAspect="1"/>
          </p:cNvGraphicFramePr>
          <p:nvPr/>
        </p:nvGraphicFramePr>
        <p:xfrm>
          <a:off x="6748530" y="412124"/>
          <a:ext cx="4636394" cy="3290832"/>
        </p:xfrm>
        <a:graphic>
          <a:graphicData uri="http://schemas.openxmlformats.org/presentationml/2006/ole">
            <mc:AlternateContent xmlns:mc="http://schemas.openxmlformats.org/markup-compatibility/2006">
              <mc:Choice xmlns:v="urn:schemas-microsoft-com:vml" Requires="v">
                <p:oleObj spid="_x0000_s1144" name="Ảnh Bitmap" r:id="rId5" imgW="2686050" imgH="2736850" progId="Paint.Picture">
                  <p:embed/>
                </p:oleObj>
              </mc:Choice>
              <mc:Fallback>
                <p:oleObj name="Ảnh Bitmap" r:id="rId5" imgW="2686050" imgH="2736850" progId="Paint.Picture">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8530" y="412124"/>
                        <a:ext cx="4636394" cy="3290832"/>
                      </a:xfrm>
                      <a:prstGeom prst="rect">
                        <a:avLst/>
                      </a:prstGeom>
                      <a:noFill/>
                    </p:spPr>
                  </p:pic>
                </p:oleObj>
              </mc:Fallback>
            </mc:AlternateContent>
          </a:graphicData>
        </a:graphic>
      </p:graphicFrame>
      <p:sp>
        <p:nvSpPr>
          <p:cNvPr id="20" name="Rectangle 18"/>
          <p:cNvSpPr>
            <a:spLocks noChangeArrowheads="1"/>
          </p:cNvSpPr>
          <p:nvPr/>
        </p:nvSpPr>
        <p:spPr bwMode="auto">
          <a:xfrm>
            <a:off x="838200" y="4172755"/>
            <a:ext cx="1775269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graphicFrame>
        <p:nvGraphicFramePr>
          <p:cNvPr id="21" name="Object 20"/>
          <p:cNvGraphicFramePr>
            <a:graphicFrameLocks noChangeAspect="1"/>
          </p:cNvGraphicFramePr>
          <p:nvPr/>
        </p:nvGraphicFramePr>
        <p:xfrm>
          <a:off x="838200" y="3940937"/>
          <a:ext cx="5060324" cy="2586641"/>
        </p:xfrm>
        <a:graphic>
          <a:graphicData uri="http://schemas.openxmlformats.org/presentationml/2006/ole">
            <mc:AlternateContent xmlns:mc="http://schemas.openxmlformats.org/markup-compatibility/2006">
              <mc:Choice xmlns:v="urn:schemas-microsoft-com:vml" Requires="v">
                <p:oleObj spid="_x0000_s1145" name="Ảnh Bitmap" r:id="rId7" imgW="2965450" imgH="2197100" progId="Paint.Picture">
                  <p:embed/>
                </p:oleObj>
              </mc:Choice>
              <mc:Fallback>
                <p:oleObj name="Ảnh Bitmap" r:id="rId7" imgW="2965450" imgH="2197100" progId="Paint.Picture">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940937"/>
                        <a:ext cx="5060324" cy="2586641"/>
                      </a:xfrm>
                      <a:prstGeom prst="rect">
                        <a:avLst/>
                      </a:prstGeom>
                      <a:noFill/>
                    </p:spPr>
                  </p:pic>
                </p:oleObj>
              </mc:Fallback>
            </mc:AlternateContent>
          </a:graphicData>
        </a:graphic>
      </p:graphicFrame>
      <p:sp>
        <p:nvSpPr>
          <p:cNvPr id="22" name="Rectangle 20"/>
          <p:cNvSpPr>
            <a:spLocks noChangeArrowheads="1"/>
          </p:cNvSpPr>
          <p:nvPr/>
        </p:nvSpPr>
        <p:spPr bwMode="auto">
          <a:xfrm>
            <a:off x="6851560" y="3934776"/>
            <a:ext cx="147615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graphicFrame>
        <p:nvGraphicFramePr>
          <p:cNvPr id="23" name="Object 22"/>
          <p:cNvGraphicFramePr>
            <a:graphicFrameLocks noChangeAspect="1"/>
          </p:cNvGraphicFramePr>
          <p:nvPr/>
        </p:nvGraphicFramePr>
        <p:xfrm>
          <a:off x="6851560" y="3934776"/>
          <a:ext cx="4267014" cy="2797328"/>
        </p:xfrm>
        <a:graphic>
          <a:graphicData uri="http://schemas.openxmlformats.org/presentationml/2006/ole">
            <mc:AlternateContent xmlns:mc="http://schemas.openxmlformats.org/markup-compatibility/2006">
              <mc:Choice xmlns:v="urn:schemas-microsoft-com:vml" Requires="v">
                <p:oleObj spid="_x0000_s1146" name="Ảnh Bitmap" r:id="rId9" imgW="5949950" imgH="2533650" progId="Paint.Picture">
                  <p:embed/>
                </p:oleObj>
              </mc:Choice>
              <mc:Fallback>
                <p:oleObj name="Ảnh Bitmap" r:id="rId9" imgW="5949950" imgH="2533650" progId="Paint.Picture">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1560" y="3934776"/>
                        <a:ext cx="4267014" cy="2797328"/>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a:t>PHIẾU HỌC TẬP </a:t>
            </a:r>
            <a:endParaRPr lang="en-US" dirty="0"/>
          </a:p>
        </p:txBody>
      </p:sp>
      <p:sp>
        <p:nvSpPr>
          <p:cNvPr id="6" name="Content Placeholder 5"/>
          <p:cNvSpPr>
            <a:spLocks noGrp="1"/>
          </p:cNvSpPr>
          <p:nvPr>
            <p:ph idx="1"/>
          </p:nvPr>
        </p:nvSpPr>
        <p:spPr>
          <a:xfrm>
            <a:off x="838200" y="1825625"/>
            <a:ext cx="11229304" cy="4351338"/>
          </a:xfrm>
        </p:spPr>
        <p:txBody>
          <a:bodyPr>
            <a:normAutofit fontScale="92500"/>
          </a:bodyPr>
          <a:lstStyle/>
          <a:p>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1</a:t>
            </a:r>
            <a:r>
              <a:rPr lang="vi-VN" b="1" dirty="0">
                <a:latin typeface="Times New Roman" panose="02020603050405020304" pitchFamily="18" charset="0"/>
                <a:cs typeface="Times New Roman" panose="02020603050405020304" pitchFamily="18" charset="0"/>
              </a:rPr>
              <a:t>:</a:t>
            </a:r>
            <a:r>
              <a:rPr lang="vi-VN"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kiểu</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chữ</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a:t>
            </a: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down)">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ipe(down)">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ipe(down)">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wipe(down)">
                                      <p:cBhvr>
                                        <p:cTn id="40" dur="500"/>
                                        <p:tgtEl>
                                          <p:spTgt spid="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wipe(down)">
                                      <p:cBhvr>
                                        <p:cTn id="45" dur="500"/>
                                        <p:tgtEl>
                                          <p:spTgt spid="6">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
                                            <p:txEl>
                                              <p:pRg st="8" end="8"/>
                                            </p:txEl>
                                          </p:spTgt>
                                        </p:tgtEl>
                                        <p:attrNameLst>
                                          <p:attrName>style.visibility</p:attrName>
                                        </p:attrNameLst>
                                      </p:cBhvr>
                                      <p:to>
                                        <p:strVal val="visible"/>
                                      </p:to>
                                    </p:set>
                                    <p:animEffect transition="in" filter="wipe(down)">
                                      <p:cBhvr>
                                        <p:cTn id="5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8799"/>
            <a:ext cx="10515600" cy="4351338"/>
          </a:xfrm>
        </p:spPr>
        <p:txBody>
          <a:bodyPr/>
          <a:lstStyle/>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endParaRPr lang="vi-VN"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Câu 1: </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nổi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ràng</a:t>
            </a:r>
            <a:r>
              <a:rPr lang="en-US" dirty="0">
                <a:latin typeface="Times New Roman" panose="02020603050405020304" pitchFamily="18" charset="0"/>
                <a:cs typeface="Times New Roman" panose="02020603050405020304" pitchFamily="18" charset="0"/>
              </a:rPr>
              <a:t>. </a:t>
            </a:r>
            <a:endParaRPr lang="vi-VN"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Câu 2: </a:t>
            </a:r>
            <a:r>
              <a:rPr lang="en-US" dirty="0" err="1" smtClean="0">
                <a:latin typeface="Times New Roman" panose="02020603050405020304" pitchFamily="18" charset="0"/>
                <a:cs typeface="Times New Roman" panose="02020603050405020304" pitchFamily="18" charset="0"/>
              </a:rPr>
              <a:t>Khẩu</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a:t>
            </a:r>
          </a:p>
          <a:p>
            <a:pPr marL="0" indent="0">
              <a:buNone/>
            </a:pPr>
            <a:r>
              <a:rPr lang="vi-VN" dirty="0" smtClean="0">
                <a:latin typeface="Times New Roman" panose="02020603050405020304" pitchFamily="18" charset="0"/>
                <a:cs typeface="Times New Roman" panose="02020603050405020304" pitchFamily="18" charset="0"/>
              </a:rPr>
              <a:t>Câu 3: Nghệ thuật sử dụng chữ trong thiết kế khẩu hiệu, biểu ngữ bao gồm các hình thức sử dụng kiểu chữ cơ bản, chữ biến thể hoặc chữ cách điệu tùy theo mục đích của thông tin.</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92428" y="-38637"/>
            <a:ext cx="10408947" cy="61769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626</Words>
  <Application>Microsoft Office PowerPoint</Application>
  <PresentationFormat>Widescreen</PresentationFormat>
  <Paragraphs>104</Paragraphs>
  <Slides>19</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Calibri Light</vt:lpstr>
      <vt:lpstr>Times New Roman</vt:lpstr>
      <vt:lpstr>Office Theme</vt:lpstr>
      <vt:lpstr>Default Design</vt:lpstr>
      <vt:lpstr>1_Default Design</vt:lpstr>
      <vt:lpstr>Ảnh Bitmap</vt:lpstr>
      <vt:lpstr>PowerPoint Presentation</vt:lpstr>
      <vt:lpstr>Câu 1: Câu nói nổi tiếng của Leenin về học tập?</vt:lpstr>
      <vt:lpstr>Câu 2:Câu nói về mối quan hệ giữa học với hành?</vt:lpstr>
      <vt:lpstr>Câu 3: Câu khẩu hiệu về việc muốn biết và muốn học? </vt:lpstr>
      <vt:lpstr>PowerPoint Presentation</vt:lpstr>
      <vt:lpstr>PHIẾU HỌC TẬP </vt:lpstr>
      <vt:lpstr>PowerPoint Presentation</vt:lpstr>
      <vt:lpstr>PowerPoint Presentation</vt:lpstr>
      <vt:lpstr>PowerPoint Presentation</vt:lpstr>
      <vt:lpstr>PowerPoint Presentation</vt:lpstr>
      <vt:lpstr>PowerPoint Presentation</vt:lpstr>
      <vt:lpstr>Tham khảo một số khẩu hiệu, biểu ngữ</vt:lpstr>
      <vt:lpstr>PowerPoint Presentation</vt:lpstr>
      <vt:lpstr>PowerPoint Presentation</vt:lpstr>
      <vt:lpstr>PowerPoint Presentation</vt:lpstr>
      <vt:lpstr>3. LUYỆN TẬP</vt:lpstr>
      <vt:lpstr>PowerPoint Presentation</vt:lpstr>
      <vt:lpstr>PowerPoint Presentation</vt:lpstr>
      <vt:lpstr>*  Em cần nhớ: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IT-Admins</cp:lastModifiedBy>
  <cp:revision>35</cp:revision>
  <dcterms:created xsi:type="dcterms:W3CDTF">2024-08-07T06:33:00Z</dcterms:created>
  <dcterms:modified xsi:type="dcterms:W3CDTF">2024-08-24T09:16:37Z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B97BFBE87D2242FBAE3C3B27B6765199_13</vt:lpwstr>
  </property>
  <property fmtid="{D5CDD505-2E9C-101B-9397-08002B2CF9AE}" pid="3" name="KSOProductBuildVer">
    <vt:lpwstr>1033-12.2.0.17545</vt:lpwstr>
  </property>
</Properties>
</file>