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394" r:id="rId2"/>
    <p:sldId id="284" r:id="rId3"/>
    <p:sldId id="381" r:id="rId4"/>
    <p:sldId id="387" r:id="rId5"/>
    <p:sldId id="388" r:id="rId6"/>
    <p:sldId id="382" r:id="rId7"/>
    <p:sldId id="389" r:id="rId8"/>
    <p:sldId id="390" r:id="rId9"/>
    <p:sldId id="391" r:id="rId10"/>
    <p:sldId id="353" r:id="rId11"/>
    <p:sldId id="392" r:id="rId12"/>
    <p:sldId id="39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909FF"/>
    <a:srgbClr val="A1B3B9"/>
    <a:srgbClr val="FFD41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hông có Kiểu, Lưới Bảng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6BCFADD-0324-A470-385E-C06BD029E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DF16EA7C-5282-9BBD-E3AD-D03CAD0757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D2477CF-8CA9-E771-494E-F71BC59E5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1F8FCE7-E014-9B5A-5CFF-685935DA4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6B5F1CA-C39A-32FD-F8E5-0B09538B7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217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11885DA-FFEE-E832-F3C6-6847C54E4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C473195F-E347-094C-9AFC-9D53946E8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5923833-FE93-70A9-8695-CFCE116E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D7C1959-5314-8B4D-0A8D-FDBB0030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A11077F-BEAF-38E2-6C37-509E52BF4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5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707BE101-8F38-1ED0-D44D-9893506E6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E2E774E8-1981-0FDF-4D2F-9830E24FE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8E61A92-A223-3B73-ABF7-EE9AE5AF3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42D6108-C5E1-3060-CB15-77591C767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A6076C74-62DE-F94C-0362-05C82F238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14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2A2528E-6C01-7909-A0F9-54634F8B6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6CFD68F-3D8D-FA34-BB2E-6457920560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3EAA087-DC1F-21BC-EFD1-F6235D66C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76B2CEA-9CAF-86AC-7E7A-83A027DE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410FB3E-F61D-CEC9-5C07-8AA4ABB2A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34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C48A246-030C-81E7-BC47-1C0D200D8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138B717-14E1-A669-B05E-CBA0FA48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86A1C5-0192-F5ED-7749-41C018059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24785681-B478-6065-9B37-7A393D52E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7924AF94-D844-7DB9-4C1C-ED3BDC214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58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E3F3378-5F79-B542-040C-8CE9C848E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D848DC2E-1469-256A-A90A-1C1769068F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0B254D0-B686-578F-FF17-CAEE5C44B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DB6494C-F1F1-F710-F337-B00434BFD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F160FA7D-3ADA-86E9-91FD-03741A7A2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7A06079-42DA-2795-9598-01A30BF8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81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1359B5D-6FAB-4D5E-5830-1EDE7606E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7B017EC-8E66-925A-D7CE-5221D0EAD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C49E8E5C-E8F7-145A-63D8-5E2A9DE04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CEE79048-EFBC-1909-6046-AE50C14DB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B228512C-4DF7-FB3F-F6D4-C39248FA21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388CD0C-F219-FC6A-F24B-BCF21B99A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EC8F2163-7238-6F92-6408-9FD5790E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CF0421B5-1E4E-EDA5-523A-1F532F11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60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2D5ECAE-1F4D-6A06-AB95-FB684CA06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F5571E85-B1C1-21CE-ECCB-1A2FC25D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7E9064CD-EB88-E893-B3AA-F1A97C00B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C170EAB2-D746-F162-53FB-42E48447B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4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D5430207-6736-8D05-72D4-FB7BE51B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1AC95E1F-BE99-9134-D04C-B89A15CE7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2F91F1F4-9DC8-B271-94AF-B3652C488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04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43E3EDD-3B14-3366-3ABE-8CEDD045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BC2EA55-C8FA-FF85-6F77-120F9133C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CA90300C-CE71-539F-F180-4B415464E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7EDF27F2-E180-4738-022A-C8EA11F15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287AF3A-3C71-3182-8F44-49926BDCA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47B0D2A0-FA1F-BC4D-7B66-E24251606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74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7688877-3B27-4E0A-24BD-E1BD915FD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1347F1F4-B4D9-1756-091D-978988D19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1351CDAB-9DF1-123D-1C4F-30811B5A7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23384B5B-0451-8EF5-535D-AD6D0448C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11/4/2024</a:t>
            </a:fld>
            <a:endParaRPr lang="en-US" dirty="0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395F88AB-10E4-D7A3-D2A4-2B2412EA8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0955C793-0FF0-848C-285C-093ECE98D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55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F083D624-A2CD-8391-6B04-D6064E7A1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7A3395C0-A6F5-F9C2-D139-444D52FFA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C6BD7C68-9557-5885-EF2C-DFE566F0E7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11/4/2024</a:t>
            </a:fld>
            <a:endParaRPr lang="en-US" dirty="0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0210601-1422-37A9-BCAF-424A32103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CD457EC-B6B0-D331-4EC2-63E0033CF4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6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3A93B-79DD-5DE7-DA65-0EC860F6CE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BÀI 10. ĐỒ THỊ QUÃNG ĐƯỜNG – THỜI GIAN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F8358-4D73-AE03-4E4D-EAEF7E282C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A4148128-3A7D-7264-6921-BD9BB6524E7E}"/>
              </a:ext>
            </a:extLst>
          </p:cNvPr>
          <p:cNvSpPr txBox="1"/>
          <p:nvPr/>
        </p:nvSpPr>
        <p:spPr>
          <a:xfrm>
            <a:off x="80681" y="246093"/>
            <a:ext cx="1115209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+mj-lt"/>
              </a:rPr>
              <a:t>10.1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+mj-lt"/>
              </a:rPr>
              <a:t> 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 32 SBT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Bảng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dưới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đây mô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chuyển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một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trong 4 h.</a:t>
            </a:r>
            <a:endParaRPr lang="en-US" sz="2600" dirty="0">
              <a:latin typeface="+mj-lt"/>
            </a:endParaRPr>
          </a:p>
        </p:txBody>
      </p:sp>
      <p:pic>
        <p:nvPicPr>
          <p:cNvPr id="2055" name="Picture 7">
            <a:extLst>
              <a:ext uri="{FF2B5EF4-FFF2-40B4-BE49-F238E27FC236}">
                <a16:creationId xmlns:a16="http://schemas.microsoft.com/office/drawing/2014/main" id="{EDC27220-48A7-D51A-CE22-E378539D2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305" y="738536"/>
            <a:ext cx="10210801" cy="1410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78A68B9D-5992-D13E-184C-9AA66C98D588}"/>
              </a:ext>
            </a:extLst>
          </p:cNvPr>
          <p:cNvSpPr txBox="1"/>
          <p:nvPr/>
        </p:nvSpPr>
        <p:spPr>
          <a:xfrm>
            <a:off x="80681" y="2085295"/>
            <a:ext cx="1223682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Hình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vẽ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nào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sau đây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biểu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diễn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đúng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đồ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thị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quãng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đường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-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thời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gian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chuyển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trên?</a:t>
            </a:r>
            <a:endParaRPr lang="en-US" sz="2600" dirty="0">
              <a:latin typeface="+mj-lt"/>
            </a:endParaRPr>
          </a:p>
        </p:txBody>
      </p:sp>
      <p:pic>
        <p:nvPicPr>
          <p:cNvPr id="2057" name="Picture 9">
            <a:extLst>
              <a:ext uri="{FF2B5EF4-FFF2-40B4-BE49-F238E27FC236}">
                <a16:creationId xmlns:a16="http://schemas.microsoft.com/office/drawing/2014/main" id="{7861B35B-C76C-AAF7-8973-5FE1E8BA6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22" y="2577738"/>
            <a:ext cx="11489671" cy="431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5">
            <a:extLst>
              <a:ext uri="{FF2B5EF4-FFF2-40B4-BE49-F238E27FC236}">
                <a16:creationId xmlns:a16="http://schemas.microsoft.com/office/drawing/2014/main" id="{3E591098-86E7-4BFB-552B-9F067D2B2852}"/>
              </a:ext>
            </a:extLst>
          </p:cNvPr>
          <p:cNvSpPr/>
          <p:nvPr/>
        </p:nvSpPr>
        <p:spPr>
          <a:xfrm>
            <a:off x="8196256" y="6450012"/>
            <a:ext cx="440341" cy="44034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71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20652D6D-39CC-85C4-C00A-FC6F7ED38D36}"/>
              </a:ext>
            </a:extLst>
          </p:cNvPr>
          <p:cNvSpPr txBox="1"/>
          <p:nvPr/>
        </p:nvSpPr>
        <p:spPr>
          <a:xfrm>
            <a:off x="134469" y="197241"/>
            <a:ext cx="1196788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10.2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 32 SBT</a:t>
            </a:r>
            <a:r>
              <a:rPr lang="vi-VN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10.1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gian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thông tin sau đây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hay sai.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9A705C86-45C2-3EEE-479E-21BA4186B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0659" y="1089793"/>
            <a:ext cx="6715071" cy="472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6340A310-0803-164A-E3EC-49AD33896270}"/>
              </a:ext>
            </a:extLst>
          </p:cNvPr>
          <p:cNvSpPr txBox="1"/>
          <p:nvPr/>
        </p:nvSpPr>
        <p:spPr>
          <a:xfrm>
            <a:off x="5997387" y="1357571"/>
            <a:ext cx="5952566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a)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Tốc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vật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2 m/s.</a:t>
            </a:r>
          </a:p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b) Sau 2 s,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vật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4 m.</a:t>
            </a:r>
          </a:p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c)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giây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thứ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4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đến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giây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thứ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vật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12 m.</a:t>
            </a:r>
          </a:p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d)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Thời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gian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vật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8 m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4 s.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8FB35BD-71DD-FDCD-9A20-11049272F37C}"/>
              </a:ext>
            </a:extLst>
          </p:cNvPr>
          <p:cNvSpPr/>
          <p:nvPr/>
        </p:nvSpPr>
        <p:spPr>
          <a:xfrm>
            <a:off x="9924200" y="1357571"/>
            <a:ext cx="1196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7C388BC-7891-BF28-0D51-6F3FCAC76CE4}"/>
              </a:ext>
            </a:extLst>
          </p:cNvPr>
          <p:cNvSpPr/>
          <p:nvPr/>
        </p:nvSpPr>
        <p:spPr>
          <a:xfrm>
            <a:off x="9924200" y="1746902"/>
            <a:ext cx="1196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AB56F6E7-CACA-B3EE-77D0-5C8E7352B6F3}"/>
              </a:ext>
            </a:extLst>
          </p:cNvPr>
          <p:cNvSpPr/>
          <p:nvPr/>
        </p:nvSpPr>
        <p:spPr>
          <a:xfrm>
            <a:off x="6952924" y="2553680"/>
            <a:ext cx="1196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9987E2A-7E92-BA35-CBAF-74E2C1AC623C}"/>
              </a:ext>
            </a:extLst>
          </p:cNvPr>
          <p:cNvSpPr/>
          <p:nvPr/>
        </p:nvSpPr>
        <p:spPr>
          <a:xfrm>
            <a:off x="11120582" y="2927232"/>
            <a:ext cx="11963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10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22D64C7F-BB38-4428-7B57-709571422B3B}"/>
              </a:ext>
            </a:extLst>
          </p:cNvPr>
          <p:cNvSpPr txBox="1"/>
          <p:nvPr/>
        </p:nvSpPr>
        <p:spPr>
          <a:xfrm>
            <a:off x="92362" y="152645"/>
            <a:ext cx="1209963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10.3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 33 SBT</a:t>
            </a:r>
            <a:r>
              <a:rPr lang="vi-VN" sz="2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24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h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hoả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ga A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ga B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/h,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ga B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h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dừng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ga B 15 min. Sau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ga C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h 15 min.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sau đây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gian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vi-VN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trên?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11379B5A-9E7B-FD03-2CEB-A6D43A611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2" y="2035309"/>
            <a:ext cx="6640947" cy="388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id="{7F67AEB9-9555-AEFD-7986-CDCB7DA76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1105" y="2035629"/>
            <a:ext cx="5720475" cy="388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5">
            <a:extLst>
              <a:ext uri="{FF2B5EF4-FFF2-40B4-BE49-F238E27FC236}">
                <a16:creationId xmlns:a16="http://schemas.microsoft.com/office/drawing/2014/main" id="{204453E8-D819-FEA4-FAD7-6334ED13DCAB}"/>
              </a:ext>
            </a:extLst>
          </p:cNvPr>
          <p:cNvSpPr/>
          <p:nvPr/>
        </p:nvSpPr>
        <p:spPr>
          <a:xfrm>
            <a:off x="4789670" y="5480168"/>
            <a:ext cx="440341" cy="44034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24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>
            <a:extLst>
              <a:ext uri="{FF2B5EF4-FFF2-40B4-BE49-F238E27FC236}">
                <a16:creationId xmlns:a16="http://schemas.microsoft.com/office/drawing/2014/main" id="{EF1C66F8-B8CD-F9EA-67FC-8A2ABD21AF6C}"/>
              </a:ext>
            </a:extLst>
          </p:cNvPr>
          <p:cNvSpPr txBox="1">
            <a:spLocks noChangeArrowheads="1"/>
          </p:cNvSpPr>
          <p:nvPr/>
        </p:nvSpPr>
        <p:spPr>
          <a:xfrm>
            <a:off x="-17930" y="-5950"/>
            <a:ext cx="1141207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0699B017-218C-C0B4-C6CE-2A57CEC4FAB7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53617"/>
            <a:ext cx="9897035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sz="3400" dirty="0">
              <a:solidFill>
                <a:srgbClr val="090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D22BD7F1-F28E-1FD3-BEA9-BD3530C36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416" y="1407108"/>
            <a:ext cx="9633761" cy="164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D9AE3281-1164-0976-572B-2D056AE547C8}"/>
              </a:ext>
            </a:extLst>
          </p:cNvPr>
          <p:cNvSpPr txBox="1"/>
          <p:nvPr/>
        </p:nvSpPr>
        <p:spPr>
          <a:xfrm>
            <a:off x="452129" y="4396913"/>
            <a:ext cx="757635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Trong 3h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ô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km/h?</a:t>
            </a:r>
          </a:p>
        </p:txBody>
      </p:sp>
      <p:sp>
        <p:nvSpPr>
          <p:cNvPr id="28" name="Hộp Văn bản 27">
            <a:extLst>
              <a:ext uri="{FF2B5EF4-FFF2-40B4-BE49-F238E27FC236}">
                <a16:creationId xmlns:a16="http://schemas.microsoft.com/office/drawing/2014/main" id="{84CA7A65-4625-D891-EE06-367FBEB09AA5}"/>
              </a:ext>
            </a:extLst>
          </p:cNvPr>
          <p:cNvSpPr txBox="1"/>
          <p:nvPr/>
        </p:nvSpPr>
        <p:spPr>
          <a:xfrm>
            <a:off x="471772" y="5087789"/>
            <a:ext cx="10050612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600" dirty="0">
                <a:latin typeface="+mj-lt"/>
              </a:rPr>
              <a:t>Trong </a:t>
            </a:r>
            <a:r>
              <a:rPr lang="vi-VN" sz="2600" dirty="0" err="1">
                <a:latin typeface="+mj-lt"/>
              </a:rPr>
              <a:t>khoảng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thời</a:t>
            </a:r>
            <a:r>
              <a:rPr lang="vi-VN" sz="2600" dirty="0">
                <a:latin typeface="+mj-lt"/>
              </a:rPr>
              <a:t> gian </a:t>
            </a:r>
            <a:r>
              <a:rPr lang="vi-VN" sz="2600" dirty="0" err="1">
                <a:latin typeface="+mj-lt"/>
              </a:rPr>
              <a:t>nào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thì</a:t>
            </a:r>
            <a:r>
              <a:rPr lang="vi-VN" sz="2600" dirty="0">
                <a:latin typeface="+mj-lt"/>
              </a:rPr>
              <a:t> ô tô </a:t>
            </a:r>
            <a:r>
              <a:rPr lang="vi-VN" sz="2600" dirty="0" err="1">
                <a:latin typeface="+mj-lt"/>
              </a:rPr>
              <a:t>dừng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lại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để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hành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khách</a:t>
            </a:r>
            <a:r>
              <a:rPr lang="vi-VN" sz="2600" dirty="0">
                <a:latin typeface="+mj-lt"/>
              </a:rPr>
              <a:t> </a:t>
            </a:r>
            <a:r>
              <a:rPr lang="vi-VN" sz="2600" dirty="0" err="1">
                <a:latin typeface="+mj-lt"/>
              </a:rPr>
              <a:t>nghỉ</a:t>
            </a:r>
            <a:r>
              <a:rPr lang="vi-VN" sz="2600" dirty="0">
                <a:latin typeface="+mj-lt"/>
              </a:rPr>
              <a:t> ngơi?</a:t>
            </a:r>
            <a:endParaRPr lang="en-US" sz="2600" b="0" i="0" dirty="0">
              <a:solidFill>
                <a:srgbClr val="333333"/>
              </a:solidFill>
              <a:effectLst/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" name="Oval 5">
            <a:extLst>
              <a:ext uri="{FF2B5EF4-FFF2-40B4-BE49-F238E27FC236}">
                <a16:creationId xmlns:a16="http://schemas.microsoft.com/office/drawing/2014/main" id="{B84B006E-BFEC-88E3-DEF5-78BFF1B8FB77}"/>
              </a:ext>
            </a:extLst>
          </p:cNvPr>
          <p:cNvSpPr/>
          <p:nvPr/>
        </p:nvSpPr>
        <p:spPr>
          <a:xfrm>
            <a:off x="6763063" y="1955629"/>
            <a:ext cx="426631" cy="40364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5">
            <a:extLst>
              <a:ext uri="{FF2B5EF4-FFF2-40B4-BE49-F238E27FC236}">
                <a16:creationId xmlns:a16="http://schemas.microsoft.com/office/drawing/2014/main" id="{8D1B20D0-A8C1-A2CA-E1AD-D5941A22270B}"/>
              </a:ext>
            </a:extLst>
          </p:cNvPr>
          <p:cNvSpPr/>
          <p:nvPr/>
        </p:nvSpPr>
        <p:spPr>
          <a:xfrm>
            <a:off x="6763063" y="2493353"/>
            <a:ext cx="507167" cy="49298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Đường nối Thẳng 32">
            <a:extLst>
              <a:ext uri="{FF2B5EF4-FFF2-40B4-BE49-F238E27FC236}">
                <a16:creationId xmlns:a16="http://schemas.microsoft.com/office/drawing/2014/main" id="{04FDF30F-B7E9-FF73-BBAF-394126C1D646}"/>
              </a:ext>
            </a:extLst>
          </p:cNvPr>
          <p:cNvCxnSpPr>
            <a:cxnSpLocks/>
          </p:cNvCxnSpPr>
          <p:nvPr/>
        </p:nvCxnSpPr>
        <p:spPr>
          <a:xfrm>
            <a:off x="5651440" y="5552700"/>
            <a:ext cx="1111623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Đường nối Thẳng 34">
            <a:extLst>
              <a:ext uri="{FF2B5EF4-FFF2-40B4-BE49-F238E27FC236}">
                <a16:creationId xmlns:a16="http://schemas.microsoft.com/office/drawing/2014/main" id="{D63971B5-E168-F4B4-A235-75186E99B971}"/>
              </a:ext>
            </a:extLst>
          </p:cNvPr>
          <p:cNvCxnSpPr>
            <a:cxnSpLocks/>
          </p:cNvCxnSpPr>
          <p:nvPr/>
        </p:nvCxnSpPr>
        <p:spPr>
          <a:xfrm>
            <a:off x="7280520" y="2194513"/>
            <a:ext cx="500845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Oval 5">
            <a:extLst>
              <a:ext uri="{FF2B5EF4-FFF2-40B4-BE49-F238E27FC236}">
                <a16:creationId xmlns:a16="http://schemas.microsoft.com/office/drawing/2014/main" id="{C1DD16FD-0221-2570-7719-CCC0FD18E7B6}"/>
              </a:ext>
            </a:extLst>
          </p:cNvPr>
          <p:cNvSpPr/>
          <p:nvPr/>
        </p:nvSpPr>
        <p:spPr>
          <a:xfrm>
            <a:off x="7774899" y="2471436"/>
            <a:ext cx="507167" cy="49298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31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7" grpId="0"/>
      <p:bldP spid="28" grpId="0"/>
      <p:bldP spid="29" grpId="0" animBg="1"/>
      <p:bldP spid="30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2CBA6FB-8BA0-1E75-3378-6EC80FEA4162}"/>
              </a:ext>
            </a:extLst>
          </p:cNvPr>
          <p:cNvSpPr txBox="1">
            <a:spLocks noChangeArrowheads="1"/>
          </p:cNvSpPr>
          <p:nvPr/>
        </p:nvSpPr>
        <p:spPr>
          <a:xfrm>
            <a:off x="-17930" y="-5950"/>
            <a:ext cx="1141207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358174-3EA7-11E7-A4D0-16CE83F719FC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53617"/>
            <a:ext cx="2528047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endParaRPr lang="en-US" sz="3400" dirty="0">
              <a:solidFill>
                <a:srgbClr val="090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Đường kết nối Mũi tên Thẳng 6">
            <a:extLst>
              <a:ext uri="{FF2B5EF4-FFF2-40B4-BE49-F238E27FC236}">
                <a16:creationId xmlns:a16="http://schemas.microsoft.com/office/drawing/2014/main" id="{904C8975-620D-BB53-5747-9BEA982EB51F}"/>
              </a:ext>
            </a:extLst>
          </p:cNvPr>
          <p:cNvCxnSpPr>
            <a:cxnSpLocks/>
          </p:cNvCxnSpPr>
          <p:nvPr/>
        </p:nvCxnSpPr>
        <p:spPr>
          <a:xfrm flipV="1">
            <a:off x="797858" y="1613648"/>
            <a:ext cx="0" cy="2796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Mũi tên Thẳng 11">
            <a:extLst>
              <a:ext uri="{FF2B5EF4-FFF2-40B4-BE49-F238E27FC236}">
                <a16:creationId xmlns:a16="http://schemas.microsoft.com/office/drawing/2014/main" id="{7734DEAA-6517-54F3-AB77-AAC056A00138}"/>
              </a:ext>
            </a:extLst>
          </p:cNvPr>
          <p:cNvCxnSpPr/>
          <p:nvPr/>
        </p:nvCxnSpPr>
        <p:spPr>
          <a:xfrm>
            <a:off x="797858" y="4401671"/>
            <a:ext cx="381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02AAADFB-484F-08E2-78E0-6A15FB7645ED}"/>
              </a:ext>
            </a:extLst>
          </p:cNvPr>
          <p:cNvSpPr txBox="1"/>
          <p:nvPr/>
        </p:nvSpPr>
        <p:spPr>
          <a:xfrm>
            <a:off x="170328" y="1269167"/>
            <a:ext cx="833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(km)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517D7EC9-1820-FCB1-DBE5-B1DFFE4AF7C0}"/>
              </a:ext>
            </a:extLst>
          </p:cNvPr>
          <p:cNvSpPr txBox="1"/>
          <p:nvPr/>
        </p:nvSpPr>
        <p:spPr>
          <a:xfrm>
            <a:off x="4607859" y="4276166"/>
            <a:ext cx="833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(h)</a:t>
            </a:r>
          </a:p>
        </p:txBody>
      </p:sp>
      <p:cxnSp>
        <p:nvCxnSpPr>
          <p:cNvPr id="18" name="Đường nối Thẳng 17">
            <a:extLst>
              <a:ext uri="{FF2B5EF4-FFF2-40B4-BE49-F238E27FC236}">
                <a16:creationId xmlns:a16="http://schemas.microsoft.com/office/drawing/2014/main" id="{60E3E287-42D8-1026-CDB2-C5CDC06C9B85}"/>
              </a:ext>
            </a:extLst>
          </p:cNvPr>
          <p:cNvCxnSpPr>
            <a:cxnSpLocks/>
          </p:cNvCxnSpPr>
          <p:nvPr/>
        </p:nvCxnSpPr>
        <p:spPr>
          <a:xfrm>
            <a:off x="797858" y="4052048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Đường nối Thẳng 18">
            <a:extLst>
              <a:ext uri="{FF2B5EF4-FFF2-40B4-BE49-F238E27FC236}">
                <a16:creationId xmlns:a16="http://schemas.microsoft.com/office/drawing/2014/main" id="{9CF2D8A6-DEA3-AE23-D0F7-437D46227BEF}"/>
              </a:ext>
            </a:extLst>
          </p:cNvPr>
          <p:cNvCxnSpPr>
            <a:cxnSpLocks/>
          </p:cNvCxnSpPr>
          <p:nvPr/>
        </p:nvCxnSpPr>
        <p:spPr>
          <a:xfrm>
            <a:off x="797858" y="3702424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65191A5F-6FE0-965C-6861-2A0A52FB9A95}"/>
              </a:ext>
            </a:extLst>
          </p:cNvPr>
          <p:cNvCxnSpPr>
            <a:cxnSpLocks/>
          </p:cNvCxnSpPr>
          <p:nvPr/>
        </p:nvCxnSpPr>
        <p:spPr>
          <a:xfrm>
            <a:off x="797858" y="3352800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Đường nối Thẳng 20">
            <a:extLst>
              <a:ext uri="{FF2B5EF4-FFF2-40B4-BE49-F238E27FC236}">
                <a16:creationId xmlns:a16="http://schemas.microsoft.com/office/drawing/2014/main" id="{5137A4CE-0BCA-D718-3CC6-F55CF280A6E9}"/>
              </a:ext>
            </a:extLst>
          </p:cNvPr>
          <p:cNvCxnSpPr>
            <a:cxnSpLocks/>
          </p:cNvCxnSpPr>
          <p:nvPr/>
        </p:nvCxnSpPr>
        <p:spPr>
          <a:xfrm>
            <a:off x="797858" y="3003178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91415DAB-2C19-2FC9-AFF4-F78F1C73F8F7}"/>
              </a:ext>
            </a:extLst>
          </p:cNvPr>
          <p:cNvCxnSpPr>
            <a:cxnSpLocks/>
          </p:cNvCxnSpPr>
          <p:nvPr/>
        </p:nvCxnSpPr>
        <p:spPr>
          <a:xfrm>
            <a:off x="784410" y="2653554"/>
            <a:ext cx="23801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Đường nối Thẳng 23">
            <a:extLst>
              <a:ext uri="{FF2B5EF4-FFF2-40B4-BE49-F238E27FC236}">
                <a16:creationId xmlns:a16="http://schemas.microsoft.com/office/drawing/2014/main" id="{BA57327E-37E6-803B-4D41-8185190C822B}"/>
              </a:ext>
            </a:extLst>
          </p:cNvPr>
          <p:cNvCxnSpPr>
            <a:cxnSpLocks/>
          </p:cNvCxnSpPr>
          <p:nvPr/>
        </p:nvCxnSpPr>
        <p:spPr>
          <a:xfrm flipV="1">
            <a:off x="1174376" y="2653554"/>
            <a:ext cx="0" cy="1757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Đường nối Thẳng 29">
            <a:extLst>
              <a:ext uri="{FF2B5EF4-FFF2-40B4-BE49-F238E27FC236}">
                <a16:creationId xmlns:a16="http://schemas.microsoft.com/office/drawing/2014/main" id="{76C33636-A137-6722-73E5-80AED49B10B9}"/>
              </a:ext>
            </a:extLst>
          </p:cNvPr>
          <p:cNvCxnSpPr/>
          <p:nvPr/>
        </p:nvCxnSpPr>
        <p:spPr>
          <a:xfrm>
            <a:off x="1568822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Đường nối Thẳng 30">
            <a:extLst>
              <a:ext uri="{FF2B5EF4-FFF2-40B4-BE49-F238E27FC236}">
                <a16:creationId xmlns:a16="http://schemas.microsoft.com/office/drawing/2014/main" id="{8C320BB1-231A-6709-2B41-63A9D3C15207}"/>
              </a:ext>
            </a:extLst>
          </p:cNvPr>
          <p:cNvCxnSpPr/>
          <p:nvPr/>
        </p:nvCxnSpPr>
        <p:spPr>
          <a:xfrm>
            <a:off x="1963270" y="2662519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Đường nối Thẳng 31">
            <a:extLst>
              <a:ext uri="{FF2B5EF4-FFF2-40B4-BE49-F238E27FC236}">
                <a16:creationId xmlns:a16="http://schemas.microsoft.com/office/drawing/2014/main" id="{60E4AA37-17F4-1984-9C2F-6E3AE6CABF4E}"/>
              </a:ext>
            </a:extLst>
          </p:cNvPr>
          <p:cNvCxnSpPr/>
          <p:nvPr/>
        </p:nvCxnSpPr>
        <p:spPr>
          <a:xfrm>
            <a:off x="2357719" y="2662519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Đường nối Thẳng 32">
            <a:extLst>
              <a:ext uri="{FF2B5EF4-FFF2-40B4-BE49-F238E27FC236}">
                <a16:creationId xmlns:a16="http://schemas.microsoft.com/office/drawing/2014/main" id="{49C15E9D-B598-9E03-9205-1E92DE9497B0}"/>
              </a:ext>
            </a:extLst>
          </p:cNvPr>
          <p:cNvCxnSpPr/>
          <p:nvPr/>
        </p:nvCxnSpPr>
        <p:spPr>
          <a:xfrm>
            <a:off x="2761130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Đường nối Thẳng 33">
            <a:extLst>
              <a:ext uri="{FF2B5EF4-FFF2-40B4-BE49-F238E27FC236}">
                <a16:creationId xmlns:a16="http://schemas.microsoft.com/office/drawing/2014/main" id="{6A74DBE2-F6DA-8CC3-D25B-AEF5D0AD8EC6}"/>
              </a:ext>
            </a:extLst>
          </p:cNvPr>
          <p:cNvCxnSpPr/>
          <p:nvPr/>
        </p:nvCxnSpPr>
        <p:spPr>
          <a:xfrm>
            <a:off x="3164541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iêu đề 1">
            <a:extLst>
              <a:ext uri="{FF2B5EF4-FFF2-40B4-BE49-F238E27FC236}">
                <a16:creationId xmlns:a16="http://schemas.microsoft.com/office/drawing/2014/main" id="{9057DA2A-FBE3-2E42-4C51-CA9FF07792D7}"/>
              </a:ext>
            </a:extLst>
          </p:cNvPr>
          <p:cNvSpPr txBox="1">
            <a:spLocks/>
          </p:cNvSpPr>
          <p:nvPr/>
        </p:nvSpPr>
        <p:spPr>
          <a:xfrm>
            <a:off x="8005482" y="1269166"/>
            <a:ext cx="3881717" cy="15547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trục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Hộp Văn bản 40">
            <a:extLst>
              <a:ext uri="{FF2B5EF4-FFF2-40B4-BE49-F238E27FC236}">
                <a16:creationId xmlns:a16="http://schemas.microsoft.com/office/drawing/2014/main" id="{A0197467-1E13-F3B0-92F8-E58E2463E66D}"/>
              </a:ext>
            </a:extLst>
          </p:cNvPr>
          <p:cNvSpPr txBox="1"/>
          <p:nvPr/>
        </p:nvSpPr>
        <p:spPr>
          <a:xfrm>
            <a:off x="432545" y="4225970"/>
            <a:ext cx="363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48256687-ADA1-5FDC-B1F7-F5FD0A366BF4}"/>
              </a:ext>
            </a:extLst>
          </p:cNvPr>
          <p:cNvSpPr txBox="1"/>
          <p:nvPr/>
        </p:nvSpPr>
        <p:spPr>
          <a:xfrm>
            <a:off x="421341" y="3876346"/>
            <a:ext cx="439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id="{320693BF-0D3E-C900-FD18-17D1070599F7}"/>
              </a:ext>
            </a:extLst>
          </p:cNvPr>
          <p:cNvSpPr txBox="1"/>
          <p:nvPr/>
        </p:nvSpPr>
        <p:spPr>
          <a:xfrm>
            <a:off x="322732" y="3160722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</a:p>
        </p:txBody>
      </p:sp>
      <p:sp>
        <p:nvSpPr>
          <p:cNvPr id="44" name="Hộp Văn bản 43">
            <a:extLst>
              <a:ext uri="{FF2B5EF4-FFF2-40B4-BE49-F238E27FC236}">
                <a16:creationId xmlns:a16="http://schemas.microsoft.com/office/drawing/2014/main" id="{7385BDEC-C4EE-5902-C5C0-C6EFED3016DC}"/>
              </a:ext>
            </a:extLst>
          </p:cNvPr>
          <p:cNvSpPr txBox="1"/>
          <p:nvPr/>
        </p:nvSpPr>
        <p:spPr>
          <a:xfrm>
            <a:off x="313767" y="3526723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45" name="Hộp Văn bản 44">
            <a:extLst>
              <a:ext uri="{FF2B5EF4-FFF2-40B4-BE49-F238E27FC236}">
                <a16:creationId xmlns:a16="http://schemas.microsoft.com/office/drawing/2014/main" id="{39AB23C9-00F0-8E42-D9F7-64CE32AC9C39}"/>
              </a:ext>
            </a:extLst>
          </p:cNvPr>
          <p:cNvSpPr txBox="1"/>
          <p:nvPr/>
        </p:nvSpPr>
        <p:spPr>
          <a:xfrm>
            <a:off x="313768" y="2800712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</a:p>
        </p:txBody>
      </p:sp>
      <p:sp>
        <p:nvSpPr>
          <p:cNvPr id="46" name="Hộp Văn bản 45">
            <a:extLst>
              <a:ext uri="{FF2B5EF4-FFF2-40B4-BE49-F238E27FC236}">
                <a16:creationId xmlns:a16="http://schemas.microsoft.com/office/drawing/2014/main" id="{7FF7C90C-9A90-D278-9456-C022D2EB8F6F}"/>
              </a:ext>
            </a:extLst>
          </p:cNvPr>
          <p:cNvSpPr txBox="1"/>
          <p:nvPr/>
        </p:nvSpPr>
        <p:spPr>
          <a:xfrm>
            <a:off x="322732" y="2460448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id="{82FFB30C-D053-4560-9184-BA3574437485}"/>
              </a:ext>
            </a:extLst>
          </p:cNvPr>
          <p:cNvSpPr txBox="1"/>
          <p:nvPr/>
        </p:nvSpPr>
        <p:spPr>
          <a:xfrm>
            <a:off x="1004046" y="4408726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8" name="Hộp Văn bản 47">
            <a:extLst>
              <a:ext uri="{FF2B5EF4-FFF2-40B4-BE49-F238E27FC236}">
                <a16:creationId xmlns:a16="http://schemas.microsoft.com/office/drawing/2014/main" id="{7E2203B6-4EF8-4920-277E-9F7F40915458}"/>
              </a:ext>
            </a:extLst>
          </p:cNvPr>
          <p:cNvSpPr txBox="1"/>
          <p:nvPr/>
        </p:nvSpPr>
        <p:spPr>
          <a:xfrm>
            <a:off x="1398492" y="4407042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0" name="Hộp Văn bản 49">
            <a:extLst>
              <a:ext uri="{FF2B5EF4-FFF2-40B4-BE49-F238E27FC236}">
                <a16:creationId xmlns:a16="http://schemas.microsoft.com/office/drawing/2014/main" id="{3E36285D-DD3B-8CB1-761E-2639F19F30BE}"/>
              </a:ext>
            </a:extLst>
          </p:cNvPr>
          <p:cNvSpPr txBox="1"/>
          <p:nvPr/>
        </p:nvSpPr>
        <p:spPr>
          <a:xfrm>
            <a:off x="1810869" y="4430213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Hộp Văn bản 51">
            <a:extLst>
              <a:ext uri="{FF2B5EF4-FFF2-40B4-BE49-F238E27FC236}">
                <a16:creationId xmlns:a16="http://schemas.microsoft.com/office/drawing/2014/main" id="{0C7B66CD-7F77-1BE4-E3DD-A95964F9E869}"/>
              </a:ext>
            </a:extLst>
          </p:cNvPr>
          <p:cNvSpPr txBox="1"/>
          <p:nvPr/>
        </p:nvSpPr>
        <p:spPr>
          <a:xfrm>
            <a:off x="2178422" y="4418048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3" name="Hộp Văn bản 52">
            <a:extLst>
              <a:ext uri="{FF2B5EF4-FFF2-40B4-BE49-F238E27FC236}">
                <a16:creationId xmlns:a16="http://schemas.microsoft.com/office/drawing/2014/main" id="{8D451BB0-45C4-8934-E77C-AF0F1DF20668}"/>
              </a:ext>
            </a:extLst>
          </p:cNvPr>
          <p:cNvSpPr txBox="1"/>
          <p:nvPr/>
        </p:nvSpPr>
        <p:spPr>
          <a:xfrm>
            <a:off x="2617693" y="4408726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4" name="Hộp Văn bản 53">
            <a:extLst>
              <a:ext uri="{FF2B5EF4-FFF2-40B4-BE49-F238E27FC236}">
                <a16:creationId xmlns:a16="http://schemas.microsoft.com/office/drawing/2014/main" id="{2D1E9240-E980-0009-D5AD-6633203E01B9}"/>
              </a:ext>
            </a:extLst>
          </p:cNvPr>
          <p:cNvSpPr txBox="1"/>
          <p:nvPr/>
        </p:nvSpPr>
        <p:spPr>
          <a:xfrm>
            <a:off x="3003173" y="4418048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5" name="Tiêu đề 1">
            <a:extLst>
              <a:ext uri="{FF2B5EF4-FFF2-40B4-BE49-F238E27FC236}">
                <a16:creationId xmlns:a16="http://schemas.microsoft.com/office/drawing/2014/main" id="{1B3C95BF-D220-F28B-0F69-C053449EA577}"/>
              </a:ext>
            </a:extLst>
          </p:cNvPr>
          <p:cNvSpPr txBox="1">
            <a:spLocks/>
          </p:cNvSpPr>
          <p:nvPr/>
        </p:nvSpPr>
        <p:spPr>
          <a:xfrm>
            <a:off x="8005482" y="1526569"/>
            <a:ext cx="3881717" cy="10399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6" name="Picture 2">
            <a:extLst>
              <a:ext uri="{FF2B5EF4-FFF2-40B4-BE49-F238E27FC236}">
                <a16:creationId xmlns:a16="http://schemas.microsoft.com/office/drawing/2014/main" id="{3E9FF248-5BDA-2632-59DD-38743ECC4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0644" y="907838"/>
            <a:ext cx="6930846" cy="169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Hộp Văn bản 63">
            <a:extLst>
              <a:ext uri="{FF2B5EF4-FFF2-40B4-BE49-F238E27FC236}">
                <a16:creationId xmlns:a16="http://schemas.microsoft.com/office/drawing/2014/main" id="{CE6966C7-E42E-C8C0-EFB8-2D5DC281BAB2}"/>
              </a:ext>
            </a:extLst>
          </p:cNvPr>
          <p:cNvSpPr txBox="1"/>
          <p:nvPr/>
        </p:nvSpPr>
        <p:spPr>
          <a:xfrm>
            <a:off x="658902" y="4104058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65" name="Hộp Văn bản 64">
            <a:extLst>
              <a:ext uri="{FF2B5EF4-FFF2-40B4-BE49-F238E27FC236}">
                <a16:creationId xmlns:a16="http://schemas.microsoft.com/office/drawing/2014/main" id="{7C7EEFAE-9977-526E-56F4-F29A4CBC16E6}"/>
              </a:ext>
            </a:extLst>
          </p:cNvPr>
          <p:cNvSpPr txBox="1"/>
          <p:nvPr/>
        </p:nvSpPr>
        <p:spPr>
          <a:xfrm>
            <a:off x="1019734" y="3775048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Hộp Văn bản 65">
            <a:extLst>
              <a:ext uri="{FF2B5EF4-FFF2-40B4-BE49-F238E27FC236}">
                <a16:creationId xmlns:a16="http://schemas.microsoft.com/office/drawing/2014/main" id="{94F6AF14-79E1-DD9B-193B-E421B62DCA98}"/>
              </a:ext>
            </a:extLst>
          </p:cNvPr>
          <p:cNvSpPr txBox="1"/>
          <p:nvPr/>
        </p:nvSpPr>
        <p:spPr>
          <a:xfrm flipH="1">
            <a:off x="1134029" y="4033647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7" name="Hộp Văn bản 66">
            <a:extLst>
              <a:ext uri="{FF2B5EF4-FFF2-40B4-BE49-F238E27FC236}">
                <a16:creationId xmlns:a16="http://schemas.microsoft.com/office/drawing/2014/main" id="{563428F3-389D-8881-8AE6-DC97FF4FD1CD}"/>
              </a:ext>
            </a:extLst>
          </p:cNvPr>
          <p:cNvSpPr txBox="1"/>
          <p:nvPr/>
        </p:nvSpPr>
        <p:spPr>
          <a:xfrm>
            <a:off x="1810869" y="3052686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Hộp Văn bản 67">
            <a:extLst>
              <a:ext uri="{FF2B5EF4-FFF2-40B4-BE49-F238E27FC236}">
                <a16:creationId xmlns:a16="http://schemas.microsoft.com/office/drawing/2014/main" id="{05D59691-CF4E-98F5-E4BA-419DAE099166}"/>
              </a:ext>
            </a:extLst>
          </p:cNvPr>
          <p:cNvSpPr txBox="1"/>
          <p:nvPr/>
        </p:nvSpPr>
        <p:spPr>
          <a:xfrm>
            <a:off x="1400733" y="3413522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Hộp Văn bản 69">
            <a:extLst>
              <a:ext uri="{FF2B5EF4-FFF2-40B4-BE49-F238E27FC236}">
                <a16:creationId xmlns:a16="http://schemas.microsoft.com/office/drawing/2014/main" id="{4D9C0EF5-C08D-95F0-DD8F-B4BA3EC71C56}"/>
              </a:ext>
            </a:extLst>
          </p:cNvPr>
          <p:cNvSpPr txBox="1"/>
          <p:nvPr/>
        </p:nvSpPr>
        <p:spPr>
          <a:xfrm>
            <a:off x="2191588" y="3067744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Hộp Văn bản 71">
            <a:extLst>
              <a:ext uri="{FF2B5EF4-FFF2-40B4-BE49-F238E27FC236}">
                <a16:creationId xmlns:a16="http://schemas.microsoft.com/office/drawing/2014/main" id="{E8E9E771-89DF-6D31-5E62-36E47EECC8FD}"/>
              </a:ext>
            </a:extLst>
          </p:cNvPr>
          <p:cNvSpPr txBox="1"/>
          <p:nvPr/>
        </p:nvSpPr>
        <p:spPr>
          <a:xfrm flipH="1">
            <a:off x="1530721" y="3682332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3" name="Hộp Văn bản 72">
            <a:extLst>
              <a:ext uri="{FF2B5EF4-FFF2-40B4-BE49-F238E27FC236}">
                <a16:creationId xmlns:a16="http://schemas.microsoft.com/office/drawing/2014/main" id="{44F86B5F-928D-66DB-E337-12B34C46834D}"/>
              </a:ext>
            </a:extLst>
          </p:cNvPr>
          <p:cNvSpPr txBox="1"/>
          <p:nvPr/>
        </p:nvSpPr>
        <p:spPr>
          <a:xfrm flipH="1">
            <a:off x="1949541" y="3339591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4" name="Hộp Văn bản 73">
            <a:extLst>
              <a:ext uri="{FF2B5EF4-FFF2-40B4-BE49-F238E27FC236}">
                <a16:creationId xmlns:a16="http://schemas.microsoft.com/office/drawing/2014/main" id="{58FA012A-2F38-C26D-4B12-137D26EE0B27}"/>
              </a:ext>
            </a:extLst>
          </p:cNvPr>
          <p:cNvSpPr txBox="1"/>
          <p:nvPr/>
        </p:nvSpPr>
        <p:spPr>
          <a:xfrm flipH="1">
            <a:off x="2290765" y="3312847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9ED13F5-E05F-CDBE-1DBA-22F260673099}"/>
              </a:ext>
            </a:extLst>
          </p:cNvPr>
          <p:cNvSpPr/>
          <p:nvPr/>
        </p:nvSpPr>
        <p:spPr>
          <a:xfrm>
            <a:off x="5441576" y="3111435"/>
            <a:ext cx="62584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6" name="Đường nối Thẳng 5">
            <a:extLst>
              <a:ext uri="{FF2B5EF4-FFF2-40B4-BE49-F238E27FC236}">
                <a16:creationId xmlns:a16="http://schemas.microsoft.com/office/drawing/2014/main" id="{8694D2B1-7BAD-2B70-79A6-BE7F8750A5A0}"/>
              </a:ext>
            </a:extLst>
          </p:cNvPr>
          <p:cNvCxnSpPr>
            <a:cxnSpLocks/>
          </p:cNvCxnSpPr>
          <p:nvPr/>
        </p:nvCxnSpPr>
        <p:spPr>
          <a:xfrm flipV="1">
            <a:off x="833716" y="3343307"/>
            <a:ext cx="1108093" cy="10673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Đường nối Thẳng 9">
            <a:extLst>
              <a:ext uri="{FF2B5EF4-FFF2-40B4-BE49-F238E27FC236}">
                <a16:creationId xmlns:a16="http://schemas.microsoft.com/office/drawing/2014/main" id="{54775D66-BE1E-F3B5-E310-580FE77F3A58}"/>
              </a:ext>
            </a:extLst>
          </p:cNvPr>
          <p:cNvCxnSpPr/>
          <p:nvPr/>
        </p:nvCxnSpPr>
        <p:spPr>
          <a:xfrm>
            <a:off x="1981198" y="3330626"/>
            <a:ext cx="3675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2">
            <a:extLst>
              <a:ext uri="{FF2B5EF4-FFF2-40B4-BE49-F238E27FC236}">
                <a16:creationId xmlns:a16="http://schemas.microsoft.com/office/drawing/2014/main" id="{1AE3C99C-013E-FB7C-0871-CC39B6E0CB6E}"/>
              </a:ext>
            </a:extLst>
          </p:cNvPr>
          <p:cNvSpPr/>
          <p:nvPr/>
        </p:nvSpPr>
        <p:spPr>
          <a:xfrm>
            <a:off x="5628709" y="4724727"/>
            <a:ext cx="625849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6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75F9AE-674B-AB15-AB29-CD803A5CFEB5}"/>
              </a:ext>
            </a:extLst>
          </p:cNvPr>
          <p:cNvSpPr txBox="1"/>
          <p:nvPr/>
        </p:nvSpPr>
        <p:spPr>
          <a:xfrm>
            <a:off x="7877917" y="2554441"/>
            <a:ext cx="394446" cy="369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4D4E4D-3068-DA2C-DB50-43E76463DA9F}"/>
              </a:ext>
            </a:extLst>
          </p:cNvPr>
          <p:cNvSpPr txBox="1"/>
          <p:nvPr/>
        </p:nvSpPr>
        <p:spPr>
          <a:xfrm>
            <a:off x="8570821" y="2572936"/>
            <a:ext cx="394446" cy="369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64C3D1-A1DB-8897-8D73-F732658D0552}"/>
              </a:ext>
            </a:extLst>
          </p:cNvPr>
          <p:cNvSpPr txBox="1"/>
          <p:nvPr/>
        </p:nvSpPr>
        <p:spPr>
          <a:xfrm>
            <a:off x="9314351" y="2609815"/>
            <a:ext cx="331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D798D09-20D5-920A-297F-04FCBBE5B0B8}"/>
              </a:ext>
            </a:extLst>
          </p:cNvPr>
          <p:cNvSpPr txBox="1"/>
          <p:nvPr/>
        </p:nvSpPr>
        <p:spPr>
          <a:xfrm>
            <a:off x="10028599" y="2560845"/>
            <a:ext cx="326892" cy="369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35C314-43F6-6B80-67E8-9CE312BC001C}"/>
              </a:ext>
            </a:extLst>
          </p:cNvPr>
          <p:cNvSpPr txBox="1"/>
          <p:nvPr/>
        </p:nvSpPr>
        <p:spPr>
          <a:xfrm>
            <a:off x="10744082" y="2609815"/>
            <a:ext cx="394446" cy="369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0619A72-E8C4-F31F-9628-4A89FD6CC03A}"/>
              </a:ext>
            </a:extLst>
          </p:cNvPr>
          <p:cNvSpPr txBox="1"/>
          <p:nvPr/>
        </p:nvSpPr>
        <p:spPr>
          <a:xfrm>
            <a:off x="11389539" y="2572936"/>
            <a:ext cx="394446" cy="369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64743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5" grpId="0"/>
      <p:bldP spid="16" grpId="0"/>
      <p:bldP spid="40" grpId="0"/>
      <p:bldP spid="40" grpId="1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50" grpId="0"/>
      <p:bldP spid="52" grpId="0"/>
      <p:bldP spid="53" grpId="0"/>
      <p:bldP spid="54" grpId="0"/>
      <p:bldP spid="55" grpId="0"/>
      <p:bldP spid="55" grpId="1"/>
      <p:bldP spid="64" grpId="0"/>
      <p:bldP spid="65" grpId="0"/>
      <p:bldP spid="66" grpId="0"/>
      <p:bldP spid="67" grpId="0"/>
      <p:bldP spid="68" grpId="0"/>
      <p:bldP spid="70" grpId="0"/>
      <p:bldP spid="72" grpId="0"/>
      <p:bldP spid="73" grpId="0"/>
      <p:bldP spid="74" grpId="0"/>
      <p:bldP spid="4" grpId="0"/>
      <p:bldP spid="4" grpId="1"/>
      <p:bldP spid="11" grpId="0"/>
      <p:bldP spid="1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2CBA6FB-8BA0-1E75-3378-6EC80FEA4162}"/>
              </a:ext>
            </a:extLst>
          </p:cNvPr>
          <p:cNvSpPr txBox="1">
            <a:spLocks noChangeArrowheads="1"/>
          </p:cNvSpPr>
          <p:nvPr/>
        </p:nvSpPr>
        <p:spPr>
          <a:xfrm>
            <a:off x="-17930" y="-5950"/>
            <a:ext cx="1141207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8358174-3EA7-11E7-A4D0-16CE83F719FC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653617"/>
            <a:ext cx="2528047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endParaRPr lang="en-US" sz="3400" dirty="0">
              <a:solidFill>
                <a:srgbClr val="090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Đường kết nối Mũi tên Thẳng 6">
            <a:extLst>
              <a:ext uri="{FF2B5EF4-FFF2-40B4-BE49-F238E27FC236}">
                <a16:creationId xmlns:a16="http://schemas.microsoft.com/office/drawing/2014/main" id="{904C8975-620D-BB53-5747-9BEA982EB51F}"/>
              </a:ext>
            </a:extLst>
          </p:cNvPr>
          <p:cNvCxnSpPr>
            <a:cxnSpLocks/>
          </p:cNvCxnSpPr>
          <p:nvPr/>
        </p:nvCxnSpPr>
        <p:spPr>
          <a:xfrm flipV="1">
            <a:off x="797858" y="1613648"/>
            <a:ext cx="0" cy="2796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Mũi tên Thẳng 11">
            <a:extLst>
              <a:ext uri="{FF2B5EF4-FFF2-40B4-BE49-F238E27FC236}">
                <a16:creationId xmlns:a16="http://schemas.microsoft.com/office/drawing/2014/main" id="{7734DEAA-6517-54F3-AB77-AAC056A00138}"/>
              </a:ext>
            </a:extLst>
          </p:cNvPr>
          <p:cNvCxnSpPr/>
          <p:nvPr/>
        </p:nvCxnSpPr>
        <p:spPr>
          <a:xfrm>
            <a:off x="797858" y="4401671"/>
            <a:ext cx="381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02AAADFB-484F-08E2-78E0-6A15FB7645ED}"/>
              </a:ext>
            </a:extLst>
          </p:cNvPr>
          <p:cNvSpPr txBox="1"/>
          <p:nvPr/>
        </p:nvSpPr>
        <p:spPr>
          <a:xfrm>
            <a:off x="170328" y="1269167"/>
            <a:ext cx="833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(km)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517D7EC9-1820-FCB1-DBE5-B1DFFE4AF7C0}"/>
              </a:ext>
            </a:extLst>
          </p:cNvPr>
          <p:cNvSpPr txBox="1"/>
          <p:nvPr/>
        </p:nvSpPr>
        <p:spPr>
          <a:xfrm>
            <a:off x="4607859" y="4276166"/>
            <a:ext cx="833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(h)</a:t>
            </a:r>
          </a:p>
        </p:txBody>
      </p:sp>
      <p:cxnSp>
        <p:nvCxnSpPr>
          <p:cNvPr id="18" name="Đường nối Thẳng 17">
            <a:extLst>
              <a:ext uri="{FF2B5EF4-FFF2-40B4-BE49-F238E27FC236}">
                <a16:creationId xmlns:a16="http://schemas.microsoft.com/office/drawing/2014/main" id="{60E3E287-42D8-1026-CDB2-C5CDC06C9B85}"/>
              </a:ext>
            </a:extLst>
          </p:cNvPr>
          <p:cNvCxnSpPr>
            <a:cxnSpLocks/>
          </p:cNvCxnSpPr>
          <p:nvPr/>
        </p:nvCxnSpPr>
        <p:spPr>
          <a:xfrm>
            <a:off x="797858" y="4052048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Đường nối Thẳng 18">
            <a:extLst>
              <a:ext uri="{FF2B5EF4-FFF2-40B4-BE49-F238E27FC236}">
                <a16:creationId xmlns:a16="http://schemas.microsoft.com/office/drawing/2014/main" id="{9CF2D8A6-DEA3-AE23-D0F7-437D46227BEF}"/>
              </a:ext>
            </a:extLst>
          </p:cNvPr>
          <p:cNvCxnSpPr>
            <a:cxnSpLocks/>
          </p:cNvCxnSpPr>
          <p:nvPr/>
        </p:nvCxnSpPr>
        <p:spPr>
          <a:xfrm>
            <a:off x="797858" y="3702424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65191A5F-6FE0-965C-6861-2A0A52FB9A95}"/>
              </a:ext>
            </a:extLst>
          </p:cNvPr>
          <p:cNvCxnSpPr>
            <a:cxnSpLocks/>
          </p:cNvCxnSpPr>
          <p:nvPr/>
        </p:nvCxnSpPr>
        <p:spPr>
          <a:xfrm>
            <a:off x="797858" y="3352800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Đường nối Thẳng 20">
            <a:extLst>
              <a:ext uri="{FF2B5EF4-FFF2-40B4-BE49-F238E27FC236}">
                <a16:creationId xmlns:a16="http://schemas.microsoft.com/office/drawing/2014/main" id="{5137A4CE-0BCA-D718-3CC6-F55CF280A6E9}"/>
              </a:ext>
            </a:extLst>
          </p:cNvPr>
          <p:cNvCxnSpPr>
            <a:cxnSpLocks/>
          </p:cNvCxnSpPr>
          <p:nvPr/>
        </p:nvCxnSpPr>
        <p:spPr>
          <a:xfrm>
            <a:off x="797858" y="3003178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91415DAB-2C19-2FC9-AFF4-F78F1C73F8F7}"/>
              </a:ext>
            </a:extLst>
          </p:cNvPr>
          <p:cNvCxnSpPr>
            <a:cxnSpLocks/>
          </p:cNvCxnSpPr>
          <p:nvPr/>
        </p:nvCxnSpPr>
        <p:spPr>
          <a:xfrm>
            <a:off x="784410" y="2653554"/>
            <a:ext cx="23801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Đường nối Thẳng 23">
            <a:extLst>
              <a:ext uri="{FF2B5EF4-FFF2-40B4-BE49-F238E27FC236}">
                <a16:creationId xmlns:a16="http://schemas.microsoft.com/office/drawing/2014/main" id="{BA57327E-37E6-803B-4D41-8185190C822B}"/>
              </a:ext>
            </a:extLst>
          </p:cNvPr>
          <p:cNvCxnSpPr>
            <a:cxnSpLocks/>
          </p:cNvCxnSpPr>
          <p:nvPr/>
        </p:nvCxnSpPr>
        <p:spPr>
          <a:xfrm flipV="1">
            <a:off x="1174376" y="2653554"/>
            <a:ext cx="0" cy="1757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Đường nối Thẳng 29">
            <a:extLst>
              <a:ext uri="{FF2B5EF4-FFF2-40B4-BE49-F238E27FC236}">
                <a16:creationId xmlns:a16="http://schemas.microsoft.com/office/drawing/2014/main" id="{76C33636-A137-6722-73E5-80AED49B10B9}"/>
              </a:ext>
            </a:extLst>
          </p:cNvPr>
          <p:cNvCxnSpPr/>
          <p:nvPr/>
        </p:nvCxnSpPr>
        <p:spPr>
          <a:xfrm>
            <a:off x="1568822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Đường nối Thẳng 30">
            <a:extLst>
              <a:ext uri="{FF2B5EF4-FFF2-40B4-BE49-F238E27FC236}">
                <a16:creationId xmlns:a16="http://schemas.microsoft.com/office/drawing/2014/main" id="{8C320BB1-231A-6709-2B41-63A9D3C15207}"/>
              </a:ext>
            </a:extLst>
          </p:cNvPr>
          <p:cNvCxnSpPr/>
          <p:nvPr/>
        </p:nvCxnSpPr>
        <p:spPr>
          <a:xfrm>
            <a:off x="1963270" y="2662519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Đường nối Thẳng 31">
            <a:extLst>
              <a:ext uri="{FF2B5EF4-FFF2-40B4-BE49-F238E27FC236}">
                <a16:creationId xmlns:a16="http://schemas.microsoft.com/office/drawing/2014/main" id="{60E4AA37-17F4-1984-9C2F-6E3AE6CABF4E}"/>
              </a:ext>
            </a:extLst>
          </p:cNvPr>
          <p:cNvCxnSpPr/>
          <p:nvPr/>
        </p:nvCxnSpPr>
        <p:spPr>
          <a:xfrm>
            <a:off x="2357719" y="2662519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Đường nối Thẳng 32">
            <a:extLst>
              <a:ext uri="{FF2B5EF4-FFF2-40B4-BE49-F238E27FC236}">
                <a16:creationId xmlns:a16="http://schemas.microsoft.com/office/drawing/2014/main" id="{49C15E9D-B598-9E03-9205-1E92DE9497B0}"/>
              </a:ext>
            </a:extLst>
          </p:cNvPr>
          <p:cNvCxnSpPr/>
          <p:nvPr/>
        </p:nvCxnSpPr>
        <p:spPr>
          <a:xfrm>
            <a:off x="2761130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Đường nối Thẳng 33">
            <a:extLst>
              <a:ext uri="{FF2B5EF4-FFF2-40B4-BE49-F238E27FC236}">
                <a16:creationId xmlns:a16="http://schemas.microsoft.com/office/drawing/2014/main" id="{6A74DBE2-F6DA-8CC3-D25B-AEF5D0AD8EC6}"/>
              </a:ext>
            </a:extLst>
          </p:cNvPr>
          <p:cNvCxnSpPr/>
          <p:nvPr/>
        </p:nvCxnSpPr>
        <p:spPr>
          <a:xfrm>
            <a:off x="3164541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Hộp Văn bản 40">
            <a:extLst>
              <a:ext uri="{FF2B5EF4-FFF2-40B4-BE49-F238E27FC236}">
                <a16:creationId xmlns:a16="http://schemas.microsoft.com/office/drawing/2014/main" id="{A0197467-1E13-F3B0-92F8-E58E2463E66D}"/>
              </a:ext>
            </a:extLst>
          </p:cNvPr>
          <p:cNvSpPr txBox="1"/>
          <p:nvPr/>
        </p:nvSpPr>
        <p:spPr>
          <a:xfrm>
            <a:off x="432545" y="4225970"/>
            <a:ext cx="363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48256687-ADA1-5FDC-B1F7-F5FD0A366BF4}"/>
              </a:ext>
            </a:extLst>
          </p:cNvPr>
          <p:cNvSpPr txBox="1"/>
          <p:nvPr/>
        </p:nvSpPr>
        <p:spPr>
          <a:xfrm>
            <a:off x="421341" y="3876346"/>
            <a:ext cx="439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id="{320693BF-0D3E-C900-FD18-17D1070599F7}"/>
              </a:ext>
            </a:extLst>
          </p:cNvPr>
          <p:cNvSpPr txBox="1"/>
          <p:nvPr/>
        </p:nvSpPr>
        <p:spPr>
          <a:xfrm>
            <a:off x="322732" y="3160722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</a:p>
        </p:txBody>
      </p:sp>
      <p:sp>
        <p:nvSpPr>
          <p:cNvPr id="44" name="Hộp Văn bản 43">
            <a:extLst>
              <a:ext uri="{FF2B5EF4-FFF2-40B4-BE49-F238E27FC236}">
                <a16:creationId xmlns:a16="http://schemas.microsoft.com/office/drawing/2014/main" id="{7385BDEC-C4EE-5902-C5C0-C6EFED3016DC}"/>
              </a:ext>
            </a:extLst>
          </p:cNvPr>
          <p:cNvSpPr txBox="1"/>
          <p:nvPr/>
        </p:nvSpPr>
        <p:spPr>
          <a:xfrm>
            <a:off x="313767" y="3526723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45" name="Hộp Văn bản 44">
            <a:extLst>
              <a:ext uri="{FF2B5EF4-FFF2-40B4-BE49-F238E27FC236}">
                <a16:creationId xmlns:a16="http://schemas.microsoft.com/office/drawing/2014/main" id="{39AB23C9-00F0-8E42-D9F7-64CE32AC9C39}"/>
              </a:ext>
            </a:extLst>
          </p:cNvPr>
          <p:cNvSpPr txBox="1"/>
          <p:nvPr/>
        </p:nvSpPr>
        <p:spPr>
          <a:xfrm>
            <a:off x="313768" y="2800712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</a:p>
        </p:txBody>
      </p:sp>
      <p:sp>
        <p:nvSpPr>
          <p:cNvPr id="46" name="Hộp Văn bản 45">
            <a:extLst>
              <a:ext uri="{FF2B5EF4-FFF2-40B4-BE49-F238E27FC236}">
                <a16:creationId xmlns:a16="http://schemas.microsoft.com/office/drawing/2014/main" id="{7FF7C90C-9A90-D278-9456-C022D2EB8F6F}"/>
              </a:ext>
            </a:extLst>
          </p:cNvPr>
          <p:cNvSpPr txBox="1"/>
          <p:nvPr/>
        </p:nvSpPr>
        <p:spPr>
          <a:xfrm>
            <a:off x="358585" y="2462708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id="{82FFB30C-D053-4560-9184-BA3574437485}"/>
              </a:ext>
            </a:extLst>
          </p:cNvPr>
          <p:cNvSpPr txBox="1"/>
          <p:nvPr/>
        </p:nvSpPr>
        <p:spPr>
          <a:xfrm>
            <a:off x="1004046" y="4408726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8" name="Hộp Văn bản 47">
            <a:extLst>
              <a:ext uri="{FF2B5EF4-FFF2-40B4-BE49-F238E27FC236}">
                <a16:creationId xmlns:a16="http://schemas.microsoft.com/office/drawing/2014/main" id="{7E2203B6-4EF8-4920-277E-9F7F40915458}"/>
              </a:ext>
            </a:extLst>
          </p:cNvPr>
          <p:cNvSpPr txBox="1"/>
          <p:nvPr/>
        </p:nvSpPr>
        <p:spPr>
          <a:xfrm>
            <a:off x="1398492" y="4407042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0" name="Hộp Văn bản 49">
            <a:extLst>
              <a:ext uri="{FF2B5EF4-FFF2-40B4-BE49-F238E27FC236}">
                <a16:creationId xmlns:a16="http://schemas.microsoft.com/office/drawing/2014/main" id="{3E36285D-DD3B-8CB1-761E-2639F19F30BE}"/>
              </a:ext>
            </a:extLst>
          </p:cNvPr>
          <p:cNvSpPr txBox="1"/>
          <p:nvPr/>
        </p:nvSpPr>
        <p:spPr>
          <a:xfrm>
            <a:off x="1810869" y="4430213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Hộp Văn bản 51">
            <a:extLst>
              <a:ext uri="{FF2B5EF4-FFF2-40B4-BE49-F238E27FC236}">
                <a16:creationId xmlns:a16="http://schemas.microsoft.com/office/drawing/2014/main" id="{0C7B66CD-7F77-1BE4-E3DD-A95964F9E869}"/>
              </a:ext>
            </a:extLst>
          </p:cNvPr>
          <p:cNvSpPr txBox="1"/>
          <p:nvPr/>
        </p:nvSpPr>
        <p:spPr>
          <a:xfrm>
            <a:off x="2178422" y="4418048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3" name="Hộp Văn bản 52">
            <a:extLst>
              <a:ext uri="{FF2B5EF4-FFF2-40B4-BE49-F238E27FC236}">
                <a16:creationId xmlns:a16="http://schemas.microsoft.com/office/drawing/2014/main" id="{8D451BB0-45C4-8934-E77C-AF0F1DF20668}"/>
              </a:ext>
            </a:extLst>
          </p:cNvPr>
          <p:cNvSpPr txBox="1"/>
          <p:nvPr/>
        </p:nvSpPr>
        <p:spPr>
          <a:xfrm>
            <a:off x="2617693" y="4408726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4" name="Hộp Văn bản 53">
            <a:extLst>
              <a:ext uri="{FF2B5EF4-FFF2-40B4-BE49-F238E27FC236}">
                <a16:creationId xmlns:a16="http://schemas.microsoft.com/office/drawing/2014/main" id="{2D1E9240-E980-0009-D5AD-6633203E01B9}"/>
              </a:ext>
            </a:extLst>
          </p:cNvPr>
          <p:cNvSpPr txBox="1"/>
          <p:nvPr/>
        </p:nvSpPr>
        <p:spPr>
          <a:xfrm>
            <a:off x="3003173" y="4418048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pic>
        <p:nvPicPr>
          <p:cNvPr id="56" name="Picture 2">
            <a:extLst>
              <a:ext uri="{FF2B5EF4-FFF2-40B4-BE49-F238E27FC236}">
                <a16:creationId xmlns:a16="http://schemas.microsoft.com/office/drawing/2014/main" id="{3E9FF248-5BDA-2632-59DD-38743ECC4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4717" y="945665"/>
            <a:ext cx="6930846" cy="1699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Hộp Văn bản 63">
            <a:extLst>
              <a:ext uri="{FF2B5EF4-FFF2-40B4-BE49-F238E27FC236}">
                <a16:creationId xmlns:a16="http://schemas.microsoft.com/office/drawing/2014/main" id="{CE6966C7-E42E-C8C0-EFB8-2D5DC281BAB2}"/>
              </a:ext>
            </a:extLst>
          </p:cNvPr>
          <p:cNvSpPr txBox="1"/>
          <p:nvPr/>
        </p:nvSpPr>
        <p:spPr>
          <a:xfrm>
            <a:off x="658902" y="4104058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65" name="Hộp Văn bản 64">
            <a:extLst>
              <a:ext uri="{FF2B5EF4-FFF2-40B4-BE49-F238E27FC236}">
                <a16:creationId xmlns:a16="http://schemas.microsoft.com/office/drawing/2014/main" id="{7C7EEFAE-9977-526E-56F4-F29A4CBC16E6}"/>
              </a:ext>
            </a:extLst>
          </p:cNvPr>
          <p:cNvSpPr txBox="1"/>
          <p:nvPr/>
        </p:nvSpPr>
        <p:spPr>
          <a:xfrm>
            <a:off x="1019734" y="3775048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Hộp Văn bản 65">
            <a:extLst>
              <a:ext uri="{FF2B5EF4-FFF2-40B4-BE49-F238E27FC236}">
                <a16:creationId xmlns:a16="http://schemas.microsoft.com/office/drawing/2014/main" id="{94F6AF14-79E1-DD9B-193B-E421B62DCA98}"/>
              </a:ext>
            </a:extLst>
          </p:cNvPr>
          <p:cNvSpPr txBox="1"/>
          <p:nvPr/>
        </p:nvSpPr>
        <p:spPr>
          <a:xfrm flipH="1">
            <a:off x="1134029" y="4033647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7" name="Hộp Văn bản 66">
            <a:extLst>
              <a:ext uri="{FF2B5EF4-FFF2-40B4-BE49-F238E27FC236}">
                <a16:creationId xmlns:a16="http://schemas.microsoft.com/office/drawing/2014/main" id="{563428F3-389D-8881-8AE6-DC97FF4FD1CD}"/>
              </a:ext>
            </a:extLst>
          </p:cNvPr>
          <p:cNvSpPr txBox="1"/>
          <p:nvPr/>
        </p:nvSpPr>
        <p:spPr>
          <a:xfrm>
            <a:off x="1810869" y="3052686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Hộp Văn bản 67">
            <a:extLst>
              <a:ext uri="{FF2B5EF4-FFF2-40B4-BE49-F238E27FC236}">
                <a16:creationId xmlns:a16="http://schemas.microsoft.com/office/drawing/2014/main" id="{05D59691-CF4E-98F5-E4BA-419DAE099166}"/>
              </a:ext>
            </a:extLst>
          </p:cNvPr>
          <p:cNvSpPr txBox="1"/>
          <p:nvPr/>
        </p:nvSpPr>
        <p:spPr>
          <a:xfrm>
            <a:off x="1400733" y="3413522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Hộp Văn bản 68">
            <a:extLst>
              <a:ext uri="{FF2B5EF4-FFF2-40B4-BE49-F238E27FC236}">
                <a16:creationId xmlns:a16="http://schemas.microsoft.com/office/drawing/2014/main" id="{E8FEA2B7-CC4E-F108-E763-9974498EED3F}"/>
              </a:ext>
            </a:extLst>
          </p:cNvPr>
          <p:cNvSpPr txBox="1"/>
          <p:nvPr/>
        </p:nvSpPr>
        <p:spPr>
          <a:xfrm>
            <a:off x="2608442" y="2832040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Hộp Văn bản 69">
            <a:extLst>
              <a:ext uri="{FF2B5EF4-FFF2-40B4-BE49-F238E27FC236}">
                <a16:creationId xmlns:a16="http://schemas.microsoft.com/office/drawing/2014/main" id="{4D9C0EF5-C08D-95F0-DD8F-B4BA3EC71C56}"/>
              </a:ext>
            </a:extLst>
          </p:cNvPr>
          <p:cNvSpPr txBox="1"/>
          <p:nvPr/>
        </p:nvSpPr>
        <p:spPr>
          <a:xfrm>
            <a:off x="2191588" y="3067744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Hộp Văn bản 70">
            <a:extLst>
              <a:ext uri="{FF2B5EF4-FFF2-40B4-BE49-F238E27FC236}">
                <a16:creationId xmlns:a16="http://schemas.microsoft.com/office/drawing/2014/main" id="{4ED70ABA-E8A4-0F1A-2318-1E6602EF7159}"/>
              </a:ext>
            </a:extLst>
          </p:cNvPr>
          <p:cNvSpPr txBox="1"/>
          <p:nvPr/>
        </p:nvSpPr>
        <p:spPr>
          <a:xfrm>
            <a:off x="2998691" y="2590900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Hộp Văn bản 71">
            <a:extLst>
              <a:ext uri="{FF2B5EF4-FFF2-40B4-BE49-F238E27FC236}">
                <a16:creationId xmlns:a16="http://schemas.microsoft.com/office/drawing/2014/main" id="{E8E9E771-89DF-6D31-5E62-36E47EECC8FD}"/>
              </a:ext>
            </a:extLst>
          </p:cNvPr>
          <p:cNvSpPr txBox="1"/>
          <p:nvPr/>
        </p:nvSpPr>
        <p:spPr>
          <a:xfrm flipH="1">
            <a:off x="1530721" y="3682332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3" name="Hộp Văn bản 72">
            <a:extLst>
              <a:ext uri="{FF2B5EF4-FFF2-40B4-BE49-F238E27FC236}">
                <a16:creationId xmlns:a16="http://schemas.microsoft.com/office/drawing/2014/main" id="{44F86B5F-928D-66DB-E337-12B34C46834D}"/>
              </a:ext>
            </a:extLst>
          </p:cNvPr>
          <p:cNvSpPr txBox="1"/>
          <p:nvPr/>
        </p:nvSpPr>
        <p:spPr>
          <a:xfrm flipH="1">
            <a:off x="1949541" y="3339591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4" name="Hộp Văn bản 73">
            <a:extLst>
              <a:ext uri="{FF2B5EF4-FFF2-40B4-BE49-F238E27FC236}">
                <a16:creationId xmlns:a16="http://schemas.microsoft.com/office/drawing/2014/main" id="{58FA012A-2F38-C26D-4B12-137D26EE0B27}"/>
              </a:ext>
            </a:extLst>
          </p:cNvPr>
          <p:cNvSpPr txBox="1"/>
          <p:nvPr/>
        </p:nvSpPr>
        <p:spPr>
          <a:xfrm flipH="1">
            <a:off x="2290765" y="3312847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75" name="Hộp Văn bản 74">
            <a:extLst>
              <a:ext uri="{FF2B5EF4-FFF2-40B4-BE49-F238E27FC236}">
                <a16:creationId xmlns:a16="http://schemas.microsoft.com/office/drawing/2014/main" id="{4AE7F394-7DF3-A565-EEF6-0AE11D547F9B}"/>
              </a:ext>
            </a:extLst>
          </p:cNvPr>
          <p:cNvSpPr txBox="1"/>
          <p:nvPr/>
        </p:nvSpPr>
        <p:spPr>
          <a:xfrm flipH="1">
            <a:off x="2759457" y="3015496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76" name="Hộp Văn bản 75">
            <a:extLst>
              <a:ext uri="{FF2B5EF4-FFF2-40B4-BE49-F238E27FC236}">
                <a16:creationId xmlns:a16="http://schemas.microsoft.com/office/drawing/2014/main" id="{9F5E4EA4-A6A7-F56D-06D1-34D452A3D0B7}"/>
              </a:ext>
            </a:extLst>
          </p:cNvPr>
          <p:cNvSpPr txBox="1"/>
          <p:nvPr/>
        </p:nvSpPr>
        <p:spPr>
          <a:xfrm flipH="1">
            <a:off x="3135261" y="2736924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cxnSp>
        <p:nvCxnSpPr>
          <p:cNvPr id="6" name="Đường nối Thẳng 5">
            <a:extLst>
              <a:ext uri="{FF2B5EF4-FFF2-40B4-BE49-F238E27FC236}">
                <a16:creationId xmlns:a16="http://schemas.microsoft.com/office/drawing/2014/main" id="{8694D2B1-7BAD-2B70-79A6-BE7F8750A5A0}"/>
              </a:ext>
            </a:extLst>
          </p:cNvPr>
          <p:cNvCxnSpPr>
            <a:cxnSpLocks/>
          </p:cNvCxnSpPr>
          <p:nvPr/>
        </p:nvCxnSpPr>
        <p:spPr>
          <a:xfrm flipV="1">
            <a:off x="833716" y="3343307"/>
            <a:ext cx="1108093" cy="10673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Đường nối Thẳng 9">
            <a:extLst>
              <a:ext uri="{FF2B5EF4-FFF2-40B4-BE49-F238E27FC236}">
                <a16:creationId xmlns:a16="http://schemas.microsoft.com/office/drawing/2014/main" id="{54775D66-BE1E-F3B5-E310-580FE77F3A58}"/>
              </a:ext>
            </a:extLst>
          </p:cNvPr>
          <p:cNvCxnSpPr/>
          <p:nvPr/>
        </p:nvCxnSpPr>
        <p:spPr>
          <a:xfrm>
            <a:off x="1981198" y="3330626"/>
            <a:ext cx="3675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Đường nối Thẳng 7">
            <a:extLst>
              <a:ext uri="{FF2B5EF4-FFF2-40B4-BE49-F238E27FC236}">
                <a16:creationId xmlns:a16="http://schemas.microsoft.com/office/drawing/2014/main" id="{ACD5B1A0-5126-BB3D-B5C0-1A03FA09FD41}"/>
              </a:ext>
            </a:extLst>
          </p:cNvPr>
          <p:cNvCxnSpPr>
            <a:cxnSpLocks/>
            <a:endCxn id="76" idx="3"/>
          </p:cNvCxnSpPr>
          <p:nvPr/>
        </p:nvCxnSpPr>
        <p:spPr>
          <a:xfrm flipV="1">
            <a:off x="2336543" y="2898507"/>
            <a:ext cx="798718" cy="4595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8" name="Rectangle 2">
            <a:extLst>
              <a:ext uri="{FF2B5EF4-FFF2-40B4-BE49-F238E27FC236}">
                <a16:creationId xmlns:a16="http://schemas.microsoft.com/office/drawing/2014/main" id="{F5881416-4F64-4890-1444-9A2B8AD4ABE0}"/>
              </a:ext>
            </a:extLst>
          </p:cNvPr>
          <p:cNvSpPr txBox="1">
            <a:spLocks noChangeArrowheads="1"/>
          </p:cNvSpPr>
          <p:nvPr/>
        </p:nvSpPr>
        <p:spPr>
          <a:xfrm>
            <a:off x="5486402" y="4185066"/>
            <a:ext cx="646916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18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1" grpId="0"/>
      <p:bldP spid="75" grpId="0"/>
      <p:bldP spid="76" grpId="0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E2CBA6FB-8BA0-1E75-3378-6EC80FEA4162}"/>
              </a:ext>
            </a:extLst>
          </p:cNvPr>
          <p:cNvSpPr txBox="1">
            <a:spLocks noChangeArrowheads="1"/>
          </p:cNvSpPr>
          <p:nvPr/>
        </p:nvSpPr>
        <p:spPr>
          <a:xfrm>
            <a:off x="-17930" y="83700"/>
            <a:ext cx="1141207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Đường kết nối Mũi tên Thẳng 6">
            <a:extLst>
              <a:ext uri="{FF2B5EF4-FFF2-40B4-BE49-F238E27FC236}">
                <a16:creationId xmlns:a16="http://schemas.microsoft.com/office/drawing/2014/main" id="{904C8975-620D-BB53-5747-9BEA982EB51F}"/>
              </a:ext>
            </a:extLst>
          </p:cNvPr>
          <p:cNvCxnSpPr>
            <a:cxnSpLocks/>
          </p:cNvCxnSpPr>
          <p:nvPr/>
        </p:nvCxnSpPr>
        <p:spPr>
          <a:xfrm flipV="1">
            <a:off x="797858" y="1613648"/>
            <a:ext cx="0" cy="2796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Mũi tên Thẳng 11">
            <a:extLst>
              <a:ext uri="{FF2B5EF4-FFF2-40B4-BE49-F238E27FC236}">
                <a16:creationId xmlns:a16="http://schemas.microsoft.com/office/drawing/2014/main" id="{7734DEAA-6517-54F3-AB77-AAC056A00138}"/>
              </a:ext>
            </a:extLst>
          </p:cNvPr>
          <p:cNvCxnSpPr/>
          <p:nvPr/>
        </p:nvCxnSpPr>
        <p:spPr>
          <a:xfrm>
            <a:off x="797858" y="4401671"/>
            <a:ext cx="38100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Hộp Văn bản 14">
            <a:extLst>
              <a:ext uri="{FF2B5EF4-FFF2-40B4-BE49-F238E27FC236}">
                <a16:creationId xmlns:a16="http://schemas.microsoft.com/office/drawing/2014/main" id="{02AAADFB-484F-08E2-78E0-6A15FB7645ED}"/>
              </a:ext>
            </a:extLst>
          </p:cNvPr>
          <p:cNvSpPr txBox="1"/>
          <p:nvPr/>
        </p:nvSpPr>
        <p:spPr>
          <a:xfrm>
            <a:off x="170328" y="1269167"/>
            <a:ext cx="833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(km)</a:t>
            </a:r>
          </a:p>
        </p:txBody>
      </p:sp>
      <p:sp>
        <p:nvSpPr>
          <p:cNvPr id="16" name="Hộp Văn bản 15">
            <a:extLst>
              <a:ext uri="{FF2B5EF4-FFF2-40B4-BE49-F238E27FC236}">
                <a16:creationId xmlns:a16="http://schemas.microsoft.com/office/drawing/2014/main" id="{517D7EC9-1820-FCB1-DBE5-B1DFFE4AF7C0}"/>
              </a:ext>
            </a:extLst>
          </p:cNvPr>
          <p:cNvSpPr txBox="1"/>
          <p:nvPr/>
        </p:nvSpPr>
        <p:spPr>
          <a:xfrm>
            <a:off x="4607859" y="4276166"/>
            <a:ext cx="833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(h)</a:t>
            </a:r>
          </a:p>
        </p:txBody>
      </p:sp>
      <p:cxnSp>
        <p:nvCxnSpPr>
          <p:cNvPr id="18" name="Đường nối Thẳng 17">
            <a:extLst>
              <a:ext uri="{FF2B5EF4-FFF2-40B4-BE49-F238E27FC236}">
                <a16:creationId xmlns:a16="http://schemas.microsoft.com/office/drawing/2014/main" id="{60E3E287-42D8-1026-CDB2-C5CDC06C9B85}"/>
              </a:ext>
            </a:extLst>
          </p:cNvPr>
          <p:cNvCxnSpPr>
            <a:cxnSpLocks/>
          </p:cNvCxnSpPr>
          <p:nvPr/>
        </p:nvCxnSpPr>
        <p:spPr>
          <a:xfrm>
            <a:off x="797858" y="4052048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Đường nối Thẳng 18">
            <a:extLst>
              <a:ext uri="{FF2B5EF4-FFF2-40B4-BE49-F238E27FC236}">
                <a16:creationId xmlns:a16="http://schemas.microsoft.com/office/drawing/2014/main" id="{9CF2D8A6-DEA3-AE23-D0F7-437D46227BEF}"/>
              </a:ext>
            </a:extLst>
          </p:cNvPr>
          <p:cNvCxnSpPr>
            <a:cxnSpLocks/>
          </p:cNvCxnSpPr>
          <p:nvPr/>
        </p:nvCxnSpPr>
        <p:spPr>
          <a:xfrm>
            <a:off x="797858" y="3702424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65191A5F-6FE0-965C-6861-2A0A52FB9A95}"/>
              </a:ext>
            </a:extLst>
          </p:cNvPr>
          <p:cNvCxnSpPr>
            <a:cxnSpLocks/>
          </p:cNvCxnSpPr>
          <p:nvPr/>
        </p:nvCxnSpPr>
        <p:spPr>
          <a:xfrm>
            <a:off x="797858" y="3352800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Đường nối Thẳng 20">
            <a:extLst>
              <a:ext uri="{FF2B5EF4-FFF2-40B4-BE49-F238E27FC236}">
                <a16:creationId xmlns:a16="http://schemas.microsoft.com/office/drawing/2014/main" id="{5137A4CE-0BCA-D718-3CC6-F55CF280A6E9}"/>
              </a:ext>
            </a:extLst>
          </p:cNvPr>
          <p:cNvCxnSpPr>
            <a:cxnSpLocks/>
          </p:cNvCxnSpPr>
          <p:nvPr/>
        </p:nvCxnSpPr>
        <p:spPr>
          <a:xfrm>
            <a:off x="797858" y="3003178"/>
            <a:ext cx="23666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91415DAB-2C19-2FC9-AFF4-F78F1C73F8F7}"/>
              </a:ext>
            </a:extLst>
          </p:cNvPr>
          <p:cNvCxnSpPr>
            <a:cxnSpLocks/>
          </p:cNvCxnSpPr>
          <p:nvPr/>
        </p:nvCxnSpPr>
        <p:spPr>
          <a:xfrm>
            <a:off x="784410" y="2653554"/>
            <a:ext cx="23801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Đường nối Thẳng 23">
            <a:extLst>
              <a:ext uri="{FF2B5EF4-FFF2-40B4-BE49-F238E27FC236}">
                <a16:creationId xmlns:a16="http://schemas.microsoft.com/office/drawing/2014/main" id="{BA57327E-37E6-803B-4D41-8185190C822B}"/>
              </a:ext>
            </a:extLst>
          </p:cNvPr>
          <p:cNvCxnSpPr>
            <a:cxnSpLocks/>
          </p:cNvCxnSpPr>
          <p:nvPr/>
        </p:nvCxnSpPr>
        <p:spPr>
          <a:xfrm flipV="1">
            <a:off x="1174376" y="2653554"/>
            <a:ext cx="0" cy="1757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Đường nối Thẳng 29">
            <a:extLst>
              <a:ext uri="{FF2B5EF4-FFF2-40B4-BE49-F238E27FC236}">
                <a16:creationId xmlns:a16="http://schemas.microsoft.com/office/drawing/2014/main" id="{76C33636-A137-6722-73E5-80AED49B10B9}"/>
              </a:ext>
            </a:extLst>
          </p:cNvPr>
          <p:cNvCxnSpPr/>
          <p:nvPr/>
        </p:nvCxnSpPr>
        <p:spPr>
          <a:xfrm>
            <a:off x="1568822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Đường nối Thẳng 30">
            <a:extLst>
              <a:ext uri="{FF2B5EF4-FFF2-40B4-BE49-F238E27FC236}">
                <a16:creationId xmlns:a16="http://schemas.microsoft.com/office/drawing/2014/main" id="{8C320BB1-231A-6709-2B41-63A9D3C15207}"/>
              </a:ext>
            </a:extLst>
          </p:cNvPr>
          <p:cNvCxnSpPr/>
          <p:nvPr/>
        </p:nvCxnSpPr>
        <p:spPr>
          <a:xfrm>
            <a:off x="1963270" y="2662519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Đường nối Thẳng 31">
            <a:extLst>
              <a:ext uri="{FF2B5EF4-FFF2-40B4-BE49-F238E27FC236}">
                <a16:creationId xmlns:a16="http://schemas.microsoft.com/office/drawing/2014/main" id="{60E4AA37-17F4-1984-9C2F-6E3AE6CABF4E}"/>
              </a:ext>
            </a:extLst>
          </p:cNvPr>
          <p:cNvCxnSpPr/>
          <p:nvPr/>
        </p:nvCxnSpPr>
        <p:spPr>
          <a:xfrm>
            <a:off x="2357719" y="2662519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Đường nối Thẳng 32">
            <a:extLst>
              <a:ext uri="{FF2B5EF4-FFF2-40B4-BE49-F238E27FC236}">
                <a16:creationId xmlns:a16="http://schemas.microsoft.com/office/drawing/2014/main" id="{49C15E9D-B598-9E03-9205-1E92DE9497B0}"/>
              </a:ext>
            </a:extLst>
          </p:cNvPr>
          <p:cNvCxnSpPr/>
          <p:nvPr/>
        </p:nvCxnSpPr>
        <p:spPr>
          <a:xfrm>
            <a:off x="2761130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Đường nối Thẳng 33">
            <a:extLst>
              <a:ext uri="{FF2B5EF4-FFF2-40B4-BE49-F238E27FC236}">
                <a16:creationId xmlns:a16="http://schemas.microsoft.com/office/drawing/2014/main" id="{6A74DBE2-F6DA-8CC3-D25B-AEF5D0AD8EC6}"/>
              </a:ext>
            </a:extLst>
          </p:cNvPr>
          <p:cNvCxnSpPr/>
          <p:nvPr/>
        </p:nvCxnSpPr>
        <p:spPr>
          <a:xfrm>
            <a:off x="3164541" y="2653554"/>
            <a:ext cx="0" cy="17481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Hộp Văn bản 40">
            <a:extLst>
              <a:ext uri="{FF2B5EF4-FFF2-40B4-BE49-F238E27FC236}">
                <a16:creationId xmlns:a16="http://schemas.microsoft.com/office/drawing/2014/main" id="{A0197467-1E13-F3B0-92F8-E58E2463E66D}"/>
              </a:ext>
            </a:extLst>
          </p:cNvPr>
          <p:cNvSpPr txBox="1"/>
          <p:nvPr/>
        </p:nvSpPr>
        <p:spPr>
          <a:xfrm>
            <a:off x="432545" y="4225970"/>
            <a:ext cx="363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</p:txBody>
      </p:sp>
      <p:sp>
        <p:nvSpPr>
          <p:cNvPr id="42" name="Hộp Văn bản 41">
            <a:extLst>
              <a:ext uri="{FF2B5EF4-FFF2-40B4-BE49-F238E27FC236}">
                <a16:creationId xmlns:a16="http://schemas.microsoft.com/office/drawing/2014/main" id="{48256687-ADA1-5FDC-B1F7-F5FD0A366BF4}"/>
              </a:ext>
            </a:extLst>
          </p:cNvPr>
          <p:cNvSpPr txBox="1"/>
          <p:nvPr/>
        </p:nvSpPr>
        <p:spPr>
          <a:xfrm>
            <a:off x="421341" y="3876346"/>
            <a:ext cx="4392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</a:p>
        </p:txBody>
      </p:sp>
      <p:sp>
        <p:nvSpPr>
          <p:cNvPr id="43" name="Hộp Văn bản 42">
            <a:extLst>
              <a:ext uri="{FF2B5EF4-FFF2-40B4-BE49-F238E27FC236}">
                <a16:creationId xmlns:a16="http://schemas.microsoft.com/office/drawing/2014/main" id="{320693BF-0D3E-C900-FD18-17D1070599F7}"/>
              </a:ext>
            </a:extLst>
          </p:cNvPr>
          <p:cNvSpPr txBox="1"/>
          <p:nvPr/>
        </p:nvSpPr>
        <p:spPr>
          <a:xfrm>
            <a:off x="322732" y="3160722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180</a:t>
            </a:r>
          </a:p>
        </p:txBody>
      </p:sp>
      <p:sp>
        <p:nvSpPr>
          <p:cNvPr id="44" name="Hộp Văn bản 43">
            <a:extLst>
              <a:ext uri="{FF2B5EF4-FFF2-40B4-BE49-F238E27FC236}">
                <a16:creationId xmlns:a16="http://schemas.microsoft.com/office/drawing/2014/main" id="{7385BDEC-C4EE-5902-C5C0-C6EFED3016DC}"/>
              </a:ext>
            </a:extLst>
          </p:cNvPr>
          <p:cNvSpPr txBox="1"/>
          <p:nvPr/>
        </p:nvSpPr>
        <p:spPr>
          <a:xfrm>
            <a:off x="313767" y="3526723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</a:p>
        </p:txBody>
      </p:sp>
      <p:sp>
        <p:nvSpPr>
          <p:cNvPr id="45" name="Hộp Văn bản 44">
            <a:extLst>
              <a:ext uri="{FF2B5EF4-FFF2-40B4-BE49-F238E27FC236}">
                <a16:creationId xmlns:a16="http://schemas.microsoft.com/office/drawing/2014/main" id="{39AB23C9-00F0-8E42-D9F7-64CE32AC9C39}"/>
              </a:ext>
            </a:extLst>
          </p:cNvPr>
          <p:cNvSpPr txBox="1"/>
          <p:nvPr/>
        </p:nvSpPr>
        <p:spPr>
          <a:xfrm>
            <a:off x="313768" y="2800712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240</a:t>
            </a:r>
          </a:p>
        </p:txBody>
      </p:sp>
      <p:sp>
        <p:nvSpPr>
          <p:cNvPr id="46" name="Hộp Văn bản 45">
            <a:extLst>
              <a:ext uri="{FF2B5EF4-FFF2-40B4-BE49-F238E27FC236}">
                <a16:creationId xmlns:a16="http://schemas.microsoft.com/office/drawing/2014/main" id="{7FF7C90C-9A90-D278-9456-C022D2EB8F6F}"/>
              </a:ext>
            </a:extLst>
          </p:cNvPr>
          <p:cNvSpPr txBox="1"/>
          <p:nvPr/>
        </p:nvSpPr>
        <p:spPr>
          <a:xfrm>
            <a:off x="322732" y="2460448"/>
            <a:ext cx="600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</a:t>
            </a:r>
          </a:p>
        </p:txBody>
      </p:sp>
      <p:sp>
        <p:nvSpPr>
          <p:cNvPr id="47" name="Hộp Văn bản 46">
            <a:extLst>
              <a:ext uri="{FF2B5EF4-FFF2-40B4-BE49-F238E27FC236}">
                <a16:creationId xmlns:a16="http://schemas.microsoft.com/office/drawing/2014/main" id="{82FFB30C-D053-4560-9184-BA3574437485}"/>
              </a:ext>
            </a:extLst>
          </p:cNvPr>
          <p:cNvSpPr txBox="1"/>
          <p:nvPr/>
        </p:nvSpPr>
        <p:spPr>
          <a:xfrm>
            <a:off x="1004046" y="4408726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8" name="Hộp Văn bản 47">
            <a:extLst>
              <a:ext uri="{FF2B5EF4-FFF2-40B4-BE49-F238E27FC236}">
                <a16:creationId xmlns:a16="http://schemas.microsoft.com/office/drawing/2014/main" id="{7E2203B6-4EF8-4920-277E-9F7F40915458}"/>
              </a:ext>
            </a:extLst>
          </p:cNvPr>
          <p:cNvSpPr txBox="1"/>
          <p:nvPr/>
        </p:nvSpPr>
        <p:spPr>
          <a:xfrm>
            <a:off x="1398492" y="4407042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0" name="Hộp Văn bản 49">
            <a:extLst>
              <a:ext uri="{FF2B5EF4-FFF2-40B4-BE49-F238E27FC236}">
                <a16:creationId xmlns:a16="http://schemas.microsoft.com/office/drawing/2014/main" id="{3E36285D-DD3B-8CB1-761E-2639F19F30BE}"/>
              </a:ext>
            </a:extLst>
          </p:cNvPr>
          <p:cNvSpPr txBox="1"/>
          <p:nvPr/>
        </p:nvSpPr>
        <p:spPr>
          <a:xfrm>
            <a:off x="1810869" y="4430213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2" name="Hộp Văn bản 51">
            <a:extLst>
              <a:ext uri="{FF2B5EF4-FFF2-40B4-BE49-F238E27FC236}">
                <a16:creationId xmlns:a16="http://schemas.microsoft.com/office/drawing/2014/main" id="{0C7B66CD-7F77-1BE4-E3DD-A95964F9E869}"/>
              </a:ext>
            </a:extLst>
          </p:cNvPr>
          <p:cNvSpPr txBox="1"/>
          <p:nvPr/>
        </p:nvSpPr>
        <p:spPr>
          <a:xfrm>
            <a:off x="2178422" y="4418048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3" name="Hộp Văn bản 52">
            <a:extLst>
              <a:ext uri="{FF2B5EF4-FFF2-40B4-BE49-F238E27FC236}">
                <a16:creationId xmlns:a16="http://schemas.microsoft.com/office/drawing/2014/main" id="{8D451BB0-45C4-8934-E77C-AF0F1DF20668}"/>
              </a:ext>
            </a:extLst>
          </p:cNvPr>
          <p:cNvSpPr txBox="1"/>
          <p:nvPr/>
        </p:nvSpPr>
        <p:spPr>
          <a:xfrm>
            <a:off x="2617693" y="4408726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4" name="Hộp Văn bản 53">
            <a:extLst>
              <a:ext uri="{FF2B5EF4-FFF2-40B4-BE49-F238E27FC236}">
                <a16:creationId xmlns:a16="http://schemas.microsoft.com/office/drawing/2014/main" id="{2D1E9240-E980-0009-D5AD-6633203E01B9}"/>
              </a:ext>
            </a:extLst>
          </p:cNvPr>
          <p:cNvSpPr txBox="1"/>
          <p:nvPr/>
        </p:nvSpPr>
        <p:spPr>
          <a:xfrm>
            <a:off x="3003173" y="4418048"/>
            <a:ext cx="3406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64" name="Hộp Văn bản 63">
            <a:extLst>
              <a:ext uri="{FF2B5EF4-FFF2-40B4-BE49-F238E27FC236}">
                <a16:creationId xmlns:a16="http://schemas.microsoft.com/office/drawing/2014/main" id="{CE6966C7-E42E-C8C0-EFB8-2D5DC281BAB2}"/>
              </a:ext>
            </a:extLst>
          </p:cNvPr>
          <p:cNvSpPr txBox="1"/>
          <p:nvPr/>
        </p:nvSpPr>
        <p:spPr>
          <a:xfrm>
            <a:off x="658902" y="4104058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65" name="Hộp Văn bản 64">
            <a:extLst>
              <a:ext uri="{FF2B5EF4-FFF2-40B4-BE49-F238E27FC236}">
                <a16:creationId xmlns:a16="http://schemas.microsoft.com/office/drawing/2014/main" id="{7C7EEFAE-9977-526E-56F4-F29A4CBC16E6}"/>
              </a:ext>
            </a:extLst>
          </p:cNvPr>
          <p:cNvSpPr txBox="1"/>
          <p:nvPr/>
        </p:nvSpPr>
        <p:spPr>
          <a:xfrm>
            <a:off x="1019734" y="3775048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Hộp Văn bản 65">
            <a:extLst>
              <a:ext uri="{FF2B5EF4-FFF2-40B4-BE49-F238E27FC236}">
                <a16:creationId xmlns:a16="http://schemas.microsoft.com/office/drawing/2014/main" id="{94F6AF14-79E1-DD9B-193B-E421B62DCA98}"/>
              </a:ext>
            </a:extLst>
          </p:cNvPr>
          <p:cNvSpPr txBox="1"/>
          <p:nvPr/>
        </p:nvSpPr>
        <p:spPr>
          <a:xfrm flipH="1">
            <a:off x="1134029" y="4033647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7" name="Hộp Văn bản 66">
            <a:extLst>
              <a:ext uri="{FF2B5EF4-FFF2-40B4-BE49-F238E27FC236}">
                <a16:creationId xmlns:a16="http://schemas.microsoft.com/office/drawing/2014/main" id="{563428F3-389D-8881-8AE6-DC97FF4FD1CD}"/>
              </a:ext>
            </a:extLst>
          </p:cNvPr>
          <p:cNvSpPr txBox="1"/>
          <p:nvPr/>
        </p:nvSpPr>
        <p:spPr>
          <a:xfrm>
            <a:off x="1810869" y="3052686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Hộp Văn bản 67">
            <a:extLst>
              <a:ext uri="{FF2B5EF4-FFF2-40B4-BE49-F238E27FC236}">
                <a16:creationId xmlns:a16="http://schemas.microsoft.com/office/drawing/2014/main" id="{05D59691-CF4E-98F5-E4BA-419DAE099166}"/>
              </a:ext>
            </a:extLst>
          </p:cNvPr>
          <p:cNvSpPr txBox="1"/>
          <p:nvPr/>
        </p:nvSpPr>
        <p:spPr>
          <a:xfrm>
            <a:off x="1400733" y="3413522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Hộp Văn bản 68">
            <a:extLst>
              <a:ext uri="{FF2B5EF4-FFF2-40B4-BE49-F238E27FC236}">
                <a16:creationId xmlns:a16="http://schemas.microsoft.com/office/drawing/2014/main" id="{E8FEA2B7-CC4E-F108-E763-9974498EED3F}"/>
              </a:ext>
            </a:extLst>
          </p:cNvPr>
          <p:cNvSpPr txBox="1"/>
          <p:nvPr/>
        </p:nvSpPr>
        <p:spPr>
          <a:xfrm>
            <a:off x="2608442" y="2832040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Hộp Văn bản 69">
            <a:extLst>
              <a:ext uri="{FF2B5EF4-FFF2-40B4-BE49-F238E27FC236}">
                <a16:creationId xmlns:a16="http://schemas.microsoft.com/office/drawing/2014/main" id="{4D9C0EF5-C08D-95F0-DD8F-B4BA3EC71C56}"/>
              </a:ext>
            </a:extLst>
          </p:cNvPr>
          <p:cNvSpPr txBox="1"/>
          <p:nvPr/>
        </p:nvSpPr>
        <p:spPr>
          <a:xfrm>
            <a:off x="2191588" y="3067744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Hộp Văn bản 70">
            <a:extLst>
              <a:ext uri="{FF2B5EF4-FFF2-40B4-BE49-F238E27FC236}">
                <a16:creationId xmlns:a16="http://schemas.microsoft.com/office/drawing/2014/main" id="{4ED70ABA-E8A4-0F1A-2318-1E6602EF7159}"/>
              </a:ext>
            </a:extLst>
          </p:cNvPr>
          <p:cNvSpPr txBox="1"/>
          <p:nvPr/>
        </p:nvSpPr>
        <p:spPr>
          <a:xfrm>
            <a:off x="2998691" y="2590900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Hộp Văn bản 71">
            <a:extLst>
              <a:ext uri="{FF2B5EF4-FFF2-40B4-BE49-F238E27FC236}">
                <a16:creationId xmlns:a16="http://schemas.microsoft.com/office/drawing/2014/main" id="{E8E9E771-89DF-6D31-5E62-36E47EECC8FD}"/>
              </a:ext>
            </a:extLst>
          </p:cNvPr>
          <p:cNvSpPr txBox="1"/>
          <p:nvPr/>
        </p:nvSpPr>
        <p:spPr>
          <a:xfrm flipH="1">
            <a:off x="1530721" y="3682332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3" name="Hộp Văn bản 72">
            <a:extLst>
              <a:ext uri="{FF2B5EF4-FFF2-40B4-BE49-F238E27FC236}">
                <a16:creationId xmlns:a16="http://schemas.microsoft.com/office/drawing/2014/main" id="{44F86B5F-928D-66DB-E337-12B34C46834D}"/>
              </a:ext>
            </a:extLst>
          </p:cNvPr>
          <p:cNvSpPr txBox="1"/>
          <p:nvPr/>
        </p:nvSpPr>
        <p:spPr>
          <a:xfrm flipH="1">
            <a:off x="1949541" y="3339591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4" name="Hộp Văn bản 73">
            <a:extLst>
              <a:ext uri="{FF2B5EF4-FFF2-40B4-BE49-F238E27FC236}">
                <a16:creationId xmlns:a16="http://schemas.microsoft.com/office/drawing/2014/main" id="{58FA012A-2F38-C26D-4B12-137D26EE0B27}"/>
              </a:ext>
            </a:extLst>
          </p:cNvPr>
          <p:cNvSpPr txBox="1"/>
          <p:nvPr/>
        </p:nvSpPr>
        <p:spPr>
          <a:xfrm flipH="1">
            <a:off x="2290765" y="3312847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75" name="Hộp Văn bản 74">
            <a:extLst>
              <a:ext uri="{FF2B5EF4-FFF2-40B4-BE49-F238E27FC236}">
                <a16:creationId xmlns:a16="http://schemas.microsoft.com/office/drawing/2014/main" id="{4AE7F394-7DF3-A565-EEF6-0AE11D547F9B}"/>
              </a:ext>
            </a:extLst>
          </p:cNvPr>
          <p:cNvSpPr txBox="1"/>
          <p:nvPr/>
        </p:nvSpPr>
        <p:spPr>
          <a:xfrm flipH="1">
            <a:off x="2759457" y="3015496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76" name="Hộp Văn bản 75">
            <a:extLst>
              <a:ext uri="{FF2B5EF4-FFF2-40B4-BE49-F238E27FC236}">
                <a16:creationId xmlns:a16="http://schemas.microsoft.com/office/drawing/2014/main" id="{9F5E4EA4-A6A7-F56D-06D1-34D452A3D0B7}"/>
              </a:ext>
            </a:extLst>
          </p:cNvPr>
          <p:cNvSpPr txBox="1"/>
          <p:nvPr/>
        </p:nvSpPr>
        <p:spPr>
          <a:xfrm flipH="1">
            <a:off x="3151658" y="2744579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</p:txBody>
      </p:sp>
      <p:cxnSp>
        <p:nvCxnSpPr>
          <p:cNvPr id="6" name="Đường nối Thẳng 5">
            <a:extLst>
              <a:ext uri="{FF2B5EF4-FFF2-40B4-BE49-F238E27FC236}">
                <a16:creationId xmlns:a16="http://schemas.microsoft.com/office/drawing/2014/main" id="{8694D2B1-7BAD-2B70-79A6-BE7F8750A5A0}"/>
              </a:ext>
            </a:extLst>
          </p:cNvPr>
          <p:cNvCxnSpPr>
            <a:cxnSpLocks/>
          </p:cNvCxnSpPr>
          <p:nvPr/>
        </p:nvCxnSpPr>
        <p:spPr>
          <a:xfrm flipV="1">
            <a:off x="833716" y="3343307"/>
            <a:ext cx="1108093" cy="10673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Đường nối Thẳng 9">
            <a:extLst>
              <a:ext uri="{FF2B5EF4-FFF2-40B4-BE49-F238E27FC236}">
                <a16:creationId xmlns:a16="http://schemas.microsoft.com/office/drawing/2014/main" id="{54775D66-BE1E-F3B5-E310-580FE77F3A58}"/>
              </a:ext>
            </a:extLst>
          </p:cNvPr>
          <p:cNvCxnSpPr/>
          <p:nvPr/>
        </p:nvCxnSpPr>
        <p:spPr>
          <a:xfrm>
            <a:off x="1981198" y="3330626"/>
            <a:ext cx="367553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Đường nối Thẳng 7">
            <a:extLst>
              <a:ext uri="{FF2B5EF4-FFF2-40B4-BE49-F238E27FC236}">
                <a16:creationId xmlns:a16="http://schemas.microsoft.com/office/drawing/2014/main" id="{ACD5B1A0-5126-BB3D-B5C0-1A03FA09FD41}"/>
              </a:ext>
            </a:extLst>
          </p:cNvPr>
          <p:cNvCxnSpPr>
            <a:cxnSpLocks/>
          </p:cNvCxnSpPr>
          <p:nvPr/>
        </p:nvCxnSpPr>
        <p:spPr>
          <a:xfrm flipV="1">
            <a:off x="2372400" y="2898507"/>
            <a:ext cx="798718" cy="45957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BB25C94B-55A1-A9EA-A4FA-BCB892C2B53D}"/>
              </a:ext>
            </a:extLst>
          </p:cNvPr>
          <p:cNvSpPr txBox="1"/>
          <p:nvPr/>
        </p:nvSpPr>
        <p:spPr>
          <a:xfrm>
            <a:off x="5764304" y="2062598"/>
            <a:ext cx="6104964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a) Mô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lại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bằng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lời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chuyển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trong 4h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endParaRPr lang="vi-VN" sz="2600" b="0" i="0" dirty="0">
              <a:solidFill>
                <a:srgbClr val="333333"/>
              </a:solidFill>
              <a:effectLst/>
              <a:latin typeface="+mj-lt"/>
            </a:endParaRPr>
          </a:p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b)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Xác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định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tốc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trong 3h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endParaRPr lang="vi-VN" sz="2600" b="0" i="0" dirty="0">
              <a:solidFill>
                <a:srgbClr val="333333"/>
              </a:solidFill>
              <a:effectLst/>
              <a:latin typeface="+mj-lt"/>
            </a:endParaRPr>
          </a:p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c)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Xác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định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quãng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đường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sau 1h30 min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khi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khởi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hành</a:t>
            </a:r>
            <a:endParaRPr lang="vi-VN" sz="2600" b="0" i="0" dirty="0">
              <a:solidFill>
                <a:srgbClr val="333333"/>
              </a:solidFill>
              <a:effectLst/>
              <a:latin typeface="+mj-lt"/>
            </a:endParaRPr>
          </a:p>
        </p:txBody>
      </p:sp>
      <p:pic>
        <p:nvPicPr>
          <p:cNvPr id="9" name="Hình ảnh 8" descr="1️⃣ Hình ảnh dấu chấm hỏi đẹp ™ WikiLaptop.com">
            <a:extLst>
              <a:ext uri="{FF2B5EF4-FFF2-40B4-BE49-F238E27FC236}">
                <a16:creationId xmlns:a16="http://schemas.microsoft.com/office/drawing/2014/main" id="{8B9A1415-A9C8-1332-DDD8-5606A9144A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8681" y="675758"/>
            <a:ext cx="1071245" cy="138684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488CDA48-E09D-C901-707B-A441CDF60C48}"/>
              </a:ext>
            </a:extLst>
          </p:cNvPr>
          <p:cNvSpPr txBox="1"/>
          <p:nvPr/>
        </p:nvSpPr>
        <p:spPr>
          <a:xfrm>
            <a:off x="5667914" y="1034027"/>
            <a:ext cx="610496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a) Mô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lại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bằng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lời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chuyển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trong 4h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+mj-lt"/>
              </a:rPr>
              <a:t>.</a:t>
            </a:r>
            <a:endParaRPr lang="vi-VN" sz="2600" b="0" i="0" dirty="0">
              <a:solidFill>
                <a:srgbClr val="333333"/>
              </a:solidFill>
              <a:effectLst/>
              <a:latin typeface="+mj-lt"/>
            </a:endParaRPr>
          </a:p>
        </p:txBody>
      </p:sp>
      <p:cxnSp>
        <p:nvCxnSpPr>
          <p:cNvPr id="14" name="Đường nối Thẳng 13">
            <a:extLst>
              <a:ext uri="{FF2B5EF4-FFF2-40B4-BE49-F238E27FC236}">
                <a16:creationId xmlns:a16="http://schemas.microsoft.com/office/drawing/2014/main" id="{D7C2F7FA-0970-DDED-BA49-96BA2DDCF379}"/>
              </a:ext>
            </a:extLst>
          </p:cNvPr>
          <p:cNvCxnSpPr>
            <a:cxnSpLocks/>
          </p:cNvCxnSpPr>
          <p:nvPr/>
        </p:nvCxnSpPr>
        <p:spPr>
          <a:xfrm>
            <a:off x="6508376" y="1925772"/>
            <a:ext cx="950260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Đường nối Thẳng 83">
            <a:extLst>
              <a:ext uri="{FF2B5EF4-FFF2-40B4-BE49-F238E27FC236}">
                <a16:creationId xmlns:a16="http://schemas.microsoft.com/office/drawing/2014/main" id="{BC9FACD3-7A4F-FF90-4176-05C518C4F46D}"/>
              </a:ext>
            </a:extLst>
          </p:cNvPr>
          <p:cNvCxnSpPr>
            <a:endCxn id="50" idx="2"/>
          </p:cNvCxnSpPr>
          <p:nvPr/>
        </p:nvCxnSpPr>
        <p:spPr>
          <a:xfrm>
            <a:off x="1019734" y="4799545"/>
            <a:ext cx="96146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Đường nối Thẳng 85">
            <a:extLst>
              <a:ext uri="{FF2B5EF4-FFF2-40B4-BE49-F238E27FC236}">
                <a16:creationId xmlns:a16="http://schemas.microsoft.com/office/drawing/2014/main" id="{5EFAB4C0-683A-DB9D-EB46-F25ADAB4E6F6}"/>
              </a:ext>
            </a:extLst>
          </p:cNvPr>
          <p:cNvCxnSpPr>
            <a:cxnSpLocks/>
          </p:cNvCxnSpPr>
          <p:nvPr/>
        </p:nvCxnSpPr>
        <p:spPr>
          <a:xfrm flipV="1">
            <a:off x="1981199" y="4471838"/>
            <a:ext cx="367553" cy="12165"/>
          </a:xfrm>
          <a:prstGeom prst="line">
            <a:avLst/>
          </a:prstGeom>
          <a:ln w="5715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7" name="Hộp Văn bản 86">
            <a:extLst>
              <a:ext uri="{FF2B5EF4-FFF2-40B4-BE49-F238E27FC236}">
                <a16:creationId xmlns:a16="http://schemas.microsoft.com/office/drawing/2014/main" id="{36BBC84D-647C-9739-BDBC-27485A5C1626}"/>
              </a:ext>
            </a:extLst>
          </p:cNvPr>
          <p:cNvSpPr txBox="1"/>
          <p:nvPr/>
        </p:nvSpPr>
        <p:spPr>
          <a:xfrm>
            <a:off x="5755340" y="1944846"/>
            <a:ext cx="610496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dirty="0">
                <a:solidFill>
                  <a:srgbClr val="0909FF"/>
                </a:solidFill>
                <a:latin typeface="+mj-lt"/>
              </a:rPr>
              <a:t>-</a:t>
            </a:r>
            <a:r>
              <a:rPr lang="vi-VN" sz="2600" b="0" i="0" dirty="0">
                <a:solidFill>
                  <a:srgbClr val="0909FF"/>
                </a:solidFill>
                <a:effectLst/>
                <a:latin typeface="+mj-lt"/>
              </a:rPr>
              <a:t> </a:t>
            </a:r>
            <a:r>
              <a:rPr lang="en-US" sz="2600" b="0" i="0" dirty="0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600" b="0" i="0" dirty="0">
                <a:solidFill>
                  <a:srgbClr val="0909FF"/>
                </a:solidFill>
                <a:effectLst/>
                <a:latin typeface="+mj-lt"/>
              </a:rPr>
              <a:t>rong </a:t>
            </a:r>
            <a:r>
              <a:rPr lang="en-US" sz="2600" b="0" i="0" dirty="0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600" dirty="0">
                <a:solidFill>
                  <a:srgbClr val="0909FF"/>
                </a:solidFill>
                <a:latin typeface="+mj-lt"/>
              </a:rPr>
              <a:t>h </a:t>
            </a:r>
            <a:r>
              <a:rPr lang="vi-VN" sz="2600" dirty="0" err="1">
                <a:solidFill>
                  <a:srgbClr val="0909FF"/>
                </a:solidFill>
                <a:latin typeface="+mj-lt"/>
              </a:rPr>
              <a:t>đầu</a:t>
            </a:r>
            <a:r>
              <a:rPr lang="en-US" sz="2600" dirty="0">
                <a:solidFill>
                  <a:srgbClr val="0909FF"/>
                </a:solidFill>
                <a:latin typeface="+mj-lt"/>
              </a:rPr>
              <a:t> </a:t>
            </a:r>
            <a:r>
              <a:rPr lang="vi-VN" sz="2600" dirty="0">
                <a:solidFill>
                  <a:srgbClr val="0909FF"/>
                </a:solidFill>
                <a:latin typeface="+mj-lt"/>
              </a:rPr>
              <a:t>ô tô</a:t>
            </a:r>
            <a:r>
              <a:rPr lang="en-US" sz="2600" dirty="0">
                <a:solidFill>
                  <a:srgbClr val="0909FF"/>
                </a:solidFill>
                <a:latin typeface="+mj-lt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180km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600" b="0" i="0" dirty="0">
              <a:solidFill>
                <a:srgbClr val="0909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Hình Bầu dục 87">
            <a:extLst>
              <a:ext uri="{FF2B5EF4-FFF2-40B4-BE49-F238E27FC236}">
                <a16:creationId xmlns:a16="http://schemas.microsoft.com/office/drawing/2014/main" id="{25C4803B-8126-8FCF-79D8-3EA520F9C35A}"/>
              </a:ext>
            </a:extLst>
          </p:cNvPr>
          <p:cNvSpPr/>
          <p:nvPr/>
        </p:nvSpPr>
        <p:spPr>
          <a:xfrm>
            <a:off x="344575" y="3192099"/>
            <a:ext cx="515750" cy="369332"/>
          </a:xfrm>
          <a:prstGeom prst="ellipse">
            <a:avLst/>
          </a:prstGeom>
          <a:noFill/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0" name="Đường nối Thẳng 89">
            <a:extLst>
              <a:ext uri="{FF2B5EF4-FFF2-40B4-BE49-F238E27FC236}">
                <a16:creationId xmlns:a16="http://schemas.microsoft.com/office/drawing/2014/main" id="{78D2DCB8-C789-0EA3-86B8-2DD3EAD0CAD4}"/>
              </a:ext>
            </a:extLst>
          </p:cNvPr>
          <p:cNvCxnSpPr/>
          <p:nvPr/>
        </p:nvCxnSpPr>
        <p:spPr>
          <a:xfrm>
            <a:off x="1990166" y="3338661"/>
            <a:ext cx="36755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2" name="Hộp Văn bản 91">
            <a:extLst>
              <a:ext uri="{FF2B5EF4-FFF2-40B4-BE49-F238E27FC236}">
                <a16:creationId xmlns:a16="http://schemas.microsoft.com/office/drawing/2014/main" id="{C80C4A4E-6788-DC84-138C-CAF2426BBB62}"/>
              </a:ext>
            </a:extLst>
          </p:cNvPr>
          <p:cNvSpPr txBox="1"/>
          <p:nvPr/>
        </p:nvSpPr>
        <p:spPr>
          <a:xfrm>
            <a:off x="5817806" y="3375520"/>
            <a:ext cx="61049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b)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Xác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định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tốc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độ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trong 3h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endParaRPr lang="vi-VN" sz="2600" b="0" i="0" dirty="0">
              <a:solidFill>
                <a:srgbClr val="333333"/>
              </a:solidFill>
              <a:effectLst/>
              <a:latin typeface="+mj-lt"/>
            </a:endParaRPr>
          </a:p>
        </p:txBody>
      </p:sp>
      <p:sp>
        <p:nvSpPr>
          <p:cNvPr id="93" name="Hộp Văn bản 92">
            <a:extLst>
              <a:ext uri="{FF2B5EF4-FFF2-40B4-BE49-F238E27FC236}">
                <a16:creationId xmlns:a16="http://schemas.microsoft.com/office/drawing/2014/main" id="{A409148B-8BD8-1520-598C-18BBD2F3DD15}"/>
              </a:ext>
            </a:extLst>
          </p:cNvPr>
          <p:cNvSpPr txBox="1"/>
          <p:nvPr/>
        </p:nvSpPr>
        <p:spPr>
          <a:xfrm>
            <a:off x="5817806" y="2837242"/>
            <a:ext cx="6104964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dirty="0">
                <a:solidFill>
                  <a:srgbClr val="0909FF"/>
                </a:solidFill>
                <a:latin typeface="+mj-lt"/>
              </a:rPr>
              <a:t>-</a:t>
            </a:r>
            <a:r>
              <a:rPr lang="vi-VN" sz="2600" b="0" i="0" dirty="0">
                <a:solidFill>
                  <a:srgbClr val="0909FF"/>
                </a:solidFill>
                <a:effectLst/>
                <a:latin typeface="+mj-lt"/>
              </a:rPr>
              <a:t> </a:t>
            </a:r>
            <a:r>
              <a:rPr lang="en-US" sz="2600" b="0" i="0" dirty="0" err="1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600" b="0" i="0" dirty="0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b="0" i="0" dirty="0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600" b="0" i="0" dirty="0">
                <a:solidFill>
                  <a:srgbClr val="0909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vi-VN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vi-VN" sz="2600" dirty="0">
                <a:solidFill>
                  <a:srgbClr val="0909FF"/>
                </a:solidFill>
                <a:latin typeface="+mj-lt"/>
              </a:rPr>
              <a:t>ô tô</a:t>
            </a:r>
            <a:r>
              <a:rPr lang="en-US" sz="2600" dirty="0">
                <a:solidFill>
                  <a:srgbClr val="0909FF"/>
                </a:solidFill>
                <a:latin typeface="+mj-lt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yên</a:t>
            </a:r>
            <a:endParaRPr lang="vi-VN" sz="2600" b="0" i="0" dirty="0">
              <a:solidFill>
                <a:srgbClr val="0909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Hộp Văn bản 93">
            <a:extLst>
              <a:ext uri="{FF2B5EF4-FFF2-40B4-BE49-F238E27FC236}">
                <a16:creationId xmlns:a16="http://schemas.microsoft.com/office/drawing/2014/main" id="{2830669B-54F2-4BA8-4085-D8045D0939A8}"/>
              </a:ext>
            </a:extLst>
          </p:cNvPr>
          <p:cNvSpPr txBox="1"/>
          <p:nvPr/>
        </p:nvSpPr>
        <p:spPr>
          <a:xfrm>
            <a:off x="6248392" y="3814790"/>
            <a:ext cx="363071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s : t = 180 : 3 = 60km</a:t>
            </a:r>
            <a:endParaRPr lang="vi-VN" sz="2600" b="0" i="0" dirty="0">
              <a:solidFill>
                <a:srgbClr val="0909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Hộp Văn bản 95">
            <a:extLst>
              <a:ext uri="{FF2B5EF4-FFF2-40B4-BE49-F238E27FC236}">
                <a16:creationId xmlns:a16="http://schemas.microsoft.com/office/drawing/2014/main" id="{28CC6716-AEE3-B677-0C03-51DFDB6C2076}"/>
              </a:ext>
            </a:extLst>
          </p:cNvPr>
          <p:cNvSpPr txBox="1"/>
          <p:nvPr/>
        </p:nvSpPr>
        <p:spPr>
          <a:xfrm>
            <a:off x="5827058" y="4326362"/>
            <a:ext cx="610496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c)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Xác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định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quãng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đường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ô tô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sau </a:t>
            </a:r>
            <a:r>
              <a:rPr lang="vi-VN" sz="2600" b="0" i="0" dirty="0">
                <a:solidFill>
                  <a:srgbClr val="FF0000"/>
                </a:solidFill>
                <a:effectLst/>
                <a:latin typeface="+mj-lt"/>
              </a:rPr>
              <a:t>1h30 min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khi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khởi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hành</a:t>
            </a:r>
            <a:endParaRPr lang="en-US" sz="2600" dirty="0">
              <a:latin typeface="+mj-lt"/>
            </a:endParaRPr>
          </a:p>
        </p:txBody>
      </p:sp>
      <p:sp>
        <p:nvSpPr>
          <p:cNvPr id="97" name="Hộp Văn bản 96">
            <a:extLst>
              <a:ext uri="{FF2B5EF4-FFF2-40B4-BE49-F238E27FC236}">
                <a16:creationId xmlns:a16="http://schemas.microsoft.com/office/drawing/2014/main" id="{A323693D-4AEF-A42C-FC3C-2AE19D70A349}"/>
              </a:ext>
            </a:extLst>
          </p:cNvPr>
          <p:cNvSpPr txBox="1"/>
          <p:nvPr/>
        </p:nvSpPr>
        <p:spPr>
          <a:xfrm>
            <a:off x="6033239" y="5239691"/>
            <a:ext cx="363071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1h30min = 1,5h</a:t>
            </a:r>
          </a:p>
          <a:p>
            <a:pPr algn="just"/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 = v . t = 60 . 1,5 = 90km</a:t>
            </a:r>
            <a:endParaRPr lang="vi-VN" sz="2600" b="0" i="0" dirty="0">
              <a:solidFill>
                <a:srgbClr val="0909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4" name="Đường nối Thẳng 103">
            <a:extLst>
              <a:ext uri="{FF2B5EF4-FFF2-40B4-BE49-F238E27FC236}">
                <a16:creationId xmlns:a16="http://schemas.microsoft.com/office/drawing/2014/main" id="{42890AD4-BD84-E55D-BE49-9EEC21198407}"/>
              </a:ext>
            </a:extLst>
          </p:cNvPr>
          <p:cNvCxnSpPr>
            <a:cxnSpLocks/>
          </p:cNvCxnSpPr>
          <p:nvPr/>
        </p:nvCxnSpPr>
        <p:spPr>
          <a:xfrm>
            <a:off x="1387762" y="3843914"/>
            <a:ext cx="0" cy="573777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Đường nối Thẳng 109">
            <a:extLst>
              <a:ext uri="{FF2B5EF4-FFF2-40B4-BE49-F238E27FC236}">
                <a16:creationId xmlns:a16="http://schemas.microsoft.com/office/drawing/2014/main" id="{D91848FD-FC14-0F57-3CEE-810007175DF4}"/>
              </a:ext>
            </a:extLst>
          </p:cNvPr>
          <p:cNvCxnSpPr/>
          <p:nvPr/>
        </p:nvCxnSpPr>
        <p:spPr>
          <a:xfrm flipH="1">
            <a:off x="813547" y="3870809"/>
            <a:ext cx="549088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Hộp Văn bản 111">
            <a:extLst>
              <a:ext uri="{FF2B5EF4-FFF2-40B4-BE49-F238E27FC236}">
                <a16:creationId xmlns:a16="http://schemas.microsoft.com/office/drawing/2014/main" id="{7A4E0EC7-8E19-4133-F0B8-EB43569E9FCB}"/>
              </a:ext>
            </a:extLst>
          </p:cNvPr>
          <p:cNvSpPr txBox="1"/>
          <p:nvPr/>
        </p:nvSpPr>
        <p:spPr>
          <a:xfrm flipH="1">
            <a:off x="1198607" y="3570829"/>
            <a:ext cx="30928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13" name="Hộp Văn bản 112">
            <a:extLst>
              <a:ext uri="{FF2B5EF4-FFF2-40B4-BE49-F238E27FC236}">
                <a16:creationId xmlns:a16="http://schemas.microsoft.com/office/drawing/2014/main" id="{EE7CACF9-CD5A-4A7C-5F2A-D122F6C64034}"/>
              </a:ext>
            </a:extLst>
          </p:cNvPr>
          <p:cNvSpPr txBox="1"/>
          <p:nvPr/>
        </p:nvSpPr>
        <p:spPr>
          <a:xfrm>
            <a:off x="1232363" y="3594864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Hộp Văn bản 113">
            <a:extLst>
              <a:ext uri="{FF2B5EF4-FFF2-40B4-BE49-F238E27FC236}">
                <a16:creationId xmlns:a16="http://schemas.microsoft.com/office/drawing/2014/main" id="{60E1FD18-2FC7-AAFF-40DC-CFF22AB4916D}"/>
              </a:ext>
            </a:extLst>
          </p:cNvPr>
          <p:cNvSpPr txBox="1"/>
          <p:nvPr/>
        </p:nvSpPr>
        <p:spPr>
          <a:xfrm>
            <a:off x="658902" y="3576918"/>
            <a:ext cx="2420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9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1" grpId="0"/>
      <p:bldP spid="87" grpId="0"/>
      <p:bldP spid="88" grpId="0" animBg="1"/>
      <p:bldP spid="92" grpId="0"/>
      <p:bldP spid="93" grpId="0"/>
      <p:bldP spid="94" grpId="0"/>
      <p:bldP spid="96" grpId="0"/>
      <p:bldP spid="97" grpId="0"/>
      <p:bldP spid="112" grpId="0"/>
      <p:bldP spid="113" grpId="0"/>
      <p:bldP spid="1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C93B54AC-C925-C374-DF67-17D58CA833AA}"/>
              </a:ext>
            </a:extLst>
          </p:cNvPr>
          <p:cNvSpPr txBox="1"/>
          <p:nvPr/>
        </p:nvSpPr>
        <p:spPr>
          <a:xfrm>
            <a:off x="188258" y="293638"/>
            <a:ext cx="11689977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tr 55 SGK.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6h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sáng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,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A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bộ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nhà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ra công viên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tập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dục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cùng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. Trong 15 min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, A đi thong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1000 m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thì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gặp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B. 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đứng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lại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nói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chuyện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với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B trong 5 min.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Chợt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nhớ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ra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hẹn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mình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bắt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tập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dục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ở công viên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vào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lúc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6 h 30 min nên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vội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nốt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1000 m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còn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lại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đến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công viên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vào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đúng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lúc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6 h 30 min.</a:t>
            </a:r>
          </a:p>
          <a:p>
            <a:pPr algn="just"/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a)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Vẽ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đồ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thị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quãng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đường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-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thời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gian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của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A trong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suốt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quá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trình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30 min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nhà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đến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công viên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+mj-lt"/>
              </a:rPr>
              <a:t>.</a:t>
            </a:r>
          </a:p>
          <a:p>
            <a:pPr algn="just"/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15 min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 min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vi-VN" sz="26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3D026899-7327-C107-9176-4747DAA93F39}"/>
              </a:ext>
            </a:extLst>
          </p:cNvPr>
          <p:cNvSpPr txBox="1"/>
          <p:nvPr/>
        </p:nvSpPr>
        <p:spPr>
          <a:xfrm>
            <a:off x="188258" y="293638"/>
            <a:ext cx="11689977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tr 55 SGK.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6h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sáng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,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A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bộ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từ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nhà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ra công viên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tập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dục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cùng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. Trong 15 min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, A đi thong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được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1000 m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thì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gặp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B. 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đứng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lại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nói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chuyện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với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B trong 5 min.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Chợt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nhớ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ra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các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bạn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hẹn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mình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bắt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đầu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tập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thể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dục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ở công viên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vào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lúc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6 h 30 min nên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vội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vã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đi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nốt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1000 m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còn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lại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và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đến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công viên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vào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đúng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</a:t>
            </a:r>
            <a:r>
              <a:rPr lang="vi-VN" sz="2600" b="0" i="0" dirty="0" err="1">
                <a:solidFill>
                  <a:srgbClr val="333333"/>
                </a:solidFill>
                <a:effectLst/>
                <a:latin typeface="+mj-lt"/>
              </a:rPr>
              <a:t>lúc</a:t>
            </a:r>
            <a:r>
              <a:rPr lang="vi-VN" sz="2600" b="0" i="0" dirty="0">
                <a:solidFill>
                  <a:srgbClr val="333333"/>
                </a:solidFill>
                <a:effectLst/>
                <a:latin typeface="+mj-lt"/>
              </a:rPr>
              <a:t> 6 h 30 min.</a:t>
            </a:r>
          </a:p>
        </p:txBody>
      </p:sp>
      <p:graphicFrame>
        <p:nvGraphicFramePr>
          <p:cNvPr id="13" name="Bảng 13">
            <a:extLst>
              <a:ext uri="{FF2B5EF4-FFF2-40B4-BE49-F238E27FC236}">
                <a16:creationId xmlns:a16="http://schemas.microsoft.com/office/drawing/2014/main" id="{2AA6ECBA-53EC-B714-8B53-3067750D04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827385"/>
              </p:ext>
            </p:extLst>
          </p:nvPr>
        </p:nvGraphicFramePr>
        <p:xfrm>
          <a:off x="1772024" y="2514392"/>
          <a:ext cx="81280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5506">
                  <a:extLst>
                    <a:ext uri="{9D8B030D-6E8A-4147-A177-3AD203B41FA5}">
                      <a16:colId xmlns:a16="http://schemas.microsoft.com/office/drawing/2014/main" val="1161107125"/>
                    </a:ext>
                  </a:extLst>
                </a:gridCol>
                <a:gridCol w="1183341">
                  <a:extLst>
                    <a:ext uri="{9D8B030D-6E8A-4147-A177-3AD203B41FA5}">
                      <a16:colId xmlns:a16="http://schemas.microsoft.com/office/drawing/2014/main" val="205742640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457100"/>
                    </a:ext>
                  </a:extLst>
                </a:gridCol>
                <a:gridCol w="1272988">
                  <a:extLst>
                    <a:ext uri="{9D8B030D-6E8A-4147-A177-3AD203B41FA5}">
                      <a16:colId xmlns:a16="http://schemas.microsoft.com/office/drawing/2014/main" val="3875724302"/>
                    </a:ext>
                  </a:extLst>
                </a:gridCol>
                <a:gridCol w="1482165">
                  <a:extLst>
                    <a:ext uri="{9D8B030D-6E8A-4147-A177-3AD203B41FA5}">
                      <a16:colId xmlns:a16="http://schemas.microsoft.com/office/drawing/2014/main" val="1645791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58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656640"/>
                  </a:ext>
                </a:extLst>
              </a:tr>
            </a:tbl>
          </a:graphicData>
        </a:graphic>
      </p:graphicFrame>
      <p:cxnSp>
        <p:nvCxnSpPr>
          <p:cNvPr id="17" name="Đường nối Thẳng 16">
            <a:extLst>
              <a:ext uri="{FF2B5EF4-FFF2-40B4-BE49-F238E27FC236}">
                <a16:creationId xmlns:a16="http://schemas.microsoft.com/office/drawing/2014/main" id="{5B2364D1-7161-E2F7-FDC0-6E077224AABE}"/>
              </a:ext>
            </a:extLst>
          </p:cNvPr>
          <p:cNvCxnSpPr/>
          <p:nvPr/>
        </p:nvCxnSpPr>
        <p:spPr>
          <a:xfrm>
            <a:off x="3334871" y="717176"/>
            <a:ext cx="9412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Hộp Văn bản 17">
            <a:extLst>
              <a:ext uri="{FF2B5EF4-FFF2-40B4-BE49-F238E27FC236}">
                <a16:creationId xmlns:a16="http://schemas.microsoft.com/office/drawing/2014/main" id="{628380F4-3C8C-A323-F613-5427E2F579A1}"/>
              </a:ext>
            </a:extLst>
          </p:cNvPr>
          <p:cNvSpPr txBox="1"/>
          <p:nvPr/>
        </p:nvSpPr>
        <p:spPr>
          <a:xfrm>
            <a:off x="5051608" y="2514392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19" name="Hộp Văn bản 18">
            <a:extLst>
              <a:ext uri="{FF2B5EF4-FFF2-40B4-BE49-F238E27FC236}">
                <a16:creationId xmlns:a16="http://schemas.microsoft.com/office/drawing/2014/main" id="{CF57DD04-2626-1932-5F41-B9C2C0B232B1}"/>
              </a:ext>
            </a:extLst>
          </p:cNvPr>
          <p:cNvSpPr txBox="1"/>
          <p:nvPr/>
        </p:nvSpPr>
        <p:spPr>
          <a:xfrm>
            <a:off x="5051607" y="2919264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cxnSp>
        <p:nvCxnSpPr>
          <p:cNvPr id="20" name="Đường nối Thẳng 19">
            <a:extLst>
              <a:ext uri="{FF2B5EF4-FFF2-40B4-BE49-F238E27FC236}">
                <a16:creationId xmlns:a16="http://schemas.microsoft.com/office/drawing/2014/main" id="{450D39B2-56F7-A247-5068-4633E71F120C}"/>
              </a:ext>
            </a:extLst>
          </p:cNvPr>
          <p:cNvCxnSpPr>
            <a:cxnSpLocks/>
          </p:cNvCxnSpPr>
          <p:nvPr/>
        </p:nvCxnSpPr>
        <p:spPr>
          <a:xfrm>
            <a:off x="1855694" y="1129552"/>
            <a:ext cx="147917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Đường nối Thẳng 21">
            <a:extLst>
              <a:ext uri="{FF2B5EF4-FFF2-40B4-BE49-F238E27FC236}">
                <a16:creationId xmlns:a16="http://schemas.microsoft.com/office/drawing/2014/main" id="{85AB6EA3-665B-8704-58A5-004EDD34732A}"/>
              </a:ext>
            </a:extLst>
          </p:cNvPr>
          <p:cNvCxnSpPr/>
          <p:nvPr/>
        </p:nvCxnSpPr>
        <p:spPr>
          <a:xfrm>
            <a:off x="6248400" y="1129552"/>
            <a:ext cx="9412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3" name="Hộp Văn bản 22">
            <a:extLst>
              <a:ext uri="{FF2B5EF4-FFF2-40B4-BE49-F238E27FC236}">
                <a16:creationId xmlns:a16="http://schemas.microsoft.com/office/drawing/2014/main" id="{A978518A-9207-5AE7-E5A4-C7E28360246A}"/>
              </a:ext>
            </a:extLst>
          </p:cNvPr>
          <p:cNvSpPr txBox="1"/>
          <p:nvPr/>
        </p:nvSpPr>
        <p:spPr>
          <a:xfrm>
            <a:off x="6537511" y="2497725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24" name="Hộp Văn bản 23">
            <a:extLst>
              <a:ext uri="{FF2B5EF4-FFF2-40B4-BE49-F238E27FC236}">
                <a16:creationId xmlns:a16="http://schemas.microsoft.com/office/drawing/2014/main" id="{9F1B94E4-F15B-59B3-8B3C-16E3132FB8DB}"/>
              </a:ext>
            </a:extLst>
          </p:cNvPr>
          <p:cNvSpPr txBox="1"/>
          <p:nvPr/>
        </p:nvSpPr>
        <p:spPr>
          <a:xfrm>
            <a:off x="6650313" y="2993739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cxnSp>
        <p:nvCxnSpPr>
          <p:cNvPr id="25" name="Đường nối Thẳng 24">
            <a:extLst>
              <a:ext uri="{FF2B5EF4-FFF2-40B4-BE49-F238E27FC236}">
                <a16:creationId xmlns:a16="http://schemas.microsoft.com/office/drawing/2014/main" id="{B4EFB573-BB4F-949E-2C15-FF1894C6FB11}"/>
              </a:ext>
            </a:extLst>
          </p:cNvPr>
          <p:cNvCxnSpPr/>
          <p:nvPr/>
        </p:nvCxnSpPr>
        <p:spPr>
          <a:xfrm>
            <a:off x="1772024" y="1523999"/>
            <a:ext cx="9412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Hộp Văn bản 25">
            <a:extLst>
              <a:ext uri="{FF2B5EF4-FFF2-40B4-BE49-F238E27FC236}">
                <a16:creationId xmlns:a16="http://schemas.microsoft.com/office/drawing/2014/main" id="{B944C230-7F40-9870-036F-A2D7BF5B1756}"/>
              </a:ext>
            </a:extLst>
          </p:cNvPr>
          <p:cNvSpPr txBox="1"/>
          <p:nvPr/>
        </p:nvSpPr>
        <p:spPr>
          <a:xfrm>
            <a:off x="7861293" y="2497725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27" name="Hộp Văn bản 26">
            <a:extLst>
              <a:ext uri="{FF2B5EF4-FFF2-40B4-BE49-F238E27FC236}">
                <a16:creationId xmlns:a16="http://schemas.microsoft.com/office/drawing/2014/main" id="{0F4B6C55-1042-AEDC-502C-DCD8B11C8A77}"/>
              </a:ext>
            </a:extLst>
          </p:cNvPr>
          <p:cNvSpPr txBox="1"/>
          <p:nvPr/>
        </p:nvSpPr>
        <p:spPr>
          <a:xfrm>
            <a:off x="8067482" y="2952421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28" name="Hộp Văn bản 27">
            <a:extLst>
              <a:ext uri="{FF2B5EF4-FFF2-40B4-BE49-F238E27FC236}">
                <a16:creationId xmlns:a16="http://schemas.microsoft.com/office/drawing/2014/main" id="{2FB1DCE4-B9E1-551F-A6D6-AA277983DC3D}"/>
              </a:ext>
            </a:extLst>
          </p:cNvPr>
          <p:cNvSpPr txBox="1"/>
          <p:nvPr/>
        </p:nvSpPr>
        <p:spPr>
          <a:xfrm>
            <a:off x="9303115" y="2512156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  <p:sp>
        <p:nvSpPr>
          <p:cNvPr id="29" name="Hộp Văn bản 28">
            <a:extLst>
              <a:ext uri="{FF2B5EF4-FFF2-40B4-BE49-F238E27FC236}">
                <a16:creationId xmlns:a16="http://schemas.microsoft.com/office/drawing/2014/main" id="{5FBE549D-D1C2-FC95-052F-9FABF6CFA951}"/>
              </a:ext>
            </a:extLst>
          </p:cNvPr>
          <p:cNvSpPr txBox="1"/>
          <p:nvPr/>
        </p:nvSpPr>
        <p:spPr>
          <a:xfrm>
            <a:off x="9469705" y="2935754"/>
            <a:ext cx="3630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</a:p>
        </p:txBody>
      </p:sp>
    </p:spTree>
    <p:extLst>
      <p:ext uri="{BB962C8B-B14F-4D97-AF65-F5344CB8AC3E}">
        <p14:creationId xmlns:p14="http://schemas.microsoft.com/office/powerpoint/2010/main" val="2166456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8" grpId="0"/>
      <p:bldP spid="19" grpId="0"/>
      <p:bldP spid="23" grpId="0"/>
      <p:bldP spid="24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88B5C750-E633-7E22-81FC-651EB8DCF0C8}"/>
              </a:ext>
            </a:extLst>
          </p:cNvPr>
          <p:cNvSpPr txBox="1">
            <a:spLocks noChangeArrowheads="1"/>
          </p:cNvSpPr>
          <p:nvPr/>
        </p:nvSpPr>
        <p:spPr>
          <a:xfrm>
            <a:off x="-17930" y="83700"/>
            <a:ext cx="1141207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Bảng 13">
            <a:extLst>
              <a:ext uri="{FF2B5EF4-FFF2-40B4-BE49-F238E27FC236}">
                <a16:creationId xmlns:a16="http://schemas.microsoft.com/office/drawing/2014/main" id="{A97F0EA3-5DF4-8AF8-8D38-0A062B9CCE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137525"/>
              </p:ext>
            </p:extLst>
          </p:nvPr>
        </p:nvGraphicFramePr>
        <p:xfrm>
          <a:off x="1624106" y="855922"/>
          <a:ext cx="812800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5506">
                  <a:extLst>
                    <a:ext uri="{9D8B030D-6E8A-4147-A177-3AD203B41FA5}">
                      <a16:colId xmlns:a16="http://schemas.microsoft.com/office/drawing/2014/main" val="1161107125"/>
                    </a:ext>
                  </a:extLst>
                </a:gridCol>
                <a:gridCol w="1183341">
                  <a:extLst>
                    <a:ext uri="{9D8B030D-6E8A-4147-A177-3AD203B41FA5}">
                      <a16:colId xmlns:a16="http://schemas.microsoft.com/office/drawing/2014/main" val="205742640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045457100"/>
                    </a:ext>
                  </a:extLst>
                </a:gridCol>
                <a:gridCol w="1272988">
                  <a:extLst>
                    <a:ext uri="{9D8B030D-6E8A-4147-A177-3AD203B41FA5}">
                      <a16:colId xmlns:a16="http://schemas.microsoft.com/office/drawing/2014/main" val="3875724302"/>
                    </a:ext>
                  </a:extLst>
                </a:gridCol>
                <a:gridCol w="1482165">
                  <a:extLst>
                    <a:ext uri="{9D8B030D-6E8A-4147-A177-3AD203B41FA5}">
                      <a16:colId xmlns:a16="http://schemas.microsoft.com/office/drawing/2014/main" val="1645791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gian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4580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Quãng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656640"/>
                  </a:ext>
                </a:extLst>
              </a:tr>
            </a:tbl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45F4E616-CD88-65B5-5326-38FB5CBBE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744" y="2267510"/>
            <a:ext cx="6774690" cy="408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5DA3B7C-B0A7-C63F-4501-AAEBB1798AA2}"/>
              </a:ext>
            </a:extLst>
          </p:cNvPr>
          <p:cNvSpPr txBox="1"/>
          <p:nvPr/>
        </p:nvSpPr>
        <p:spPr>
          <a:xfrm flipH="1">
            <a:off x="2891110" y="4723929"/>
            <a:ext cx="596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B0796ECA-4E9D-6B82-000B-7F4B8D209721}"/>
              </a:ext>
            </a:extLst>
          </p:cNvPr>
          <p:cNvSpPr txBox="1"/>
          <p:nvPr/>
        </p:nvSpPr>
        <p:spPr>
          <a:xfrm flipH="1">
            <a:off x="4226851" y="4150188"/>
            <a:ext cx="596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C2E9C6FD-FA3B-9FDF-CDD5-CE17F9F5A574}"/>
              </a:ext>
            </a:extLst>
          </p:cNvPr>
          <p:cNvSpPr txBox="1"/>
          <p:nvPr/>
        </p:nvSpPr>
        <p:spPr>
          <a:xfrm flipH="1">
            <a:off x="4935063" y="3567482"/>
            <a:ext cx="596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</a:p>
        </p:txBody>
      </p:sp>
    </p:spTree>
    <p:extLst>
      <p:ext uri="{BB962C8B-B14F-4D97-AF65-F5344CB8AC3E}">
        <p14:creationId xmlns:p14="http://schemas.microsoft.com/office/powerpoint/2010/main" val="2781088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88B5C750-E633-7E22-81FC-651EB8DCF0C8}"/>
              </a:ext>
            </a:extLst>
          </p:cNvPr>
          <p:cNvSpPr txBox="1">
            <a:spLocks noChangeArrowheads="1"/>
          </p:cNvSpPr>
          <p:nvPr/>
        </p:nvSpPr>
        <p:spPr>
          <a:xfrm>
            <a:off x="-17930" y="83700"/>
            <a:ext cx="11412072" cy="615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5F4E616-CD88-65B5-5326-38FB5CBBE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14" y="699250"/>
            <a:ext cx="6774690" cy="4088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85DA3B7C-B0A7-C63F-4501-AAEBB1798AA2}"/>
              </a:ext>
            </a:extLst>
          </p:cNvPr>
          <p:cNvSpPr txBox="1"/>
          <p:nvPr/>
        </p:nvSpPr>
        <p:spPr>
          <a:xfrm flipH="1">
            <a:off x="1815345" y="3198167"/>
            <a:ext cx="596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B0796ECA-4E9D-6B82-000B-7F4B8D209721}"/>
              </a:ext>
            </a:extLst>
          </p:cNvPr>
          <p:cNvSpPr txBox="1"/>
          <p:nvPr/>
        </p:nvSpPr>
        <p:spPr>
          <a:xfrm flipH="1">
            <a:off x="3097298" y="2599294"/>
            <a:ext cx="596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C2E9C6FD-FA3B-9FDF-CDD5-CE17F9F5A574}"/>
              </a:ext>
            </a:extLst>
          </p:cNvPr>
          <p:cNvSpPr txBox="1"/>
          <p:nvPr/>
        </p:nvSpPr>
        <p:spPr>
          <a:xfrm flipH="1">
            <a:off x="3868263" y="1935905"/>
            <a:ext cx="596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F2E6C5AC-9CE4-21BC-1DAE-1EF9DF3CBFDA}"/>
              </a:ext>
            </a:extLst>
          </p:cNvPr>
          <p:cNvSpPr/>
          <p:nvPr/>
        </p:nvSpPr>
        <p:spPr>
          <a:xfrm>
            <a:off x="6953704" y="1068578"/>
            <a:ext cx="498437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min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endParaRPr lang="vi-V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9A8CBA2-F577-C94D-B101-FDE7208C48E4}"/>
              </a:ext>
            </a:extLst>
          </p:cNvPr>
          <p:cNvSpPr/>
          <p:nvPr/>
        </p:nvSpPr>
        <p:spPr>
          <a:xfrm>
            <a:off x="6837163" y="2359978"/>
            <a:ext cx="498437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min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endParaRPr lang="vi-VN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Đường nối Thẳng 4">
            <a:extLst>
              <a:ext uri="{FF2B5EF4-FFF2-40B4-BE49-F238E27FC236}">
                <a16:creationId xmlns:a16="http://schemas.microsoft.com/office/drawing/2014/main" id="{390F0899-A8BC-F57D-BDF2-861785A8B620}"/>
              </a:ext>
            </a:extLst>
          </p:cNvPr>
          <p:cNvCxnSpPr/>
          <p:nvPr/>
        </p:nvCxnSpPr>
        <p:spPr>
          <a:xfrm>
            <a:off x="277904" y="3198167"/>
            <a:ext cx="54684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Đường nối Thẳng 10">
            <a:extLst>
              <a:ext uri="{FF2B5EF4-FFF2-40B4-BE49-F238E27FC236}">
                <a16:creationId xmlns:a16="http://schemas.microsoft.com/office/drawing/2014/main" id="{408E763F-3019-9FCB-7290-E91D997A1A94}"/>
              </a:ext>
            </a:extLst>
          </p:cNvPr>
          <p:cNvCxnSpPr/>
          <p:nvPr/>
        </p:nvCxnSpPr>
        <p:spPr>
          <a:xfrm>
            <a:off x="2675955" y="4786046"/>
            <a:ext cx="54684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A1421A64-ED7B-1316-904C-45D939BD3A92}"/>
                  </a:ext>
                </a:extLst>
              </p:cNvPr>
              <p:cNvSpPr/>
              <p:nvPr/>
            </p:nvSpPr>
            <p:spPr>
              <a:xfrm>
                <a:off x="7028610" y="1702487"/>
                <a:ext cx="498437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600" dirty="0">
                    <a:solidFill>
                      <a:srgbClr val="0909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= s : t = 1000 : 15 </a:t>
                </a:r>
                <a14:m>
                  <m:oMath xmlns:m="http://schemas.openxmlformats.org/officeDocument/2006/math">
                    <m:r>
                      <a:rPr lang="en-US" sz="2600" i="1" smtClean="0">
                        <a:solidFill>
                          <a:srgbClr val="0909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600" dirty="0">
                    <a:solidFill>
                      <a:srgbClr val="0909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1,11 (m/s)</a:t>
                </a:r>
                <a:endParaRPr lang="vi-VN" sz="2600" dirty="0">
                  <a:solidFill>
                    <a:srgbClr val="090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A1421A64-ED7B-1316-904C-45D939BD3A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610" y="1702487"/>
                <a:ext cx="4984376" cy="492443"/>
              </a:xfrm>
              <a:prstGeom prst="rect">
                <a:avLst/>
              </a:prstGeom>
              <a:blipFill>
                <a:blip r:embed="rId3"/>
                <a:stretch>
                  <a:fillRect l="-2200" t="-11111" b="-30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ung 12">
            <a:extLst>
              <a:ext uri="{FF2B5EF4-FFF2-40B4-BE49-F238E27FC236}">
                <a16:creationId xmlns:a16="http://schemas.microsoft.com/office/drawing/2014/main" id="{31253430-6124-8CB5-1717-0A7AA735729B}"/>
              </a:ext>
            </a:extLst>
          </p:cNvPr>
          <p:cNvSpPr/>
          <p:nvPr/>
        </p:nvSpPr>
        <p:spPr>
          <a:xfrm>
            <a:off x="5109882" y="1702486"/>
            <a:ext cx="244956" cy="2717113"/>
          </a:xfrm>
          <a:prstGeom prst="arc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Đường nối Thẳng 13">
            <a:extLst>
              <a:ext uri="{FF2B5EF4-FFF2-40B4-BE49-F238E27FC236}">
                <a16:creationId xmlns:a16="http://schemas.microsoft.com/office/drawing/2014/main" id="{DD66DE4D-6A1A-5611-B230-A31715C7782E}"/>
              </a:ext>
            </a:extLst>
          </p:cNvPr>
          <p:cNvCxnSpPr>
            <a:cxnSpLocks/>
          </p:cNvCxnSpPr>
          <p:nvPr/>
        </p:nvCxnSpPr>
        <p:spPr>
          <a:xfrm>
            <a:off x="3868263" y="3799929"/>
            <a:ext cx="10354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">
            <a:extLst>
              <a:ext uri="{FF2B5EF4-FFF2-40B4-BE49-F238E27FC236}">
                <a16:creationId xmlns:a16="http://schemas.microsoft.com/office/drawing/2014/main" id="{8BC1D809-96BA-43FE-99FF-ADCD8E7D0436}"/>
              </a:ext>
            </a:extLst>
          </p:cNvPr>
          <p:cNvSpPr/>
          <p:nvPr/>
        </p:nvSpPr>
        <p:spPr>
          <a:xfrm>
            <a:off x="7118255" y="2993406"/>
            <a:ext cx="498437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600" dirty="0" err="1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solidFill>
                  <a:srgbClr val="090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min = 10.60 = 600 s</a:t>
            </a:r>
            <a:endParaRPr lang="vi-VN" sz="2600" dirty="0">
              <a:solidFill>
                <a:srgbClr val="090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id="{90A2CB9B-C963-A197-412A-587D4610B32A}"/>
                  </a:ext>
                </a:extLst>
              </p:cNvPr>
              <p:cNvSpPr/>
              <p:nvPr/>
            </p:nvSpPr>
            <p:spPr>
              <a:xfrm>
                <a:off x="7028610" y="3487628"/>
                <a:ext cx="4984376" cy="4924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600" dirty="0">
                    <a:solidFill>
                      <a:srgbClr val="0909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= s : t = 1000 : 600 </a:t>
                </a:r>
                <a14:m>
                  <m:oMath xmlns:m="http://schemas.openxmlformats.org/officeDocument/2006/math">
                    <m:r>
                      <a:rPr lang="en-US" sz="2600" i="1" smtClean="0">
                        <a:solidFill>
                          <a:srgbClr val="0909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≈</m:t>
                    </m:r>
                  </m:oMath>
                </a14:m>
                <a:r>
                  <a:rPr lang="en-US" sz="2600" dirty="0">
                    <a:solidFill>
                      <a:srgbClr val="0909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1,67 (m/s)</a:t>
                </a:r>
                <a:endParaRPr lang="vi-VN" sz="2600" dirty="0">
                  <a:solidFill>
                    <a:srgbClr val="0909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id="{90A2CB9B-C963-A197-412A-587D4610B32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610" y="3487628"/>
                <a:ext cx="4984376" cy="492443"/>
              </a:xfrm>
              <a:prstGeom prst="rect">
                <a:avLst/>
              </a:prstGeom>
              <a:blipFill>
                <a:blip r:embed="rId4"/>
                <a:stretch>
                  <a:fillRect l="-2200" t="-11111" b="-30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848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2" grpId="0"/>
      <p:bldP spid="13" grpId="0" animBg="1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Anh Dong (174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9345" y="3614"/>
            <a:ext cx="571500" cy="192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5">
            <a:extLst>
              <a:ext uri="{FF2B5EF4-FFF2-40B4-BE49-F238E27FC236}">
                <a16:creationId xmlns:a16="http://schemas.microsoft.com/office/drawing/2014/main" id="{68D2B53F-2AD1-965D-982A-A05FD0D9A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11118" y="251857"/>
            <a:ext cx="2149662" cy="636588"/>
          </a:xfrm>
          <a:ln w="28575">
            <a:miter lim="800000"/>
            <a:headEnd/>
            <a:tailEnd/>
          </a:ln>
        </p:spPr>
        <p:txBody>
          <a:bodyPr anchor="b">
            <a:normAutofit fontScale="90000"/>
          </a:bodyPr>
          <a:lstStyle/>
          <a:p>
            <a:pPr eaLnBrk="1" hangingPunct="1">
              <a:defRPr/>
            </a:pPr>
            <a:r>
              <a:rPr 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endParaRPr lang="en-US" sz="48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Hình ảnh 2" descr="Phương pháp rèn luyện trí nhớ cho trẻ">
            <a:extLst>
              <a:ext uri="{FF2B5EF4-FFF2-40B4-BE49-F238E27FC236}">
                <a16:creationId xmlns:a16="http://schemas.microsoft.com/office/drawing/2014/main" id="{9235A32B-B31C-8DE5-BE0C-AE8BDF7055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46" y="4071321"/>
            <a:ext cx="3539424" cy="265220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Hình chữ nhật 3">
            <a:extLst>
              <a:ext uri="{FF2B5EF4-FFF2-40B4-BE49-F238E27FC236}">
                <a16:creationId xmlns:a16="http://schemas.microsoft.com/office/drawing/2014/main" id="{1A8E3920-BFC2-3506-9D7E-A7E883D552EC}"/>
              </a:ext>
            </a:extLst>
          </p:cNvPr>
          <p:cNvSpPr/>
          <p:nvPr/>
        </p:nvSpPr>
        <p:spPr>
          <a:xfrm>
            <a:off x="618565" y="1290920"/>
            <a:ext cx="3146611" cy="2133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1201DF88-BAC8-5A66-D22B-37493F53FA11}"/>
              </a:ext>
            </a:extLst>
          </p:cNvPr>
          <p:cNvSpPr/>
          <p:nvPr/>
        </p:nvSpPr>
        <p:spPr>
          <a:xfrm>
            <a:off x="4344449" y="1295400"/>
            <a:ext cx="3146611" cy="2133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Hình chữ nhật 6">
            <a:extLst>
              <a:ext uri="{FF2B5EF4-FFF2-40B4-BE49-F238E27FC236}">
                <a16:creationId xmlns:a16="http://schemas.microsoft.com/office/drawing/2014/main" id="{75E1697E-C6A3-66A5-0F59-9C3B8A815E29}"/>
              </a:ext>
            </a:extLst>
          </p:cNvPr>
          <p:cNvSpPr/>
          <p:nvPr/>
        </p:nvSpPr>
        <p:spPr>
          <a:xfrm>
            <a:off x="8222734" y="1295400"/>
            <a:ext cx="3146611" cy="2133600"/>
          </a:xfrm>
          <a:prstGeom prst="rect">
            <a:avLst/>
          </a:prstGeom>
          <a:ln>
            <a:solidFill>
              <a:srgbClr val="3333FF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" name="Ảnh 2" descr="hinh-anh-hoa-dep">
            <a:extLst>
              <a:ext uri="{FF2B5EF4-FFF2-40B4-BE49-F238E27FC236}">
                <a16:creationId xmlns:a16="http://schemas.microsoft.com/office/drawing/2014/main" id="{F02B0C77-169B-4B61-B7B6-F9CE9C1F39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121" y="4385310"/>
            <a:ext cx="2880360" cy="23545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493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1986</TotalTime>
  <Words>1081</Words>
  <Application>Microsoft Office PowerPoint</Application>
  <PresentationFormat>Widescreen</PresentationFormat>
  <Paragraphs>172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Chủ đề Office</vt:lpstr>
      <vt:lpstr>BÀI 10. ĐỒ THỊ QUÃNG ĐƯỜNG – THỜI GIAN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Ghi nhớ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Mở đầu bài 1: phương pháp và kĩ năng học tập môn khoa học tự nhiên</dc:title>
  <dc:creator>thuong nguyen</dc:creator>
  <cp:lastModifiedBy>Administrator</cp:lastModifiedBy>
  <cp:revision>118</cp:revision>
  <dcterms:created xsi:type="dcterms:W3CDTF">2022-07-14T02:46:00Z</dcterms:created>
  <dcterms:modified xsi:type="dcterms:W3CDTF">2024-11-04T09:25:39Z</dcterms:modified>
</cp:coreProperties>
</file>