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458" r:id="rId2"/>
    <p:sldId id="283" r:id="rId3"/>
    <p:sldId id="257" r:id="rId4"/>
    <p:sldId id="258" r:id="rId5"/>
    <p:sldId id="293" r:id="rId6"/>
    <p:sldId id="259" r:id="rId7"/>
    <p:sldId id="261" r:id="rId8"/>
    <p:sldId id="355" r:id="rId9"/>
    <p:sldId id="260" r:id="rId10"/>
    <p:sldId id="262" r:id="rId11"/>
    <p:sldId id="459" r:id="rId12"/>
    <p:sldId id="263" r:id="rId13"/>
    <p:sldId id="287" r:id="rId14"/>
    <p:sldId id="294" r:id="rId15"/>
    <p:sldId id="282" r:id="rId16"/>
    <p:sldId id="280" r:id="rId17"/>
    <p:sldId id="281" r:id="rId18"/>
    <p:sldId id="295" r:id="rId19"/>
    <p:sldId id="296" r:id="rId20"/>
    <p:sldId id="286" r:id="rId21"/>
    <p:sldId id="264" r:id="rId22"/>
    <p:sldId id="265" r:id="rId23"/>
    <p:sldId id="460" r:id="rId24"/>
    <p:sldId id="284" r:id="rId25"/>
    <p:sldId id="266" r:id="rId26"/>
    <p:sldId id="285" r:id="rId27"/>
    <p:sldId id="461" r:id="rId28"/>
    <p:sldId id="462" r:id="rId29"/>
    <p:sldId id="463" r:id="rId30"/>
    <p:sldId id="464" r:id="rId31"/>
    <p:sldId id="465" r:id="rId32"/>
    <p:sldId id="268" r:id="rId33"/>
    <p:sldId id="267" r:id="rId34"/>
    <p:sldId id="269" r:id="rId35"/>
    <p:sldId id="288" r:id="rId36"/>
    <p:sldId id="289" r:id="rId37"/>
    <p:sldId id="466" r:id="rId38"/>
    <p:sldId id="389" r:id="rId39"/>
    <p:sldId id="390" r:id="rId40"/>
    <p:sldId id="391" r:id="rId41"/>
    <p:sldId id="392" r:id="rId42"/>
    <p:sldId id="290" r:id="rId43"/>
    <p:sldId id="270" r:id="rId44"/>
    <p:sldId id="292" r:id="rId45"/>
    <p:sldId id="395" r:id="rId46"/>
    <p:sldId id="397" r:id="rId47"/>
    <p:sldId id="398" r:id="rId48"/>
    <p:sldId id="399" r:id="rId49"/>
    <p:sldId id="400" r:id="rId50"/>
    <p:sldId id="467" r:id="rId51"/>
    <p:sldId id="468" r:id="rId52"/>
    <p:sldId id="273" r:id="rId53"/>
    <p:sldId id="274" r:id="rId54"/>
    <p:sldId id="275" r:id="rId55"/>
    <p:sldId id="276" r:id="rId56"/>
    <p:sldId id="277" r:id="rId57"/>
    <p:sldId id="271" r:id="rId58"/>
  </p:sldIdLst>
  <p:sldSz cx="12192000" cy="6858000"/>
  <p:notesSz cx="6858000" cy="9144000"/>
  <p:custDataLst>
    <p:tags r:id="rId6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23" d="100"/>
          <a:sy n="123" d="100"/>
        </p:scale>
        <p:origin x="114"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D39049-4585-4455-B7EC-E68FCD549312}" type="datetimeFigureOut">
              <a:rPr lang="en-US" smtClean="0"/>
              <a:t>12/16/2024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A14716-BFF2-488A-A365-A4531747FAA8}" type="slidenum">
              <a:rPr lang="en-US" smtClean="0"/>
              <a:t>‹#›</a:t>
            </a:fld>
            <a:endParaRPr lang="en-US"/>
          </a:p>
        </p:txBody>
      </p:sp>
    </p:spTree>
    <p:extLst>
      <p:ext uri="{BB962C8B-B14F-4D97-AF65-F5344CB8AC3E}">
        <p14:creationId xmlns:p14="http://schemas.microsoft.com/office/powerpoint/2010/main" val="1656127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D0B54A9F-8EC6-423B-A48C-67BB1398D1AF}"/>
              </a:ext>
            </a:extLst>
          </p:cNvPr>
          <p:cNvSpPr>
            <a:spLocks noGrp="1" noRot="1" noChangeAspect="1" noChangeArrowheads="1" noTextEdit="1"/>
          </p:cNvSpPr>
          <p:nvPr>
            <p:ph type="sldImg"/>
          </p:nvPr>
        </p:nvSpPr>
        <p:spPr>
          <a:ln/>
        </p:spPr>
      </p:sp>
      <p:sp>
        <p:nvSpPr>
          <p:cNvPr id="8195" name="Notes Placeholder 2">
            <a:extLst>
              <a:ext uri="{FF2B5EF4-FFF2-40B4-BE49-F238E27FC236}">
                <a16:creationId xmlns:a16="http://schemas.microsoft.com/office/drawing/2014/main" id="{EC84988B-9462-4698-9E87-4504AD16FAD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cs typeface="Arial" panose="020B0604020202020204" pitchFamily="34" charset="0"/>
            </a:endParaRPr>
          </a:p>
        </p:txBody>
      </p:sp>
      <p:sp>
        <p:nvSpPr>
          <p:cNvPr id="8196" name="Slide Number Placeholder 3">
            <a:extLst>
              <a:ext uri="{FF2B5EF4-FFF2-40B4-BE49-F238E27FC236}">
                <a16:creationId xmlns:a16="http://schemas.microsoft.com/office/drawing/2014/main" id="{6AF6843A-1E84-4AF4-B8CD-F6D9FBA70B3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162FB69-72E4-42B5-946E-B490F0AEC1C0}" type="slidenum">
              <a:rPr lang="en-US" altLang="en-US" smtClean="0">
                <a:latin typeface="Arial" panose="020B0604020202020204" pitchFamily="34" charset="0"/>
              </a:rPr>
              <a:pPr fontAlgn="base">
                <a:spcBef>
                  <a:spcPct val="0"/>
                </a:spcBef>
                <a:spcAft>
                  <a:spcPct val="0"/>
                </a:spcAft>
              </a:pPr>
              <a:t>1</a:t>
            </a:fld>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a:extLst>
              <a:ext uri="{FF2B5EF4-FFF2-40B4-BE49-F238E27FC236}">
                <a16:creationId xmlns:a16="http://schemas.microsoft.com/office/drawing/2014/main" id="{0150BCBC-660A-A465-6E37-C238790F3850}"/>
              </a:ext>
            </a:extLst>
          </p:cNvPr>
          <p:cNvSpPr>
            <a:spLocks noGrp="1" noRot="1" noChangeAspect="1" noTextEdit="1"/>
          </p:cNvSpPr>
          <p:nvPr>
            <p:ph type="sldImg"/>
          </p:nvPr>
        </p:nvSpPr>
        <p:spPr>
          <a:ln/>
        </p:spPr>
      </p:sp>
      <p:sp>
        <p:nvSpPr>
          <p:cNvPr id="31747" name="备注占位符 2">
            <a:extLst>
              <a:ext uri="{FF2B5EF4-FFF2-40B4-BE49-F238E27FC236}">
                <a16:creationId xmlns:a16="http://schemas.microsoft.com/office/drawing/2014/main" id="{1CEA028B-6D5E-CCB0-C851-009929C7C2C4}"/>
              </a:ext>
            </a:extLst>
          </p:cNvPr>
          <p:cNvSpPr>
            <a:spLocks noGrp="1"/>
          </p:cNvSpPr>
          <p:nvPr>
            <p:ph type="body" idx="1"/>
          </p:nvPr>
        </p:nvSpPr>
        <p:spPr>
          <a:noFill/>
        </p:spPr>
        <p:txBody>
          <a:bodyPr/>
          <a:lstStyle/>
          <a:p>
            <a:endParaRPr lang="zh-CN" altLang="en-US"/>
          </a:p>
        </p:txBody>
      </p:sp>
      <p:sp>
        <p:nvSpPr>
          <p:cNvPr id="28676" name="灯片编号占位符 3">
            <a:extLst>
              <a:ext uri="{FF2B5EF4-FFF2-40B4-BE49-F238E27FC236}">
                <a16:creationId xmlns:a16="http://schemas.microsoft.com/office/drawing/2014/main" id="{7C0EE6D9-2FC2-803D-EE10-C10B9F67F5E1}"/>
              </a:ext>
            </a:extLst>
          </p:cNvPr>
          <p:cNvSpPr>
            <a:spLocks noGrp="1"/>
          </p:cNvSpPr>
          <p:nvPr>
            <p:ph type="sldNum" sz="quarter" idx="5"/>
          </p:nvPr>
        </p:nvSpPr>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842F2CDF-3890-4AD8-B58C-E6A4BF3B81D5}" type="slidenum">
              <a:rPr lang="zh-CN" altLang="en-US">
                <a:solidFill>
                  <a:srgbClr val="000000"/>
                </a:solidFill>
              </a:rPr>
              <a:pPr eaLnBrk="1" hangingPunct="1">
                <a:spcBef>
                  <a:spcPct val="0"/>
                </a:spcBef>
              </a:pPr>
              <a:t>3</a:t>
            </a:fld>
            <a:endParaRPr lang="zh-CN" altLang="en-US">
              <a:solidFill>
                <a:srgbClr val="000000"/>
              </a:solidFill>
            </a:endParaRPr>
          </a:p>
        </p:txBody>
      </p:sp>
    </p:spTree>
    <p:extLst>
      <p:ext uri="{BB962C8B-B14F-4D97-AF65-F5344CB8AC3E}">
        <p14:creationId xmlns:p14="http://schemas.microsoft.com/office/powerpoint/2010/main" val="1404198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a:extLst>
              <a:ext uri="{FF2B5EF4-FFF2-40B4-BE49-F238E27FC236}">
                <a16:creationId xmlns:a16="http://schemas.microsoft.com/office/drawing/2014/main" id="{E4D6762D-3F56-4F2B-9F92-D17E738564A0}"/>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Notes Placeholder 2">
            <a:extLst>
              <a:ext uri="{FF2B5EF4-FFF2-40B4-BE49-F238E27FC236}">
                <a16:creationId xmlns:a16="http://schemas.microsoft.com/office/drawing/2014/main" id="{6C86F2A5-1544-4A14-A913-87CDD21EC3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5059" name="Slide Number Placeholder 3">
            <a:extLst>
              <a:ext uri="{FF2B5EF4-FFF2-40B4-BE49-F238E27FC236}">
                <a16:creationId xmlns:a16="http://schemas.microsoft.com/office/drawing/2014/main" id="{C662704C-FB81-4AB1-9EBD-5656C9A902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D6246E26-63B5-46E7-A621-2CD8A573D849}" type="slidenum">
              <a:rPr lang="en-US" altLang="en-US"/>
              <a:pPr/>
              <a:t>20</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6D5FD75B-D56A-0904-D6A6-DF16392F4494}"/>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36D3E57B-B8F6-2EB1-6F13-3880BE9D35E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966739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9BEF01-0195-44BB-AFE3-CF0C623F6C7F}"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19E0A-68B7-41C0-B500-DD825B6CAC78}" type="slidenum">
              <a:rPr lang="en-US" smtClean="0"/>
              <a:t>‹#›</a:t>
            </a:fld>
            <a:endParaRPr lang="en-US"/>
          </a:p>
        </p:txBody>
      </p:sp>
    </p:spTree>
    <p:extLst>
      <p:ext uri="{BB962C8B-B14F-4D97-AF65-F5344CB8AC3E}">
        <p14:creationId xmlns:p14="http://schemas.microsoft.com/office/powerpoint/2010/main" val="2821086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9BEF01-0195-44BB-AFE3-CF0C623F6C7F}"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19E0A-68B7-41C0-B500-DD825B6CAC78}" type="slidenum">
              <a:rPr lang="en-US" smtClean="0"/>
              <a:t>‹#›</a:t>
            </a:fld>
            <a:endParaRPr lang="en-US"/>
          </a:p>
        </p:txBody>
      </p:sp>
    </p:spTree>
    <p:extLst>
      <p:ext uri="{BB962C8B-B14F-4D97-AF65-F5344CB8AC3E}">
        <p14:creationId xmlns:p14="http://schemas.microsoft.com/office/powerpoint/2010/main" val="1954239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9BEF01-0195-44BB-AFE3-CF0C623F6C7F}"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19E0A-68B7-41C0-B500-DD825B6CAC78}" type="slidenum">
              <a:rPr lang="en-US" smtClean="0"/>
              <a:t>‹#›</a:t>
            </a:fld>
            <a:endParaRPr lang="en-US"/>
          </a:p>
        </p:txBody>
      </p:sp>
    </p:spTree>
    <p:extLst>
      <p:ext uri="{BB962C8B-B14F-4D97-AF65-F5344CB8AC3E}">
        <p14:creationId xmlns:p14="http://schemas.microsoft.com/office/powerpoint/2010/main" val="636583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9BEF01-0195-44BB-AFE3-CF0C623F6C7F}"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19E0A-68B7-41C0-B500-DD825B6CAC78}" type="slidenum">
              <a:rPr lang="en-US" smtClean="0"/>
              <a:t>‹#›</a:t>
            </a:fld>
            <a:endParaRPr lang="en-US"/>
          </a:p>
        </p:txBody>
      </p:sp>
    </p:spTree>
    <p:extLst>
      <p:ext uri="{BB962C8B-B14F-4D97-AF65-F5344CB8AC3E}">
        <p14:creationId xmlns:p14="http://schemas.microsoft.com/office/powerpoint/2010/main" val="18994293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9BEF01-0195-44BB-AFE3-CF0C623F6C7F}"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19E0A-68B7-41C0-B500-DD825B6CAC78}" type="slidenum">
              <a:rPr lang="en-US" smtClean="0"/>
              <a:t>‹#›</a:t>
            </a:fld>
            <a:endParaRPr lang="en-US"/>
          </a:p>
        </p:txBody>
      </p:sp>
    </p:spTree>
    <p:extLst>
      <p:ext uri="{BB962C8B-B14F-4D97-AF65-F5344CB8AC3E}">
        <p14:creationId xmlns:p14="http://schemas.microsoft.com/office/powerpoint/2010/main" val="3173575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9BEF01-0195-44BB-AFE3-CF0C623F6C7F}"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19E0A-68B7-41C0-B500-DD825B6CAC78}" type="slidenum">
              <a:rPr lang="en-US" smtClean="0"/>
              <a:t>‹#›</a:t>
            </a:fld>
            <a:endParaRPr lang="en-US"/>
          </a:p>
        </p:txBody>
      </p:sp>
    </p:spTree>
    <p:extLst>
      <p:ext uri="{BB962C8B-B14F-4D97-AF65-F5344CB8AC3E}">
        <p14:creationId xmlns:p14="http://schemas.microsoft.com/office/powerpoint/2010/main" val="1084467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9BEF01-0195-44BB-AFE3-CF0C623F6C7F}"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19E0A-68B7-41C0-B500-DD825B6CAC78}" type="slidenum">
              <a:rPr lang="en-US" smtClean="0"/>
              <a:t>‹#›</a:t>
            </a:fld>
            <a:endParaRPr lang="en-US"/>
          </a:p>
        </p:txBody>
      </p:sp>
    </p:spTree>
    <p:extLst>
      <p:ext uri="{BB962C8B-B14F-4D97-AF65-F5344CB8AC3E}">
        <p14:creationId xmlns:p14="http://schemas.microsoft.com/office/powerpoint/2010/main" val="40646352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9BEF01-0195-44BB-AFE3-CF0C623F6C7F}" type="datetimeFigureOut">
              <a:rPr lang="en-US" smtClean="0"/>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719E0A-68B7-41C0-B500-DD825B6CAC78}" type="slidenum">
              <a:rPr lang="en-US" smtClean="0"/>
              <a:t>‹#›</a:t>
            </a:fld>
            <a:endParaRPr lang="en-US"/>
          </a:p>
        </p:txBody>
      </p:sp>
    </p:spTree>
    <p:extLst>
      <p:ext uri="{BB962C8B-B14F-4D97-AF65-F5344CB8AC3E}">
        <p14:creationId xmlns:p14="http://schemas.microsoft.com/office/powerpoint/2010/main" val="10175940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9BEF01-0195-44BB-AFE3-CF0C623F6C7F}" type="datetimeFigureOut">
              <a:rPr lang="en-US" smtClean="0"/>
              <a:t>12/16/2024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719E0A-68B7-41C0-B500-DD825B6CAC78}" type="slidenum">
              <a:rPr lang="en-US" smtClean="0"/>
              <a:t>‹#›</a:t>
            </a:fld>
            <a:endParaRPr lang="en-US"/>
          </a:p>
        </p:txBody>
      </p:sp>
    </p:spTree>
    <p:extLst>
      <p:ext uri="{BB962C8B-B14F-4D97-AF65-F5344CB8AC3E}">
        <p14:creationId xmlns:p14="http://schemas.microsoft.com/office/powerpoint/2010/main" val="3135005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9BEF01-0195-44BB-AFE3-CF0C623F6C7F}" type="datetimeFigureOut">
              <a:rPr lang="en-US" smtClean="0"/>
              <a:t>12/16/2024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719E0A-68B7-41C0-B500-DD825B6CAC78}" type="slidenum">
              <a:rPr lang="en-US" smtClean="0"/>
              <a:t>‹#›</a:t>
            </a:fld>
            <a:endParaRPr lang="en-US"/>
          </a:p>
        </p:txBody>
      </p:sp>
    </p:spTree>
    <p:extLst>
      <p:ext uri="{BB962C8B-B14F-4D97-AF65-F5344CB8AC3E}">
        <p14:creationId xmlns:p14="http://schemas.microsoft.com/office/powerpoint/2010/main" val="3734309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9BEF01-0195-44BB-AFE3-CF0C623F6C7F}" type="datetimeFigureOut">
              <a:rPr lang="en-US" smtClean="0"/>
              <a:t>12/16/2024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719E0A-68B7-41C0-B500-DD825B6CAC78}" type="slidenum">
              <a:rPr lang="en-US" smtClean="0"/>
              <a:t>‹#›</a:t>
            </a:fld>
            <a:endParaRPr lang="en-US"/>
          </a:p>
        </p:txBody>
      </p:sp>
    </p:spTree>
    <p:extLst>
      <p:ext uri="{BB962C8B-B14F-4D97-AF65-F5344CB8AC3E}">
        <p14:creationId xmlns:p14="http://schemas.microsoft.com/office/powerpoint/2010/main" val="3936890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9BEF01-0195-44BB-AFE3-CF0C623F6C7F}"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19E0A-68B7-41C0-B500-DD825B6CAC78}" type="slidenum">
              <a:rPr lang="en-US" smtClean="0"/>
              <a:t>‹#›</a:t>
            </a:fld>
            <a:endParaRPr lang="en-US"/>
          </a:p>
        </p:txBody>
      </p:sp>
    </p:spTree>
    <p:extLst>
      <p:ext uri="{BB962C8B-B14F-4D97-AF65-F5344CB8AC3E}">
        <p14:creationId xmlns:p14="http://schemas.microsoft.com/office/powerpoint/2010/main" val="19716409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9BEF01-0195-44BB-AFE3-CF0C623F6C7F}" type="datetimeFigureOut">
              <a:rPr lang="en-US" smtClean="0"/>
              <a:t>12/16/2024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719E0A-68B7-41C0-B500-DD825B6CAC78}" type="slidenum">
              <a:rPr lang="en-US" smtClean="0"/>
              <a:t>‹#›</a:t>
            </a:fld>
            <a:endParaRPr lang="en-US"/>
          </a:p>
        </p:txBody>
      </p:sp>
    </p:spTree>
    <p:extLst>
      <p:ext uri="{BB962C8B-B14F-4D97-AF65-F5344CB8AC3E}">
        <p14:creationId xmlns:p14="http://schemas.microsoft.com/office/powerpoint/2010/main" val="29912683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9BEF01-0195-44BB-AFE3-CF0C623F6C7F}" type="datetimeFigureOut">
              <a:rPr lang="en-US" smtClean="0"/>
              <a:t>12/16/2024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719E0A-68B7-41C0-B500-DD825B6CAC78}" type="slidenum">
              <a:rPr lang="en-US" smtClean="0"/>
              <a:t>‹#›</a:t>
            </a:fld>
            <a:endParaRPr lang="en-US"/>
          </a:p>
        </p:txBody>
      </p:sp>
    </p:spTree>
    <p:extLst>
      <p:ext uri="{BB962C8B-B14F-4D97-AF65-F5344CB8AC3E}">
        <p14:creationId xmlns:p14="http://schemas.microsoft.com/office/powerpoint/2010/main" val="9858680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9BEF01-0195-44BB-AFE3-CF0C623F6C7F}" type="datetimeFigureOut">
              <a:rPr lang="en-US" smtClean="0"/>
              <a:t>12/16/2024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719E0A-68B7-41C0-B500-DD825B6CAC78}" type="slidenum">
              <a:rPr lang="en-US" smtClean="0"/>
              <a:t>‹#›</a:t>
            </a:fld>
            <a:endParaRPr lang="en-US"/>
          </a:p>
        </p:txBody>
      </p:sp>
    </p:spTree>
    <p:extLst>
      <p:ext uri="{BB962C8B-B14F-4D97-AF65-F5344CB8AC3E}">
        <p14:creationId xmlns:p14="http://schemas.microsoft.com/office/powerpoint/2010/main" val="16639771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9BEF01-0195-44BB-AFE3-CF0C623F6C7F}" type="datetimeFigureOut">
              <a:rPr lang="en-US" smtClean="0"/>
              <a:t>12/16/2024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719E0A-68B7-41C0-B500-DD825B6CAC78}" type="slidenum">
              <a:rPr lang="en-US" smtClean="0"/>
              <a:t>‹#›</a:t>
            </a:fld>
            <a:endParaRPr lang="en-US"/>
          </a:p>
        </p:txBody>
      </p:sp>
    </p:spTree>
    <p:extLst>
      <p:ext uri="{BB962C8B-B14F-4D97-AF65-F5344CB8AC3E}">
        <p14:creationId xmlns:p14="http://schemas.microsoft.com/office/powerpoint/2010/main" val="42643618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9BEF01-0195-44BB-AFE3-CF0C623F6C7F}" type="datetimeFigureOut">
              <a:rPr lang="en-US" smtClean="0"/>
              <a:t>12/16/2024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719E0A-68B7-41C0-B500-DD825B6CAC78}" type="slidenum">
              <a:rPr lang="en-US" smtClean="0"/>
              <a:t>‹#›</a:t>
            </a:fld>
            <a:endParaRPr lang="en-US"/>
          </a:p>
        </p:txBody>
      </p:sp>
    </p:spTree>
    <p:extLst>
      <p:ext uri="{BB962C8B-B14F-4D97-AF65-F5344CB8AC3E}">
        <p14:creationId xmlns:p14="http://schemas.microsoft.com/office/powerpoint/2010/main" val="3895387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9BEF01-0195-44BB-AFE3-CF0C623F6C7F}" type="datetimeFigureOut">
              <a:rPr lang="en-US" smtClean="0"/>
              <a:t>12/16/2024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719E0A-68B7-41C0-B500-DD825B6CAC78}" type="slidenum">
              <a:rPr lang="en-US" smtClean="0"/>
              <a:t>‹#›</a:t>
            </a:fld>
            <a:endParaRPr lang="en-US"/>
          </a:p>
        </p:txBody>
      </p:sp>
    </p:spTree>
    <p:extLst>
      <p:ext uri="{BB962C8B-B14F-4D97-AF65-F5344CB8AC3E}">
        <p14:creationId xmlns:p14="http://schemas.microsoft.com/office/powerpoint/2010/main" val="14987573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9BEF01-0195-44BB-AFE3-CF0C623F6C7F}" type="datetimeFigureOut">
              <a:rPr lang="en-US" smtClean="0"/>
              <a:t>12/16/2024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719E0A-68B7-41C0-B500-DD825B6CAC78}" type="slidenum">
              <a:rPr lang="en-US" smtClean="0"/>
              <a:t>‹#›</a:t>
            </a:fld>
            <a:endParaRPr lang="en-US"/>
          </a:p>
        </p:txBody>
      </p:sp>
    </p:spTree>
    <p:extLst>
      <p:ext uri="{BB962C8B-B14F-4D97-AF65-F5344CB8AC3E}">
        <p14:creationId xmlns:p14="http://schemas.microsoft.com/office/powerpoint/2010/main" val="12359258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9BEF01-0195-44BB-AFE3-CF0C623F6C7F}" type="datetimeFigureOut">
              <a:rPr lang="en-US" smtClean="0"/>
              <a:t>12/16/2024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719E0A-68B7-41C0-B500-DD825B6CAC78}" type="slidenum">
              <a:rPr lang="en-US" smtClean="0"/>
              <a:t>‹#›</a:t>
            </a:fld>
            <a:endParaRPr lang="en-US"/>
          </a:p>
        </p:txBody>
      </p:sp>
    </p:spTree>
    <p:extLst>
      <p:ext uri="{BB962C8B-B14F-4D97-AF65-F5344CB8AC3E}">
        <p14:creationId xmlns:p14="http://schemas.microsoft.com/office/powerpoint/2010/main" val="30267216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9BEF01-0195-44BB-AFE3-CF0C623F6C7F}" type="datetimeFigureOut">
              <a:rPr lang="en-US" smtClean="0"/>
              <a:t>12/16/2024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719E0A-68B7-41C0-B500-DD825B6CAC78}" type="slidenum">
              <a:rPr lang="en-US" smtClean="0"/>
              <a:t>‹#›</a:t>
            </a:fld>
            <a:endParaRPr lang="en-US"/>
          </a:p>
        </p:txBody>
      </p:sp>
    </p:spTree>
    <p:extLst>
      <p:ext uri="{BB962C8B-B14F-4D97-AF65-F5344CB8AC3E}">
        <p14:creationId xmlns:p14="http://schemas.microsoft.com/office/powerpoint/2010/main" val="18074818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9BEF01-0195-44BB-AFE3-CF0C623F6C7F}" type="datetimeFigureOut">
              <a:rPr lang="en-US" smtClean="0"/>
              <a:t>12/16/2024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719E0A-68B7-41C0-B500-DD825B6CAC78}" type="slidenum">
              <a:rPr lang="en-US" smtClean="0"/>
              <a:t>‹#›</a:t>
            </a:fld>
            <a:endParaRPr lang="en-US"/>
          </a:p>
        </p:txBody>
      </p:sp>
    </p:spTree>
    <p:extLst>
      <p:ext uri="{BB962C8B-B14F-4D97-AF65-F5344CB8AC3E}">
        <p14:creationId xmlns:p14="http://schemas.microsoft.com/office/powerpoint/2010/main" val="248433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9BEF01-0195-44BB-AFE3-CF0C623F6C7F}"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19E0A-68B7-41C0-B500-DD825B6CAC78}" type="slidenum">
              <a:rPr lang="en-US" smtClean="0"/>
              <a:t>‹#›</a:t>
            </a:fld>
            <a:endParaRPr lang="en-US"/>
          </a:p>
        </p:txBody>
      </p:sp>
    </p:spTree>
    <p:extLst>
      <p:ext uri="{BB962C8B-B14F-4D97-AF65-F5344CB8AC3E}">
        <p14:creationId xmlns:p14="http://schemas.microsoft.com/office/powerpoint/2010/main" val="7899775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9BEF01-0195-44BB-AFE3-CF0C623F6C7F}" type="datetimeFigureOut">
              <a:rPr lang="en-US" smtClean="0"/>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719E0A-68B7-41C0-B500-DD825B6CAC78}" type="slidenum">
              <a:rPr lang="en-US" smtClean="0"/>
              <a:t>‹#›</a:t>
            </a:fld>
            <a:endParaRPr lang="en-US"/>
          </a:p>
        </p:txBody>
      </p:sp>
    </p:spTree>
    <p:extLst>
      <p:ext uri="{BB962C8B-B14F-4D97-AF65-F5344CB8AC3E}">
        <p14:creationId xmlns:p14="http://schemas.microsoft.com/office/powerpoint/2010/main" val="11780870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9BEF01-0195-44BB-AFE3-CF0C623F6C7F}" type="datetimeFigureOut">
              <a:rPr lang="en-US" smtClean="0"/>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719E0A-68B7-41C0-B500-DD825B6CAC78}" type="slidenum">
              <a:rPr lang="en-US" smtClean="0"/>
              <a:t>‹#›</a:t>
            </a:fld>
            <a:endParaRPr lang="en-US"/>
          </a:p>
        </p:txBody>
      </p:sp>
    </p:spTree>
    <p:extLst>
      <p:ext uri="{BB962C8B-B14F-4D97-AF65-F5344CB8AC3E}">
        <p14:creationId xmlns:p14="http://schemas.microsoft.com/office/powerpoint/2010/main" val="4691920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9BEF01-0195-44BB-AFE3-CF0C623F6C7F}"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19E0A-68B7-41C0-B500-DD825B6CAC78}" type="slidenum">
              <a:rPr lang="en-US" smtClean="0"/>
              <a:t>‹#›</a:t>
            </a:fld>
            <a:endParaRPr lang="en-US"/>
          </a:p>
        </p:txBody>
      </p:sp>
    </p:spTree>
    <p:extLst>
      <p:ext uri="{BB962C8B-B14F-4D97-AF65-F5344CB8AC3E}">
        <p14:creationId xmlns:p14="http://schemas.microsoft.com/office/powerpoint/2010/main" val="24123398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9BEF01-0195-44BB-AFE3-CF0C623F6C7F}"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19E0A-68B7-41C0-B500-DD825B6CAC78}" type="slidenum">
              <a:rPr lang="en-US" smtClean="0"/>
              <a:t>‹#›</a:t>
            </a:fld>
            <a:endParaRPr lang="en-US"/>
          </a:p>
        </p:txBody>
      </p:sp>
    </p:spTree>
    <p:extLst>
      <p:ext uri="{BB962C8B-B14F-4D97-AF65-F5344CB8AC3E}">
        <p14:creationId xmlns:p14="http://schemas.microsoft.com/office/powerpoint/2010/main" val="882054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9BEF01-0195-44BB-AFE3-CF0C623F6C7F}"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19E0A-68B7-41C0-B500-DD825B6CAC78}" type="slidenum">
              <a:rPr lang="en-US" smtClean="0"/>
              <a:t>‹#›</a:t>
            </a:fld>
            <a:endParaRPr lang="en-US"/>
          </a:p>
        </p:txBody>
      </p:sp>
    </p:spTree>
    <p:extLst>
      <p:ext uri="{BB962C8B-B14F-4D97-AF65-F5344CB8AC3E}">
        <p14:creationId xmlns:p14="http://schemas.microsoft.com/office/powerpoint/2010/main" val="4016930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9BEF01-0195-44BB-AFE3-CF0C623F6C7F}"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19E0A-68B7-41C0-B500-DD825B6CAC78}" type="slidenum">
              <a:rPr lang="en-US" smtClean="0"/>
              <a:t>‹#›</a:t>
            </a:fld>
            <a:endParaRPr lang="en-US"/>
          </a:p>
        </p:txBody>
      </p:sp>
    </p:spTree>
    <p:extLst>
      <p:ext uri="{BB962C8B-B14F-4D97-AF65-F5344CB8AC3E}">
        <p14:creationId xmlns:p14="http://schemas.microsoft.com/office/powerpoint/2010/main" val="2550697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9BEF01-0195-44BB-AFE3-CF0C623F6C7F}"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19E0A-68B7-41C0-B500-DD825B6CAC78}" type="slidenum">
              <a:rPr lang="en-US" smtClean="0"/>
              <a:t>‹#›</a:t>
            </a:fld>
            <a:endParaRPr lang="en-US"/>
          </a:p>
        </p:txBody>
      </p:sp>
    </p:spTree>
    <p:extLst>
      <p:ext uri="{BB962C8B-B14F-4D97-AF65-F5344CB8AC3E}">
        <p14:creationId xmlns:p14="http://schemas.microsoft.com/office/powerpoint/2010/main" val="429461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9BEF01-0195-44BB-AFE3-CF0C623F6C7F}"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19E0A-68B7-41C0-B500-DD825B6CAC78}" type="slidenum">
              <a:rPr lang="en-US" smtClean="0"/>
              <a:t>‹#›</a:t>
            </a:fld>
            <a:endParaRPr lang="en-US"/>
          </a:p>
        </p:txBody>
      </p:sp>
    </p:spTree>
    <p:extLst>
      <p:ext uri="{BB962C8B-B14F-4D97-AF65-F5344CB8AC3E}">
        <p14:creationId xmlns:p14="http://schemas.microsoft.com/office/powerpoint/2010/main" val="3171619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9BEF01-0195-44BB-AFE3-CF0C623F6C7F}"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19E0A-68B7-41C0-B500-DD825B6CAC78}" type="slidenum">
              <a:rPr lang="en-US" smtClean="0"/>
              <a:t>‹#›</a:t>
            </a:fld>
            <a:endParaRPr lang="en-US"/>
          </a:p>
        </p:txBody>
      </p:sp>
    </p:spTree>
    <p:extLst>
      <p:ext uri="{BB962C8B-B14F-4D97-AF65-F5344CB8AC3E}">
        <p14:creationId xmlns:p14="http://schemas.microsoft.com/office/powerpoint/2010/main" val="795191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9BEF01-0195-44BB-AFE3-CF0C623F6C7F}"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19E0A-68B7-41C0-B500-DD825B6CAC78}" type="slidenum">
              <a:rPr lang="en-US" smtClean="0"/>
              <a:t>‹#›</a:t>
            </a:fld>
            <a:endParaRPr lang="en-US"/>
          </a:p>
        </p:txBody>
      </p:sp>
    </p:spTree>
    <p:extLst>
      <p:ext uri="{BB962C8B-B14F-4D97-AF65-F5344CB8AC3E}">
        <p14:creationId xmlns:p14="http://schemas.microsoft.com/office/powerpoint/2010/main" val="687100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9BEF01-0195-44BB-AFE3-CF0C623F6C7F}" type="datetimeFigureOut">
              <a:rPr lang="en-US" smtClean="0"/>
              <a:t>12/16/2024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719E0A-68B7-41C0-B500-DD825B6CAC78}" type="slidenum">
              <a:rPr lang="en-US" smtClean="0"/>
              <a:t>‹#›</a:t>
            </a:fld>
            <a:endParaRPr lang="en-US"/>
          </a:p>
        </p:txBody>
      </p:sp>
    </p:spTree>
    <p:extLst>
      <p:ext uri="{BB962C8B-B14F-4D97-AF65-F5344CB8AC3E}">
        <p14:creationId xmlns:p14="http://schemas.microsoft.com/office/powerpoint/2010/main" val="3061858328"/>
      </p:ext>
    </p:extLst>
  </p:cSld>
  <p:clrMap bg1="lt1" tx1="dk1" bg2="lt2" tx2="dk2" accent1="accent1" accent2="accent2" accent3="accent3" accent4="accent4" accent5="accent5" accent6="accent6" hlink="hlink" folHlink="folHlink"/>
  <p:sldLayoutIdLst>
    <p:sldLayoutId id="2147483649" r:id="rId1"/>
    <p:sldLayoutId id="2147483679" r:id="rId2"/>
    <p:sldLayoutId id="2147483678" r:id="rId3"/>
    <p:sldLayoutId id="2147483677" r:id="rId4"/>
    <p:sldLayoutId id="2147483676" r:id="rId5"/>
    <p:sldLayoutId id="2147483675" r:id="rId6"/>
    <p:sldLayoutId id="2147483674" r:id="rId7"/>
    <p:sldLayoutId id="2147483673" r:id="rId8"/>
    <p:sldLayoutId id="2147483672" r:id="rId9"/>
    <p:sldLayoutId id="2147483671" r:id="rId10"/>
    <p:sldLayoutId id="2147483665" r:id="rId11"/>
    <p:sldLayoutId id="2147483650" r:id="rId12"/>
    <p:sldLayoutId id="2147483664" r:id="rId13"/>
    <p:sldLayoutId id="2147483663" r:id="rId14"/>
    <p:sldLayoutId id="2147483651" r:id="rId15"/>
    <p:sldLayoutId id="2147483652" r:id="rId16"/>
    <p:sldLayoutId id="2147483653" r:id="rId17"/>
    <p:sldLayoutId id="2147483654" r:id="rId18"/>
    <p:sldLayoutId id="2147483655" r:id="rId19"/>
    <p:sldLayoutId id="2147483681" r:id="rId20"/>
    <p:sldLayoutId id="2147483680" r:id="rId21"/>
    <p:sldLayoutId id="2147483670" r:id="rId22"/>
    <p:sldLayoutId id="2147483669" r:id="rId23"/>
    <p:sldLayoutId id="2147483668" r:id="rId24"/>
    <p:sldLayoutId id="2147483667" r:id="rId25"/>
    <p:sldLayoutId id="2147483666" r:id="rId26"/>
    <p:sldLayoutId id="2147483662" r:id="rId27"/>
    <p:sldLayoutId id="2147483661" r:id="rId28"/>
    <p:sldLayoutId id="2147483660" r:id="rId29"/>
    <p:sldLayoutId id="2147483656" r:id="rId30"/>
    <p:sldLayoutId id="2147483657" r:id="rId31"/>
    <p:sldLayoutId id="2147483658" r:id="rId32"/>
    <p:sldLayoutId id="2147483659"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9.xml"/><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8" Type="http://schemas.openxmlformats.org/officeDocument/2006/relationships/image" Target="../media/image25.jfif"/><Relationship Id="rId3" Type="http://schemas.openxmlformats.org/officeDocument/2006/relationships/image" Target="../media/image20.jfif"/><Relationship Id="rId7" Type="http://schemas.openxmlformats.org/officeDocument/2006/relationships/image" Target="../media/image24.jfif"/><Relationship Id="rId2" Type="http://schemas.openxmlformats.org/officeDocument/2006/relationships/image" Target="../media/image19.jfif"/><Relationship Id="rId1" Type="http://schemas.openxmlformats.org/officeDocument/2006/relationships/slideLayout" Target="../slideLayouts/slideLayout19.xml"/><Relationship Id="rId6" Type="http://schemas.openxmlformats.org/officeDocument/2006/relationships/image" Target="../media/image23.jfif"/><Relationship Id="rId5" Type="http://schemas.openxmlformats.org/officeDocument/2006/relationships/image" Target="../media/image22.jfif"/><Relationship Id="rId10" Type="http://schemas.openxmlformats.org/officeDocument/2006/relationships/image" Target="../media/image27.jpeg"/><Relationship Id="rId4" Type="http://schemas.openxmlformats.org/officeDocument/2006/relationships/image" Target="../media/image21.jfif"/><Relationship Id="rId9" Type="http://schemas.openxmlformats.org/officeDocument/2006/relationships/image" Target="../media/image26.jfif"/></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9.jpeg"/><Relationship Id="rId7" Type="http://schemas.openxmlformats.org/officeDocument/2006/relationships/image" Target="../media/image31.jpeg"/><Relationship Id="rId2" Type="http://schemas.openxmlformats.org/officeDocument/2006/relationships/hyperlink" Target="http://www.hifi-gallery.com/vn/product.aspx?cid=137&amp;iid=436" TargetMode="External"/><Relationship Id="rId1" Type="http://schemas.openxmlformats.org/officeDocument/2006/relationships/slideLayout" Target="../slideLayouts/slideLayout19.xml"/><Relationship Id="rId6" Type="http://schemas.openxmlformats.org/officeDocument/2006/relationships/image" Target="http://www.soundmax.com.vn/home/images/xuliamhoc1.gif" TargetMode="External"/><Relationship Id="rId5" Type="http://schemas.openxmlformats.org/officeDocument/2006/relationships/image" Target="../media/image30.png"/><Relationship Id="rId4" Type="http://schemas.openxmlformats.org/officeDocument/2006/relationships/image" Target="http://www.hifi-gallery.com/commup/prod/26112008212952862633633317928621032.jp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http://sohoa.vnexpress.net/Files/Subject/3B/9A/FE/FC/a2.jpg" TargetMode="External"/><Relationship Id="rId2" Type="http://schemas.openxmlformats.org/officeDocument/2006/relationships/image" Target="../media/image33.jpeg"/><Relationship Id="rId1" Type="http://schemas.openxmlformats.org/officeDocument/2006/relationships/slideLayout" Target="../slideLayouts/slideLayout19.xml"/><Relationship Id="rId5" Type="http://schemas.openxmlformats.org/officeDocument/2006/relationships/image" Target="http://sohoa.vnexpress.net/Files/Subject/3B/9B/00/6F/tan.jpg" TargetMode="External"/><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video" Target="file:///C:\Users\admin\Downloads\Nh&#7841;c%20Qu&#7843;n%20Tr&#242;%20-%20Q.%20Ti&#7871;n%20-%20CLB%20YMT%20&#272;H%20NL%20Tp.HCM%20%5b360p%5d.mp4"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9.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5">
            <a:extLst>
              <a:ext uri="{FF2B5EF4-FFF2-40B4-BE49-F238E27FC236}">
                <a16:creationId xmlns:a16="http://schemas.microsoft.com/office/drawing/2014/main" id="{D0EF1455-769E-4B8F-8C24-2AF462320F2B}"/>
              </a:ext>
            </a:extLst>
          </p:cNvPr>
          <p:cNvSpPr txBox="1">
            <a:spLocks noChangeArrowheads="1"/>
          </p:cNvSpPr>
          <p:nvPr/>
        </p:nvSpPr>
        <p:spPr bwMode="auto">
          <a:xfrm>
            <a:off x="3009900" y="-257175"/>
            <a:ext cx="5194300" cy="279400"/>
          </a:xfrm>
          <a:prstGeom prst="rect">
            <a:avLst/>
          </a:prstGeom>
          <a:noFill/>
          <a:ln>
            <a:noFill/>
          </a:ln>
        </p:spPr>
        <p:txBody>
          <a:bodyPr>
            <a:spAutoFit/>
          </a:bodyPr>
          <a:lstStyle>
            <a:lvl1pPr>
              <a:defRPr sz="2000" b="1">
                <a:solidFill>
                  <a:srgbClr val="000000"/>
                </a:solidFill>
                <a:latin typeface=".VnTime" panose="020B7200000000000000" pitchFamily="34" charset="0"/>
              </a:defRPr>
            </a:lvl1pPr>
            <a:lvl2pPr marL="742950" indent="-285750">
              <a:defRPr sz="2000" b="1">
                <a:solidFill>
                  <a:srgbClr val="000000"/>
                </a:solidFill>
                <a:latin typeface=".VnTime" panose="020B7200000000000000" pitchFamily="34" charset="0"/>
              </a:defRPr>
            </a:lvl2pPr>
            <a:lvl3pPr marL="1143000" indent="-228600">
              <a:defRPr sz="2000" b="1">
                <a:solidFill>
                  <a:srgbClr val="000000"/>
                </a:solidFill>
                <a:latin typeface=".VnTime" panose="020B7200000000000000" pitchFamily="34" charset="0"/>
              </a:defRPr>
            </a:lvl3pPr>
            <a:lvl4pPr marL="1600200" indent="-228600">
              <a:defRPr sz="2000" b="1">
                <a:solidFill>
                  <a:srgbClr val="000000"/>
                </a:solidFill>
                <a:latin typeface=".VnTime" panose="020B7200000000000000" pitchFamily="34" charset="0"/>
              </a:defRPr>
            </a:lvl4pPr>
            <a:lvl5pPr marL="2057400" indent="-228600">
              <a:defRPr sz="2000" b="1">
                <a:solidFill>
                  <a:srgbClr val="000000"/>
                </a:solidFill>
                <a:latin typeface=".VnTime" panose="020B7200000000000000" pitchFamily="34" charset="0"/>
              </a:defRPr>
            </a:lvl5pPr>
            <a:lvl6pPr marL="2514600" indent="-228600" eaLnBrk="0" fontAlgn="base" hangingPunct="0">
              <a:spcBef>
                <a:spcPct val="0"/>
              </a:spcBef>
              <a:spcAft>
                <a:spcPct val="0"/>
              </a:spcAft>
              <a:defRPr sz="2000" b="1">
                <a:solidFill>
                  <a:srgbClr val="000000"/>
                </a:solidFill>
                <a:latin typeface=".VnTime" panose="020B7200000000000000" pitchFamily="34" charset="0"/>
              </a:defRPr>
            </a:lvl6pPr>
            <a:lvl7pPr marL="2971800" indent="-228600" eaLnBrk="0" fontAlgn="base" hangingPunct="0">
              <a:spcBef>
                <a:spcPct val="0"/>
              </a:spcBef>
              <a:spcAft>
                <a:spcPct val="0"/>
              </a:spcAft>
              <a:defRPr sz="2000" b="1">
                <a:solidFill>
                  <a:srgbClr val="000000"/>
                </a:solidFill>
                <a:latin typeface=".VnTime" panose="020B7200000000000000" pitchFamily="34" charset="0"/>
              </a:defRPr>
            </a:lvl7pPr>
            <a:lvl8pPr marL="3429000" indent="-228600" eaLnBrk="0" fontAlgn="base" hangingPunct="0">
              <a:spcBef>
                <a:spcPct val="0"/>
              </a:spcBef>
              <a:spcAft>
                <a:spcPct val="0"/>
              </a:spcAft>
              <a:defRPr sz="2000" b="1">
                <a:solidFill>
                  <a:srgbClr val="000000"/>
                </a:solidFill>
                <a:latin typeface=".VnTime" panose="020B7200000000000000" pitchFamily="34" charset="0"/>
              </a:defRPr>
            </a:lvl8pPr>
            <a:lvl9pPr marL="3886200" indent="-228600" eaLnBrk="0" fontAlgn="base" hangingPunct="0">
              <a:spcBef>
                <a:spcPct val="0"/>
              </a:spcBef>
              <a:spcAft>
                <a:spcPct val="0"/>
              </a:spcAft>
              <a:defRPr sz="2000" b="1">
                <a:solidFill>
                  <a:srgbClr val="000000"/>
                </a:solidFill>
                <a:latin typeface=".VnTime" panose="020B7200000000000000" pitchFamily="34" charset="0"/>
              </a:defRPr>
            </a:lvl9pPr>
          </a:lstStyle>
          <a:p>
            <a:pPr>
              <a:spcBef>
                <a:spcPct val="50000"/>
              </a:spcBef>
              <a:defRPr/>
            </a:pPr>
            <a:endParaRPr lang="en-US" altLang="en-US" sz="1215">
              <a:solidFill>
                <a:schemeClr val="tx1"/>
              </a:solidFill>
              <a:latin typeface=".VnTimeH" panose="020B7200000000000000" pitchFamily="34" charset="0"/>
            </a:endParaRPr>
          </a:p>
        </p:txBody>
      </p:sp>
      <p:pic>
        <p:nvPicPr>
          <p:cNvPr id="7171" name="Picture 9" descr="hinh-nen-de-thuong-nhat-cho-may-tinh-cua-ban-17">
            <a:extLst>
              <a:ext uri="{FF2B5EF4-FFF2-40B4-BE49-F238E27FC236}">
                <a16:creationId xmlns:a16="http://schemas.microsoft.com/office/drawing/2014/main" id="{53C93DE9-C7F5-4CD2-AE6D-F1344CFF69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Box 4">
            <a:extLst>
              <a:ext uri="{FF2B5EF4-FFF2-40B4-BE49-F238E27FC236}">
                <a16:creationId xmlns:a16="http://schemas.microsoft.com/office/drawing/2014/main" id="{4962AA27-3815-4FA7-B32E-A5B3BBA9EBC3}"/>
              </a:ext>
            </a:extLst>
          </p:cNvPr>
          <p:cNvSpPr txBox="1">
            <a:spLocks noChangeArrowheads="1"/>
          </p:cNvSpPr>
          <p:nvPr/>
        </p:nvSpPr>
        <p:spPr bwMode="auto">
          <a:xfrm>
            <a:off x="1879600" y="2765426"/>
            <a:ext cx="7004050" cy="549275"/>
          </a:xfrm>
          <a:prstGeom prst="rect">
            <a:avLst/>
          </a:prstGeom>
          <a:noFill/>
          <a:ln>
            <a:noFill/>
          </a:ln>
        </p:spPr>
        <p:txBody>
          <a:bodyPr>
            <a:spAutoFit/>
          </a:bodyPr>
          <a:lstStyle>
            <a:lvl1pPr>
              <a:defRPr sz="2000" b="1">
                <a:solidFill>
                  <a:srgbClr val="000000"/>
                </a:solidFill>
                <a:latin typeface=".VnTime" panose="020B7200000000000000" pitchFamily="34" charset="0"/>
              </a:defRPr>
            </a:lvl1pPr>
            <a:lvl2pPr marL="742950" indent="-285750">
              <a:defRPr sz="2000" b="1">
                <a:solidFill>
                  <a:srgbClr val="000000"/>
                </a:solidFill>
                <a:latin typeface=".VnTime" panose="020B7200000000000000" pitchFamily="34" charset="0"/>
              </a:defRPr>
            </a:lvl2pPr>
            <a:lvl3pPr marL="1143000" indent="-228600">
              <a:defRPr sz="2000" b="1">
                <a:solidFill>
                  <a:srgbClr val="000000"/>
                </a:solidFill>
                <a:latin typeface=".VnTime" panose="020B7200000000000000" pitchFamily="34" charset="0"/>
              </a:defRPr>
            </a:lvl3pPr>
            <a:lvl4pPr marL="1600200" indent="-228600">
              <a:defRPr sz="2000" b="1">
                <a:solidFill>
                  <a:srgbClr val="000000"/>
                </a:solidFill>
                <a:latin typeface=".VnTime" panose="020B7200000000000000" pitchFamily="34" charset="0"/>
              </a:defRPr>
            </a:lvl4pPr>
            <a:lvl5pPr marL="2057400" indent="-228600">
              <a:defRPr sz="2000" b="1">
                <a:solidFill>
                  <a:srgbClr val="000000"/>
                </a:solidFill>
                <a:latin typeface=".VnTime" panose="020B7200000000000000" pitchFamily="34" charset="0"/>
              </a:defRPr>
            </a:lvl5pPr>
            <a:lvl6pPr marL="2514600" indent="-228600" eaLnBrk="0" fontAlgn="base" hangingPunct="0">
              <a:spcBef>
                <a:spcPct val="0"/>
              </a:spcBef>
              <a:spcAft>
                <a:spcPct val="0"/>
              </a:spcAft>
              <a:defRPr sz="2000" b="1">
                <a:solidFill>
                  <a:srgbClr val="000000"/>
                </a:solidFill>
                <a:latin typeface=".VnTime" panose="020B7200000000000000" pitchFamily="34" charset="0"/>
              </a:defRPr>
            </a:lvl6pPr>
            <a:lvl7pPr marL="2971800" indent="-228600" eaLnBrk="0" fontAlgn="base" hangingPunct="0">
              <a:spcBef>
                <a:spcPct val="0"/>
              </a:spcBef>
              <a:spcAft>
                <a:spcPct val="0"/>
              </a:spcAft>
              <a:defRPr sz="2000" b="1">
                <a:solidFill>
                  <a:srgbClr val="000000"/>
                </a:solidFill>
                <a:latin typeface=".VnTime" panose="020B7200000000000000" pitchFamily="34" charset="0"/>
              </a:defRPr>
            </a:lvl7pPr>
            <a:lvl8pPr marL="3429000" indent="-228600" eaLnBrk="0" fontAlgn="base" hangingPunct="0">
              <a:spcBef>
                <a:spcPct val="0"/>
              </a:spcBef>
              <a:spcAft>
                <a:spcPct val="0"/>
              </a:spcAft>
              <a:defRPr sz="2000" b="1">
                <a:solidFill>
                  <a:srgbClr val="000000"/>
                </a:solidFill>
                <a:latin typeface=".VnTime" panose="020B7200000000000000" pitchFamily="34" charset="0"/>
              </a:defRPr>
            </a:lvl8pPr>
            <a:lvl9pPr marL="3886200" indent="-228600" eaLnBrk="0" fontAlgn="base" hangingPunct="0">
              <a:spcBef>
                <a:spcPct val="0"/>
              </a:spcBef>
              <a:spcAft>
                <a:spcPct val="0"/>
              </a:spcAft>
              <a:defRPr sz="2000" b="1">
                <a:solidFill>
                  <a:srgbClr val="000000"/>
                </a:solidFill>
                <a:latin typeface=".VnTime" panose="020B7200000000000000" pitchFamily="34" charset="0"/>
              </a:defRPr>
            </a:lvl9pPr>
          </a:lstStyle>
          <a:p>
            <a:pPr algn="ctr">
              <a:defRPr/>
            </a:pPr>
            <a:r>
              <a:rPr lang="en-US" altLang="en-US" sz="2970" dirty="0">
                <a:solidFill>
                  <a:srgbClr val="FF0000"/>
                </a:solidFill>
                <a:latin typeface="Times New Roman" panose="02020603050405020304" pitchFamily="18" charset="0"/>
                <a:cs typeface="Times New Roman" panose="02020603050405020304" pitchFamily="18" charset="0"/>
              </a:rPr>
              <a:t>MÔN KHTN 7</a:t>
            </a:r>
          </a:p>
        </p:txBody>
      </p:sp>
      <p:pic>
        <p:nvPicPr>
          <p:cNvPr id="7173" name="Picture 6">
            <a:extLst>
              <a:ext uri="{FF2B5EF4-FFF2-40B4-BE49-F238E27FC236}">
                <a16:creationId xmlns:a16="http://schemas.microsoft.com/office/drawing/2014/main" id="{A2C98D91-51C7-443A-BFC5-DC055C6E3D2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3451" y="1473200"/>
            <a:ext cx="1293813"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D0BDC3D1-A0D4-4377-91DF-895396A31423}"/>
              </a:ext>
            </a:extLst>
          </p:cNvPr>
          <p:cNvSpPr txBox="1">
            <a:spLocks noChangeArrowheads="1"/>
          </p:cNvSpPr>
          <p:nvPr/>
        </p:nvSpPr>
        <p:spPr bwMode="auto">
          <a:xfrm>
            <a:off x="4017964" y="4211638"/>
            <a:ext cx="3919537" cy="654050"/>
          </a:xfrm>
          <a:prstGeom prst="rect">
            <a:avLst/>
          </a:prstGeom>
          <a:noFill/>
          <a:ln>
            <a:noFill/>
          </a:ln>
        </p:spPr>
        <p:txBody>
          <a:bodyPr>
            <a:spAutoFit/>
          </a:bodyPr>
          <a:lstStyle>
            <a:lvl1pPr>
              <a:defRPr sz="2000" b="1">
                <a:solidFill>
                  <a:srgbClr val="000000"/>
                </a:solidFill>
                <a:latin typeface=".VnTime" panose="020B7200000000000000" pitchFamily="34" charset="0"/>
              </a:defRPr>
            </a:lvl1pPr>
            <a:lvl2pPr marL="742950" indent="-285750">
              <a:defRPr sz="2000" b="1">
                <a:solidFill>
                  <a:srgbClr val="000000"/>
                </a:solidFill>
                <a:latin typeface=".VnTime" panose="020B7200000000000000" pitchFamily="34" charset="0"/>
              </a:defRPr>
            </a:lvl2pPr>
            <a:lvl3pPr marL="1143000" indent="-228600">
              <a:defRPr sz="2000" b="1">
                <a:solidFill>
                  <a:srgbClr val="000000"/>
                </a:solidFill>
                <a:latin typeface=".VnTime" panose="020B7200000000000000" pitchFamily="34" charset="0"/>
              </a:defRPr>
            </a:lvl3pPr>
            <a:lvl4pPr marL="1600200" indent="-228600">
              <a:defRPr sz="2000" b="1">
                <a:solidFill>
                  <a:srgbClr val="000000"/>
                </a:solidFill>
                <a:latin typeface=".VnTime" panose="020B7200000000000000" pitchFamily="34" charset="0"/>
              </a:defRPr>
            </a:lvl4pPr>
            <a:lvl5pPr marL="2057400" indent="-228600">
              <a:defRPr sz="2000" b="1">
                <a:solidFill>
                  <a:srgbClr val="000000"/>
                </a:solidFill>
                <a:latin typeface=".VnTime" panose="020B7200000000000000" pitchFamily="34" charset="0"/>
              </a:defRPr>
            </a:lvl5pPr>
            <a:lvl6pPr marL="2514600" indent="-228600" eaLnBrk="0" fontAlgn="base" hangingPunct="0">
              <a:spcBef>
                <a:spcPct val="0"/>
              </a:spcBef>
              <a:spcAft>
                <a:spcPct val="0"/>
              </a:spcAft>
              <a:defRPr sz="2000" b="1">
                <a:solidFill>
                  <a:srgbClr val="000000"/>
                </a:solidFill>
                <a:latin typeface=".VnTime" panose="020B7200000000000000" pitchFamily="34" charset="0"/>
              </a:defRPr>
            </a:lvl6pPr>
            <a:lvl7pPr marL="2971800" indent="-228600" eaLnBrk="0" fontAlgn="base" hangingPunct="0">
              <a:spcBef>
                <a:spcPct val="0"/>
              </a:spcBef>
              <a:spcAft>
                <a:spcPct val="0"/>
              </a:spcAft>
              <a:defRPr sz="2000" b="1">
                <a:solidFill>
                  <a:srgbClr val="000000"/>
                </a:solidFill>
                <a:latin typeface=".VnTime" panose="020B7200000000000000" pitchFamily="34" charset="0"/>
              </a:defRPr>
            </a:lvl7pPr>
            <a:lvl8pPr marL="3429000" indent="-228600" eaLnBrk="0" fontAlgn="base" hangingPunct="0">
              <a:spcBef>
                <a:spcPct val="0"/>
              </a:spcBef>
              <a:spcAft>
                <a:spcPct val="0"/>
              </a:spcAft>
              <a:defRPr sz="2000" b="1">
                <a:solidFill>
                  <a:srgbClr val="000000"/>
                </a:solidFill>
                <a:latin typeface=".VnTime" panose="020B7200000000000000" pitchFamily="34" charset="0"/>
              </a:defRPr>
            </a:lvl8pPr>
            <a:lvl9pPr marL="3886200" indent="-228600" eaLnBrk="0" fontAlgn="base" hangingPunct="0">
              <a:spcBef>
                <a:spcPct val="0"/>
              </a:spcBef>
              <a:spcAft>
                <a:spcPct val="0"/>
              </a:spcAft>
              <a:defRPr sz="2000" b="1">
                <a:solidFill>
                  <a:srgbClr val="000000"/>
                </a:solidFill>
                <a:latin typeface=".VnTime" panose="020B7200000000000000" pitchFamily="34" charset="0"/>
              </a:defRPr>
            </a:lvl9pPr>
          </a:lstStyle>
          <a:p>
            <a:pPr>
              <a:defRPr/>
            </a:pPr>
            <a:r>
              <a:rPr lang="en-US" altLang="en-US" sz="1823" dirty="0" err="1">
                <a:solidFill>
                  <a:srgbClr val="1606EA"/>
                </a:solidFill>
                <a:latin typeface="Times New Roman" panose="02020603050405020304" pitchFamily="18" charset="0"/>
                <a:cs typeface="Times New Roman" panose="02020603050405020304" pitchFamily="18" charset="0"/>
              </a:rPr>
              <a:t>Giáo</a:t>
            </a:r>
            <a:r>
              <a:rPr lang="en-US" altLang="en-US" sz="1823" dirty="0">
                <a:solidFill>
                  <a:srgbClr val="1606EA"/>
                </a:solidFill>
                <a:latin typeface="Times New Roman" panose="02020603050405020304" pitchFamily="18" charset="0"/>
                <a:cs typeface="Times New Roman" panose="02020603050405020304" pitchFamily="18" charset="0"/>
              </a:rPr>
              <a:t> </a:t>
            </a:r>
            <a:r>
              <a:rPr lang="en-US" altLang="en-US" sz="1823" dirty="0" err="1">
                <a:solidFill>
                  <a:srgbClr val="1606EA"/>
                </a:solidFill>
                <a:latin typeface="Times New Roman" panose="02020603050405020304" pitchFamily="18" charset="0"/>
                <a:cs typeface="Times New Roman" panose="02020603050405020304" pitchFamily="18" charset="0"/>
              </a:rPr>
              <a:t>viên:Lã</a:t>
            </a:r>
            <a:r>
              <a:rPr lang="en-US" altLang="en-US" sz="1823" dirty="0">
                <a:solidFill>
                  <a:srgbClr val="1606EA"/>
                </a:solidFill>
                <a:latin typeface="Times New Roman" panose="02020603050405020304" pitchFamily="18" charset="0"/>
                <a:cs typeface="Times New Roman" panose="02020603050405020304" pitchFamily="18" charset="0"/>
              </a:rPr>
              <a:t> </a:t>
            </a:r>
            <a:r>
              <a:rPr lang="en-US" altLang="en-US" sz="1823" dirty="0" err="1">
                <a:solidFill>
                  <a:srgbClr val="1606EA"/>
                </a:solidFill>
                <a:latin typeface="Times New Roman" panose="02020603050405020304" pitchFamily="18" charset="0"/>
                <a:cs typeface="Times New Roman" panose="02020603050405020304" pitchFamily="18" charset="0"/>
              </a:rPr>
              <a:t>Viết</a:t>
            </a:r>
            <a:r>
              <a:rPr lang="en-US" altLang="en-US" sz="1823" dirty="0">
                <a:solidFill>
                  <a:srgbClr val="1606EA"/>
                </a:solidFill>
                <a:latin typeface="Times New Roman" panose="02020603050405020304" pitchFamily="18" charset="0"/>
                <a:cs typeface="Times New Roman" panose="02020603050405020304" pitchFamily="18" charset="0"/>
              </a:rPr>
              <a:t> Xuân</a:t>
            </a:r>
          </a:p>
          <a:p>
            <a:pPr>
              <a:defRPr/>
            </a:pPr>
            <a:r>
              <a:rPr lang="en-US" altLang="en-US" sz="1823" dirty="0" err="1">
                <a:solidFill>
                  <a:srgbClr val="1606EA"/>
                </a:solidFill>
                <a:latin typeface="Times New Roman" panose="02020603050405020304" pitchFamily="18" charset="0"/>
                <a:cs typeface="Times New Roman" panose="02020603050405020304" pitchFamily="18" charset="0"/>
              </a:rPr>
              <a:t>Tổ</a:t>
            </a:r>
            <a:r>
              <a:rPr lang="en-US" altLang="en-US" sz="1823" dirty="0">
                <a:solidFill>
                  <a:srgbClr val="1606EA"/>
                </a:solidFill>
                <a:latin typeface="Times New Roman" panose="02020603050405020304" pitchFamily="18" charset="0"/>
                <a:cs typeface="Times New Roman" panose="02020603050405020304" pitchFamily="18" charset="0"/>
              </a:rPr>
              <a:t> : KHTN</a:t>
            </a:r>
          </a:p>
        </p:txBody>
      </p:sp>
      <p:sp>
        <p:nvSpPr>
          <p:cNvPr id="9" name="TextBox 4">
            <a:extLst>
              <a:ext uri="{FF2B5EF4-FFF2-40B4-BE49-F238E27FC236}">
                <a16:creationId xmlns:a16="http://schemas.microsoft.com/office/drawing/2014/main" id="{72FF43E7-EB3C-405D-A2F5-BB91BA16BDCB}"/>
              </a:ext>
            </a:extLst>
          </p:cNvPr>
          <p:cNvSpPr txBox="1">
            <a:spLocks noChangeArrowheads="1"/>
          </p:cNvSpPr>
          <p:nvPr/>
        </p:nvSpPr>
        <p:spPr bwMode="auto">
          <a:xfrm>
            <a:off x="4017964" y="1631951"/>
            <a:ext cx="3921125" cy="653384"/>
          </a:xfrm>
          <a:prstGeom prst="rect">
            <a:avLst/>
          </a:prstGeom>
          <a:noFill/>
          <a:ln>
            <a:noFill/>
          </a:ln>
        </p:spPr>
        <p:txBody>
          <a:bodyPr>
            <a:spAutoFit/>
          </a:bodyPr>
          <a:lstStyle>
            <a:lvl1pPr>
              <a:defRPr sz="2000" b="1">
                <a:solidFill>
                  <a:srgbClr val="000000"/>
                </a:solidFill>
                <a:latin typeface=".VnTime" panose="020B7200000000000000" pitchFamily="34" charset="0"/>
              </a:defRPr>
            </a:lvl1pPr>
            <a:lvl2pPr marL="742950" indent="-285750">
              <a:defRPr sz="2000" b="1">
                <a:solidFill>
                  <a:srgbClr val="000000"/>
                </a:solidFill>
                <a:latin typeface=".VnTime" panose="020B7200000000000000" pitchFamily="34" charset="0"/>
              </a:defRPr>
            </a:lvl2pPr>
            <a:lvl3pPr marL="1143000" indent="-228600">
              <a:defRPr sz="2000" b="1">
                <a:solidFill>
                  <a:srgbClr val="000000"/>
                </a:solidFill>
                <a:latin typeface=".VnTime" panose="020B7200000000000000" pitchFamily="34" charset="0"/>
              </a:defRPr>
            </a:lvl3pPr>
            <a:lvl4pPr marL="1600200" indent="-228600">
              <a:defRPr sz="2000" b="1">
                <a:solidFill>
                  <a:srgbClr val="000000"/>
                </a:solidFill>
                <a:latin typeface=".VnTime" panose="020B7200000000000000" pitchFamily="34" charset="0"/>
              </a:defRPr>
            </a:lvl4pPr>
            <a:lvl5pPr marL="2057400" indent="-228600">
              <a:defRPr sz="2000" b="1">
                <a:solidFill>
                  <a:srgbClr val="000000"/>
                </a:solidFill>
                <a:latin typeface=".VnTime" panose="020B7200000000000000" pitchFamily="34" charset="0"/>
              </a:defRPr>
            </a:lvl5pPr>
            <a:lvl6pPr marL="2514600" indent="-228600" eaLnBrk="0" fontAlgn="base" hangingPunct="0">
              <a:spcBef>
                <a:spcPct val="0"/>
              </a:spcBef>
              <a:spcAft>
                <a:spcPct val="0"/>
              </a:spcAft>
              <a:defRPr sz="2000" b="1">
                <a:solidFill>
                  <a:srgbClr val="000000"/>
                </a:solidFill>
                <a:latin typeface=".VnTime" panose="020B7200000000000000" pitchFamily="34" charset="0"/>
              </a:defRPr>
            </a:lvl6pPr>
            <a:lvl7pPr marL="2971800" indent="-228600" eaLnBrk="0" fontAlgn="base" hangingPunct="0">
              <a:spcBef>
                <a:spcPct val="0"/>
              </a:spcBef>
              <a:spcAft>
                <a:spcPct val="0"/>
              </a:spcAft>
              <a:defRPr sz="2000" b="1">
                <a:solidFill>
                  <a:srgbClr val="000000"/>
                </a:solidFill>
                <a:latin typeface=".VnTime" panose="020B7200000000000000" pitchFamily="34" charset="0"/>
              </a:defRPr>
            </a:lvl7pPr>
            <a:lvl8pPr marL="3429000" indent="-228600" eaLnBrk="0" fontAlgn="base" hangingPunct="0">
              <a:spcBef>
                <a:spcPct val="0"/>
              </a:spcBef>
              <a:spcAft>
                <a:spcPct val="0"/>
              </a:spcAft>
              <a:defRPr sz="2000" b="1">
                <a:solidFill>
                  <a:srgbClr val="000000"/>
                </a:solidFill>
                <a:latin typeface=".VnTime" panose="020B7200000000000000" pitchFamily="34" charset="0"/>
              </a:defRPr>
            </a:lvl8pPr>
            <a:lvl9pPr marL="3886200" indent="-228600" eaLnBrk="0" fontAlgn="base" hangingPunct="0">
              <a:spcBef>
                <a:spcPct val="0"/>
              </a:spcBef>
              <a:spcAft>
                <a:spcPct val="0"/>
              </a:spcAft>
              <a:defRPr sz="2000" b="1">
                <a:solidFill>
                  <a:srgbClr val="000000"/>
                </a:solidFill>
                <a:latin typeface=".VnTime" panose="020B7200000000000000" pitchFamily="34" charset="0"/>
              </a:defRPr>
            </a:lvl9pPr>
          </a:lstStyle>
          <a:p>
            <a:pPr algn="ctr">
              <a:defRPr/>
            </a:pPr>
            <a:r>
              <a:rPr lang="en-US" altLang="en-US" sz="1823" dirty="0">
                <a:solidFill>
                  <a:srgbClr val="0000FF"/>
                </a:solidFill>
                <a:latin typeface="Times New Roman" panose="02020603050405020304" pitchFamily="18" charset="0"/>
                <a:cs typeface="Times New Roman" panose="02020603050405020304" pitchFamily="18" charset="0"/>
              </a:rPr>
              <a:t>TRƯỜNG THCS Vinh Quang –Thanh </a:t>
            </a:r>
            <a:r>
              <a:rPr lang="en-US" altLang="en-US" sz="1823" dirty="0" err="1">
                <a:solidFill>
                  <a:srgbClr val="0000FF"/>
                </a:solidFill>
                <a:latin typeface="Times New Roman" panose="02020603050405020304" pitchFamily="18" charset="0"/>
                <a:cs typeface="Times New Roman" panose="02020603050405020304" pitchFamily="18" charset="0"/>
              </a:rPr>
              <a:t>Lương</a:t>
            </a:r>
            <a:endParaRPr lang="en-US" altLang="en-US" sz="1823"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ransition>
    <p:whee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23925" y="1900178"/>
            <a:ext cx="9621264" cy="3139321"/>
          </a:xfrm>
          <a:prstGeom prst="rect">
            <a:avLst/>
          </a:prstGeom>
        </p:spPr>
        <p:txBody>
          <a:bodyPr wrap="square">
            <a:spAutoFit/>
          </a:bodyPr>
          <a:lstStyle/>
          <a:p>
            <a:pPr algn="just">
              <a:lnSpc>
                <a:spcPct val="150000"/>
              </a:lnSpc>
            </a:pPr>
            <a:r>
              <a:rPr lang="en-US" sz="2800" dirty="0">
                <a:latin typeface="Times New Roman" panose="02020603050405020304" pitchFamily="18" charset="0"/>
                <a:cs typeface="Times New Roman" panose="02020603050405020304" pitchFamily="18" charset="0"/>
              </a:rPr>
              <a:t>- Khi </a:t>
            </a:r>
            <a:r>
              <a:rPr lang="en-US" sz="2800" dirty="0" err="1">
                <a:solidFill>
                  <a:srgbClr val="FF0000"/>
                </a:solidFill>
                <a:latin typeface="Times New Roman" panose="02020603050405020304" pitchFamily="18" charset="0"/>
                <a:cs typeface="Times New Roman" panose="02020603050405020304" pitchFamily="18" charset="0"/>
              </a:rPr>
              <a:t>âm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phản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tai ta </a:t>
            </a:r>
            <a:r>
              <a:rPr lang="en-US" sz="2800" dirty="0" err="1">
                <a:solidFill>
                  <a:srgbClr val="FF0000"/>
                </a:solidFill>
                <a:latin typeface="Times New Roman" panose="02020603050405020304" pitchFamily="18" charset="0"/>
                <a:cs typeface="Times New Roman" panose="02020603050405020304" pitchFamily="18" charset="0"/>
              </a:rPr>
              <a:t>chậm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tai ta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khoảng</a:t>
            </a:r>
            <a:r>
              <a:rPr lang="en-US" sz="2800" dirty="0">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gian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lớn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hơn</a:t>
            </a:r>
            <a:r>
              <a:rPr lang="en-US" sz="2800" dirty="0">
                <a:solidFill>
                  <a:srgbClr val="FF0000"/>
                </a:solidFill>
                <a:latin typeface="Times New Roman" panose="02020603050405020304" pitchFamily="18" charset="0"/>
                <a:cs typeface="Times New Roman" panose="02020603050405020304" pitchFamily="18" charset="0"/>
              </a:rPr>
              <a:t> 1/15 </a:t>
            </a:r>
            <a:r>
              <a:rPr lang="en-US" sz="2800" dirty="0" err="1">
                <a:solidFill>
                  <a:srgbClr val="FF0000"/>
                </a:solidFill>
                <a:latin typeface="Times New Roman" panose="02020603050405020304" pitchFamily="18" charset="0"/>
                <a:cs typeface="Times New Roman" panose="02020603050405020304" pitchFamily="18" charset="0"/>
              </a:rPr>
              <a:t>giây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tiếng</a:t>
            </a:r>
            <a:r>
              <a:rPr lang="en-US" sz="2800" dirty="0">
                <a:solidFill>
                  <a:srgbClr val="FF0000"/>
                </a:solidFill>
                <a:latin typeface="Times New Roman" panose="02020603050405020304" pitchFamily="18" charset="0"/>
                <a:cs typeface="Times New Roman" panose="02020603050405020304" pitchFamily="18" charset="0"/>
              </a:rPr>
              <a:t> vang.</a:t>
            </a:r>
          </a:p>
          <a:p>
            <a:pPr algn="just">
              <a:lnSpc>
                <a:spcPct val="150000"/>
              </a:lnSpc>
            </a:pPr>
            <a:endPar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n-US" dirty="0">
                <a:solidFill>
                  <a:srgbClr val="222222"/>
                </a:solidFill>
                <a:latin typeface="Roboto"/>
              </a:rPr>
              <a:t>  </a:t>
            </a:r>
            <a:endParaRPr kumimoji="0" lang="en-US" altLang="en-US" sz="1600" b="0" i="0" u="none" strike="noStrike" cap="none" normalizeH="0" baseline="0" dirty="0">
              <a:ln>
                <a:noFill/>
              </a:ln>
              <a:solidFill>
                <a:schemeClr val="tx1"/>
              </a:solidFill>
              <a:effectLst/>
            </a:endParaRPr>
          </a:p>
          <a:p>
            <a:pPr algn="just"/>
            <a:endParaRPr lang="vi-VN" b="0" i="0" dirty="0">
              <a:solidFill>
                <a:srgbClr val="222222"/>
              </a:solidFill>
              <a:effectLst/>
              <a:latin typeface="Roboto"/>
            </a:endParaRPr>
          </a:p>
        </p:txBody>
      </p:sp>
      <p:sp>
        <p:nvSpPr>
          <p:cNvPr id="3" name="Rectangle 42">
            <a:extLst>
              <a:ext uri="{FF2B5EF4-FFF2-40B4-BE49-F238E27FC236}">
                <a16:creationId xmlns:a16="http://schemas.microsoft.com/office/drawing/2014/main" id="{1206502E-9BAA-466F-ACB2-6C4A37C50EA2}"/>
              </a:ext>
            </a:extLst>
          </p:cNvPr>
          <p:cNvSpPr>
            <a:spLocks noChangeArrowheads="1"/>
          </p:cNvSpPr>
          <p:nvPr/>
        </p:nvSpPr>
        <p:spPr bwMode="auto">
          <a:xfrm>
            <a:off x="800100" y="1447800"/>
            <a:ext cx="861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800" b="1" dirty="0">
                <a:latin typeface="Arial" panose="020B0604020202020204" pitchFamily="34" charset="0"/>
              </a:rPr>
              <a:t> </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Âm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dội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gặp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mặt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chắn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âm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phản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xạ</a:t>
            </a:r>
            <a:endParaRPr lang="en-US" altLang="en-US" sz="28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D882A91-C465-498F-9F9F-C5F2D13BCB77}"/>
              </a:ext>
            </a:extLst>
          </p:cNvPr>
          <p:cNvSpPr txBox="1">
            <a:spLocks noChangeArrowheads="1"/>
          </p:cNvSpPr>
          <p:nvPr/>
        </p:nvSpPr>
        <p:spPr bwMode="auto">
          <a:xfrm>
            <a:off x="-158115" y="412105"/>
            <a:ext cx="4975860" cy="1261884"/>
          </a:xfrm>
          <a:prstGeom prst="rect">
            <a:avLst/>
          </a:prstGeom>
          <a:noFill/>
          <a:ln>
            <a:noFill/>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endParaRPr lang="en-US" altLang="en-US" sz="2000" b="1" dirty="0">
              <a:solidFill>
                <a:srgbClr val="FFFF00"/>
              </a:solidFill>
              <a:latin typeface="Times New Roman" pitchFamily="18" charset="0"/>
              <a:cs typeface="Times New Roman" pitchFamily="18" charset="0"/>
            </a:endParaRPr>
          </a:p>
          <a:p>
            <a:pPr algn="ctr">
              <a:spcBef>
                <a:spcPct val="0"/>
              </a:spcBef>
              <a:buFontTx/>
              <a:buNone/>
              <a:defRPr/>
            </a:pPr>
            <a:r>
              <a:rPr lang="en-US" altLang="en-US" b="1" dirty="0">
                <a:latin typeface="Times New Roman" pitchFamily="18" charset="0"/>
                <a:cs typeface="Times New Roman" pitchFamily="18" charset="0"/>
              </a:rPr>
              <a:t>I. PHẢN XẠ ÂM</a:t>
            </a:r>
          </a:p>
          <a:p>
            <a:pPr algn="ctr">
              <a:spcBef>
                <a:spcPct val="0"/>
              </a:spcBef>
              <a:buFontTx/>
              <a:buNone/>
              <a:defRPr/>
            </a:pPr>
            <a:endParaRPr lang="en-US" altLang="en-US" sz="24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357812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9">
            <a:extLst>
              <a:ext uri="{FF2B5EF4-FFF2-40B4-BE49-F238E27FC236}">
                <a16:creationId xmlns:a16="http://schemas.microsoft.com/office/drawing/2014/main" id="{87F571E9-BA12-4790-BF25-8D0943AD197F}"/>
              </a:ext>
            </a:extLst>
          </p:cNvPr>
          <p:cNvSpPr txBox="1">
            <a:spLocks noChangeArrowheads="1"/>
          </p:cNvSpPr>
          <p:nvPr/>
        </p:nvSpPr>
        <p:spPr bwMode="auto">
          <a:xfrm>
            <a:off x="1047750" y="1257301"/>
            <a:ext cx="8153400" cy="13827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800" i="1" dirty="0">
                <a:solidFill>
                  <a:srgbClr val="0000FF"/>
                </a:solidFill>
              </a:rPr>
              <a:t>         So </a:t>
            </a:r>
            <a:r>
              <a:rPr lang="en-US" altLang="en-US" sz="2800" i="1" dirty="0" err="1">
                <a:solidFill>
                  <a:srgbClr val="0000FF"/>
                </a:solidFill>
              </a:rPr>
              <a:t>sánh</a:t>
            </a:r>
            <a:r>
              <a:rPr lang="en-US" altLang="en-US" sz="2800" i="1" dirty="0">
                <a:solidFill>
                  <a:srgbClr val="0000FF"/>
                </a:solidFill>
              </a:rPr>
              <a:t> </a:t>
            </a:r>
            <a:r>
              <a:rPr lang="en-US" altLang="en-US" sz="2800" i="1" dirty="0" err="1">
                <a:solidFill>
                  <a:srgbClr val="0000FF"/>
                </a:solidFill>
              </a:rPr>
              <a:t>sự</a:t>
            </a:r>
            <a:r>
              <a:rPr lang="en-US" altLang="en-US" sz="2800" i="1" dirty="0">
                <a:solidFill>
                  <a:srgbClr val="0000FF"/>
                </a:solidFill>
              </a:rPr>
              <a:t> </a:t>
            </a:r>
            <a:r>
              <a:rPr lang="en-US" altLang="en-US" sz="2800" i="1" dirty="0" err="1">
                <a:solidFill>
                  <a:srgbClr val="0000FF"/>
                </a:solidFill>
              </a:rPr>
              <a:t>giống</a:t>
            </a:r>
            <a:r>
              <a:rPr lang="en-US" altLang="en-US" sz="2800" i="1" dirty="0">
                <a:solidFill>
                  <a:srgbClr val="0000FF"/>
                </a:solidFill>
              </a:rPr>
              <a:t> </a:t>
            </a:r>
            <a:r>
              <a:rPr lang="en-US" altLang="en-US" sz="2800" i="1" dirty="0" err="1">
                <a:solidFill>
                  <a:srgbClr val="0000FF"/>
                </a:solidFill>
              </a:rPr>
              <a:t>nhau</a:t>
            </a:r>
            <a:r>
              <a:rPr lang="en-US" altLang="en-US" sz="2800" i="1" dirty="0">
                <a:solidFill>
                  <a:srgbClr val="0000FF"/>
                </a:solidFill>
              </a:rPr>
              <a:t> </a:t>
            </a:r>
            <a:r>
              <a:rPr lang="en-US" altLang="en-US" sz="2800" i="1" dirty="0" err="1">
                <a:solidFill>
                  <a:srgbClr val="0000FF"/>
                </a:solidFill>
              </a:rPr>
              <a:t>và</a:t>
            </a:r>
            <a:r>
              <a:rPr lang="en-US" altLang="en-US" sz="2800" i="1" dirty="0">
                <a:solidFill>
                  <a:srgbClr val="0000FF"/>
                </a:solidFill>
              </a:rPr>
              <a:t> </a:t>
            </a:r>
            <a:r>
              <a:rPr lang="en-US" altLang="en-US" sz="2800" i="1" dirty="0" err="1">
                <a:solidFill>
                  <a:srgbClr val="0000FF"/>
                </a:solidFill>
              </a:rPr>
              <a:t>khác</a:t>
            </a:r>
            <a:r>
              <a:rPr lang="en-US" altLang="en-US" sz="2800" i="1" dirty="0">
                <a:solidFill>
                  <a:srgbClr val="0000FF"/>
                </a:solidFill>
              </a:rPr>
              <a:t> </a:t>
            </a:r>
            <a:r>
              <a:rPr lang="en-US" altLang="en-US" sz="2800" i="1" dirty="0" err="1">
                <a:solidFill>
                  <a:srgbClr val="0000FF"/>
                </a:solidFill>
              </a:rPr>
              <a:t>nhau</a:t>
            </a:r>
            <a:r>
              <a:rPr lang="en-US" altLang="en-US" sz="2800" i="1" dirty="0">
                <a:solidFill>
                  <a:srgbClr val="0000FF"/>
                </a:solidFill>
              </a:rPr>
              <a:t> </a:t>
            </a:r>
            <a:r>
              <a:rPr lang="en-US" altLang="en-US" sz="2800" i="1" dirty="0" err="1">
                <a:solidFill>
                  <a:srgbClr val="0000FF"/>
                </a:solidFill>
              </a:rPr>
              <a:t>giữa</a:t>
            </a:r>
            <a:r>
              <a:rPr lang="en-US" altLang="en-US" sz="2800" i="1" dirty="0">
                <a:solidFill>
                  <a:srgbClr val="0000FF"/>
                </a:solidFill>
              </a:rPr>
              <a:t> </a:t>
            </a:r>
            <a:r>
              <a:rPr lang="en-US" altLang="en-US" sz="2800" i="1" dirty="0" err="1">
                <a:solidFill>
                  <a:srgbClr val="0000FF"/>
                </a:solidFill>
              </a:rPr>
              <a:t>âm</a:t>
            </a:r>
            <a:r>
              <a:rPr lang="en-US" altLang="en-US" sz="2800" i="1" dirty="0">
                <a:solidFill>
                  <a:srgbClr val="0000FF"/>
                </a:solidFill>
              </a:rPr>
              <a:t> </a:t>
            </a:r>
            <a:r>
              <a:rPr lang="en-US" altLang="en-US" sz="2800" i="1" dirty="0" err="1">
                <a:solidFill>
                  <a:srgbClr val="0000FF"/>
                </a:solidFill>
              </a:rPr>
              <a:t>phản</a:t>
            </a:r>
            <a:r>
              <a:rPr lang="en-US" altLang="en-US" sz="2800" i="1" dirty="0">
                <a:solidFill>
                  <a:srgbClr val="0000FF"/>
                </a:solidFill>
              </a:rPr>
              <a:t> </a:t>
            </a:r>
            <a:r>
              <a:rPr lang="en-US" altLang="en-US" sz="2800" i="1" dirty="0" err="1">
                <a:solidFill>
                  <a:srgbClr val="0000FF"/>
                </a:solidFill>
              </a:rPr>
              <a:t>xạ</a:t>
            </a:r>
            <a:r>
              <a:rPr lang="en-US" altLang="en-US" sz="2800" i="1" dirty="0">
                <a:solidFill>
                  <a:srgbClr val="0000FF"/>
                </a:solidFill>
              </a:rPr>
              <a:t> </a:t>
            </a:r>
            <a:r>
              <a:rPr lang="en-US" altLang="en-US" sz="2800" i="1" dirty="0" err="1">
                <a:solidFill>
                  <a:srgbClr val="0000FF"/>
                </a:solidFill>
              </a:rPr>
              <a:t>và</a:t>
            </a:r>
            <a:r>
              <a:rPr lang="en-US" altLang="en-US" sz="2800" i="1" dirty="0">
                <a:solidFill>
                  <a:srgbClr val="0000FF"/>
                </a:solidFill>
              </a:rPr>
              <a:t> </a:t>
            </a:r>
            <a:r>
              <a:rPr lang="en-US" altLang="en-US" sz="2800" i="1" dirty="0" err="1">
                <a:solidFill>
                  <a:srgbClr val="0000FF"/>
                </a:solidFill>
              </a:rPr>
              <a:t>tiếng</a:t>
            </a:r>
            <a:r>
              <a:rPr lang="en-US" altLang="en-US" sz="2800" i="1" dirty="0">
                <a:solidFill>
                  <a:srgbClr val="0000FF"/>
                </a:solidFill>
              </a:rPr>
              <a:t> vang ?</a:t>
            </a:r>
          </a:p>
          <a:p>
            <a:endParaRPr lang="en-US" altLang="en-US" sz="2800" dirty="0">
              <a:solidFill>
                <a:srgbClr val="0000FF"/>
              </a:solidFill>
            </a:endParaRPr>
          </a:p>
        </p:txBody>
      </p:sp>
      <p:sp>
        <p:nvSpPr>
          <p:cNvPr id="11" name="Text Box 15">
            <a:extLst>
              <a:ext uri="{FF2B5EF4-FFF2-40B4-BE49-F238E27FC236}">
                <a16:creationId xmlns:a16="http://schemas.microsoft.com/office/drawing/2014/main" id="{FE4DC3A5-CD7D-45B0-9DBF-E6D971E70DD7}"/>
              </a:ext>
            </a:extLst>
          </p:cNvPr>
          <p:cNvSpPr txBox="1">
            <a:spLocks noChangeArrowheads="1"/>
          </p:cNvSpPr>
          <p:nvPr/>
        </p:nvSpPr>
        <p:spPr bwMode="auto">
          <a:xfrm>
            <a:off x="1352550" y="2520950"/>
            <a:ext cx="86106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800" dirty="0" err="1">
                <a:solidFill>
                  <a:srgbClr val="FF0000"/>
                </a:solidFill>
              </a:rPr>
              <a:t>Giống</a:t>
            </a:r>
            <a:r>
              <a:rPr lang="en-US" altLang="en-US" sz="2800" dirty="0">
                <a:solidFill>
                  <a:srgbClr val="FF0000"/>
                </a:solidFill>
              </a:rPr>
              <a:t> </a:t>
            </a:r>
            <a:r>
              <a:rPr lang="en-US" altLang="en-US" sz="2800" dirty="0" err="1">
                <a:solidFill>
                  <a:srgbClr val="FF0000"/>
                </a:solidFill>
              </a:rPr>
              <a:t>nhau</a:t>
            </a:r>
            <a:r>
              <a:rPr lang="en-US" altLang="en-US" sz="2800" dirty="0"/>
              <a:t>: </a:t>
            </a:r>
            <a:r>
              <a:rPr lang="en-US" altLang="en-US" sz="2800" b="1" dirty="0" err="1"/>
              <a:t>Đều</a:t>
            </a:r>
            <a:r>
              <a:rPr lang="en-US" altLang="en-US" sz="2800" b="1" dirty="0"/>
              <a:t> </a:t>
            </a:r>
            <a:r>
              <a:rPr lang="en-US" altLang="en-US" sz="2800" b="1" dirty="0" err="1"/>
              <a:t>là</a:t>
            </a:r>
            <a:r>
              <a:rPr lang="en-US" altLang="en-US" sz="2800" b="1" dirty="0"/>
              <a:t> </a:t>
            </a:r>
            <a:r>
              <a:rPr lang="en-US" altLang="en-US" sz="2800" b="1" dirty="0" err="1"/>
              <a:t>âm</a:t>
            </a:r>
            <a:r>
              <a:rPr lang="en-US" altLang="en-US" sz="2800" b="1" dirty="0"/>
              <a:t> </a:t>
            </a:r>
            <a:r>
              <a:rPr lang="en-US" altLang="en-US" sz="2800" b="1" dirty="0" err="1"/>
              <a:t>phản</a:t>
            </a:r>
            <a:r>
              <a:rPr lang="en-US" altLang="en-US" sz="2800" b="1" dirty="0"/>
              <a:t> </a:t>
            </a:r>
            <a:r>
              <a:rPr lang="en-US" altLang="en-US" sz="2800" b="1" dirty="0" err="1"/>
              <a:t>xạ</a:t>
            </a:r>
            <a:endParaRPr lang="en-US" altLang="en-US" sz="2800" b="1" dirty="0"/>
          </a:p>
          <a:p>
            <a:r>
              <a:rPr lang="en-US" altLang="en-US" sz="2800" dirty="0" err="1">
                <a:solidFill>
                  <a:srgbClr val="FF0000"/>
                </a:solidFill>
              </a:rPr>
              <a:t>Khác</a:t>
            </a:r>
            <a:r>
              <a:rPr lang="en-US" altLang="en-US" sz="2800" dirty="0">
                <a:solidFill>
                  <a:srgbClr val="FF0000"/>
                </a:solidFill>
              </a:rPr>
              <a:t> </a:t>
            </a:r>
            <a:r>
              <a:rPr lang="en-US" altLang="en-US" sz="2800" dirty="0" err="1">
                <a:solidFill>
                  <a:srgbClr val="FF0000"/>
                </a:solidFill>
              </a:rPr>
              <a:t>nhau</a:t>
            </a:r>
            <a:r>
              <a:rPr lang="en-US" altLang="en-US" sz="2800" dirty="0"/>
              <a:t>: </a:t>
            </a:r>
            <a:r>
              <a:rPr lang="en-US" altLang="en-US" sz="2800" b="1" dirty="0" err="1"/>
              <a:t>Tiếng</a:t>
            </a:r>
            <a:r>
              <a:rPr lang="en-US" altLang="en-US" sz="2800" b="1" dirty="0"/>
              <a:t> vang </a:t>
            </a:r>
            <a:r>
              <a:rPr lang="en-US" altLang="en-US" sz="2800" b="1" dirty="0" err="1"/>
              <a:t>là</a:t>
            </a:r>
            <a:r>
              <a:rPr lang="en-US" altLang="en-US" sz="2800" b="1" dirty="0"/>
              <a:t> </a:t>
            </a:r>
            <a:r>
              <a:rPr lang="en-US" altLang="en-US" sz="2800" b="1" dirty="0" err="1"/>
              <a:t>âm</a:t>
            </a:r>
            <a:r>
              <a:rPr lang="en-US" altLang="en-US" sz="2800" b="1" dirty="0"/>
              <a:t> </a:t>
            </a:r>
            <a:r>
              <a:rPr lang="en-US" altLang="en-US" sz="2800" b="1" dirty="0" err="1"/>
              <a:t>phản</a:t>
            </a:r>
            <a:r>
              <a:rPr lang="en-US" altLang="en-US" sz="2800" b="1" dirty="0"/>
              <a:t> </a:t>
            </a:r>
            <a:r>
              <a:rPr lang="en-US" altLang="en-US" sz="2800" b="1" dirty="0" err="1"/>
              <a:t>xạ</a:t>
            </a:r>
            <a:r>
              <a:rPr lang="en-US" altLang="en-US" sz="2800" b="1" dirty="0"/>
              <a:t> </a:t>
            </a:r>
            <a:r>
              <a:rPr lang="en-US" altLang="en-US" sz="2800" b="1" dirty="0" err="1"/>
              <a:t>nghe</a:t>
            </a:r>
            <a:r>
              <a:rPr lang="en-US" altLang="en-US" sz="2800" b="1" dirty="0"/>
              <a:t> </a:t>
            </a:r>
            <a:r>
              <a:rPr lang="en-US" altLang="en-US" sz="2800" b="1" dirty="0" err="1"/>
              <a:t>được</a:t>
            </a:r>
            <a:r>
              <a:rPr lang="en-US" altLang="en-US" sz="2800" b="1" dirty="0"/>
              <a:t> </a:t>
            </a:r>
            <a:r>
              <a:rPr lang="en-US" altLang="en-US" sz="2800" b="1" dirty="0" err="1"/>
              <a:t>cách</a:t>
            </a:r>
            <a:r>
              <a:rPr lang="en-US" altLang="en-US" sz="2800" b="1" dirty="0"/>
              <a:t> </a:t>
            </a:r>
            <a:r>
              <a:rPr lang="en-US" altLang="en-US" sz="2800" b="1" dirty="0" err="1"/>
              <a:t>âm</a:t>
            </a:r>
            <a:r>
              <a:rPr lang="en-US" altLang="en-US" sz="2800" b="1" dirty="0"/>
              <a:t> </a:t>
            </a:r>
            <a:r>
              <a:rPr lang="en-US" altLang="en-US" sz="2800" b="1" dirty="0" err="1"/>
              <a:t>trực</a:t>
            </a:r>
            <a:r>
              <a:rPr lang="en-US" altLang="en-US" sz="2800" b="1" dirty="0"/>
              <a:t> </a:t>
            </a:r>
            <a:r>
              <a:rPr lang="en-US" altLang="en-US" sz="2800" b="1" dirty="0" err="1"/>
              <a:t>tiếp</a:t>
            </a:r>
            <a:r>
              <a:rPr lang="en-US" altLang="en-US" sz="2800" b="1" dirty="0"/>
              <a:t> </a:t>
            </a:r>
            <a:r>
              <a:rPr lang="en-US" altLang="en-US" sz="2800" b="1" dirty="0" err="1"/>
              <a:t>ít</a:t>
            </a:r>
            <a:r>
              <a:rPr lang="en-US" altLang="en-US" sz="2800" b="1" dirty="0"/>
              <a:t> </a:t>
            </a:r>
            <a:r>
              <a:rPr lang="en-US" altLang="en-US" sz="2800" b="1" dirty="0" err="1"/>
              <a:t>nhất</a:t>
            </a:r>
            <a:r>
              <a:rPr lang="en-US" altLang="en-US" sz="2800" b="1" dirty="0"/>
              <a:t> </a:t>
            </a:r>
            <a:r>
              <a:rPr lang="en-US" altLang="en-US" sz="2800" b="1" dirty="0" err="1"/>
              <a:t>là</a:t>
            </a:r>
            <a:r>
              <a:rPr lang="en-US" altLang="en-US" sz="2800" b="1" dirty="0"/>
              <a:t> 1/15 </a:t>
            </a:r>
            <a:r>
              <a:rPr lang="en-US" altLang="en-US" sz="2800" b="1" dirty="0" err="1"/>
              <a:t>giây</a:t>
            </a:r>
            <a:endParaRPr lang="en-US" altLang="en-US" sz="2800" b="1" dirty="0"/>
          </a:p>
          <a:p>
            <a:endParaRPr lang="en-US" altLang="en-US"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5" presetClass="entr" presetSubtype="10"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checkerboard(across)">
                                      <p:cBhvr>
                                        <p:cTn id="14" dur="500"/>
                                        <p:tgtEl>
                                          <p:spTgt spid="11">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checkerboard(across)">
                                      <p:cBhvr>
                                        <p:cTn id="19"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9">
            <a:extLst>
              <a:ext uri="{FF2B5EF4-FFF2-40B4-BE49-F238E27FC236}">
                <a16:creationId xmlns:a16="http://schemas.microsoft.com/office/drawing/2014/main" id="{1BA82E2E-62FE-47EE-B66B-28FF2F6D3587}"/>
              </a:ext>
            </a:extLst>
          </p:cNvPr>
          <p:cNvSpPr>
            <a:spLocks noChangeArrowheads="1"/>
          </p:cNvSpPr>
          <p:nvPr/>
        </p:nvSpPr>
        <p:spPr bwMode="auto">
          <a:xfrm>
            <a:off x="752475" y="638175"/>
            <a:ext cx="8382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800" i="1" dirty="0" err="1">
                <a:solidFill>
                  <a:srgbClr val="0000FF"/>
                </a:solidFill>
                <a:latin typeface="Times New Roman" panose="02020603050405020304" pitchFamily="18" charset="0"/>
                <a:cs typeface="Times New Roman" panose="02020603050405020304" pitchFamily="18" charset="0"/>
              </a:rPr>
              <a:t>Em</a:t>
            </a:r>
            <a:r>
              <a:rPr lang="en-US" altLang="en-US" sz="2800" i="1" dirty="0">
                <a:solidFill>
                  <a:srgbClr val="0000FF"/>
                </a:solidFill>
                <a:latin typeface="Times New Roman" panose="02020603050405020304" pitchFamily="18" charset="0"/>
                <a:cs typeface="Times New Roman" panose="02020603050405020304" pitchFamily="18" charset="0"/>
              </a:rPr>
              <a:t> </a:t>
            </a:r>
            <a:r>
              <a:rPr lang="en-US" altLang="en-US" sz="2800" i="1" dirty="0" err="1">
                <a:solidFill>
                  <a:srgbClr val="0000FF"/>
                </a:solidFill>
                <a:latin typeface="Times New Roman" panose="02020603050405020304" pitchFamily="18" charset="0"/>
                <a:cs typeface="Times New Roman" panose="02020603050405020304" pitchFamily="18" charset="0"/>
              </a:rPr>
              <a:t>đã</a:t>
            </a:r>
            <a:r>
              <a:rPr lang="en-US" altLang="en-US" sz="2800" i="1" dirty="0">
                <a:solidFill>
                  <a:srgbClr val="0000FF"/>
                </a:solidFill>
                <a:latin typeface="Times New Roman" panose="02020603050405020304" pitchFamily="18" charset="0"/>
                <a:cs typeface="Times New Roman" panose="02020603050405020304" pitchFamily="18" charset="0"/>
              </a:rPr>
              <a:t> </a:t>
            </a:r>
            <a:r>
              <a:rPr lang="en-US" altLang="en-US" sz="2800" i="1" dirty="0" err="1">
                <a:solidFill>
                  <a:srgbClr val="0000FF"/>
                </a:solidFill>
                <a:latin typeface="Times New Roman" panose="02020603050405020304" pitchFamily="18" charset="0"/>
                <a:cs typeface="Times New Roman" panose="02020603050405020304" pitchFamily="18" charset="0"/>
              </a:rPr>
              <a:t>từng</a:t>
            </a:r>
            <a:r>
              <a:rPr lang="en-US" altLang="en-US" sz="2800" i="1" dirty="0">
                <a:solidFill>
                  <a:srgbClr val="0000FF"/>
                </a:solidFill>
                <a:latin typeface="Times New Roman" panose="02020603050405020304" pitchFamily="18" charset="0"/>
                <a:cs typeface="Times New Roman" panose="02020603050405020304" pitchFamily="18" charset="0"/>
              </a:rPr>
              <a:t> </a:t>
            </a:r>
            <a:r>
              <a:rPr lang="en-US" altLang="en-US" sz="2800" i="1" dirty="0" err="1">
                <a:solidFill>
                  <a:srgbClr val="0000FF"/>
                </a:solidFill>
                <a:latin typeface="Times New Roman" panose="02020603050405020304" pitchFamily="18" charset="0"/>
                <a:cs typeface="Times New Roman" panose="02020603050405020304" pitchFamily="18" charset="0"/>
              </a:rPr>
              <a:t>nghe</a:t>
            </a:r>
            <a:r>
              <a:rPr lang="en-US" altLang="en-US" sz="2800" i="1" dirty="0">
                <a:solidFill>
                  <a:srgbClr val="0000FF"/>
                </a:solidFill>
                <a:latin typeface="Times New Roman" panose="02020603050405020304" pitchFamily="18" charset="0"/>
                <a:cs typeface="Times New Roman" panose="02020603050405020304" pitchFamily="18" charset="0"/>
              </a:rPr>
              <a:t> </a:t>
            </a:r>
            <a:r>
              <a:rPr lang="en-US" altLang="en-US" sz="2800" i="1" dirty="0" err="1">
                <a:solidFill>
                  <a:srgbClr val="0000FF"/>
                </a:solidFill>
                <a:latin typeface="Times New Roman" panose="02020603050405020304" pitchFamily="18" charset="0"/>
                <a:cs typeface="Times New Roman" panose="02020603050405020304" pitchFamily="18" charset="0"/>
              </a:rPr>
              <a:t>được</a:t>
            </a:r>
            <a:r>
              <a:rPr lang="en-US" altLang="en-US" sz="2800" i="1" dirty="0">
                <a:solidFill>
                  <a:srgbClr val="0000FF"/>
                </a:solidFill>
                <a:latin typeface="Times New Roman" panose="02020603050405020304" pitchFamily="18" charset="0"/>
                <a:cs typeface="Times New Roman" panose="02020603050405020304" pitchFamily="18" charset="0"/>
              </a:rPr>
              <a:t> </a:t>
            </a:r>
            <a:r>
              <a:rPr lang="en-US" altLang="en-US" sz="2800" i="1" dirty="0" err="1">
                <a:solidFill>
                  <a:srgbClr val="0000FF"/>
                </a:solidFill>
                <a:latin typeface="Times New Roman" panose="02020603050405020304" pitchFamily="18" charset="0"/>
                <a:cs typeface="Times New Roman" panose="02020603050405020304" pitchFamily="18" charset="0"/>
              </a:rPr>
              <a:t>tiếng</a:t>
            </a:r>
            <a:r>
              <a:rPr lang="en-US" altLang="en-US" sz="2800" i="1" dirty="0">
                <a:solidFill>
                  <a:srgbClr val="0000FF"/>
                </a:solidFill>
                <a:latin typeface="Times New Roman" panose="02020603050405020304" pitchFamily="18" charset="0"/>
                <a:cs typeface="Times New Roman" panose="02020603050405020304" pitchFamily="18" charset="0"/>
              </a:rPr>
              <a:t> vang ở </a:t>
            </a:r>
            <a:r>
              <a:rPr lang="en-US" altLang="en-US" sz="2800" i="1" dirty="0" err="1">
                <a:solidFill>
                  <a:srgbClr val="0000FF"/>
                </a:solidFill>
                <a:latin typeface="Times New Roman" panose="02020603050405020304" pitchFamily="18" charset="0"/>
                <a:cs typeface="Times New Roman" panose="02020603050405020304" pitchFamily="18" charset="0"/>
              </a:rPr>
              <a:t>đâu</a:t>
            </a:r>
            <a:r>
              <a:rPr lang="en-US" altLang="en-US" sz="2800" i="1" dirty="0">
                <a:solidFill>
                  <a:srgbClr val="0000FF"/>
                </a:solidFill>
                <a:latin typeface="Times New Roman" panose="02020603050405020304" pitchFamily="18" charset="0"/>
                <a:cs typeface="Times New Roman" panose="02020603050405020304" pitchFamily="18" charset="0"/>
              </a:rPr>
              <a:t>? </a:t>
            </a:r>
            <a:r>
              <a:rPr lang="en-US" altLang="en-US" sz="2800" i="1" dirty="0" err="1">
                <a:solidFill>
                  <a:srgbClr val="0000FF"/>
                </a:solidFill>
                <a:latin typeface="Times New Roman" panose="02020603050405020304" pitchFamily="18" charset="0"/>
                <a:cs typeface="Times New Roman" panose="02020603050405020304" pitchFamily="18" charset="0"/>
              </a:rPr>
              <a:t>Vì</a:t>
            </a:r>
            <a:r>
              <a:rPr lang="en-US" altLang="en-US" sz="2800" i="1" dirty="0">
                <a:solidFill>
                  <a:srgbClr val="0000FF"/>
                </a:solidFill>
                <a:latin typeface="Times New Roman" panose="02020603050405020304" pitchFamily="18" charset="0"/>
                <a:cs typeface="Times New Roman" panose="02020603050405020304" pitchFamily="18" charset="0"/>
              </a:rPr>
              <a:t> </a:t>
            </a:r>
            <a:r>
              <a:rPr lang="en-US" altLang="en-US" sz="2800" i="1" dirty="0" err="1">
                <a:solidFill>
                  <a:srgbClr val="0000FF"/>
                </a:solidFill>
                <a:latin typeface="Times New Roman" panose="02020603050405020304" pitchFamily="18" charset="0"/>
                <a:cs typeface="Times New Roman" panose="02020603050405020304" pitchFamily="18" charset="0"/>
              </a:rPr>
              <a:t>sao</a:t>
            </a:r>
            <a:r>
              <a:rPr lang="en-US" altLang="en-US" sz="2800" i="1" dirty="0">
                <a:solidFill>
                  <a:srgbClr val="0000FF"/>
                </a:solidFill>
                <a:latin typeface="Times New Roman" panose="02020603050405020304" pitchFamily="18" charset="0"/>
                <a:cs typeface="Times New Roman" panose="02020603050405020304" pitchFamily="18" charset="0"/>
              </a:rPr>
              <a:t> </a:t>
            </a:r>
            <a:r>
              <a:rPr lang="en-US" altLang="en-US" sz="2800" i="1" dirty="0" err="1">
                <a:solidFill>
                  <a:srgbClr val="0000FF"/>
                </a:solidFill>
                <a:latin typeface="Times New Roman" panose="02020603050405020304" pitchFamily="18" charset="0"/>
                <a:cs typeface="Times New Roman" panose="02020603050405020304" pitchFamily="18" charset="0"/>
              </a:rPr>
              <a:t>em</a:t>
            </a:r>
            <a:r>
              <a:rPr lang="en-US" altLang="en-US" sz="2800" i="1" dirty="0">
                <a:solidFill>
                  <a:srgbClr val="0000FF"/>
                </a:solidFill>
                <a:latin typeface="Times New Roman" panose="02020603050405020304" pitchFamily="18" charset="0"/>
                <a:cs typeface="Times New Roman" panose="02020603050405020304" pitchFamily="18" charset="0"/>
              </a:rPr>
              <a:t> </a:t>
            </a:r>
            <a:r>
              <a:rPr lang="en-US" altLang="en-US" sz="2800" i="1" dirty="0" err="1">
                <a:solidFill>
                  <a:srgbClr val="0000FF"/>
                </a:solidFill>
                <a:latin typeface="Times New Roman" panose="02020603050405020304" pitchFamily="18" charset="0"/>
                <a:cs typeface="Times New Roman" panose="02020603050405020304" pitchFamily="18" charset="0"/>
              </a:rPr>
              <a:t>nghe</a:t>
            </a:r>
            <a:r>
              <a:rPr lang="en-US" altLang="en-US" sz="2800" i="1" dirty="0">
                <a:solidFill>
                  <a:srgbClr val="0000FF"/>
                </a:solidFill>
                <a:latin typeface="Times New Roman" panose="02020603050405020304" pitchFamily="18" charset="0"/>
                <a:cs typeface="Times New Roman" panose="02020603050405020304" pitchFamily="18" charset="0"/>
              </a:rPr>
              <a:t> </a:t>
            </a:r>
            <a:r>
              <a:rPr lang="en-US" altLang="en-US" sz="2800" i="1" dirty="0" err="1">
                <a:solidFill>
                  <a:srgbClr val="0000FF"/>
                </a:solidFill>
                <a:latin typeface="Times New Roman" panose="02020603050405020304" pitchFamily="18" charset="0"/>
                <a:cs typeface="Times New Roman" panose="02020603050405020304" pitchFamily="18" charset="0"/>
              </a:rPr>
              <a:t>được</a:t>
            </a:r>
            <a:r>
              <a:rPr lang="en-US" altLang="en-US" sz="2800" i="1" dirty="0">
                <a:solidFill>
                  <a:srgbClr val="0000FF"/>
                </a:solidFill>
                <a:latin typeface="Times New Roman" panose="02020603050405020304" pitchFamily="18" charset="0"/>
                <a:cs typeface="Times New Roman" panose="02020603050405020304" pitchFamily="18" charset="0"/>
              </a:rPr>
              <a:t> </a:t>
            </a:r>
            <a:r>
              <a:rPr lang="en-US" altLang="en-US" sz="2800" i="1" dirty="0" err="1">
                <a:solidFill>
                  <a:srgbClr val="0000FF"/>
                </a:solidFill>
                <a:latin typeface="Times New Roman" panose="02020603050405020304" pitchFamily="18" charset="0"/>
                <a:cs typeface="Times New Roman" panose="02020603050405020304" pitchFamily="18" charset="0"/>
              </a:rPr>
              <a:t>tiếng</a:t>
            </a:r>
            <a:r>
              <a:rPr lang="en-US" altLang="en-US" sz="2800" i="1" dirty="0">
                <a:solidFill>
                  <a:srgbClr val="0000FF"/>
                </a:solidFill>
                <a:latin typeface="Times New Roman" panose="02020603050405020304" pitchFamily="18" charset="0"/>
                <a:cs typeface="Times New Roman" panose="02020603050405020304" pitchFamily="18" charset="0"/>
              </a:rPr>
              <a:t> vang </a:t>
            </a:r>
            <a:r>
              <a:rPr lang="en-US" altLang="en-US" sz="2800" i="1" dirty="0" err="1">
                <a:solidFill>
                  <a:srgbClr val="0000FF"/>
                </a:solidFill>
                <a:latin typeface="Times New Roman" panose="02020603050405020304" pitchFamily="18" charset="0"/>
                <a:cs typeface="Times New Roman" panose="02020603050405020304" pitchFamily="18" charset="0"/>
              </a:rPr>
              <a:t>đó</a:t>
            </a:r>
            <a:r>
              <a:rPr lang="en-US" altLang="en-US" sz="2800" i="1" dirty="0">
                <a:solidFill>
                  <a:srgbClr val="0000FF"/>
                </a:solidFill>
                <a:latin typeface="Times New Roman" panose="02020603050405020304" pitchFamily="18" charset="0"/>
                <a:cs typeface="Times New Roman" panose="02020603050405020304" pitchFamily="18" charset="0"/>
              </a:rPr>
              <a:t>?</a:t>
            </a:r>
          </a:p>
        </p:txBody>
      </p:sp>
      <p:sp>
        <p:nvSpPr>
          <p:cNvPr id="13" name="Rectangle 12">
            <a:extLst>
              <a:ext uri="{FF2B5EF4-FFF2-40B4-BE49-F238E27FC236}">
                <a16:creationId xmlns:a16="http://schemas.microsoft.com/office/drawing/2014/main" id="{D8BFD34C-782A-40B1-A399-57E215F73C24}"/>
              </a:ext>
            </a:extLst>
          </p:cNvPr>
          <p:cNvSpPr>
            <a:spLocks noChangeArrowheads="1"/>
          </p:cNvSpPr>
          <p:nvPr/>
        </p:nvSpPr>
        <p:spPr bwMode="auto">
          <a:xfrm>
            <a:off x="1343025" y="1400175"/>
            <a:ext cx="8229600" cy="457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spcBef>
                <a:spcPct val="50000"/>
              </a:spcBef>
            </a:pPr>
            <a:endParaRPr lang="en-US" altLang="en-US" sz="2800" baseline="-25000" dirty="0">
              <a:solidFill>
                <a:srgbClr val="FF0000"/>
              </a:solidFill>
            </a:endParaRPr>
          </a:p>
          <a:p>
            <a:pPr algn="just">
              <a:spcBef>
                <a:spcPct val="50000"/>
              </a:spcBef>
            </a:pPr>
            <a:r>
              <a:rPr lang="en-US" altLang="en-US" sz="2800" b="1" dirty="0"/>
              <a:t>- </a:t>
            </a:r>
            <a:r>
              <a:rPr lang="en-US" altLang="en-US" sz="2800" b="1" dirty="0" err="1"/>
              <a:t>Tiếng</a:t>
            </a:r>
            <a:r>
              <a:rPr lang="en-US" altLang="en-US" sz="2800" b="1" dirty="0"/>
              <a:t> vang ở </a:t>
            </a:r>
            <a:r>
              <a:rPr lang="en-US" altLang="en-US" sz="2800" b="1" dirty="0" err="1"/>
              <a:t>vùng</a:t>
            </a:r>
            <a:r>
              <a:rPr lang="en-US" altLang="en-US" sz="2800" b="1" dirty="0"/>
              <a:t> </a:t>
            </a:r>
            <a:r>
              <a:rPr lang="en-US" altLang="en-US" sz="2800" b="1" dirty="0" err="1"/>
              <a:t>có</a:t>
            </a:r>
            <a:r>
              <a:rPr lang="en-US" altLang="en-US" sz="2800" b="1" dirty="0"/>
              <a:t> </a:t>
            </a:r>
            <a:r>
              <a:rPr lang="en-US" altLang="en-US" sz="2800" b="1" dirty="0" err="1"/>
              <a:t>núi</a:t>
            </a:r>
            <a:r>
              <a:rPr lang="en-US" altLang="en-US" sz="2800" b="1" dirty="0"/>
              <a:t>. </a:t>
            </a:r>
          </a:p>
          <a:p>
            <a:r>
              <a:rPr lang="en-US" altLang="en-US" sz="2800" b="1" dirty="0"/>
              <a:t>- </a:t>
            </a:r>
            <a:r>
              <a:rPr lang="en-US" altLang="en-US" sz="2800" b="1" dirty="0" err="1"/>
              <a:t>Tiếng</a:t>
            </a:r>
            <a:r>
              <a:rPr lang="en-US" altLang="en-US" sz="2800" b="1" dirty="0"/>
              <a:t> vang </a:t>
            </a:r>
            <a:r>
              <a:rPr lang="en-US" altLang="en-US" sz="2800" b="1" dirty="0" err="1"/>
              <a:t>trong</a:t>
            </a:r>
            <a:r>
              <a:rPr lang="en-US" altLang="en-US" sz="2800" b="1" dirty="0"/>
              <a:t> </a:t>
            </a:r>
            <a:r>
              <a:rPr lang="en-US" altLang="en-US" sz="2800" b="1" dirty="0" err="1"/>
              <a:t>phòng</a:t>
            </a:r>
            <a:r>
              <a:rPr lang="en-US" altLang="en-US" sz="2800" b="1" dirty="0"/>
              <a:t> </a:t>
            </a:r>
            <a:r>
              <a:rPr lang="en-US" altLang="en-US" sz="2800" b="1" dirty="0" err="1"/>
              <a:t>rộng</a:t>
            </a:r>
            <a:r>
              <a:rPr lang="en-US" altLang="en-US" sz="2800" b="1" dirty="0"/>
              <a:t>. </a:t>
            </a:r>
          </a:p>
          <a:p>
            <a:r>
              <a:rPr lang="vi-VN" altLang="en-US" sz="2800" b="1" dirty="0">
                <a:latin typeface="Arial" panose="020B0604020202020204" pitchFamily="34" charset="0"/>
              </a:rPr>
              <a:t>-</a:t>
            </a:r>
            <a:r>
              <a:rPr lang="en-US" altLang="en-US" sz="2800" b="1" dirty="0">
                <a:latin typeface="Arial" panose="020B0604020202020204" pitchFamily="34" charset="0"/>
              </a:rPr>
              <a:t> </a:t>
            </a:r>
            <a:r>
              <a:rPr lang="vi-VN" altLang="en-US" sz="2800" b="1" dirty="0">
                <a:latin typeface="Arial" panose="020B0604020202020204" pitchFamily="34" charset="0"/>
              </a:rPr>
              <a:t>Tiếng vang từ giếng nước sâu. </a:t>
            </a:r>
          </a:p>
          <a:p>
            <a:r>
              <a:rPr lang="vi-VN" altLang="en-US" sz="2800" b="1" dirty="0">
                <a:latin typeface="Arial" panose="020B0604020202020204" pitchFamily="34" charset="0"/>
              </a:rPr>
              <a:t> </a:t>
            </a:r>
            <a:r>
              <a:rPr lang="en-US" altLang="en-US" sz="2800" b="1" dirty="0">
                <a:latin typeface="Arial" panose="020B0604020202020204" pitchFamily="34" charset="0"/>
              </a:rPr>
              <a:t>  </a:t>
            </a:r>
            <a:r>
              <a:rPr lang="vi-VN" altLang="en-US" sz="2800" b="1" dirty="0">
                <a:latin typeface="Arial" panose="020B0604020202020204" pitchFamily="34" charset="0"/>
              </a:rPr>
              <a:t>Vì ta phân biệt được âm phát ra trực tiếp và âm truyền đến núi, tường, mặt nước giếng rồi dội lại đến tai ta. </a:t>
            </a:r>
          </a:p>
          <a:p>
            <a:pPr algn="just">
              <a:spcBef>
                <a:spcPct val="50000"/>
              </a:spcBef>
            </a:pPr>
            <a:endParaRPr lang="en-US" altLang="en-US" sz="2800" b="1" dirty="0">
              <a:latin typeface="Times New Roman" panose="02020603050405020304" pitchFamily="18" charset="0"/>
              <a:cs typeface="Times New Roman" panose="02020603050405020304" pitchFamily="18" charset="0"/>
            </a:endParaRPr>
          </a:p>
          <a:p>
            <a:pPr algn="just">
              <a:spcBef>
                <a:spcPct val="50000"/>
              </a:spcBef>
            </a:pPr>
            <a:endParaRPr lang="en-US" altLang="en-US" sz="28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edge">
                                      <p:cBhvr>
                                        <p:cTn id="7" dur="2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1" nodeType="clickEffect">
                                  <p:stCondLst>
                                    <p:cond delay="0"/>
                                  </p:stCondLst>
                                  <p:childTnLst>
                                    <p:animEffect transition="out" filter="blinds(horizontal)">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heckerboard(across)">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32708" y="1287419"/>
            <a:ext cx="9557657" cy="2677656"/>
          </a:xfrm>
          <a:prstGeom prst="rect">
            <a:avLst/>
          </a:prstGeom>
        </p:spPr>
        <p:txBody>
          <a:bodyPr wrap="square">
            <a:spAutoFit/>
          </a:bodyPr>
          <a:lstStyle/>
          <a:p>
            <a:pPr>
              <a:lnSpc>
                <a:spcPct val="150000"/>
              </a:lnSpc>
            </a:pPr>
            <a:r>
              <a:rPr lang="vi-VN" sz="2800" dirty="0">
                <a:solidFill>
                  <a:srgbClr val="002060"/>
                </a:solidFill>
                <a:latin typeface="+mj-lt"/>
              </a:rPr>
              <a:t>Dơi có thể phát ra một loại sóng âm có tần số cao từ 50 000 Hz đến 70 000 Hz (siêu âm). Khi sóng âm này phát ra gặp vật cản (con muỗi, cành cây, cách hang,…) thì phản xạ trở lại. Dựa vào âm phản xạ mà dơi nhận ra vật cản.</a:t>
            </a:r>
            <a:endParaRPr lang="en-US" sz="2800" dirty="0">
              <a:solidFill>
                <a:srgbClr val="002060"/>
              </a:solidFill>
              <a:latin typeface="+mj-lt"/>
            </a:endParaRPr>
          </a:p>
        </p:txBody>
      </p:sp>
    </p:spTree>
    <p:extLst>
      <p:ext uri="{BB962C8B-B14F-4D97-AF65-F5344CB8AC3E}">
        <p14:creationId xmlns:p14="http://schemas.microsoft.com/office/powerpoint/2010/main" val="2034449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9748" y="315496"/>
            <a:ext cx="10367555" cy="3901196"/>
          </a:xfrm>
          <a:prstGeom prst="rect">
            <a:avLst/>
          </a:prstGeom>
        </p:spPr>
        <p:txBody>
          <a:bodyPr wrap="square">
            <a:spAutoFit/>
          </a:bodyPr>
          <a:lstStyle/>
          <a:p>
            <a:pPr algn="just">
              <a:lnSpc>
                <a:spcPct val="150000"/>
              </a:lnSpc>
            </a:pPr>
            <a:r>
              <a:rPr lang="vi-VN" dirty="0">
                <a:solidFill>
                  <a:srgbClr val="212529"/>
                </a:solidFill>
                <a:latin typeface="Roboto"/>
              </a:rPr>
              <a:t> </a:t>
            </a:r>
            <a:r>
              <a:rPr lang="vi-VN" sz="2800" dirty="0">
                <a:solidFill>
                  <a:schemeClr val="accent5">
                    <a:lumMod val="50000"/>
                  </a:schemeClr>
                </a:solidFill>
                <a:latin typeface="+mj-lt"/>
              </a:rPr>
              <a:t>Miệng của loài dơi là bộ phận phát ra sóng siêu âm (tần số trên 20 000 Hz), cứ một khoảng thời gian lại phát ra sóng siêu âm một lần. Tai dơi là bộ phận bắt sóng siêu âm cực nhạy. Thông qua việc phát và thu sóng siêu âm như thế, loài dơi xác định được phương hướng để bay và vị trí của con mồi. Vì thế, nó có thể bay trong những hang động tăm tối và săn mồi trong bóng đêm.</a:t>
            </a:r>
            <a:endParaRPr lang="en-US" sz="2000" dirty="0">
              <a:solidFill>
                <a:schemeClr val="accent5">
                  <a:lumMod val="50000"/>
                </a:schemeClr>
              </a:solidFill>
              <a:latin typeface="+mj-lt"/>
            </a:endParaRPr>
          </a:p>
        </p:txBody>
      </p:sp>
      <p:pic>
        <p:nvPicPr>
          <p:cNvPr id="1026" name="Picture 2" descr="SBT Khoa học tự nhiên 7 Bài 14: Phản xạ âm - Chân trời sáng tạo (ảnh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4456" y="4133850"/>
            <a:ext cx="5422265" cy="2284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847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C27812-6854-4633-C305-0789443297D9}"/>
              </a:ext>
            </a:extLst>
          </p:cNvPr>
          <p:cNvSpPr txBox="1">
            <a:spLocks noChangeArrowheads="1"/>
          </p:cNvSpPr>
          <p:nvPr/>
        </p:nvSpPr>
        <p:spPr bwMode="auto">
          <a:xfrm>
            <a:off x="3706456" y="0"/>
            <a:ext cx="4975860" cy="1384995"/>
          </a:xfrm>
          <a:prstGeom prst="rect">
            <a:avLst/>
          </a:prstGeom>
          <a:noFill/>
          <a:ln>
            <a:noFill/>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endParaRPr lang="en-US" altLang="en-US" sz="2000" b="1" dirty="0">
              <a:solidFill>
                <a:srgbClr val="FFFF00"/>
              </a:solidFill>
              <a:latin typeface="Times New Roman" pitchFamily="18" charset="0"/>
              <a:cs typeface="Times New Roman" pitchFamily="18" charset="0"/>
            </a:endParaRPr>
          </a:p>
          <a:p>
            <a:pPr algn="ctr">
              <a:spcBef>
                <a:spcPct val="0"/>
              </a:spcBef>
              <a:buFontTx/>
              <a:buNone/>
              <a:defRPr/>
            </a:pPr>
            <a:r>
              <a:rPr lang="en-US" altLang="en-US" sz="4000" b="1" dirty="0">
                <a:solidFill>
                  <a:srgbClr val="FF0000"/>
                </a:solidFill>
                <a:latin typeface="Times New Roman" pitchFamily="18" charset="0"/>
                <a:cs typeface="Times New Roman" pitchFamily="18" charset="0"/>
              </a:rPr>
              <a:t>HOẠT ĐỘNG</a:t>
            </a:r>
          </a:p>
          <a:p>
            <a:pPr algn="ctr">
              <a:spcBef>
                <a:spcPct val="0"/>
              </a:spcBef>
              <a:buFontTx/>
              <a:buNone/>
              <a:defRPr/>
            </a:pPr>
            <a:endParaRPr lang="en-US" altLang="en-US" sz="2400" b="1" dirty="0">
              <a:solidFill>
                <a:srgbClr val="FFFF00"/>
              </a:solidFill>
              <a:latin typeface="Times New Roman" pitchFamily="18" charset="0"/>
              <a:cs typeface="Times New Roman" pitchFamily="18" charset="0"/>
            </a:endParaRPr>
          </a:p>
        </p:txBody>
      </p:sp>
      <p:sp>
        <p:nvSpPr>
          <p:cNvPr id="3" name="Rectangle 2"/>
          <p:cNvSpPr/>
          <p:nvPr/>
        </p:nvSpPr>
        <p:spPr>
          <a:xfrm>
            <a:off x="653144" y="692497"/>
            <a:ext cx="9621264" cy="3970318"/>
          </a:xfrm>
          <a:prstGeom prst="rect">
            <a:avLst/>
          </a:prstGeom>
        </p:spPr>
        <p:txBody>
          <a:bodyPr wrap="square">
            <a:spAutoFit/>
          </a:bodyPr>
          <a:lstStyle/>
          <a:p>
            <a:pPr marL="342900" indent="-342900" algn="just">
              <a:lnSpc>
                <a:spcPct val="150000"/>
              </a:lnSpc>
              <a:buAutoNum type="arabicPeriod"/>
            </a:pPr>
            <a:r>
              <a:rPr lang="en-US" sz="2400" b="0" i="0" dirty="0" err="1">
                <a:solidFill>
                  <a:srgbClr val="002060"/>
                </a:solidFill>
                <a:effectLst/>
                <a:latin typeface="Times New Roman" panose="02020603050405020304" pitchFamily="18" charset="0"/>
                <a:cs typeface="Times New Roman" panose="02020603050405020304" pitchFamily="18" charset="0"/>
              </a:rPr>
              <a:t>Tìm</a:t>
            </a:r>
            <a:r>
              <a:rPr lang="en-US" sz="2400" b="0" i="0" dirty="0">
                <a:solidFill>
                  <a:srgbClr val="002060"/>
                </a:solidFill>
                <a:effectLst/>
                <a:latin typeface="Times New Roman" panose="02020603050405020304" pitchFamily="18" charset="0"/>
                <a:cs typeface="Times New Roman" panose="02020603050405020304" pitchFamily="18" charset="0"/>
              </a:rPr>
              <a:t> v</a:t>
            </a:r>
            <a:r>
              <a:rPr lang="vi-VN" sz="2400" b="0" i="0" dirty="0">
                <a:solidFill>
                  <a:srgbClr val="002060"/>
                </a:solidFill>
                <a:effectLst/>
                <a:latin typeface="Times New Roman" panose="02020603050405020304" pitchFamily="18" charset="0"/>
                <a:cs typeface="Times New Roman" panose="02020603050405020304" pitchFamily="18" charset="0"/>
              </a:rPr>
              <a:t>í dụ về phản xạ âm</a:t>
            </a:r>
            <a:r>
              <a:rPr lang="en-US" sz="2400" b="0" i="0" dirty="0">
                <a:solidFill>
                  <a:srgbClr val="002060"/>
                </a:solidFill>
                <a:effectLst/>
                <a:latin typeface="Times New Roman" panose="02020603050405020304" pitchFamily="18" charset="0"/>
                <a:cs typeface="Times New Roman" panose="02020603050405020304" pitchFamily="18" charset="0"/>
              </a:rPr>
              <a:t>.</a:t>
            </a:r>
          </a:p>
          <a:p>
            <a:pPr marL="342900" indent="-342900" algn="just">
              <a:lnSpc>
                <a:spcPct val="150000"/>
              </a:lnSpc>
              <a:buFontTx/>
              <a:buAutoNum type="arabicPeriod"/>
            </a:pPr>
            <a:r>
              <a:rPr lang="en-US" sz="2400" b="0" i="0" dirty="0">
                <a:solidFill>
                  <a:srgbClr val="002060"/>
                </a:solidFill>
                <a:effectLst/>
                <a:latin typeface="Times New Roman" panose="02020603050405020304" pitchFamily="18" charset="0"/>
                <a:cs typeface="Times New Roman" panose="02020603050405020304" pitchFamily="18" charset="0"/>
              </a:rPr>
              <a:t>T</a:t>
            </a:r>
            <a:r>
              <a:rPr lang="vi-VN" sz="2400" b="0" i="0" dirty="0">
                <a:solidFill>
                  <a:srgbClr val="002060"/>
                </a:solidFill>
                <a:effectLst/>
                <a:latin typeface="Times New Roman" panose="02020603050405020304" pitchFamily="18" charset="0"/>
                <a:cs typeface="Times New Roman" panose="02020603050405020304" pitchFamily="18" charset="0"/>
              </a:rPr>
              <a:t>ại sao khi nói to trong phòng lớn thì nghe được tiếng vang, nhưng nói to như thế trong phòng nhỏ lại không nghe được tiếng vang?</a:t>
            </a:r>
            <a:endParaRPr lang="en-US" sz="2400" b="0" i="0" dirty="0">
              <a:solidFill>
                <a:srgbClr val="002060"/>
              </a:solidFill>
              <a:effectLst/>
              <a:latin typeface="Times New Roman" panose="02020603050405020304" pitchFamily="18" charset="0"/>
              <a:cs typeface="Times New Roman" panose="02020603050405020304" pitchFamily="18" charset="0"/>
            </a:endParaRPr>
          </a:p>
          <a:p>
            <a:pPr lvl="0" algn="just" eaLnBrk="0" fontAlgn="base" hangingPunct="0">
              <a:lnSpc>
                <a:spcPct val="150000"/>
              </a:lnSpc>
              <a:spcBef>
                <a:spcPct val="0"/>
              </a:spcBef>
              <a:spcAft>
                <a:spcPct val="0"/>
              </a:spcAft>
            </a:pPr>
            <a:r>
              <a:rPr lang="en-US" altLang="en-US" sz="2400" dirty="0">
                <a:solidFill>
                  <a:srgbClr val="002060"/>
                </a:solidFill>
                <a:latin typeface="Times New Roman" panose="02020603050405020304" pitchFamily="18" charset="0"/>
                <a:cs typeface="Times New Roman" panose="02020603050405020304" pitchFamily="18" charset="0"/>
              </a:rPr>
              <a:t>3. </a:t>
            </a:r>
            <a:r>
              <a:rPr lang="en-US" altLang="en-US" sz="2400" dirty="0" err="1">
                <a:solidFill>
                  <a:srgbClr val="002060"/>
                </a:solidFill>
                <a:latin typeface="Times New Roman" panose="02020603050405020304" pitchFamily="18" charset="0"/>
                <a:cs typeface="Times New Roman" panose="02020603050405020304" pitchFamily="18" charset="0"/>
              </a:rPr>
              <a:t>Người</a:t>
            </a:r>
            <a:r>
              <a:rPr lang="en-US" altLang="en-US" sz="2400" dirty="0">
                <a:solidFill>
                  <a:srgbClr val="002060"/>
                </a:solidFill>
                <a:latin typeface="Times New Roman" panose="02020603050405020304" pitchFamily="18" charset="0"/>
                <a:cs typeface="Times New Roman" panose="02020603050405020304" pitchFamily="18" charset="0"/>
              </a:rPr>
              <a:t> ta </a:t>
            </a:r>
            <a:r>
              <a:rPr lang="en-US" altLang="en-US" sz="2400" dirty="0" err="1">
                <a:solidFill>
                  <a:srgbClr val="002060"/>
                </a:solidFill>
                <a:latin typeface="Times New Roman" panose="02020603050405020304" pitchFamily="18" charset="0"/>
                <a:cs typeface="Times New Roman" panose="02020603050405020304" pitchFamily="18" charset="0"/>
              </a:rPr>
              <a:t>thường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ứng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dụng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sự</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phản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xạ</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của</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sóng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âm</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có</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tần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số</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rất</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lớn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hơn</a:t>
            </a:r>
            <a:r>
              <a:rPr lang="en-US" altLang="en-US" sz="2400" dirty="0">
                <a:solidFill>
                  <a:srgbClr val="002060"/>
                </a:solidFill>
                <a:latin typeface="Times New Roman" panose="02020603050405020304" pitchFamily="18" charset="0"/>
                <a:cs typeface="Times New Roman" panose="02020603050405020304" pitchFamily="18" charset="0"/>
              </a:rPr>
              <a:t> 20000Hz) </a:t>
            </a:r>
            <a:r>
              <a:rPr lang="en-US" altLang="en-US" sz="2400" dirty="0" err="1">
                <a:solidFill>
                  <a:srgbClr val="002060"/>
                </a:solidFill>
                <a:latin typeface="Times New Roman" panose="02020603050405020304" pitchFamily="18" charset="0"/>
                <a:cs typeface="Times New Roman" panose="02020603050405020304" pitchFamily="18" charset="0"/>
              </a:rPr>
              <a:t>để</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xác</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định</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độ</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sâu</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của</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biển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Hãy</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sử</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dụng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hình</a:t>
            </a:r>
            <a:r>
              <a:rPr lang="en-US" altLang="en-US" sz="2400" dirty="0">
                <a:solidFill>
                  <a:srgbClr val="002060"/>
                </a:solidFill>
                <a:latin typeface="Times New Roman" panose="02020603050405020304" pitchFamily="18" charset="0"/>
                <a:cs typeface="Times New Roman" panose="02020603050405020304" pitchFamily="18" charset="0"/>
              </a:rPr>
              <a:t> 14.2 </a:t>
            </a:r>
            <a:r>
              <a:rPr lang="en-US" altLang="en-US" sz="2400" dirty="0" err="1">
                <a:solidFill>
                  <a:srgbClr val="002060"/>
                </a:solidFill>
                <a:latin typeface="Times New Roman" panose="02020603050405020304" pitchFamily="18" charset="0"/>
                <a:cs typeface="Times New Roman" panose="02020603050405020304" pitchFamily="18" charset="0"/>
              </a:rPr>
              <a:t>để</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giải</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thích</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ứng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dụng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này</a:t>
            </a:r>
            <a:r>
              <a:rPr lang="en-US" altLang="en-US" sz="2400" dirty="0">
                <a:solidFill>
                  <a:srgbClr val="002060"/>
                </a:solidFill>
                <a:latin typeface="Times New Roman" panose="02020603050405020304" pitchFamily="18" charset="0"/>
                <a:cs typeface="Times New Roman" panose="02020603050405020304" pitchFamily="18" charset="0"/>
              </a:rPr>
              <a:t>.</a:t>
            </a:r>
            <a:endParaRPr kumimoji="0" lang="en-US" altLang="en-US" sz="24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n-US" dirty="0">
                <a:solidFill>
                  <a:srgbClr val="222222"/>
                </a:solidFill>
                <a:latin typeface="Roboto"/>
              </a:rPr>
              <a:t>  </a:t>
            </a:r>
            <a:endParaRPr kumimoji="0" lang="en-US" altLang="en-US" sz="1600" b="0" i="0" u="none" strike="noStrike" cap="none" normalizeH="0" baseline="0" dirty="0">
              <a:ln>
                <a:noFill/>
              </a:ln>
              <a:solidFill>
                <a:schemeClr val="tx1"/>
              </a:solidFill>
              <a:effectLst/>
            </a:endParaRPr>
          </a:p>
          <a:p>
            <a:pPr algn="just"/>
            <a:endParaRPr lang="vi-VN" b="0" i="0" dirty="0">
              <a:solidFill>
                <a:srgbClr val="222222"/>
              </a:solidFill>
              <a:effectLst/>
              <a:latin typeface="Roboto"/>
            </a:endParaRPr>
          </a:p>
        </p:txBody>
      </p:sp>
      <p:pic>
        <p:nvPicPr>
          <p:cNvPr id="4" name="Picture 3">
            <a:extLst>
              <a:ext uri="{FF2B5EF4-FFF2-40B4-BE49-F238E27FC236}">
                <a16:creationId xmlns:a16="http://schemas.microsoft.com/office/drawing/2014/main" id="{AF7B94A9-59B0-5396-B610-6239153E2F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6633" y="3513908"/>
            <a:ext cx="3971365" cy="3200400"/>
          </a:xfrm>
          <a:prstGeom prst="rect">
            <a:avLst/>
          </a:prstGeom>
        </p:spPr>
      </p:pic>
    </p:spTree>
    <p:extLst>
      <p:ext uri="{BB962C8B-B14F-4D97-AF65-F5344CB8AC3E}">
        <p14:creationId xmlns:p14="http://schemas.microsoft.com/office/powerpoint/2010/main" val="285633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7639" y="960235"/>
            <a:ext cx="10759927" cy="1815882"/>
          </a:xfrm>
          <a:prstGeom prst="rect">
            <a:avLst/>
          </a:prstGeom>
        </p:spPr>
        <p:txBody>
          <a:bodyPr wrap="square">
            <a:spAutoFit/>
          </a:bodyPr>
          <a:lstStyle/>
          <a:p>
            <a:pPr algn="just"/>
            <a:r>
              <a:rPr lang="vi-VN" sz="2800" b="0" i="0" dirty="0">
                <a:solidFill>
                  <a:srgbClr val="002060"/>
                </a:solidFill>
                <a:effectLst/>
                <a:latin typeface="+mj-lt"/>
              </a:rPr>
              <a:t>- Khi nói xuống giếng nước ta sẽ nghe được tiếng nói của chính mình vọng lại.</a:t>
            </a:r>
          </a:p>
          <a:p>
            <a:pPr algn="just"/>
            <a:r>
              <a:rPr lang="vi-VN" sz="2800" b="0" i="0" dirty="0">
                <a:solidFill>
                  <a:srgbClr val="002060"/>
                </a:solidFill>
                <a:effectLst/>
                <a:latin typeface="+mj-lt"/>
              </a:rPr>
              <a:t>- Khi nói to trong hang động.</a:t>
            </a:r>
          </a:p>
          <a:p>
            <a:pPr algn="just"/>
            <a:r>
              <a:rPr lang="vi-VN" sz="2800" b="0" i="0" dirty="0">
                <a:solidFill>
                  <a:srgbClr val="002060"/>
                </a:solidFill>
                <a:effectLst/>
                <a:latin typeface="+mj-lt"/>
              </a:rPr>
              <a:t>- Khi nói to trong phòng lớn và trống.</a:t>
            </a:r>
          </a:p>
        </p:txBody>
      </p:sp>
      <p:sp>
        <p:nvSpPr>
          <p:cNvPr id="3" name="Rectangle 2"/>
          <p:cNvSpPr/>
          <p:nvPr/>
        </p:nvSpPr>
        <p:spPr>
          <a:xfrm>
            <a:off x="787639" y="4081884"/>
            <a:ext cx="10215639" cy="2246769"/>
          </a:xfrm>
          <a:prstGeom prst="rect">
            <a:avLst/>
          </a:prstGeom>
        </p:spPr>
        <p:txBody>
          <a:bodyPr wrap="square">
            <a:spAutoFit/>
          </a:bodyPr>
          <a:lstStyle/>
          <a:p>
            <a:pPr algn="just"/>
            <a:r>
              <a:rPr lang="vi-VN" sz="2800" b="0" i="0" dirty="0">
                <a:solidFill>
                  <a:srgbClr val="002060"/>
                </a:solidFill>
                <a:effectLst/>
                <a:latin typeface="+mj-lt"/>
              </a:rPr>
              <a:t>Cả hai phòng lớn và nhỏ đều có âm phản xạ nhưng chỉ phòng lớn ta mới nghe được âm phản xạ nhờ có tiếng </a:t>
            </a:r>
            <a:r>
              <a:rPr lang="vi-VN" sz="2800" b="0" i="0" dirty="0">
                <a:solidFill>
                  <a:srgbClr val="002060"/>
                </a:solidFill>
                <a:effectLst/>
                <a:latin typeface="+mj-lt"/>
                <a:cs typeface="Times New Roman" panose="02020603050405020304" pitchFamily="18" charset="0"/>
              </a:rPr>
              <a:t>vang</a:t>
            </a:r>
            <a:r>
              <a:rPr lang="vi-VN" sz="2800" b="0" i="0" dirty="0">
                <a:solidFill>
                  <a:srgbClr val="002060"/>
                </a:solidFill>
                <a:effectLst/>
                <a:latin typeface="+mj-lt"/>
              </a:rPr>
              <a:t>. Còn phòng nhỏ thì ta nghe được </a:t>
            </a:r>
            <a:r>
              <a:rPr lang="vi-VN" sz="2800" b="0" i="0" dirty="0">
                <a:solidFill>
                  <a:srgbClr val="FF0000"/>
                </a:solidFill>
                <a:effectLst/>
                <a:latin typeface="+mj-lt"/>
              </a:rPr>
              <a:t>âm phản xạ và âm phát ra gần như cùng một lúc </a:t>
            </a:r>
            <a:r>
              <a:rPr lang="vi-VN" sz="2800" b="0" i="0" dirty="0">
                <a:solidFill>
                  <a:srgbClr val="002060"/>
                </a:solidFill>
                <a:effectLst/>
                <a:latin typeface="+mj-lt"/>
              </a:rPr>
              <a:t>do tốc độ truyền âm thanh trong không khí là 340 m/s nên ta không nghe được tiếng vang.</a:t>
            </a:r>
          </a:p>
        </p:txBody>
      </p:sp>
      <p:sp>
        <p:nvSpPr>
          <p:cNvPr id="4" name="Rectangle 3"/>
          <p:cNvSpPr/>
          <p:nvPr/>
        </p:nvSpPr>
        <p:spPr>
          <a:xfrm>
            <a:off x="787639" y="354878"/>
            <a:ext cx="3615029" cy="523220"/>
          </a:xfrm>
          <a:prstGeom prst="rect">
            <a:avLst/>
          </a:prstGeom>
        </p:spPr>
        <p:txBody>
          <a:bodyPr wrap="none">
            <a:spAutoFit/>
          </a:bodyPr>
          <a:lstStyle/>
          <a:p>
            <a:pPr algn="just"/>
            <a:r>
              <a:rPr lang="en-US" sz="2800" b="0" i="0" dirty="0">
                <a:solidFill>
                  <a:srgbClr val="FF0000"/>
                </a:solidFill>
                <a:effectLst/>
                <a:latin typeface="Times New Roman" panose="02020603050405020304" pitchFamily="18" charset="0"/>
                <a:cs typeface="Times New Roman" panose="02020603050405020304" pitchFamily="18" charset="0"/>
              </a:rPr>
              <a:t>1. </a:t>
            </a:r>
            <a:r>
              <a:rPr lang="vi-VN" sz="2800" b="0" i="0" dirty="0">
                <a:solidFill>
                  <a:srgbClr val="FF0000"/>
                </a:solidFill>
                <a:effectLst/>
                <a:latin typeface="Times New Roman" panose="02020603050405020304" pitchFamily="18" charset="0"/>
                <a:cs typeface="Times New Roman" panose="02020603050405020304" pitchFamily="18" charset="0"/>
              </a:rPr>
              <a:t>Ví dụ về phản xạ âm:</a:t>
            </a:r>
          </a:p>
        </p:txBody>
      </p:sp>
      <p:sp>
        <p:nvSpPr>
          <p:cNvPr id="5" name="Rectangle 4"/>
          <p:cNvSpPr/>
          <p:nvPr/>
        </p:nvSpPr>
        <p:spPr>
          <a:xfrm>
            <a:off x="787639" y="2858254"/>
            <a:ext cx="10293047" cy="954107"/>
          </a:xfrm>
          <a:prstGeom prst="rect">
            <a:avLst/>
          </a:prstGeom>
        </p:spPr>
        <p:txBody>
          <a:bodyPr wrap="square">
            <a:spAutoFit/>
          </a:bodyPr>
          <a:lstStyle/>
          <a:p>
            <a:pPr algn="just"/>
            <a:r>
              <a:rPr lang="en-US" sz="2800" b="0" i="0" dirty="0">
                <a:solidFill>
                  <a:srgbClr val="FF0000"/>
                </a:solidFill>
                <a:effectLst/>
                <a:latin typeface="Times New Roman" panose="02020603050405020304" pitchFamily="18" charset="0"/>
                <a:cs typeface="Times New Roman" panose="02020603050405020304" pitchFamily="18" charset="0"/>
              </a:rPr>
              <a:t>2. T</a:t>
            </a:r>
            <a:r>
              <a:rPr lang="vi-VN" sz="2800" b="0" i="0" dirty="0">
                <a:solidFill>
                  <a:srgbClr val="FF0000"/>
                </a:solidFill>
                <a:effectLst/>
                <a:latin typeface="Times New Roman" panose="02020603050405020304" pitchFamily="18" charset="0"/>
                <a:cs typeface="Times New Roman" panose="02020603050405020304" pitchFamily="18" charset="0"/>
              </a:rPr>
              <a:t>ại sao khi nói to trong phòng lớn thì nghe được tiếng vang, nhưng nói to như thế trong phòng nhỏ lại không nghe được tiếng vang?</a:t>
            </a:r>
          </a:p>
        </p:txBody>
      </p:sp>
    </p:spTree>
    <p:extLst>
      <p:ext uri="{BB962C8B-B14F-4D97-AF65-F5344CB8AC3E}">
        <p14:creationId xmlns:p14="http://schemas.microsoft.com/office/powerpoint/2010/main" val="313658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510987" y="100012"/>
            <a:ext cx="10886313" cy="156966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3.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Người</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ta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thường</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ứng</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dụng</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sự</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phản</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xạ</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của</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sóng</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âm</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có</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tần</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số</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rất</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lớn</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hơn</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20000Hz) </a:t>
            </a: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xác</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định</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độ</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sâu</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của</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biển</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Hãy</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sử</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dụng</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hình</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14.2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để</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giải</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thích</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ứng</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dụng</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này</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p>
        </p:txBody>
      </p:sp>
      <p:pic>
        <p:nvPicPr>
          <p:cNvPr id="1026" name="Picture 2" descr="Khoa học tự nhiên 7 Bài 14: Phản xạ âm, chống ô nhiễm tiếng ồn | KHTN 7 Kết nối tri thức (ảnh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987" y="1703516"/>
            <a:ext cx="4105275" cy="406527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720765" y="1473993"/>
            <a:ext cx="6781038" cy="4524315"/>
          </a:xfrm>
          <a:prstGeom prst="rect">
            <a:avLst/>
          </a:prstGeom>
        </p:spPr>
        <p:txBody>
          <a:bodyPr wrap="square">
            <a:spAutoFit/>
          </a:bodyPr>
          <a:lstStyle/>
          <a:p>
            <a:pPr>
              <a:lnSpc>
                <a:spcPct val="150000"/>
              </a:lnSpc>
            </a:pPr>
            <a:r>
              <a:rPr lang="vi-VN" sz="2400" b="0" i="0" dirty="0">
                <a:solidFill>
                  <a:schemeClr val="accent5">
                    <a:lumMod val="50000"/>
                  </a:schemeClr>
                </a:solidFill>
                <a:effectLst/>
                <a:latin typeface="Times New Roman" panose="02020603050405020304" pitchFamily="18" charset="0"/>
                <a:cs typeface="Times New Roman" panose="02020603050405020304" pitchFamily="18" charset="0"/>
              </a:rPr>
              <a:t>Để xác định độ sâu của biển, người ta thường dùng một chiếc tàu néo cố định trên mặt biển, cho tàu phát ra sóng âm có tần số rất lớn (hơn 20000Hz) theo phương thẳng đứng xuống dưới. Sóng âm này khi đến đáy biển sẽ bị phản xạ trở lại. Người ta xác định thời gian từ lúc phát ra sóng âm đến khi thu được âm phản xạ. </a:t>
            </a:r>
            <a:r>
              <a:rPr lang="vi-VN" sz="2400" dirty="0">
                <a:solidFill>
                  <a:srgbClr val="002060"/>
                </a:solidFill>
                <a:latin typeface="+mj-lt"/>
              </a:rPr>
              <a:t>Mà vận tốc truyền siêu âm trong nước là 1500 m/s </a:t>
            </a:r>
            <a:r>
              <a:rPr lang="en-US" sz="2400" dirty="0">
                <a:solidFill>
                  <a:srgbClr val="002060"/>
                </a:solidFill>
                <a:latin typeface="+mj-lt"/>
              </a:rPr>
              <a:t>, t</a:t>
            </a:r>
            <a:r>
              <a:rPr lang="vi-VN" sz="2400" b="0" i="0" dirty="0">
                <a:solidFill>
                  <a:schemeClr val="accent5">
                    <a:lumMod val="50000"/>
                  </a:schemeClr>
                </a:solidFill>
                <a:effectLst/>
                <a:latin typeface="Times New Roman" panose="02020603050405020304" pitchFamily="18" charset="0"/>
                <a:cs typeface="Times New Roman" panose="02020603050405020304" pitchFamily="18" charset="0"/>
              </a:rPr>
              <a:t>ừ đó suy ra khoảng cách từ mặt nước đến đáy biển.</a:t>
            </a:r>
            <a:endParaRPr lang="en-US" sz="2400" dirty="0">
              <a:solidFill>
                <a:schemeClr val="accent5">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398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90206" y="2420"/>
            <a:ext cx="10630219" cy="2714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Bài</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tập</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1: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Một</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người</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hét</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to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trước</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một</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vách</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đá</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và</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nghe</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được</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tiếng</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hét</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của</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mình</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vọng</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lại</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sau</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1,2 s. </a:t>
            </a: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Người</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đó</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đứng</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cách</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vách</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đá</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bao</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xa</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Biết</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rằng</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tốc</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độ</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truyền</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âm</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trong</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không</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khí</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là</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343 m/s.</a:t>
            </a: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0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p>
        </p:txBody>
      </p:sp>
      <p:pic>
        <p:nvPicPr>
          <p:cNvPr id="2050" name="Picture 2" descr="SBT Khoa học tự nhiên 7 Bài 14: Phản xạ âm - Chân trời sáng tạo (ảnh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6592" y="1672459"/>
            <a:ext cx="4029075" cy="287382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572754" y="4716885"/>
            <a:ext cx="10825528" cy="1881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000" b="0" i="0" u="none" strike="noStrike" cap="none" normalizeH="0" baseline="0" dirty="0" err="1">
                <a:ln>
                  <a:noFill/>
                </a:ln>
                <a:solidFill>
                  <a:srgbClr val="212529"/>
                </a:solidFill>
                <a:effectLst/>
                <a:latin typeface="Roboto"/>
              </a:rPr>
              <a:t>Trong</a:t>
            </a:r>
            <a:r>
              <a:rPr kumimoji="0" lang="en-US" altLang="en-US" sz="2000" b="0" i="0" u="none" strike="noStrike" cap="none" normalizeH="0" baseline="0" dirty="0">
                <a:ln>
                  <a:noFill/>
                </a:ln>
                <a:solidFill>
                  <a:srgbClr val="212529"/>
                </a:solidFill>
                <a:effectLst/>
                <a:latin typeface="Roboto"/>
              </a:rPr>
              <a:t> </a:t>
            </a:r>
            <a:r>
              <a:rPr kumimoji="0" lang="en-US" altLang="en-US" sz="2000" b="0" i="0" u="none" strike="noStrike" cap="none" normalizeH="0" baseline="0" dirty="0" err="1">
                <a:ln>
                  <a:noFill/>
                </a:ln>
                <a:solidFill>
                  <a:srgbClr val="212529"/>
                </a:solidFill>
                <a:effectLst/>
                <a:latin typeface="Roboto"/>
              </a:rPr>
              <a:t>khoảng</a:t>
            </a:r>
            <a:r>
              <a:rPr kumimoji="0" lang="en-US" altLang="en-US" sz="2000" b="0" i="0" u="none" strike="noStrike" cap="none" normalizeH="0" baseline="0" dirty="0">
                <a:ln>
                  <a:noFill/>
                </a:ln>
                <a:solidFill>
                  <a:srgbClr val="212529"/>
                </a:solidFill>
                <a:effectLst/>
                <a:latin typeface="Roboto"/>
              </a:rPr>
              <a:t> </a:t>
            </a:r>
            <a:r>
              <a:rPr kumimoji="0" lang="en-US" altLang="en-US" sz="2000" b="0" i="0" u="none" strike="noStrike" cap="none" normalizeH="0" baseline="0" dirty="0" err="1">
                <a:ln>
                  <a:noFill/>
                </a:ln>
                <a:solidFill>
                  <a:srgbClr val="212529"/>
                </a:solidFill>
                <a:effectLst/>
                <a:latin typeface="Roboto"/>
              </a:rPr>
              <a:t>thời</a:t>
            </a:r>
            <a:r>
              <a:rPr kumimoji="0" lang="en-US" altLang="en-US" sz="2000" b="0" i="0" u="none" strike="noStrike" cap="none" normalizeH="0" baseline="0" dirty="0">
                <a:ln>
                  <a:noFill/>
                </a:ln>
                <a:solidFill>
                  <a:srgbClr val="212529"/>
                </a:solidFill>
                <a:effectLst/>
                <a:latin typeface="Roboto"/>
              </a:rPr>
              <a:t> </a:t>
            </a:r>
            <a:r>
              <a:rPr kumimoji="0" lang="en-US" altLang="en-US" sz="2000" b="0" i="0" u="none" strike="noStrike" cap="none" normalizeH="0" baseline="0" dirty="0" err="1">
                <a:ln>
                  <a:noFill/>
                </a:ln>
                <a:solidFill>
                  <a:srgbClr val="212529"/>
                </a:solidFill>
                <a:effectLst/>
                <a:latin typeface="Roboto"/>
              </a:rPr>
              <a:t>gian</a:t>
            </a:r>
            <a:r>
              <a:rPr kumimoji="0" lang="en-US" altLang="en-US" sz="2000" b="0" i="0" u="none" strike="noStrike" cap="none" normalizeH="0" baseline="0" dirty="0">
                <a:ln>
                  <a:noFill/>
                </a:ln>
                <a:solidFill>
                  <a:srgbClr val="212529"/>
                </a:solidFill>
                <a:effectLst/>
                <a:latin typeface="Roboto"/>
              </a:rPr>
              <a:t> t = 1,2 s, </a:t>
            </a:r>
            <a:r>
              <a:rPr kumimoji="0" lang="en-US" altLang="en-US" sz="2000" b="0" i="0" u="none" strike="noStrike" cap="none" normalizeH="0" baseline="0" dirty="0" err="1">
                <a:ln>
                  <a:noFill/>
                </a:ln>
                <a:solidFill>
                  <a:srgbClr val="212529"/>
                </a:solidFill>
                <a:effectLst/>
                <a:latin typeface="Roboto"/>
              </a:rPr>
              <a:t>sóng</a:t>
            </a:r>
            <a:r>
              <a:rPr kumimoji="0" lang="en-US" altLang="en-US" sz="2000" b="0" i="0" u="none" strike="noStrike" cap="none" normalizeH="0" baseline="0" dirty="0">
                <a:ln>
                  <a:noFill/>
                </a:ln>
                <a:solidFill>
                  <a:srgbClr val="212529"/>
                </a:solidFill>
                <a:effectLst/>
                <a:latin typeface="Roboto"/>
              </a:rPr>
              <a:t> </a:t>
            </a:r>
            <a:r>
              <a:rPr kumimoji="0" lang="en-US" altLang="en-US" sz="2000" b="0" i="0" u="none" strike="noStrike" cap="none" normalizeH="0" baseline="0" dirty="0" err="1">
                <a:ln>
                  <a:noFill/>
                </a:ln>
                <a:solidFill>
                  <a:srgbClr val="212529"/>
                </a:solidFill>
                <a:effectLst/>
                <a:latin typeface="Roboto"/>
              </a:rPr>
              <a:t>âm</a:t>
            </a:r>
            <a:r>
              <a:rPr kumimoji="0" lang="en-US" altLang="en-US" sz="2000" b="0" i="0" u="none" strike="noStrike" cap="none" normalizeH="0" baseline="0" dirty="0">
                <a:ln>
                  <a:noFill/>
                </a:ln>
                <a:solidFill>
                  <a:srgbClr val="212529"/>
                </a:solidFill>
                <a:effectLst/>
                <a:latin typeface="Roboto"/>
              </a:rPr>
              <a:t> </a:t>
            </a:r>
            <a:r>
              <a:rPr kumimoji="0" lang="en-US" altLang="en-US" sz="2000" b="0" i="0" u="none" strike="noStrike" cap="none" normalizeH="0" baseline="0" dirty="0" err="1">
                <a:ln>
                  <a:noFill/>
                </a:ln>
                <a:solidFill>
                  <a:srgbClr val="212529"/>
                </a:solidFill>
                <a:effectLst/>
                <a:latin typeface="Roboto"/>
              </a:rPr>
              <a:t>phải</a:t>
            </a:r>
            <a:r>
              <a:rPr kumimoji="0" lang="en-US" altLang="en-US" sz="2000" b="0" i="0" u="none" strike="noStrike" cap="none" normalizeH="0" baseline="0" dirty="0">
                <a:ln>
                  <a:noFill/>
                </a:ln>
                <a:solidFill>
                  <a:srgbClr val="212529"/>
                </a:solidFill>
                <a:effectLst/>
                <a:latin typeface="Roboto"/>
              </a:rPr>
              <a:t> </a:t>
            </a:r>
            <a:r>
              <a:rPr kumimoji="0" lang="en-US" altLang="en-US" sz="2000" b="0" i="0" u="none" strike="noStrike" cap="none" normalizeH="0" baseline="0" dirty="0" err="1">
                <a:ln>
                  <a:noFill/>
                </a:ln>
                <a:solidFill>
                  <a:srgbClr val="212529"/>
                </a:solidFill>
                <a:effectLst/>
                <a:latin typeface="Roboto"/>
              </a:rPr>
              <a:t>truyền</a:t>
            </a:r>
            <a:r>
              <a:rPr kumimoji="0" lang="en-US" altLang="en-US" sz="2000" b="0" i="0" u="none" strike="noStrike" cap="none" normalizeH="0" baseline="0" dirty="0">
                <a:ln>
                  <a:noFill/>
                </a:ln>
                <a:solidFill>
                  <a:srgbClr val="212529"/>
                </a:solidFill>
                <a:effectLst/>
                <a:latin typeface="Roboto"/>
              </a:rPr>
              <a:t> </a:t>
            </a:r>
            <a:r>
              <a:rPr kumimoji="0" lang="en-US" altLang="en-US" sz="2000" b="0" i="0" u="none" strike="noStrike" cap="none" normalizeH="0" baseline="0" dirty="0" err="1">
                <a:ln>
                  <a:noFill/>
                </a:ln>
                <a:solidFill>
                  <a:srgbClr val="212529"/>
                </a:solidFill>
                <a:effectLst/>
                <a:latin typeface="Roboto"/>
              </a:rPr>
              <a:t>đi</a:t>
            </a:r>
            <a:r>
              <a:rPr kumimoji="0" lang="en-US" altLang="en-US" sz="2000" b="0" i="0" u="none" strike="noStrike" cap="none" normalizeH="0" baseline="0" dirty="0">
                <a:ln>
                  <a:noFill/>
                </a:ln>
                <a:solidFill>
                  <a:srgbClr val="212529"/>
                </a:solidFill>
                <a:effectLst/>
                <a:latin typeface="Roboto"/>
              </a:rPr>
              <a:t> </a:t>
            </a:r>
            <a:r>
              <a:rPr kumimoji="0" lang="en-US" altLang="en-US" sz="2000" b="0" i="0" u="none" strike="noStrike" cap="none" normalizeH="0" baseline="0" dirty="0" err="1">
                <a:ln>
                  <a:noFill/>
                </a:ln>
                <a:solidFill>
                  <a:srgbClr val="212529"/>
                </a:solidFill>
                <a:effectLst/>
                <a:latin typeface="Roboto"/>
              </a:rPr>
              <a:t>và</a:t>
            </a:r>
            <a:r>
              <a:rPr kumimoji="0" lang="en-US" altLang="en-US" sz="2000" b="0" i="0" u="none" strike="noStrike" cap="none" normalizeH="0" baseline="0" dirty="0">
                <a:ln>
                  <a:noFill/>
                </a:ln>
                <a:solidFill>
                  <a:srgbClr val="212529"/>
                </a:solidFill>
                <a:effectLst/>
                <a:latin typeface="Roboto"/>
              </a:rPr>
              <a:t> </a:t>
            </a:r>
            <a:r>
              <a:rPr kumimoji="0" lang="en-US" altLang="en-US" sz="2000" b="0" i="0" u="none" strike="noStrike" cap="none" normalizeH="0" baseline="0" dirty="0" err="1">
                <a:ln>
                  <a:noFill/>
                </a:ln>
                <a:solidFill>
                  <a:srgbClr val="212529"/>
                </a:solidFill>
                <a:effectLst/>
                <a:latin typeface="Roboto"/>
              </a:rPr>
              <a:t>truyền</a:t>
            </a:r>
            <a:r>
              <a:rPr kumimoji="0" lang="en-US" altLang="en-US" sz="2000" b="0" i="0" u="none" strike="noStrike" cap="none" normalizeH="0" baseline="0" dirty="0">
                <a:ln>
                  <a:noFill/>
                </a:ln>
                <a:solidFill>
                  <a:srgbClr val="212529"/>
                </a:solidFill>
                <a:effectLst/>
                <a:latin typeface="Roboto"/>
              </a:rPr>
              <a:t> </a:t>
            </a:r>
            <a:r>
              <a:rPr kumimoji="0" lang="en-US" altLang="en-US" sz="2000" b="0" i="0" u="none" strike="noStrike" cap="none" normalizeH="0" baseline="0" dirty="0" err="1">
                <a:ln>
                  <a:noFill/>
                </a:ln>
                <a:solidFill>
                  <a:srgbClr val="212529"/>
                </a:solidFill>
                <a:effectLst/>
                <a:latin typeface="Roboto"/>
              </a:rPr>
              <a:t>về</a:t>
            </a:r>
            <a:r>
              <a:rPr kumimoji="0" lang="en-US" altLang="en-US" sz="2000" b="0" i="0" u="none" strike="noStrike" cap="none" normalizeH="0" baseline="0" dirty="0">
                <a:ln>
                  <a:noFill/>
                </a:ln>
                <a:solidFill>
                  <a:srgbClr val="212529"/>
                </a:solidFill>
                <a:effectLst/>
                <a:latin typeface="Roboto"/>
              </a:rPr>
              <a:t> </a:t>
            </a:r>
            <a:r>
              <a:rPr kumimoji="0" lang="en-US" altLang="en-US" sz="2000" b="0" i="0" u="none" strike="noStrike" cap="none" normalizeH="0" baseline="0" dirty="0" err="1">
                <a:ln>
                  <a:noFill/>
                </a:ln>
                <a:solidFill>
                  <a:srgbClr val="212529"/>
                </a:solidFill>
                <a:effectLst/>
                <a:latin typeface="Roboto"/>
              </a:rPr>
              <a:t>quãng</a:t>
            </a:r>
            <a:r>
              <a:rPr kumimoji="0" lang="en-US" altLang="en-US" sz="2000" b="0" i="0" u="none" strike="noStrike" cap="none" normalizeH="0" baseline="0" dirty="0">
                <a:ln>
                  <a:noFill/>
                </a:ln>
                <a:solidFill>
                  <a:srgbClr val="212529"/>
                </a:solidFill>
                <a:effectLst/>
                <a:latin typeface="Roboto"/>
              </a:rPr>
              <a:t> </a:t>
            </a:r>
            <a:r>
              <a:rPr kumimoji="0" lang="en-US" altLang="en-US" sz="2000" b="0" i="0" u="none" strike="noStrike" cap="none" normalizeH="0" baseline="0" dirty="0" err="1">
                <a:ln>
                  <a:noFill/>
                </a:ln>
                <a:solidFill>
                  <a:srgbClr val="212529"/>
                </a:solidFill>
                <a:effectLst/>
                <a:latin typeface="Roboto"/>
              </a:rPr>
              <a:t>đường</a:t>
            </a:r>
            <a:r>
              <a:rPr kumimoji="0" lang="en-US" altLang="en-US" sz="2000" b="0" i="0" u="none" strike="noStrike" cap="none" normalizeH="0" baseline="0" dirty="0">
                <a:ln>
                  <a:noFill/>
                </a:ln>
                <a:solidFill>
                  <a:srgbClr val="212529"/>
                </a:solidFill>
                <a:effectLst/>
                <a:latin typeface="Roboto"/>
              </a:rPr>
              <a:t> </a:t>
            </a:r>
            <a:r>
              <a:rPr kumimoji="0" lang="en-US" altLang="en-US" sz="2000" b="0" i="0" u="none" strike="noStrike" cap="none" normalizeH="0" baseline="0" dirty="0" err="1">
                <a:ln>
                  <a:noFill/>
                </a:ln>
                <a:solidFill>
                  <a:srgbClr val="212529"/>
                </a:solidFill>
                <a:effectLst/>
                <a:latin typeface="Roboto"/>
              </a:rPr>
              <a:t>tổng</a:t>
            </a:r>
            <a:r>
              <a:rPr kumimoji="0" lang="en-US" altLang="en-US" sz="2000" b="0" i="0" u="none" strike="noStrike" cap="none" normalizeH="0" baseline="0" dirty="0">
                <a:ln>
                  <a:noFill/>
                </a:ln>
                <a:solidFill>
                  <a:srgbClr val="212529"/>
                </a:solidFill>
                <a:effectLst/>
                <a:latin typeface="Roboto"/>
              </a:rPr>
              <a:t> </a:t>
            </a:r>
            <a:r>
              <a:rPr kumimoji="0" lang="en-US" altLang="en-US" sz="2000" b="0" i="0" u="none" strike="noStrike" cap="none" normalizeH="0" baseline="0" dirty="0" err="1">
                <a:ln>
                  <a:noFill/>
                </a:ln>
                <a:solidFill>
                  <a:srgbClr val="212529"/>
                </a:solidFill>
                <a:effectLst/>
                <a:latin typeface="Roboto"/>
              </a:rPr>
              <a:t>cộng</a:t>
            </a:r>
            <a:endParaRPr kumimoji="0" lang="en-US" altLang="en-US" sz="2000" b="0" i="0" u="none" strike="noStrike" cap="none" normalizeH="0" baseline="0" dirty="0">
              <a:ln>
                <a:noFill/>
              </a:ln>
              <a:solidFill>
                <a:srgbClr val="212529"/>
              </a:solidFill>
              <a:effectLst/>
              <a:latin typeface="Roboto"/>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000" b="0" i="0" u="none" strike="noStrike" cap="none" normalizeH="0" baseline="0" dirty="0">
                <a:ln>
                  <a:noFill/>
                </a:ln>
                <a:solidFill>
                  <a:srgbClr val="212529"/>
                </a:solidFill>
                <a:effectLst/>
                <a:latin typeface="Roboto"/>
              </a:rPr>
              <a:t> </a:t>
            </a:r>
            <a:r>
              <a:rPr kumimoji="0" lang="en-US" altLang="en-US" sz="2000" b="0" i="0" u="none" strike="noStrike" cap="none" normalizeH="0" baseline="0" dirty="0" err="1">
                <a:ln>
                  <a:noFill/>
                </a:ln>
                <a:solidFill>
                  <a:srgbClr val="212529"/>
                </a:solidFill>
                <a:effectLst/>
                <a:latin typeface="Roboto"/>
              </a:rPr>
              <a:t>là</a:t>
            </a:r>
            <a:r>
              <a:rPr kumimoji="0" lang="en-US" altLang="en-US" sz="2000" b="0" i="0" u="none" strike="noStrike" cap="none" normalizeH="0" baseline="0" dirty="0">
                <a:ln>
                  <a:noFill/>
                </a:ln>
                <a:solidFill>
                  <a:srgbClr val="212529"/>
                </a:solidFill>
                <a:effectLst/>
                <a:latin typeface="Roboto"/>
              </a:rPr>
              <a:t> 2 S, </a:t>
            </a:r>
            <a:r>
              <a:rPr kumimoji="0" lang="en-US" altLang="en-US" sz="2000" b="0" i="0" u="none" strike="noStrike" cap="none" normalizeH="0" baseline="0" dirty="0" err="1">
                <a:ln>
                  <a:noFill/>
                </a:ln>
                <a:solidFill>
                  <a:srgbClr val="212529"/>
                </a:solidFill>
                <a:effectLst/>
                <a:latin typeface="Roboto"/>
              </a:rPr>
              <a:t>với</a:t>
            </a:r>
            <a:r>
              <a:rPr kumimoji="0" lang="en-US" altLang="en-US" sz="2000" b="0" i="0" u="none" strike="noStrike" cap="none" normalizeH="0" baseline="0" dirty="0">
                <a:ln>
                  <a:noFill/>
                </a:ln>
                <a:solidFill>
                  <a:srgbClr val="212529"/>
                </a:solidFill>
                <a:effectLst/>
                <a:latin typeface="Roboto"/>
              </a:rPr>
              <a:t> d </a:t>
            </a:r>
            <a:r>
              <a:rPr kumimoji="0" lang="en-US" altLang="en-US" sz="2000" b="0" i="0" u="none" strike="noStrike" cap="none" normalizeH="0" baseline="0" dirty="0" err="1">
                <a:ln>
                  <a:noFill/>
                </a:ln>
                <a:solidFill>
                  <a:srgbClr val="212529"/>
                </a:solidFill>
                <a:effectLst/>
                <a:latin typeface="Roboto"/>
              </a:rPr>
              <a:t>là</a:t>
            </a:r>
            <a:r>
              <a:rPr kumimoji="0" lang="en-US" altLang="en-US" sz="2000" b="0" i="0" u="none" strike="noStrike" cap="none" normalizeH="0" baseline="0" dirty="0">
                <a:ln>
                  <a:noFill/>
                </a:ln>
                <a:solidFill>
                  <a:srgbClr val="212529"/>
                </a:solidFill>
                <a:effectLst/>
                <a:latin typeface="Roboto"/>
              </a:rPr>
              <a:t> </a:t>
            </a:r>
            <a:r>
              <a:rPr kumimoji="0" lang="en-US" altLang="en-US" sz="2000" b="0" i="0" u="none" strike="noStrike" cap="none" normalizeH="0" baseline="0" dirty="0" err="1">
                <a:ln>
                  <a:noFill/>
                </a:ln>
                <a:solidFill>
                  <a:srgbClr val="212529"/>
                </a:solidFill>
                <a:effectLst/>
                <a:latin typeface="Roboto"/>
              </a:rPr>
              <a:t>khoảng</a:t>
            </a:r>
            <a:r>
              <a:rPr kumimoji="0" lang="en-US" altLang="en-US" sz="2000" b="0" i="0" u="none" strike="noStrike" cap="none" normalizeH="0" baseline="0" dirty="0">
                <a:ln>
                  <a:noFill/>
                </a:ln>
                <a:solidFill>
                  <a:srgbClr val="212529"/>
                </a:solidFill>
                <a:effectLst/>
                <a:latin typeface="Roboto"/>
              </a:rPr>
              <a:t> </a:t>
            </a:r>
            <a:r>
              <a:rPr kumimoji="0" lang="en-US" altLang="en-US" sz="2000" b="0" i="0" u="none" strike="noStrike" cap="none" normalizeH="0" baseline="0" dirty="0" err="1">
                <a:ln>
                  <a:noFill/>
                </a:ln>
                <a:solidFill>
                  <a:srgbClr val="212529"/>
                </a:solidFill>
                <a:effectLst/>
                <a:latin typeface="Roboto"/>
              </a:rPr>
              <a:t>cách</a:t>
            </a:r>
            <a:r>
              <a:rPr kumimoji="0" lang="en-US" altLang="en-US" sz="2000" b="0" i="0" u="none" strike="noStrike" cap="none" normalizeH="0" baseline="0" dirty="0">
                <a:ln>
                  <a:noFill/>
                </a:ln>
                <a:solidFill>
                  <a:srgbClr val="212529"/>
                </a:solidFill>
                <a:effectLst/>
                <a:latin typeface="Roboto"/>
              </a:rPr>
              <a:t> </a:t>
            </a:r>
            <a:r>
              <a:rPr kumimoji="0" lang="en-US" altLang="en-US" sz="2000" b="0" i="0" u="none" strike="noStrike" cap="none" normalizeH="0" baseline="0" dirty="0" err="1">
                <a:ln>
                  <a:noFill/>
                </a:ln>
                <a:solidFill>
                  <a:srgbClr val="212529"/>
                </a:solidFill>
                <a:effectLst/>
                <a:latin typeface="Roboto"/>
              </a:rPr>
              <a:t>từ</a:t>
            </a:r>
            <a:r>
              <a:rPr kumimoji="0" lang="en-US" altLang="en-US" sz="2000" b="0" i="0" u="none" strike="noStrike" cap="none" normalizeH="0" baseline="0" dirty="0">
                <a:ln>
                  <a:noFill/>
                </a:ln>
                <a:solidFill>
                  <a:srgbClr val="212529"/>
                </a:solidFill>
                <a:effectLst/>
                <a:latin typeface="Roboto"/>
              </a:rPr>
              <a:t> </a:t>
            </a:r>
            <a:r>
              <a:rPr kumimoji="0" lang="en-US" altLang="en-US" sz="2000" b="0" i="0" u="none" strike="noStrike" cap="none" normalizeH="0" baseline="0" dirty="0" err="1">
                <a:ln>
                  <a:noFill/>
                </a:ln>
                <a:solidFill>
                  <a:srgbClr val="212529"/>
                </a:solidFill>
                <a:effectLst/>
                <a:latin typeface="Roboto"/>
              </a:rPr>
              <a:t>người</a:t>
            </a:r>
            <a:r>
              <a:rPr kumimoji="0" lang="en-US" altLang="en-US" sz="2000" b="0" i="0" u="none" strike="noStrike" cap="none" normalizeH="0" baseline="0" dirty="0">
                <a:ln>
                  <a:noFill/>
                </a:ln>
                <a:solidFill>
                  <a:srgbClr val="212529"/>
                </a:solidFill>
                <a:effectLst/>
                <a:latin typeface="Roboto"/>
              </a:rPr>
              <a:t> </a:t>
            </a:r>
            <a:r>
              <a:rPr kumimoji="0" lang="en-US" altLang="en-US" sz="2000" b="0" i="0" u="none" strike="noStrike" cap="none" normalizeH="0" baseline="0" dirty="0" err="1">
                <a:ln>
                  <a:noFill/>
                </a:ln>
                <a:solidFill>
                  <a:srgbClr val="212529"/>
                </a:solidFill>
                <a:effectLst/>
                <a:latin typeface="Roboto"/>
              </a:rPr>
              <a:t>đó</a:t>
            </a:r>
            <a:r>
              <a:rPr kumimoji="0" lang="en-US" altLang="en-US" sz="2000" b="0" i="0" u="none" strike="noStrike" cap="none" normalizeH="0" baseline="0" dirty="0">
                <a:ln>
                  <a:noFill/>
                </a:ln>
                <a:solidFill>
                  <a:srgbClr val="212529"/>
                </a:solidFill>
                <a:effectLst/>
                <a:latin typeface="Roboto"/>
              </a:rPr>
              <a:t> </a:t>
            </a:r>
            <a:r>
              <a:rPr kumimoji="0" lang="en-US" altLang="en-US" sz="2000" b="0" i="0" u="none" strike="noStrike" cap="none" normalizeH="0" baseline="0" dirty="0" err="1">
                <a:ln>
                  <a:noFill/>
                </a:ln>
                <a:solidFill>
                  <a:srgbClr val="212529"/>
                </a:solidFill>
                <a:effectLst/>
                <a:latin typeface="Roboto"/>
              </a:rPr>
              <a:t>đến</a:t>
            </a:r>
            <a:r>
              <a:rPr kumimoji="0" lang="en-US" altLang="en-US" sz="2000" b="0" i="0" u="none" strike="noStrike" cap="none" normalizeH="0" baseline="0" dirty="0">
                <a:ln>
                  <a:noFill/>
                </a:ln>
                <a:solidFill>
                  <a:srgbClr val="212529"/>
                </a:solidFill>
                <a:effectLst/>
                <a:latin typeface="Roboto"/>
              </a:rPr>
              <a:t> </a:t>
            </a:r>
            <a:r>
              <a:rPr kumimoji="0" lang="en-US" altLang="en-US" sz="2000" b="0" i="0" u="none" strike="noStrike" cap="none" normalizeH="0" baseline="0" dirty="0" err="1">
                <a:ln>
                  <a:noFill/>
                </a:ln>
                <a:solidFill>
                  <a:srgbClr val="212529"/>
                </a:solidFill>
                <a:effectLst/>
                <a:latin typeface="Roboto"/>
              </a:rPr>
              <a:t>vách</a:t>
            </a:r>
            <a:r>
              <a:rPr kumimoji="0" lang="en-US" altLang="en-US" sz="2000" b="0" i="0" u="none" strike="noStrike" cap="none" normalizeH="0" baseline="0" dirty="0">
                <a:ln>
                  <a:noFill/>
                </a:ln>
                <a:solidFill>
                  <a:srgbClr val="212529"/>
                </a:solidFill>
                <a:effectLst/>
                <a:latin typeface="Roboto"/>
              </a:rPr>
              <a:t> </a:t>
            </a:r>
            <a:r>
              <a:rPr kumimoji="0" lang="en-US" altLang="en-US" sz="2000" b="0" i="0" u="none" strike="noStrike" cap="none" normalizeH="0" baseline="0" dirty="0" err="1">
                <a:ln>
                  <a:noFill/>
                </a:ln>
                <a:solidFill>
                  <a:srgbClr val="212529"/>
                </a:solidFill>
                <a:effectLst/>
                <a:latin typeface="Roboto"/>
              </a:rPr>
              <a:t>đá</a:t>
            </a:r>
            <a:r>
              <a:rPr kumimoji="0" lang="en-US" altLang="en-US" sz="2000" b="0" i="0" u="none" strike="noStrike" cap="none" normalizeH="0" baseline="0" dirty="0">
                <a:ln>
                  <a:noFill/>
                </a:ln>
                <a:solidFill>
                  <a:srgbClr val="212529"/>
                </a:solidFill>
                <a:effectLst/>
                <a:latin typeface="Roboto"/>
              </a:rPr>
              <a:t>.</a:t>
            </a:r>
            <a:endParaRPr kumimoji="0" lang="en-US" altLang="en-US" sz="2000" b="0" i="0" u="none" strike="noStrike" cap="none" normalizeH="0" baseline="0" dirty="0">
              <a:ln>
                <a:noFill/>
              </a:ln>
              <a:solidFill>
                <a:schemeClr val="tx1"/>
              </a:solidFill>
              <a:effectLst/>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0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Ta </a:t>
            </a:r>
            <a:r>
              <a:rPr kumimoji="0" lang="en-US" altLang="en-US" sz="20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có</a:t>
            </a:r>
            <a:r>
              <a:rPr kumimoji="0" lang="en-US" altLang="en-US" sz="20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lang="en-US" altLang="en-US" sz="2000" dirty="0">
                <a:solidFill>
                  <a:srgbClr val="212529"/>
                </a:solidFill>
                <a:latin typeface="Roboto"/>
              </a:rPr>
              <a:t>S = </a:t>
            </a:r>
            <a:r>
              <a:rPr lang="en-US" altLang="en-US" sz="2000" u="sng" dirty="0">
                <a:solidFill>
                  <a:srgbClr val="212529"/>
                </a:solidFill>
                <a:latin typeface="Roboto"/>
              </a:rPr>
              <a:t>v.t</a:t>
            </a:r>
            <a:r>
              <a:rPr lang="en-US" altLang="en-US" sz="2000" dirty="0">
                <a:solidFill>
                  <a:srgbClr val="212529"/>
                </a:solidFill>
                <a:latin typeface="Roboto"/>
              </a:rPr>
              <a:t>  = </a:t>
            </a:r>
            <a:r>
              <a:rPr lang="en-US" altLang="en-US" sz="2000" u="sng" dirty="0">
                <a:solidFill>
                  <a:srgbClr val="212529"/>
                </a:solidFill>
                <a:latin typeface="Roboto"/>
              </a:rPr>
              <a:t>343 . 1,2  </a:t>
            </a:r>
            <a:r>
              <a:rPr lang="en-US" altLang="en-US" sz="2000" dirty="0">
                <a:solidFill>
                  <a:srgbClr val="212529"/>
                </a:solidFill>
                <a:latin typeface="Roboto"/>
              </a:rPr>
              <a:t>= 206 m    </a:t>
            </a: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000" b="0" i="0" u="none" strike="noStrike" cap="none" normalizeH="0" baseline="0" dirty="0">
                <a:ln>
                  <a:noFill/>
                </a:ln>
                <a:solidFill>
                  <a:srgbClr val="212529"/>
                </a:solidFill>
                <a:effectLst/>
                <a:latin typeface="Roboto"/>
              </a:rPr>
              <a:t>	</a:t>
            </a:r>
            <a:r>
              <a:rPr lang="en-US" altLang="en-US" sz="2000" dirty="0">
                <a:solidFill>
                  <a:srgbClr val="212529"/>
                </a:solidFill>
                <a:latin typeface="Roboto"/>
              </a:rPr>
              <a:t>       2            2 </a:t>
            </a:r>
            <a:endParaRPr kumimoji="0" lang="en-US" altLang="en-US" sz="2000" b="0" i="0" u="none" strike="noStrike" cap="none" normalizeH="0" baseline="0" dirty="0">
              <a:ln>
                <a:noFill/>
              </a:ln>
              <a:solidFill>
                <a:srgbClr val="212529"/>
              </a:solidFill>
              <a:effectLst/>
              <a:latin typeface="Roboto"/>
            </a:endParaRPr>
          </a:p>
        </p:txBody>
      </p:sp>
      <p:sp>
        <p:nvSpPr>
          <p:cNvPr id="5" name="AutoShape 6" descr="d equals fraction numerator v. t over denominator 2 end fraction equals fraction numerator 343.1 , 2 over denominator 2 end fraction almost equal to 206 text   end text m"/>
          <p:cNvSpPr>
            <a:spLocks noChangeAspect="1" noChangeArrowheads="1"/>
          </p:cNvSpPr>
          <p:nvPr/>
        </p:nvSpPr>
        <p:spPr bwMode="auto">
          <a:xfrm>
            <a:off x="155575" y="-144463"/>
            <a:ext cx="1816916" cy="18169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37642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BT Khoa học tự nhiên 7 Bài 14: Phản xạ âm - Chân trời sáng tạo (ảnh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930" y="3513909"/>
            <a:ext cx="3456670" cy="297833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9930" y="146859"/>
            <a:ext cx="10707189" cy="2862322"/>
          </a:xfrm>
          <a:prstGeom prst="rect">
            <a:avLst/>
          </a:prstGeom>
        </p:spPr>
        <p:txBody>
          <a:bodyPr wrap="square">
            <a:spAutoFit/>
          </a:bodyPr>
          <a:lstStyle/>
          <a:p>
            <a:pPr>
              <a:lnSpc>
                <a:spcPct val="150000"/>
              </a:lnSpc>
            </a:pPr>
            <a:r>
              <a:rPr lang="en-US" sz="2400" dirty="0" err="1">
                <a:solidFill>
                  <a:srgbClr val="FF0000"/>
                </a:solidFill>
                <a:latin typeface="Times New Roman" panose="02020603050405020304" pitchFamily="18" charset="0"/>
                <a:cs typeface="Times New Roman" panose="02020603050405020304" pitchFamily="18" charset="0"/>
              </a:rPr>
              <a:t>Câu</a:t>
            </a:r>
            <a:r>
              <a:rPr lang="en-US" sz="2400" dirty="0">
                <a:solidFill>
                  <a:srgbClr val="FF0000"/>
                </a:solidFill>
                <a:latin typeface="Times New Roman" panose="02020603050405020304" pitchFamily="18" charset="0"/>
                <a:cs typeface="Times New Roman" panose="02020603050405020304" pitchFamily="18" charset="0"/>
              </a:rPr>
              <a:t> 2. </a:t>
            </a:r>
            <a:r>
              <a:rPr lang="vi-VN" sz="2400" dirty="0">
                <a:solidFill>
                  <a:srgbClr val="FF0000"/>
                </a:solidFill>
                <a:latin typeface="Times New Roman" panose="02020603050405020304" pitchFamily="18" charset="0"/>
                <a:cs typeface="Times New Roman" panose="02020603050405020304" pitchFamily="18" charset="0"/>
              </a:rPr>
              <a:t>Một tàu chiến sử dụng sonar (máy phát và thu tín hiệu sóng âm dưới nước) để phát hiện sự xuất hiện của một tàu ngầm trong bùng biển lân cận. Giả sử tàu thu được tín hiệu sonar phản hồi có thời gian truyền khứ hồi (từ tàu chiến đến tàu ngầm và ngược lại) là 3,6 s. Khi đó, tàu ngầm ở cách tàu chiến bao xa? Biết tốc độ truyền sóng âm trong nước biển là 1 500 m/s.</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4941569" y="3186661"/>
            <a:ext cx="6096000" cy="2954655"/>
          </a:xfrm>
          <a:prstGeom prst="rect">
            <a:avLst/>
          </a:prstGeom>
        </p:spPr>
        <p:txBody>
          <a:bodyPr>
            <a:spAutoFit/>
          </a:bodyPr>
          <a:lstStyle/>
          <a:p>
            <a:pPr algn="just">
              <a:lnSpc>
                <a:spcPct val="150000"/>
              </a:lnSpc>
            </a:pPr>
            <a:r>
              <a:rPr lang="en-US" sz="2800" dirty="0" err="1">
                <a:solidFill>
                  <a:srgbClr val="212529"/>
                </a:solidFill>
                <a:latin typeface="Roboto"/>
              </a:rPr>
              <a:t>Khoảng</a:t>
            </a:r>
            <a:r>
              <a:rPr lang="en-US" sz="2800" dirty="0">
                <a:solidFill>
                  <a:srgbClr val="212529"/>
                </a:solidFill>
                <a:latin typeface="Roboto"/>
              </a:rPr>
              <a:t> </a:t>
            </a:r>
            <a:r>
              <a:rPr lang="en-US" sz="2800" dirty="0" err="1">
                <a:solidFill>
                  <a:srgbClr val="212529"/>
                </a:solidFill>
                <a:latin typeface="Roboto"/>
              </a:rPr>
              <a:t>cách</a:t>
            </a:r>
            <a:r>
              <a:rPr lang="en-US" sz="2800" dirty="0">
                <a:solidFill>
                  <a:srgbClr val="212529"/>
                </a:solidFill>
                <a:latin typeface="Roboto"/>
              </a:rPr>
              <a:t> </a:t>
            </a:r>
            <a:r>
              <a:rPr lang="en-US" sz="2800" dirty="0" err="1">
                <a:solidFill>
                  <a:srgbClr val="212529"/>
                </a:solidFill>
                <a:latin typeface="Roboto"/>
              </a:rPr>
              <a:t>giữa</a:t>
            </a:r>
            <a:r>
              <a:rPr lang="en-US" sz="2800" dirty="0">
                <a:solidFill>
                  <a:srgbClr val="212529"/>
                </a:solidFill>
                <a:latin typeface="Roboto"/>
              </a:rPr>
              <a:t> </a:t>
            </a:r>
            <a:r>
              <a:rPr lang="en-US" sz="2800" dirty="0" err="1">
                <a:solidFill>
                  <a:srgbClr val="212529"/>
                </a:solidFill>
                <a:latin typeface="Roboto"/>
              </a:rPr>
              <a:t>tàu</a:t>
            </a:r>
            <a:r>
              <a:rPr lang="en-US" sz="2800" dirty="0">
                <a:solidFill>
                  <a:srgbClr val="212529"/>
                </a:solidFill>
                <a:latin typeface="Roboto"/>
              </a:rPr>
              <a:t> </a:t>
            </a:r>
            <a:r>
              <a:rPr lang="en-US" sz="2800" dirty="0" err="1">
                <a:solidFill>
                  <a:srgbClr val="212529"/>
                </a:solidFill>
                <a:latin typeface="Roboto"/>
              </a:rPr>
              <a:t>chiến</a:t>
            </a:r>
            <a:r>
              <a:rPr lang="en-US" sz="2800" dirty="0">
                <a:solidFill>
                  <a:srgbClr val="212529"/>
                </a:solidFill>
                <a:latin typeface="Roboto"/>
              </a:rPr>
              <a:t> </a:t>
            </a:r>
            <a:r>
              <a:rPr lang="en-US" sz="2800" dirty="0" err="1">
                <a:solidFill>
                  <a:srgbClr val="212529"/>
                </a:solidFill>
                <a:latin typeface="Roboto"/>
              </a:rPr>
              <a:t>và</a:t>
            </a:r>
            <a:r>
              <a:rPr lang="en-US" sz="2800" dirty="0">
                <a:solidFill>
                  <a:srgbClr val="212529"/>
                </a:solidFill>
                <a:latin typeface="Roboto"/>
              </a:rPr>
              <a:t> </a:t>
            </a:r>
            <a:r>
              <a:rPr lang="en-US" sz="2800" dirty="0" err="1">
                <a:solidFill>
                  <a:srgbClr val="212529"/>
                </a:solidFill>
                <a:latin typeface="Roboto"/>
              </a:rPr>
              <a:t>tàu</a:t>
            </a:r>
            <a:r>
              <a:rPr lang="en-US" sz="2800" dirty="0">
                <a:solidFill>
                  <a:srgbClr val="212529"/>
                </a:solidFill>
                <a:latin typeface="Roboto"/>
              </a:rPr>
              <a:t> </a:t>
            </a:r>
            <a:r>
              <a:rPr lang="en-US" sz="2800" dirty="0" err="1">
                <a:solidFill>
                  <a:srgbClr val="212529"/>
                </a:solidFill>
                <a:latin typeface="Roboto"/>
              </a:rPr>
              <a:t>ngầm</a:t>
            </a:r>
            <a:r>
              <a:rPr lang="en-US" sz="2800" dirty="0">
                <a:solidFill>
                  <a:srgbClr val="212529"/>
                </a:solidFill>
                <a:latin typeface="Roboto"/>
              </a:rPr>
              <a:t> </a:t>
            </a:r>
            <a:r>
              <a:rPr lang="en-US" sz="2800" dirty="0" err="1">
                <a:solidFill>
                  <a:srgbClr val="212529"/>
                </a:solidFill>
                <a:latin typeface="Roboto"/>
              </a:rPr>
              <a:t>là</a:t>
            </a:r>
            <a:endParaRPr lang="en-US" sz="2800" dirty="0">
              <a:solidFill>
                <a:srgbClr val="212529"/>
              </a:solidFill>
              <a:latin typeface="Roboto"/>
            </a:endParaRPr>
          </a:p>
          <a:p>
            <a:pPr lvl="0" algn="just" eaLnBrk="0" fontAlgn="base" hangingPunct="0">
              <a:lnSpc>
                <a:spcPct val="150000"/>
              </a:lnSpc>
              <a:spcBef>
                <a:spcPct val="0"/>
              </a:spcBef>
              <a:spcAft>
                <a:spcPct val="0"/>
              </a:spcAft>
            </a:pPr>
            <a:r>
              <a:rPr lang="en-US" altLang="en-US" sz="2800" dirty="0">
                <a:solidFill>
                  <a:srgbClr val="212529"/>
                </a:solidFill>
                <a:latin typeface="Times New Roman" panose="02020603050405020304" pitchFamily="18" charset="0"/>
                <a:cs typeface="Times New Roman" panose="02020603050405020304" pitchFamily="18" charset="0"/>
              </a:rPr>
              <a:t>    </a:t>
            </a:r>
            <a:r>
              <a:rPr lang="en-US" altLang="en-US" sz="2800" dirty="0">
                <a:solidFill>
                  <a:srgbClr val="212529"/>
                </a:solidFill>
                <a:latin typeface="Roboto"/>
              </a:rPr>
              <a:t>S = </a:t>
            </a:r>
            <a:r>
              <a:rPr lang="en-US" altLang="en-US" sz="2800" u="sng" dirty="0">
                <a:solidFill>
                  <a:srgbClr val="212529"/>
                </a:solidFill>
                <a:latin typeface="Roboto"/>
              </a:rPr>
              <a:t>v.t</a:t>
            </a:r>
            <a:r>
              <a:rPr lang="en-US" altLang="en-US" sz="2800" dirty="0">
                <a:solidFill>
                  <a:srgbClr val="212529"/>
                </a:solidFill>
                <a:latin typeface="Roboto"/>
              </a:rPr>
              <a:t>  = </a:t>
            </a:r>
            <a:r>
              <a:rPr lang="en-US" altLang="en-US" sz="2800" u="sng" dirty="0">
                <a:solidFill>
                  <a:srgbClr val="212529"/>
                </a:solidFill>
                <a:latin typeface="Roboto"/>
              </a:rPr>
              <a:t>1500 . 3,6 </a:t>
            </a:r>
            <a:r>
              <a:rPr lang="en-US" altLang="en-US" sz="2800" dirty="0">
                <a:solidFill>
                  <a:srgbClr val="212529"/>
                </a:solidFill>
                <a:latin typeface="Roboto"/>
              </a:rPr>
              <a:t>= 2700 m    </a:t>
            </a:r>
          </a:p>
          <a:p>
            <a:pPr lvl="0" algn="just" eaLnBrk="0" fontAlgn="base" hangingPunct="0">
              <a:lnSpc>
                <a:spcPct val="150000"/>
              </a:lnSpc>
              <a:spcBef>
                <a:spcPct val="0"/>
              </a:spcBef>
              <a:spcAft>
                <a:spcPct val="0"/>
              </a:spcAft>
            </a:pPr>
            <a:r>
              <a:rPr lang="en-US" altLang="en-US" sz="2800" dirty="0">
                <a:solidFill>
                  <a:srgbClr val="212529"/>
                </a:solidFill>
                <a:latin typeface="Roboto"/>
              </a:rPr>
              <a:t>           2            2 </a:t>
            </a:r>
          </a:p>
          <a:p>
            <a:pPr algn="just"/>
            <a:endParaRPr lang="en-US" b="0" i="0" dirty="0">
              <a:solidFill>
                <a:srgbClr val="212529"/>
              </a:solidFill>
              <a:effectLst/>
              <a:latin typeface="Roboto"/>
            </a:endParaRPr>
          </a:p>
        </p:txBody>
      </p:sp>
    </p:spTree>
    <p:extLst>
      <p:ext uri="{BB962C8B-B14F-4D97-AF65-F5344CB8AC3E}">
        <p14:creationId xmlns:p14="http://schemas.microsoft.com/office/powerpoint/2010/main" val="2972812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6116A7B-F062-2D20-0423-D7CB9E4B8748}"/>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6FAFBE03-D0FB-D616-FF27-842E1CAE82DF}"/>
              </a:ext>
            </a:extLst>
          </p:cNvPr>
          <p:cNvPicPr/>
          <p:nvPr/>
        </p:nvPicPr>
        <p:blipFill>
          <a:blip r:embed="rId2"/>
          <a:stretch>
            <a:fillRect/>
          </a:stretch>
        </p:blipFill>
        <p:spPr>
          <a:xfrm>
            <a:off x="705395" y="143691"/>
            <a:ext cx="10136777" cy="6270171"/>
          </a:xfrm>
          <a:prstGeom prst="rect">
            <a:avLst/>
          </a:prstGeom>
        </p:spPr>
      </p:pic>
      <p:sp>
        <p:nvSpPr>
          <p:cNvPr id="4" name="Title 1"/>
          <p:cNvSpPr txBox="1">
            <a:spLocks/>
          </p:cNvSpPr>
          <p:nvPr/>
        </p:nvSpPr>
        <p:spPr>
          <a:xfrm>
            <a:off x="1000397" y="5088299"/>
            <a:ext cx="9546771" cy="1325563"/>
          </a:xfrm>
          <a:prstGeom prst="rect">
            <a:avLst/>
          </a:prstGeom>
          <a:solidFill>
            <a:schemeClr val="bg1"/>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sùi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rèm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len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55918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45B88186-61F0-4AE3-988C-64C4860E9632}"/>
              </a:ext>
            </a:extLst>
          </p:cNvPr>
          <p:cNvSpPr>
            <a:spLocks noGrp="1" noChangeArrowheads="1"/>
          </p:cNvSpPr>
          <p:nvPr>
            <p:ph type="title"/>
          </p:nvPr>
        </p:nvSpPr>
        <p:spPr>
          <a:xfrm>
            <a:off x="1981200" y="152400"/>
            <a:ext cx="8686800" cy="534988"/>
          </a:xfrm>
        </p:spPr>
        <p:txBody>
          <a:bodyPr anchor="t"/>
          <a:lstStyle/>
          <a:p>
            <a:pPr algn="l"/>
            <a:r>
              <a:rPr lang="en-US" altLang="en-US" sz="2800" b="1" i="1" u="sng">
                <a:solidFill>
                  <a:srgbClr val="FF0000"/>
                </a:solidFill>
              </a:rPr>
              <a:t>TRÒ CHƠI Ô CHỮ </a:t>
            </a:r>
          </a:p>
        </p:txBody>
      </p:sp>
      <p:sp>
        <p:nvSpPr>
          <p:cNvPr id="44034" name="Line 3">
            <a:extLst>
              <a:ext uri="{FF2B5EF4-FFF2-40B4-BE49-F238E27FC236}">
                <a16:creationId xmlns:a16="http://schemas.microsoft.com/office/drawing/2014/main" id="{707A0D48-1279-4F3E-BC27-068DA2E70CFA}"/>
              </a:ext>
            </a:extLst>
          </p:cNvPr>
          <p:cNvSpPr>
            <a:spLocks noChangeShapeType="1"/>
          </p:cNvSpPr>
          <p:nvPr/>
        </p:nvSpPr>
        <p:spPr bwMode="auto">
          <a:xfrm>
            <a:off x="9144000" y="5486400"/>
            <a:ext cx="5080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a:lstStyle/>
          <a:p>
            <a:endParaRPr lang="en-US"/>
          </a:p>
        </p:txBody>
      </p:sp>
      <p:sp>
        <p:nvSpPr>
          <p:cNvPr id="44035" name="Line 4">
            <a:extLst>
              <a:ext uri="{FF2B5EF4-FFF2-40B4-BE49-F238E27FC236}">
                <a16:creationId xmlns:a16="http://schemas.microsoft.com/office/drawing/2014/main" id="{24C34C92-0A6A-4C8D-A112-48E7FEBA58A6}"/>
              </a:ext>
            </a:extLst>
          </p:cNvPr>
          <p:cNvSpPr>
            <a:spLocks noChangeShapeType="1"/>
          </p:cNvSpPr>
          <p:nvPr/>
        </p:nvSpPr>
        <p:spPr bwMode="auto">
          <a:xfrm>
            <a:off x="9144000" y="1397000"/>
            <a:ext cx="5080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a:lstStyle/>
          <a:p>
            <a:endParaRPr lang="en-US"/>
          </a:p>
        </p:txBody>
      </p:sp>
      <p:grpSp>
        <p:nvGrpSpPr>
          <p:cNvPr id="44036" name="Group 5">
            <a:extLst>
              <a:ext uri="{FF2B5EF4-FFF2-40B4-BE49-F238E27FC236}">
                <a16:creationId xmlns:a16="http://schemas.microsoft.com/office/drawing/2014/main" id="{0F4B6506-13DF-42A2-B23F-0255E8070300}"/>
              </a:ext>
            </a:extLst>
          </p:cNvPr>
          <p:cNvGrpSpPr>
            <a:grpSpLocks/>
          </p:cNvGrpSpPr>
          <p:nvPr/>
        </p:nvGrpSpPr>
        <p:grpSpPr bwMode="auto">
          <a:xfrm>
            <a:off x="2057400" y="2136776"/>
            <a:ext cx="7086600" cy="4264025"/>
            <a:chOff x="336" y="816"/>
            <a:chExt cx="4464" cy="2686"/>
          </a:xfrm>
        </p:grpSpPr>
        <p:sp>
          <p:nvSpPr>
            <p:cNvPr id="44173" name="Line 6">
              <a:extLst>
                <a:ext uri="{FF2B5EF4-FFF2-40B4-BE49-F238E27FC236}">
                  <a16:creationId xmlns:a16="http://schemas.microsoft.com/office/drawing/2014/main" id="{E605ECBF-7914-4B1A-B516-889A1C05AB05}"/>
                </a:ext>
              </a:extLst>
            </p:cNvPr>
            <p:cNvSpPr>
              <a:spLocks noChangeShapeType="1"/>
            </p:cNvSpPr>
            <p:nvPr/>
          </p:nvSpPr>
          <p:spPr bwMode="auto">
            <a:xfrm>
              <a:off x="3840" y="3456"/>
              <a:ext cx="32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en-US"/>
            </a:p>
          </p:txBody>
        </p:sp>
        <p:sp>
          <p:nvSpPr>
            <p:cNvPr id="44174" name="Line 7">
              <a:extLst>
                <a:ext uri="{FF2B5EF4-FFF2-40B4-BE49-F238E27FC236}">
                  <a16:creationId xmlns:a16="http://schemas.microsoft.com/office/drawing/2014/main" id="{19AB42B0-ECBD-4354-813A-6EF795EB638F}"/>
                </a:ext>
              </a:extLst>
            </p:cNvPr>
            <p:cNvSpPr>
              <a:spLocks noChangeShapeType="1"/>
            </p:cNvSpPr>
            <p:nvPr/>
          </p:nvSpPr>
          <p:spPr bwMode="auto">
            <a:xfrm>
              <a:off x="4480" y="3456"/>
              <a:ext cx="32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a:lstStyle/>
            <a:p>
              <a:endParaRPr lang="en-US"/>
            </a:p>
          </p:txBody>
        </p:sp>
        <p:sp>
          <p:nvSpPr>
            <p:cNvPr id="44175" name="Line 8">
              <a:extLst>
                <a:ext uri="{FF2B5EF4-FFF2-40B4-BE49-F238E27FC236}">
                  <a16:creationId xmlns:a16="http://schemas.microsoft.com/office/drawing/2014/main" id="{CB9C9AEB-6CEB-476F-8A26-E9045C62FAD8}"/>
                </a:ext>
              </a:extLst>
            </p:cNvPr>
            <p:cNvSpPr>
              <a:spLocks noChangeShapeType="1"/>
            </p:cNvSpPr>
            <p:nvPr/>
          </p:nvSpPr>
          <p:spPr bwMode="auto">
            <a:xfrm>
              <a:off x="4160" y="3456"/>
              <a:ext cx="32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en-US"/>
            </a:p>
          </p:txBody>
        </p:sp>
        <p:grpSp>
          <p:nvGrpSpPr>
            <p:cNvPr id="44176" name="Group 9">
              <a:extLst>
                <a:ext uri="{FF2B5EF4-FFF2-40B4-BE49-F238E27FC236}">
                  <a16:creationId xmlns:a16="http://schemas.microsoft.com/office/drawing/2014/main" id="{043EEBD6-041E-4E55-824B-29326EF12AE0}"/>
                </a:ext>
              </a:extLst>
            </p:cNvPr>
            <p:cNvGrpSpPr>
              <a:grpSpLocks/>
            </p:cNvGrpSpPr>
            <p:nvPr/>
          </p:nvGrpSpPr>
          <p:grpSpPr bwMode="auto">
            <a:xfrm>
              <a:off x="1536" y="1584"/>
              <a:ext cx="3248" cy="366"/>
              <a:chOff x="2240" y="1611"/>
              <a:chExt cx="3200" cy="366"/>
            </a:xfrm>
          </p:grpSpPr>
          <p:sp>
            <p:nvSpPr>
              <p:cNvPr id="44283" name="Rectangle 10">
                <a:extLst>
                  <a:ext uri="{FF2B5EF4-FFF2-40B4-BE49-F238E27FC236}">
                    <a16:creationId xmlns:a16="http://schemas.microsoft.com/office/drawing/2014/main" id="{5EF384BF-3BBF-4E54-B38F-7905C0FA45C9}"/>
                  </a:ext>
                </a:extLst>
              </p:cNvPr>
              <p:cNvSpPr>
                <a:spLocks noChangeArrowheads="1"/>
              </p:cNvSpPr>
              <p:nvPr/>
            </p:nvSpPr>
            <p:spPr bwMode="auto">
              <a:xfrm>
                <a:off x="4800" y="1611"/>
                <a:ext cx="320" cy="3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20000"/>
                  </a:spcBef>
                </a:pPr>
                <a:endParaRPr lang="en-US" altLang="en-US" sz="2800">
                  <a:latin typeface=".VnTimeH" panose="020B7200000000000000" pitchFamily="34" charset="0"/>
                </a:endParaRPr>
              </a:p>
            </p:txBody>
          </p:sp>
          <p:sp>
            <p:nvSpPr>
              <p:cNvPr id="44284" name="Rectangle 11">
                <a:extLst>
                  <a:ext uri="{FF2B5EF4-FFF2-40B4-BE49-F238E27FC236}">
                    <a16:creationId xmlns:a16="http://schemas.microsoft.com/office/drawing/2014/main" id="{1F0814CF-33EE-490E-8E71-6B7F636FABF0}"/>
                  </a:ext>
                </a:extLst>
              </p:cNvPr>
              <p:cNvSpPr>
                <a:spLocks noChangeArrowheads="1"/>
              </p:cNvSpPr>
              <p:nvPr/>
            </p:nvSpPr>
            <p:spPr bwMode="auto">
              <a:xfrm>
                <a:off x="4480" y="1611"/>
                <a:ext cx="320" cy="3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285" name="Rectangle 12">
                <a:extLst>
                  <a:ext uri="{FF2B5EF4-FFF2-40B4-BE49-F238E27FC236}">
                    <a16:creationId xmlns:a16="http://schemas.microsoft.com/office/drawing/2014/main" id="{D1A35AD4-5091-4CEE-85A1-F9F223CDEB34}"/>
                  </a:ext>
                </a:extLst>
              </p:cNvPr>
              <p:cNvSpPr>
                <a:spLocks noChangeArrowheads="1"/>
              </p:cNvSpPr>
              <p:nvPr/>
            </p:nvSpPr>
            <p:spPr bwMode="auto">
              <a:xfrm>
                <a:off x="5120" y="1611"/>
                <a:ext cx="320" cy="366"/>
              </a:xfrm>
              <a:prstGeom prst="rect">
                <a:avLst/>
              </a:prstGeom>
              <a:solidFill>
                <a:srgbClr val="FFFF00"/>
              </a:solidFill>
              <a:ln w="9525">
                <a:solidFill>
                  <a:schemeClr val="tx1"/>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solidFill>
                      <a:srgbClr val="0000FF"/>
                    </a:solidFill>
                    <a:latin typeface=".VnTimeH" panose="020B7200000000000000" pitchFamily="34" charset="0"/>
                  </a:rPr>
                  <a:t>3</a:t>
                </a:r>
              </a:p>
            </p:txBody>
          </p:sp>
          <p:sp>
            <p:nvSpPr>
              <p:cNvPr id="44286" name="Rectangle 13">
                <a:extLst>
                  <a:ext uri="{FF2B5EF4-FFF2-40B4-BE49-F238E27FC236}">
                    <a16:creationId xmlns:a16="http://schemas.microsoft.com/office/drawing/2014/main" id="{1B6DB786-FFFE-4DB1-AD35-C830406E5371}"/>
                  </a:ext>
                </a:extLst>
              </p:cNvPr>
              <p:cNvSpPr>
                <a:spLocks noChangeArrowheads="1"/>
              </p:cNvSpPr>
              <p:nvPr/>
            </p:nvSpPr>
            <p:spPr bwMode="auto">
              <a:xfrm>
                <a:off x="4160" y="1611"/>
                <a:ext cx="320" cy="3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287" name="Rectangle 14">
                <a:extLst>
                  <a:ext uri="{FF2B5EF4-FFF2-40B4-BE49-F238E27FC236}">
                    <a16:creationId xmlns:a16="http://schemas.microsoft.com/office/drawing/2014/main" id="{E6B0F00F-B26F-4D6D-933E-7E5E3382407D}"/>
                  </a:ext>
                </a:extLst>
              </p:cNvPr>
              <p:cNvSpPr>
                <a:spLocks noChangeArrowheads="1"/>
              </p:cNvSpPr>
              <p:nvPr/>
            </p:nvSpPr>
            <p:spPr bwMode="auto">
              <a:xfrm>
                <a:off x="3840" y="1611"/>
                <a:ext cx="320" cy="366"/>
              </a:xfrm>
              <a:prstGeom prst="rect">
                <a:avLst/>
              </a:prstGeom>
              <a:solidFill>
                <a:schemeClr val="accent1"/>
              </a:solidFill>
              <a:ln w="9525">
                <a:solidFill>
                  <a:schemeClr val="tx1"/>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288" name="Rectangle 15">
                <a:extLst>
                  <a:ext uri="{FF2B5EF4-FFF2-40B4-BE49-F238E27FC236}">
                    <a16:creationId xmlns:a16="http://schemas.microsoft.com/office/drawing/2014/main" id="{F7219753-506D-4589-9E83-BB3B87501EE4}"/>
                  </a:ext>
                </a:extLst>
              </p:cNvPr>
              <p:cNvSpPr>
                <a:spLocks noChangeArrowheads="1"/>
              </p:cNvSpPr>
              <p:nvPr/>
            </p:nvSpPr>
            <p:spPr bwMode="auto">
              <a:xfrm>
                <a:off x="3520" y="1611"/>
                <a:ext cx="320" cy="366"/>
              </a:xfrm>
              <a:prstGeom prst="rect">
                <a:avLst/>
              </a:prstGeom>
              <a:solidFill>
                <a:schemeClr val="accent1"/>
              </a:solidFill>
              <a:ln w="9525">
                <a:solidFill>
                  <a:schemeClr val="tx1"/>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289" name="Rectangle 16">
                <a:extLst>
                  <a:ext uri="{FF2B5EF4-FFF2-40B4-BE49-F238E27FC236}">
                    <a16:creationId xmlns:a16="http://schemas.microsoft.com/office/drawing/2014/main" id="{7DC48161-076D-4990-9C36-7D6160E5786D}"/>
                  </a:ext>
                </a:extLst>
              </p:cNvPr>
              <p:cNvSpPr>
                <a:spLocks noChangeArrowheads="1"/>
              </p:cNvSpPr>
              <p:nvPr/>
            </p:nvSpPr>
            <p:spPr bwMode="auto">
              <a:xfrm>
                <a:off x="3200" y="1611"/>
                <a:ext cx="320" cy="366"/>
              </a:xfrm>
              <a:prstGeom prst="rect">
                <a:avLst/>
              </a:prstGeom>
              <a:solidFill>
                <a:schemeClr val="accent1"/>
              </a:solidFill>
              <a:ln w="9525">
                <a:solidFill>
                  <a:schemeClr val="tx1"/>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290" name="Rectangle 17">
                <a:extLst>
                  <a:ext uri="{FF2B5EF4-FFF2-40B4-BE49-F238E27FC236}">
                    <a16:creationId xmlns:a16="http://schemas.microsoft.com/office/drawing/2014/main" id="{B86E30B4-1B4F-44CD-B68C-5218E4250845}"/>
                  </a:ext>
                </a:extLst>
              </p:cNvPr>
              <p:cNvSpPr>
                <a:spLocks noChangeArrowheads="1"/>
              </p:cNvSpPr>
              <p:nvPr/>
            </p:nvSpPr>
            <p:spPr bwMode="auto">
              <a:xfrm>
                <a:off x="2880" y="1611"/>
                <a:ext cx="320" cy="366"/>
              </a:xfrm>
              <a:prstGeom prst="rect">
                <a:avLst/>
              </a:prstGeom>
              <a:solidFill>
                <a:schemeClr val="accent1"/>
              </a:solidFill>
              <a:ln w="9525">
                <a:solidFill>
                  <a:schemeClr val="tx1"/>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291" name="Rectangle 18">
                <a:extLst>
                  <a:ext uri="{FF2B5EF4-FFF2-40B4-BE49-F238E27FC236}">
                    <a16:creationId xmlns:a16="http://schemas.microsoft.com/office/drawing/2014/main" id="{CBF5E279-0E31-4365-AAFE-9C2AAA7293C7}"/>
                  </a:ext>
                </a:extLst>
              </p:cNvPr>
              <p:cNvSpPr>
                <a:spLocks noChangeArrowheads="1"/>
              </p:cNvSpPr>
              <p:nvPr/>
            </p:nvSpPr>
            <p:spPr bwMode="auto">
              <a:xfrm>
                <a:off x="2560" y="1611"/>
                <a:ext cx="320" cy="366"/>
              </a:xfrm>
              <a:prstGeom prst="rect">
                <a:avLst/>
              </a:prstGeom>
              <a:solidFill>
                <a:srgbClr val="FFFF00"/>
              </a:solidFill>
              <a:ln w="9525">
                <a:solidFill>
                  <a:schemeClr val="tx1"/>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solidFill>
                    <a:srgbClr val="FF0000"/>
                  </a:solidFill>
                  <a:latin typeface=".VnTimeH" panose="020B7200000000000000" pitchFamily="34" charset="0"/>
                </a:endParaRPr>
              </a:p>
            </p:txBody>
          </p:sp>
          <p:sp>
            <p:nvSpPr>
              <p:cNvPr id="44292" name="Rectangle 19">
                <a:extLst>
                  <a:ext uri="{FF2B5EF4-FFF2-40B4-BE49-F238E27FC236}">
                    <a16:creationId xmlns:a16="http://schemas.microsoft.com/office/drawing/2014/main" id="{C270F7BC-3E1C-4856-81E9-B339B695E5C6}"/>
                  </a:ext>
                </a:extLst>
              </p:cNvPr>
              <p:cNvSpPr>
                <a:spLocks noChangeArrowheads="1"/>
              </p:cNvSpPr>
              <p:nvPr/>
            </p:nvSpPr>
            <p:spPr bwMode="auto">
              <a:xfrm>
                <a:off x="2240" y="1611"/>
                <a:ext cx="320" cy="3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293" name="Line 20">
                <a:extLst>
                  <a:ext uri="{FF2B5EF4-FFF2-40B4-BE49-F238E27FC236}">
                    <a16:creationId xmlns:a16="http://schemas.microsoft.com/office/drawing/2014/main" id="{AC83F5D9-AA1F-45BB-B5C5-CA2329724EA2}"/>
                  </a:ext>
                </a:extLst>
              </p:cNvPr>
              <p:cNvSpPr>
                <a:spLocks noChangeShapeType="1"/>
              </p:cNvSpPr>
              <p:nvPr/>
            </p:nvSpPr>
            <p:spPr bwMode="auto">
              <a:xfrm>
                <a:off x="2560" y="1611"/>
                <a:ext cx="0" cy="36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294" name="Line 21">
                <a:extLst>
                  <a:ext uri="{FF2B5EF4-FFF2-40B4-BE49-F238E27FC236}">
                    <a16:creationId xmlns:a16="http://schemas.microsoft.com/office/drawing/2014/main" id="{6A9689C7-8928-4F6B-BF16-88D5316BDED1}"/>
                  </a:ext>
                </a:extLst>
              </p:cNvPr>
              <p:cNvSpPr>
                <a:spLocks noChangeShapeType="1"/>
              </p:cNvSpPr>
              <p:nvPr/>
            </p:nvSpPr>
            <p:spPr bwMode="auto">
              <a:xfrm>
                <a:off x="4160" y="1611"/>
                <a:ext cx="0" cy="36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295" name="Line 22">
                <a:extLst>
                  <a:ext uri="{FF2B5EF4-FFF2-40B4-BE49-F238E27FC236}">
                    <a16:creationId xmlns:a16="http://schemas.microsoft.com/office/drawing/2014/main" id="{E27947C9-AE91-4E9A-8DE3-20E327311B7E}"/>
                  </a:ext>
                </a:extLst>
              </p:cNvPr>
              <p:cNvSpPr>
                <a:spLocks noChangeShapeType="1"/>
              </p:cNvSpPr>
              <p:nvPr/>
            </p:nvSpPr>
            <p:spPr bwMode="auto">
              <a:xfrm>
                <a:off x="5120" y="1611"/>
                <a:ext cx="32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4177" name="Group 23">
              <a:extLst>
                <a:ext uri="{FF2B5EF4-FFF2-40B4-BE49-F238E27FC236}">
                  <a16:creationId xmlns:a16="http://schemas.microsoft.com/office/drawing/2014/main" id="{FA1683DF-BBFF-415F-859F-5EA68E6DEC23}"/>
                </a:ext>
              </a:extLst>
            </p:cNvPr>
            <p:cNvGrpSpPr>
              <a:grpSpLocks/>
            </p:cNvGrpSpPr>
            <p:nvPr/>
          </p:nvGrpSpPr>
          <p:grpSpPr bwMode="auto">
            <a:xfrm>
              <a:off x="960" y="2736"/>
              <a:ext cx="3840" cy="365"/>
              <a:chOff x="1600" y="2709"/>
              <a:chExt cx="3840" cy="365"/>
            </a:xfrm>
          </p:grpSpPr>
          <p:sp>
            <p:nvSpPr>
              <p:cNvPr id="44265" name="Rectangle 24">
                <a:extLst>
                  <a:ext uri="{FF2B5EF4-FFF2-40B4-BE49-F238E27FC236}">
                    <a16:creationId xmlns:a16="http://schemas.microsoft.com/office/drawing/2014/main" id="{46440789-2647-404F-85EE-9527E79B1506}"/>
                  </a:ext>
                </a:extLst>
              </p:cNvPr>
              <p:cNvSpPr>
                <a:spLocks noChangeArrowheads="1"/>
              </p:cNvSpPr>
              <p:nvPr/>
            </p:nvSpPr>
            <p:spPr bwMode="auto">
              <a:xfrm>
                <a:off x="4800" y="2709"/>
                <a:ext cx="320" cy="3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20000"/>
                  </a:spcBef>
                </a:pPr>
                <a:endParaRPr lang="en-US" altLang="en-US" sz="2800">
                  <a:latin typeface=".VnTimeH" panose="020B7200000000000000" pitchFamily="34" charset="0"/>
                </a:endParaRPr>
              </a:p>
            </p:txBody>
          </p:sp>
          <p:sp>
            <p:nvSpPr>
              <p:cNvPr id="44266" name="Rectangle 25">
                <a:extLst>
                  <a:ext uri="{FF2B5EF4-FFF2-40B4-BE49-F238E27FC236}">
                    <a16:creationId xmlns:a16="http://schemas.microsoft.com/office/drawing/2014/main" id="{5EA0E67F-C22F-4B17-9610-60CFDEC37232}"/>
                  </a:ext>
                </a:extLst>
              </p:cNvPr>
              <p:cNvSpPr>
                <a:spLocks noChangeArrowheads="1"/>
              </p:cNvSpPr>
              <p:nvPr/>
            </p:nvSpPr>
            <p:spPr bwMode="auto">
              <a:xfrm>
                <a:off x="4480" y="2709"/>
                <a:ext cx="320" cy="3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267" name="Rectangle 26">
                <a:extLst>
                  <a:ext uri="{FF2B5EF4-FFF2-40B4-BE49-F238E27FC236}">
                    <a16:creationId xmlns:a16="http://schemas.microsoft.com/office/drawing/2014/main" id="{F8E7AF0E-34C3-43C1-BF1C-403F02DF593D}"/>
                  </a:ext>
                </a:extLst>
              </p:cNvPr>
              <p:cNvSpPr>
                <a:spLocks noChangeArrowheads="1"/>
              </p:cNvSpPr>
              <p:nvPr/>
            </p:nvSpPr>
            <p:spPr bwMode="auto">
              <a:xfrm>
                <a:off x="5120" y="2709"/>
                <a:ext cx="320" cy="365"/>
              </a:xfrm>
              <a:prstGeom prst="rect">
                <a:avLst/>
              </a:prstGeom>
              <a:solidFill>
                <a:srgbClr val="FFFF00"/>
              </a:solidFill>
              <a:ln w="9525">
                <a:solidFill>
                  <a:schemeClr val="tx1"/>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solidFill>
                      <a:srgbClr val="0000FF"/>
                    </a:solidFill>
                    <a:latin typeface=".VnTimeH" panose="020B7200000000000000" pitchFamily="34" charset="0"/>
                  </a:rPr>
                  <a:t>6</a:t>
                </a:r>
              </a:p>
            </p:txBody>
          </p:sp>
          <p:sp>
            <p:nvSpPr>
              <p:cNvPr id="44268" name="Rectangle 27">
                <a:extLst>
                  <a:ext uri="{FF2B5EF4-FFF2-40B4-BE49-F238E27FC236}">
                    <a16:creationId xmlns:a16="http://schemas.microsoft.com/office/drawing/2014/main" id="{9CEFBBBC-6608-46C2-9994-132237E2FFD0}"/>
                  </a:ext>
                </a:extLst>
              </p:cNvPr>
              <p:cNvSpPr>
                <a:spLocks noChangeArrowheads="1"/>
              </p:cNvSpPr>
              <p:nvPr/>
            </p:nvSpPr>
            <p:spPr bwMode="auto">
              <a:xfrm>
                <a:off x="4160" y="2709"/>
                <a:ext cx="320" cy="365"/>
              </a:xfrm>
              <a:prstGeom prst="rect">
                <a:avLst/>
              </a:prstGeom>
              <a:solidFill>
                <a:schemeClr val="accent1"/>
              </a:solidFill>
              <a:ln w="9525">
                <a:solidFill>
                  <a:schemeClr val="tx1"/>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269" name="Rectangle 28">
                <a:extLst>
                  <a:ext uri="{FF2B5EF4-FFF2-40B4-BE49-F238E27FC236}">
                    <a16:creationId xmlns:a16="http://schemas.microsoft.com/office/drawing/2014/main" id="{CC65EAAF-210B-421C-8767-7D7FEF43ADF2}"/>
                  </a:ext>
                </a:extLst>
              </p:cNvPr>
              <p:cNvSpPr>
                <a:spLocks noChangeArrowheads="1"/>
              </p:cNvSpPr>
              <p:nvPr/>
            </p:nvSpPr>
            <p:spPr bwMode="auto">
              <a:xfrm>
                <a:off x="3840" y="2709"/>
                <a:ext cx="320" cy="365"/>
              </a:xfrm>
              <a:prstGeom prst="rect">
                <a:avLst/>
              </a:prstGeom>
              <a:solidFill>
                <a:schemeClr val="accent1"/>
              </a:solidFill>
              <a:ln w="9525">
                <a:solidFill>
                  <a:schemeClr val="tx1"/>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270" name="Rectangle 29">
                <a:extLst>
                  <a:ext uri="{FF2B5EF4-FFF2-40B4-BE49-F238E27FC236}">
                    <a16:creationId xmlns:a16="http://schemas.microsoft.com/office/drawing/2014/main" id="{C4C5A1D1-2387-4757-938C-D4ADCFAEB0CF}"/>
                  </a:ext>
                </a:extLst>
              </p:cNvPr>
              <p:cNvSpPr>
                <a:spLocks noChangeArrowheads="1"/>
              </p:cNvSpPr>
              <p:nvPr/>
            </p:nvSpPr>
            <p:spPr bwMode="auto">
              <a:xfrm>
                <a:off x="3520" y="2709"/>
                <a:ext cx="320" cy="365"/>
              </a:xfrm>
              <a:prstGeom prst="rect">
                <a:avLst/>
              </a:prstGeom>
              <a:solidFill>
                <a:schemeClr val="accent1"/>
              </a:solidFill>
              <a:ln w="9525">
                <a:solidFill>
                  <a:schemeClr val="tx1"/>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271" name="Rectangle 30">
                <a:extLst>
                  <a:ext uri="{FF2B5EF4-FFF2-40B4-BE49-F238E27FC236}">
                    <a16:creationId xmlns:a16="http://schemas.microsoft.com/office/drawing/2014/main" id="{EE53155E-52F0-40C3-A785-99670616981D}"/>
                  </a:ext>
                </a:extLst>
              </p:cNvPr>
              <p:cNvSpPr>
                <a:spLocks noChangeArrowheads="1"/>
              </p:cNvSpPr>
              <p:nvPr/>
            </p:nvSpPr>
            <p:spPr bwMode="auto">
              <a:xfrm>
                <a:off x="3200" y="2709"/>
                <a:ext cx="320" cy="365"/>
              </a:xfrm>
              <a:prstGeom prst="rect">
                <a:avLst/>
              </a:prstGeom>
              <a:solidFill>
                <a:schemeClr val="accent1"/>
              </a:solidFill>
              <a:ln w="9525">
                <a:solidFill>
                  <a:schemeClr val="tx1"/>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272" name="Rectangle 31">
                <a:extLst>
                  <a:ext uri="{FF2B5EF4-FFF2-40B4-BE49-F238E27FC236}">
                    <a16:creationId xmlns:a16="http://schemas.microsoft.com/office/drawing/2014/main" id="{6EFB23EA-163A-4416-A159-A5A90A0F3B4E}"/>
                  </a:ext>
                </a:extLst>
              </p:cNvPr>
              <p:cNvSpPr>
                <a:spLocks noChangeArrowheads="1"/>
              </p:cNvSpPr>
              <p:nvPr/>
            </p:nvSpPr>
            <p:spPr bwMode="auto">
              <a:xfrm>
                <a:off x="2880" y="2709"/>
                <a:ext cx="320" cy="365"/>
              </a:xfrm>
              <a:prstGeom prst="rect">
                <a:avLst/>
              </a:prstGeom>
              <a:solidFill>
                <a:schemeClr val="accent1"/>
              </a:solidFill>
              <a:ln w="9525">
                <a:solidFill>
                  <a:schemeClr val="tx1"/>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273" name="Rectangle 32">
                <a:extLst>
                  <a:ext uri="{FF2B5EF4-FFF2-40B4-BE49-F238E27FC236}">
                    <a16:creationId xmlns:a16="http://schemas.microsoft.com/office/drawing/2014/main" id="{411702BD-8AB6-452F-971C-10D83ABCD837}"/>
                  </a:ext>
                </a:extLst>
              </p:cNvPr>
              <p:cNvSpPr>
                <a:spLocks noChangeArrowheads="1"/>
              </p:cNvSpPr>
              <p:nvPr/>
            </p:nvSpPr>
            <p:spPr bwMode="auto">
              <a:xfrm>
                <a:off x="2560" y="2709"/>
                <a:ext cx="320" cy="365"/>
              </a:xfrm>
              <a:prstGeom prst="rect">
                <a:avLst/>
              </a:prstGeom>
              <a:solidFill>
                <a:srgbClr val="FFFF00"/>
              </a:solidFill>
              <a:ln w="9525">
                <a:solidFill>
                  <a:schemeClr val="tx1"/>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solidFill>
                    <a:srgbClr val="FF0000"/>
                  </a:solidFill>
                  <a:latin typeface=".VnTimeH" panose="020B7200000000000000" pitchFamily="34" charset="0"/>
                </a:endParaRPr>
              </a:p>
            </p:txBody>
          </p:sp>
          <p:sp>
            <p:nvSpPr>
              <p:cNvPr id="44274" name="Rectangle 33">
                <a:extLst>
                  <a:ext uri="{FF2B5EF4-FFF2-40B4-BE49-F238E27FC236}">
                    <a16:creationId xmlns:a16="http://schemas.microsoft.com/office/drawing/2014/main" id="{AB75629C-8CEC-4527-BEA4-8A3F58A1191A}"/>
                  </a:ext>
                </a:extLst>
              </p:cNvPr>
              <p:cNvSpPr>
                <a:spLocks noChangeArrowheads="1"/>
              </p:cNvSpPr>
              <p:nvPr/>
            </p:nvSpPr>
            <p:spPr bwMode="auto">
              <a:xfrm>
                <a:off x="2240" y="2709"/>
                <a:ext cx="320" cy="365"/>
              </a:xfrm>
              <a:prstGeom prst="rect">
                <a:avLst/>
              </a:prstGeom>
              <a:solidFill>
                <a:schemeClr val="accent1"/>
              </a:solidFill>
              <a:ln w="9525">
                <a:solidFill>
                  <a:schemeClr val="tx1"/>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275" name="Rectangle 34">
                <a:extLst>
                  <a:ext uri="{FF2B5EF4-FFF2-40B4-BE49-F238E27FC236}">
                    <a16:creationId xmlns:a16="http://schemas.microsoft.com/office/drawing/2014/main" id="{7E551808-AC86-44A3-93A1-9E6F22E3369C}"/>
                  </a:ext>
                </a:extLst>
              </p:cNvPr>
              <p:cNvSpPr>
                <a:spLocks noChangeArrowheads="1"/>
              </p:cNvSpPr>
              <p:nvPr/>
            </p:nvSpPr>
            <p:spPr bwMode="auto">
              <a:xfrm>
                <a:off x="1920" y="2709"/>
                <a:ext cx="320" cy="365"/>
              </a:xfrm>
              <a:prstGeom prst="rect">
                <a:avLst/>
              </a:prstGeom>
              <a:solidFill>
                <a:schemeClr val="accent1"/>
              </a:solidFill>
              <a:ln w="9525">
                <a:solidFill>
                  <a:schemeClr val="tx1"/>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276" name="Rectangle 35">
                <a:extLst>
                  <a:ext uri="{FF2B5EF4-FFF2-40B4-BE49-F238E27FC236}">
                    <a16:creationId xmlns:a16="http://schemas.microsoft.com/office/drawing/2014/main" id="{F10EC209-F6A2-4A44-B60E-F27600C6166C}"/>
                  </a:ext>
                </a:extLst>
              </p:cNvPr>
              <p:cNvSpPr>
                <a:spLocks noChangeArrowheads="1"/>
              </p:cNvSpPr>
              <p:nvPr/>
            </p:nvSpPr>
            <p:spPr bwMode="auto">
              <a:xfrm>
                <a:off x="1600" y="2709"/>
                <a:ext cx="320" cy="365"/>
              </a:xfrm>
              <a:prstGeom prst="rect">
                <a:avLst/>
              </a:prstGeom>
              <a:solidFill>
                <a:schemeClr val="accent1"/>
              </a:solidFill>
              <a:ln w="9525">
                <a:solidFill>
                  <a:schemeClr val="tx1"/>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277" name="Line 36">
                <a:extLst>
                  <a:ext uri="{FF2B5EF4-FFF2-40B4-BE49-F238E27FC236}">
                    <a16:creationId xmlns:a16="http://schemas.microsoft.com/office/drawing/2014/main" id="{D886A352-4CA6-45D5-BF57-9D49A62CF523}"/>
                  </a:ext>
                </a:extLst>
              </p:cNvPr>
              <p:cNvSpPr>
                <a:spLocks noChangeShapeType="1"/>
              </p:cNvSpPr>
              <p:nvPr/>
            </p:nvSpPr>
            <p:spPr bwMode="auto">
              <a:xfrm>
                <a:off x="1920" y="2709"/>
                <a:ext cx="0" cy="36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278" name="Line 37">
                <a:extLst>
                  <a:ext uri="{FF2B5EF4-FFF2-40B4-BE49-F238E27FC236}">
                    <a16:creationId xmlns:a16="http://schemas.microsoft.com/office/drawing/2014/main" id="{3D0467B1-2EBA-4F9D-80F1-3BA89A9BA78A}"/>
                  </a:ext>
                </a:extLst>
              </p:cNvPr>
              <p:cNvSpPr>
                <a:spLocks noChangeShapeType="1"/>
              </p:cNvSpPr>
              <p:nvPr/>
            </p:nvSpPr>
            <p:spPr bwMode="auto">
              <a:xfrm>
                <a:off x="2240" y="2709"/>
                <a:ext cx="0" cy="36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279" name="Line 38">
                <a:extLst>
                  <a:ext uri="{FF2B5EF4-FFF2-40B4-BE49-F238E27FC236}">
                    <a16:creationId xmlns:a16="http://schemas.microsoft.com/office/drawing/2014/main" id="{92AE7B76-E236-4011-BD66-29C4C1F9CFED}"/>
                  </a:ext>
                </a:extLst>
              </p:cNvPr>
              <p:cNvSpPr>
                <a:spLocks noChangeShapeType="1"/>
              </p:cNvSpPr>
              <p:nvPr/>
            </p:nvSpPr>
            <p:spPr bwMode="auto">
              <a:xfrm>
                <a:off x="1600" y="2709"/>
                <a:ext cx="288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280" name="Line 39">
                <a:extLst>
                  <a:ext uri="{FF2B5EF4-FFF2-40B4-BE49-F238E27FC236}">
                    <a16:creationId xmlns:a16="http://schemas.microsoft.com/office/drawing/2014/main" id="{17C681E7-2BEE-474B-9977-1A4F268B3AE9}"/>
                  </a:ext>
                </a:extLst>
              </p:cNvPr>
              <p:cNvSpPr>
                <a:spLocks noChangeShapeType="1"/>
              </p:cNvSpPr>
              <p:nvPr/>
            </p:nvSpPr>
            <p:spPr bwMode="auto">
              <a:xfrm>
                <a:off x="1600" y="2709"/>
                <a:ext cx="0" cy="365"/>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281" name="Line 40">
                <a:extLst>
                  <a:ext uri="{FF2B5EF4-FFF2-40B4-BE49-F238E27FC236}">
                    <a16:creationId xmlns:a16="http://schemas.microsoft.com/office/drawing/2014/main" id="{044CFD4F-D7CB-4A77-A9EF-B0AC60BF6397}"/>
                  </a:ext>
                </a:extLst>
              </p:cNvPr>
              <p:cNvSpPr>
                <a:spLocks noChangeShapeType="1"/>
              </p:cNvSpPr>
              <p:nvPr/>
            </p:nvSpPr>
            <p:spPr bwMode="auto">
              <a:xfrm>
                <a:off x="1600" y="3074"/>
                <a:ext cx="224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282" name="Line 41">
                <a:extLst>
                  <a:ext uri="{FF2B5EF4-FFF2-40B4-BE49-F238E27FC236}">
                    <a16:creationId xmlns:a16="http://schemas.microsoft.com/office/drawing/2014/main" id="{C94A94B8-1836-4A5E-9736-16DDBDC2CB0D}"/>
                  </a:ext>
                </a:extLst>
              </p:cNvPr>
              <p:cNvSpPr>
                <a:spLocks noChangeShapeType="1"/>
              </p:cNvSpPr>
              <p:nvPr/>
            </p:nvSpPr>
            <p:spPr bwMode="auto">
              <a:xfrm>
                <a:off x="5120" y="2709"/>
                <a:ext cx="32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4178" name="Group 42">
              <a:extLst>
                <a:ext uri="{FF2B5EF4-FFF2-40B4-BE49-F238E27FC236}">
                  <a16:creationId xmlns:a16="http://schemas.microsoft.com/office/drawing/2014/main" id="{B017B9B2-EAB3-4DD4-B209-B2CE14F304C7}"/>
                </a:ext>
              </a:extLst>
            </p:cNvPr>
            <p:cNvGrpSpPr>
              <a:grpSpLocks/>
            </p:cNvGrpSpPr>
            <p:nvPr/>
          </p:nvGrpSpPr>
          <p:grpSpPr bwMode="auto">
            <a:xfrm>
              <a:off x="1920" y="3120"/>
              <a:ext cx="2880" cy="382"/>
              <a:chOff x="2560" y="3074"/>
              <a:chExt cx="2880" cy="382"/>
            </a:xfrm>
          </p:grpSpPr>
          <p:sp>
            <p:nvSpPr>
              <p:cNvPr id="44251" name="Rectangle 43">
                <a:extLst>
                  <a:ext uri="{FF2B5EF4-FFF2-40B4-BE49-F238E27FC236}">
                    <a16:creationId xmlns:a16="http://schemas.microsoft.com/office/drawing/2014/main" id="{EA27D8A8-FD24-4798-9126-13F1BBB28EAE}"/>
                  </a:ext>
                </a:extLst>
              </p:cNvPr>
              <p:cNvSpPr>
                <a:spLocks noChangeArrowheads="1"/>
              </p:cNvSpPr>
              <p:nvPr/>
            </p:nvSpPr>
            <p:spPr bwMode="auto">
              <a:xfrm>
                <a:off x="4800" y="3074"/>
                <a:ext cx="320" cy="38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20000"/>
                  </a:spcBef>
                </a:pPr>
                <a:endParaRPr lang="en-US" altLang="en-US" sz="2800">
                  <a:latin typeface=".VnTimeH" panose="020B7200000000000000" pitchFamily="34" charset="0"/>
                </a:endParaRPr>
              </a:p>
            </p:txBody>
          </p:sp>
          <p:sp>
            <p:nvSpPr>
              <p:cNvPr id="44252" name="Rectangle 44">
                <a:extLst>
                  <a:ext uri="{FF2B5EF4-FFF2-40B4-BE49-F238E27FC236}">
                    <a16:creationId xmlns:a16="http://schemas.microsoft.com/office/drawing/2014/main" id="{C7B1591C-7EFE-4E0B-8592-E8A597787274}"/>
                  </a:ext>
                </a:extLst>
              </p:cNvPr>
              <p:cNvSpPr>
                <a:spLocks noChangeArrowheads="1"/>
              </p:cNvSpPr>
              <p:nvPr/>
            </p:nvSpPr>
            <p:spPr bwMode="auto">
              <a:xfrm>
                <a:off x="4480" y="3074"/>
                <a:ext cx="320" cy="38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253" name="Rectangle 45">
                <a:extLst>
                  <a:ext uri="{FF2B5EF4-FFF2-40B4-BE49-F238E27FC236}">
                    <a16:creationId xmlns:a16="http://schemas.microsoft.com/office/drawing/2014/main" id="{FCE29894-8BE2-45C2-9C59-4B5EBC50780D}"/>
                  </a:ext>
                </a:extLst>
              </p:cNvPr>
              <p:cNvSpPr>
                <a:spLocks noChangeArrowheads="1"/>
              </p:cNvSpPr>
              <p:nvPr/>
            </p:nvSpPr>
            <p:spPr bwMode="auto">
              <a:xfrm>
                <a:off x="5120" y="3074"/>
                <a:ext cx="320" cy="382"/>
              </a:xfrm>
              <a:prstGeom prst="rect">
                <a:avLst/>
              </a:prstGeom>
              <a:solidFill>
                <a:srgbClr val="FFFF0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solidFill>
                      <a:srgbClr val="0000FF"/>
                    </a:solidFill>
                    <a:latin typeface=".VnTimeH" panose="020B7200000000000000" pitchFamily="34" charset="0"/>
                  </a:rPr>
                  <a:t>7</a:t>
                </a:r>
              </a:p>
            </p:txBody>
          </p:sp>
          <p:sp>
            <p:nvSpPr>
              <p:cNvPr id="44254" name="Rectangle 46">
                <a:extLst>
                  <a:ext uri="{FF2B5EF4-FFF2-40B4-BE49-F238E27FC236}">
                    <a16:creationId xmlns:a16="http://schemas.microsoft.com/office/drawing/2014/main" id="{8E3920A7-39C2-4874-BA4D-3E7517662966}"/>
                  </a:ext>
                </a:extLst>
              </p:cNvPr>
              <p:cNvSpPr>
                <a:spLocks noChangeArrowheads="1"/>
              </p:cNvSpPr>
              <p:nvPr/>
            </p:nvSpPr>
            <p:spPr bwMode="auto">
              <a:xfrm>
                <a:off x="4160" y="3074"/>
                <a:ext cx="320" cy="38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255" name="Rectangle 47">
                <a:extLst>
                  <a:ext uri="{FF2B5EF4-FFF2-40B4-BE49-F238E27FC236}">
                    <a16:creationId xmlns:a16="http://schemas.microsoft.com/office/drawing/2014/main" id="{4B5CDA3D-A91C-40B6-A9BD-4938E8A1C778}"/>
                  </a:ext>
                </a:extLst>
              </p:cNvPr>
              <p:cNvSpPr>
                <a:spLocks noChangeArrowheads="1"/>
              </p:cNvSpPr>
              <p:nvPr/>
            </p:nvSpPr>
            <p:spPr bwMode="auto">
              <a:xfrm>
                <a:off x="3840" y="3074"/>
                <a:ext cx="320" cy="38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256" name="Rectangle 48">
                <a:extLst>
                  <a:ext uri="{FF2B5EF4-FFF2-40B4-BE49-F238E27FC236}">
                    <a16:creationId xmlns:a16="http://schemas.microsoft.com/office/drawing/2014/main" id="{A494A19C-26CF-4D7C-95A0-2448B5961B58}"/>
                  </a:ext>
                </a:extLst>
              </p:cNvPr>
              <p:cNvSpPr>
                <a:spLocks noChangeArrowheads="1"/>
              </p:cNvSpPr>
              <p:nvPr/>
            </p:nvSpPr>
            <p:spPr bwMode="auto">
              <a:xfrm>
                <a:off x="3520" y="3074"/>
                <a:ext cx="320" cy="382"/>
              </a:xfrm>
              <a:prstGeom prst="rect">
                <a:avLst/>
              </a:prstGeom>
              <a:solidFill>
                <a:schemeClr val="accent1"/>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257" name="Rectangle 49">
                <a:extLst>
                  <a:ext uri="{FF2B5EF4-FFF2-40B4-BE49-F238E27FC236}">
                    <a16:creationId xmlns:a16="http://schemas.microsoft.com/office/drawing/2014/main" id="{7332A4B0-453B-4942-B644-73EC36FB8769}"/>
                  </a:ext>
                </a:extLst>
              </p:cNvPr>
              <p:cNvSpPr>
                <a:spLocks noChangeArrowheads="1"/>
              </p:cNvSpPr>
              <p:nvPr/>
            </p:nvSpPr>
            <p:spPr bwMode="auto">
              <a:xfrm>
                <a:off x="3200" y="3074"/>
                <a:ext cx="320" cy="382"/>
              </a:xfrm>
              <a:prstGeom prst="rect">
                <a:avLst/>
              </a:prstGeom>
              <a:solidFill>
                <a:schemeClr val="accent1"/>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258" name="Rectangle 50">
                <a:extLst>
                  <a:ext uri="{FF2B5EF4-FFF2-40B4-BE49-F238E27FC236}">
                    <a16:creationId xmlns:a16="http://schemas.microsoft.com/office/drawing/2014/main" id="{45FB9248-67BC-4121-BF34-3978A026FC34}"/>
                  </a:ext>
                </a:extLst>
              </p:cNvPr>
              <p:cNvSpPr>
                <a:spLocks noChangeArrowheads="1"/>
              </p:cNvSpPr>
              <p:nvPr/>
            </p:nvSpPr>
            <p:spPr bwMode="auto">
              <a:xfrm>
                <a:off x="2880" y="3074"/>
                <a:ext cx="320" cy="382"/>
              </a:xfrm>
              <a:prstGeom prst="rect">
                <a:avLst/>
              </a:prstGeom>
              <a:solidFill>
                <a:schemeClr val="accent1"/>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259" name="Rectangle 51">
                <a:extLst>
                  <a:ext uri="{FF2B5EF4-FFF2-40B4-BE49-F238E27FC236}">
                    <a16:creationId xmlns:a16="http://schemas.microsoft.com/office/drawing/2014/main" id="{2B0F3D27-5EA2-4EA0-B687-359DE0C0A065}"/>
                  </a:ext>
                </a:extLst>
              </p:cNvPr>
              <p:cNvSpPr>
                <a:spLocks noChangeArrowheads="1"/>
              </p:cNvSpPr>
              <p:nvPr/>
            </p:nvSpPr>
            <p:spPr bwMode="auto">
              <a:xfrm>
                <a:off x="2560" y="3074"/>
                <a:ext cx="320" cy="382"/>
              </a:xfrm>
              <a:prstGeom prst="rect">
                <a:avLst/>
              </a:prstGeom>
              <a:solidFill>
                <a:srgbClr val="FFFF0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solidFill>
                    <a:srgbClr val="FF0000"/>
                  </a:solidFill>
                  <a:latin typeface=".VnTimeH" panose="020B7200000000000000" pitchFamily="34" charset="0"/>
                </a:endParaRPr>
              </a:p>
            </p:txBody>
          </p:sp>
          <p:sp>
            <p:nvSpPr>
              <p:cNvPr id="44260" name="Line 52">
                <a:extLst>
                  <a:ext uri="{FF2B5EF4-FFF2-40B4-BE49-F238E27FC236}">
                    <a16:creationId xmlns:a16="http://schemas.microsoft.com/office/drawing/2014/main" id="{6FD047AA-9107-4E30-BE44-CD5E8DCF18BC}"/>
                  </a:ext>
                </a:extLst>
              </p:cNvPr>
              <p:cNvSpPr>
                <a:spLocks noChangeShapeType="1"/>
              </p:cNvSpPr>
              <p:nvPr/>
            </p:nvSpPr>
            <p:spPr bwMode="auto">
              <a:xfrm>
                <a:off x="2560" y="3074"/>
                <a:ext cx="0" cy="382"/>
              </a:xfrm>
              <a:prstGeom prst="line">
                <a:avLst/>
              </a:prstGeom>
              <a:noFill/>
              <a:ln w="28575" cap="sq">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261" name="Line 53">
                <a:extLst>
                  <a:ext uri="{FF2B5EF4-FFF2-40B4-BE49-F238E27FC236}">
                    <a16:creationId xmlns:a16="http://schemas.microsoft.com/office/drawing/2014/main" id="{7E5C66F2-E203-4297-AAD8-BA9BFCA17571}"/>
                  </a:ext>
                </a:extLst>
              </p:cNvPr>
              <p:cNvSpPr>
                <a:spLocks noChangeShapeType="1"/>
              </p:cNvSpPr>
              <p:nvPr/>
            </p:nvSpPr>
            <p:spPr bwMode="auto">
              <a:xfrm>
                <a:off x="2560" y="3456"/>
                <a:ext cx="1280" cy="0"/>
              </a:xfrm>
              <a:prstGeom prst="line">
                <a:avLst/>
              </a:prstGeom>
              <a:noFill/>
              <a:ln w="28575" cap="sq">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262" name="Line 54">
                <a:extLst>
                  <a:ext uri="{FF2B5EF4-FFF2-40B4-BE49-F238E27FC236}">
                    <a16:creationId xmlns:a16="http://schemas.microsoft.com/office/drawing/2014/main" id="{29D13497-8B60-4B0A-8D4A-B54920DAE3F4}"/>
                  </a:ext>
                </a:extLst>
              </p:cNvPr>
              <p:cNvSpPr>
                <a:spLocks noChangeShapeType="1"/>
              </p:cNvSpPr>
              <p:nvPr/>
            </p:nvSpPr>
            <p:spPr bwMode="auto">
              <a:xfrm>
                <a:off x="3840" y="3074"/>
                <a:ext cx="64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263" name="Line 55">
                <a:extLst>
                  <a:ext uri="{FF2B5EF4-FFF2-40B4-BE49-F238E27FC236}">
                    <a16:creationId xmlns:a16="http://schemas.microsoft.com/office/drawing/2014/main" id="{8D7D85EE-EF60-4FE8-A872-AB2CF6AC0E00}"/>
                  </a:ext>
                </a:extLst>
              </p:cNvPr>
              <p:cNvSpPr>
                <a:spLocks noChangeShapeType="1"/>
              </p:cNvSpPr>
              <p:nvPr/>
            </p:nvSpPr>
            <p:spPr bwMode="auto">
              <a:xfrm>
                <a:off x="5120" y="3074"/>
                <a:ext cx="32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264" name="Line 56">
                <a:extLst>
                  <a:ext uri="{FF2B5EF4-FFF2-40B4-BE49-F238E27FC236}">
                    <a16:creationId xmlns:a16="http://schemas.microsoft.com/office/drawing/2014/main" id="{FEBCB4FA-7993-48FE-BA9B-9A7AD098F904}"/>
                  </a:ext>
                </a:extLst>
              </p:cNvPr>
              <p:cNvSpPr>
                <a:spLocks noChangeShapeType="1"/>
              </p:cNvSpPr>
              <p:nvPr/>
            </p:nvSpPr>
            <p:spPr bwMode="auto">
              <a:xfrm>
                <a:off x="5120" y="3456"/>
                <a:ext cx="320" cy="0"/>
              </a:xfrm>
              <a:prstGeom prst="line">
                <a:avLst/>
              </a:prstGeom>
              <a:noFill/>
              <a:ln w="28575" cap="sq">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4179" name="Group 57">
              <a:extLst>
                <a:ext uri="{FF2B5EF4-FFF2-40B4-BE49-F238E27FC236}">
                  <a16:creationId xmlns:a16="http://schemas.microsoft.com/office/drawing/2014/main" id="{13C42498-989A-4F5C-BC2F-4FE1F1ED5AB3}"/>
                </a:ext>
              </a:extLst>
            </p:cNvPr>
            <p:cNvGrpSpPr>
              <a:grpSpLocks/>
            </p:cNvGrpSpPr>
            <p:nvPr/>
          </p:nvGrpSpPr>
          <p:grpSpPr bwMode="auto">
            <a:xfrm>
              <a:off x="1584" y="2352"/>
              <a:ext cx="3200" cy="366"/>
              <a:chOff x="2240" y="2343"/>
              <a:chExt cx="3200" cy="366"/>
            </a:xfrm>
          </p:grpSpPr>
          <p:sp>
            <p:nvSpPr>
              <p:cNvPr id="44239" name="Rectangle 58">
                <a:extLst>
                  <a:ext uri="{FF2B5EF4-FFF2-40B4-BE49-F238E27FC236}">
                    <a16:creationId xmlns:a16="http://schemas.microsoft.com/office/drawing/2014/main" id="{1A8DF3B2-1D5B-4CD9-B002-D97B9B146809}"/>
                  </a:ext>
                </a:extLst>
              </p:cNvPr>
              <p:cNvSpPr>
                <a:spLocks noChangeArrowheads="1"/>
              </p:cNvSpPr>
              <p:nvPr/>
            </p:nvSpPr>
            <p:spPr bwMode="auto">
              <a:xfrm>
                <a:off x="4800" y="2343"/>
                <a:ext cx="320" cy="36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20000"/>
                  </a:spcBef>
                </a:pPr>
                <a:endParaRPr lang="en-US" altLang="en-US" sz="2800">
                  <a:latin typeface=".VnTimeH" panose="020B7200000000000000" pitchFamily="34" charset="0"/>
                </a:endParaRPr>
              </a:p>
            </p:txBody>
          </p:sp>
          <p:sp>
            <p:nvSpPr>
              <p:cNvPr id="44240" name="Rectangle 59">
                <a:extLst>
                  <a:ext uri="{FF2B5EF4-FFF2-40B4-BE49-F238E27FC236}">
                    <a16:creationId xmlns:a16="http://schemas.microsoft.com/office/drawing/2014/main" id="{6D44BCFA-2BD5-4749-973E-D2616B9FF855}"/>
                  </a:ext>
                </a:extLst>
              </p:cNvPr>
              <p:cNvSpPr>
                <a:spLocks noChangeArrowheads="1"/>
              </p:cNvSpPr>
              <p:nvPr/>
            </p:nvSpPr>
            <p:spPr bwMode="auto">
              <a:xfrm>
                <a:off x="4480" y="2343"/>
                <a:ext cx="320" cy="36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241" name="Rectangle 60">
                <a:extLst>
                  <a:ext uri="{FF2B5EF4-FFF2-40B4-BE49-F238E27FC236}">
                    <a16:creationId xmlns:a16="http://schemas.microsoft.com/office/drawing/2014/main" id="{D2814B10-41AF-454C-9FCC-039AF2A750CC}"/>
                  </a:ext>
                </a:extLst>
              </p:cNvPr>
              <p:cNvSpPr>
                <a:spLocks noChangeArrowheads="1"/>
              </p:cNvSpPr>
              <p:nvPr/>
            </p:nvSpPr>
            <p:spPr bwMode="auto">
              <a:xfrm>
                <a:off x="5120" y="2343"/>
                <a:ext cx="320" cy="366"/>
              </a:xfrm>
              <a:prstGeom prst="rect">
                <a:avLst/>
              </a:prstGeom>
              <a:solidFill>
                <a:srgbClr val="FFFF0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solidFill>
                      <a:srgbClr val="0000FF"/>
                    </a:solidFill>
                    <a:latin typeface=".VnTimeH" panose="020B7200000000000000" pitchFamily="34" charset="0"/>
                  </a:rPr>
                  <a:t>5</a:t>
                </a:r>
              </a:p>
            </p:txBody>
          </p:sp>
          <p:sp>
            <p:nvSpPr>
              <p:cNvPr id="44242" name="Rectangle 61">
                <a:extLst>
                  <a:ext uri="{FF2B5EF4-FFF2-40B4-BE49-F238E27FC236}">
                    <a16:creationId xmlns:a16="http://schemas.microsoft.com/office/drawing/2014/main" id="{92D64C9A-840F-4FB0-BE74-7B8FC4D7CDC6}"/>
                  </a:ext>
                </a:extLst>
              </p:cNvPr>
              <p:cNvSpPr>
                <a:spLocks noChangeArrowheads="1"/>
              </p:cNvSpPr>
              <p:nvPr/>
            </p:nvSpPr>
            <p:spPr bwMode="auto">
              <a:xfrm>
                <a:off x="4160" y="2343"/>
                <a:ext cx="320" cy="366"/>
              </a:xfrm>
              <a:prstGeom prst="rect">
                <a:avLst/>
              </a:prstGeom>
              <a:solidFill>
                <a:schemeClr val="accent1"/>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243" name="Rectangle 62">
                <a:extLst>
                  <a:ext uri="{FF2B5EF4-FFF2-40B4-BE49-F238E27FC236}">
                    <a16:creationId xmlns:a16="http://schemas.microsoft.com/office/drawing/2014/main" id="{8C32518D-D875-4037-9386-4CC5D245ABD1}"/>
                  </a:ext>
                </a:extLst>
              </p:cNvPr>
              <p:cNvSpPr>
                <a:spLocks noChangeArrowheads="1"/>
              </p:cNvSpPr>
              <p:nvPr/>
            </p:nvSpPr>
            <p:spPr bwMode="auto">
              <a:xfrm>
                <a:off x="3840" y="2343"/>
                <a:ext cx="320" cy="366"/>
              </a:xfrm>
              <a:prstGeom prst="rect">
                <a:avLst/>
              </a:prstGeom>
              <a:solidFill>
                <a:schemeClr val="accent1"/>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244" name="Rectangle 63">
                <a:extLst>
                  <a:ext uri="{FF2B5EF4-FFF2-40B4-BE49-F238E27FC236}">
                    <a16:creationId xmlns:a16="http://schemas.microsoft.com/office/drawing/2014/main" id="{5B77DC43-F8F3-41C2-B527-2EB8508C10E0}"/>
                  </a:ext>
                </a:extLst>
              </p:cNvPr>
              <p:cNvSpPr>
                <a:spLocks noChangeArrowheads="1"/>
              </p:cNvSpPr>
              <p:nvPr/>
            </p:nvSpPr>
            <p:spPr bwMode="auto">
              <a:xfrm>
                <a:off x="3520" y="2343"/>
                <a:ext cx="320" cy="366"/>
              </a:xfrm>
              <a:prstGeom prst="rect">
                <a:avLst/>
              </a:prstGeom>
              <a:solidFill>
                <a:schemeClr val="accent1"/>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245" name="Rectangle 64">
                <a:extLst>
                  <a:ext uri="{FF2B5EF4-FFF2-40B4-BE49-F238E27FC236}">
                    <a16:creationId xmlns:a16="http://schemas.microsoft.com/office/drawing/2014/main" id="{06620BA6-6DAC-4475-B846-8A5CE43F2562}"/>
                  </a:ext>
                </a:extLst>
              </p:cNvPr>
              <p:cNvSpPr>
                <a:spLocks noChangeArrowheads="1"/>
              </p:cNvSpPr>
              <p:nvPr/>
            </p:nvSpPr>
            <p:spPr bwMode="auto">
              <a:xfrm>
                <a:off x="3200" y="2343"/>
                <a:ext cx="320" cy="366"/>
              </a:xfrm>
              <a:prstGeom prst="rect">
                <a:avLst/>
              </a:prstGeom>
              <a:solidFill>
                <a:schemeClr val="accent1"/>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246" name="Rectangle 65">
                <a:extLst>
                  <a:ext uri="{FF2B5EF4-FFF2-40B4-BE49-F238E27FC236}">
                    <a16:creationId xmlns:a16="http://schemas.microsoft.com/office/drawing/2014/main" id="{97AC0136-6125-4739-AE20-3793CE95BE0B}"/>
                  </a:ext>
                </a:extLst>
              </p:cNvPr>
              <p:cNvSpPr>
                <a:spLocks noChangeArrowheads="1"/>
              </p:cNvSpPr>
              <p:nvPr/>
            </p:nvSpPr>
            <p:spPr bwMode="auto">
              <a:xfrm>
                <a:off x="2880" y="2343"/>
                <a:ext cx="320" cy="366"/>
              </a:xfrm>
              <a:prstGeom prst="rect">
                <a:avLst/>
              </a:prstGeom>
              <a:solidFill>
                <a:schemeClr val="accent1"/>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247" name="Rectangle 66">
                <a:extLst>
                  <a:ext uri="{FF2B5EF4-FFF2-40B4-BE49-F238E27FC236}">
                    <a16:creationId xmlns:a16="http://schemas.microsoft.com/office/drawing/2014/main" id="{EBD089F1-BDBD-4DC2-8B6A-05238B436F6F}"/>
                  </a:ext>
                </a:extLst>
              </p:cNvPr>
              <p:cNvSpPr>
                <a:spLocks noChangeArrowheads="1"/>
              </p:cNvSpPr>
              <p:nvPr/>
            </p:nvSpPr>
            <p:spPr bwMode="auto">
              <a:xfrm>
                <a:off x="2560" y="2343"/>
                <a:ext cx="320" cy="366"/>
              </a:xfrm>
              <a:prstGeom prst="rect">
                <a:avLst/>
              </a:prstGeom>
              <a:solidFill>
                <a:srgbClr val="FFFF0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solidFill>
                    <a:srgbClr val="FF0000"/>
                  </a:solidFill>
                  <a:latin typeface=".VnTimeH" panose="020B7200000000000000" pitchFamily="34" charset="0"/>
                </a:endParaRPr>
              </a:p>
            </p:txBody>
          </p:sp>
          <p:sp>
            <p:nvSpPr>
              <p:cNvPr id="44248" name="Rectangle 67">
                <a:extLst>
                  <a:ext uri="{FF2B5EF4-FFF2-40B4-BE49-F238E27FC236}">
                    <a16:creationId xmlns:a16="http://schemas.microsoft.com/office/drawing/2014/main" id="{6FBA008C-CB33-4978-BBC4-08F890E3B309}"/>
                  </a:ext>
                </a:extLst>
              </p:cNvPr>
              <p:cNvSpPr>
                <a:spLocks noChangeArrowheads="1"/>
              </p:cNvSpPr>
              <p:nvPr/>
            </p:nvSpPr>
            <p:spPr bwMode="auto">
              <a:xfrm>
                <a:off x="2240" y="2343"/>
                <a:ext cx="320" cy="366"/>
              </a:xfrm>
              <a:prstGeom prst="rect">
                <a:avLst/>
              </a:prstGeom>
              <a:solidFill>
                <a:schemeClr val="accent1"/>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249" name="Line 68">
                <a:extLst>
                  <a:ext uri="{FF2B5EF4-FFF2-40B4-BE49-F238E27FC236}">
                    <a16:creationId xmlns:a16="http://schemas.microsoft.com/office/drawing/2014/main" id="{259859B8-0CB3-4ACF-B578-20C208D2D821}"/>
                  </a:ext>
                </a:extLst>
              </p:cNvPr>
              <p:cNvSpPr>
                <a:spLocks noChangeShapeType="1"/>
              </p:cNvSpPr>
              <p:nvPr/>
            </p:nvSpPr>
            <p:spPr bwMode="auto">
              <a:xfrm>
                <a:off x="5120" y="2343"/>
                <a:ext cx="32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250" name="Line 69">
                <a:extLst>
                  <a:ext uri="{FF2B5EF4-FFF2-40B4-BE49-F238E27FC236}">
                    <a16:creationId xmlns:a16="http://schemas.microsoft.com/office/drawing/2014/main" id="{B54228F4-41C0-431A-9DED-9A0E14D029A3}"/>
                  </a:ext>
                </a:extLst>
              </p:cNvPr>
              <p:cNvSpPr>
                <a:spLocks noChangeShapeType="1"/>
              </p:cNvSpPr>
              <p:nvPr/>
            </p:nvSpPr>
            <p:spPr bwMode="auto">
              <a:xfrm>
                <a:off x="2240" y="2343"/>
                <a:ext cx="2560" cy="0"/>
              </a:xfrm>
              <a:prstGeom prst="line">
                <a:avLst/>
              </a:prstGeom>
              <a:noFill/>
              <a:ln w="28575" cap="sq">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4180" name="Group 70">
              <a:extLst>
                <a:ext uri="{FF2B5EF4-FFF2-40B4-BE49-F238E27FC236}">
                  <a16:creationId xmlns:a16="http://schemas.microsoft.com/office/drawing/2014/main" id="{5D80AC4B-849D-4040-AB6D-D46663B6494D}"/>
                </a:ext>
              </a:extLst>
            </p:cNvPr>
            <p:cNvGrpSpPr>
              <a:grpSpLocks/>
            </p:cNvGrpSpPr>
            <p:nvPr/>
          </p:nvGrpSpPr>
          <p:grpSpPr bwMode="auto">
            <a:xfrm>
              <a:off x="1584" y="1968"/>
              <a:ext cx="3200" cy="366"/>
              <a:chOff x="2240" y="1977"/>
              <a:chExt cx="3200" cy="366"/>
            </a:xfrm>
          </p:grpSpPr>
          <p:sp>
            <p:nvSpPr>
              <p:cNvPr id="44226" name="Rectangle 71">
                <a:extLst>
                  <a:ext uri="{FF2B5EF4-FFF2-40B4-BE49-F238E27FC236}">
                    <a16:creationId xmlns:a16="http://schemas.microsoft.com/office/drawing/2014/main" id="{9A1FF856-1C51-4863-98BB-5B8E41F97A5E}"/>
                  </a:ext>
                </a:extLst>
              </p:cNvPr>
              <p:cNvSpPr>
                <a:spLocks noChangeArrowheads="1"/>
              </p:cNvSpPr>
              <p:nvPr/>
            </p:nvSpPr>
            <p:spPr bwMode="auto">
              <a:xfrm>
                <a:off x="4800" y="1977"/>
                <a:ext cx="320" cy="36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20000"/>
                  </a:spcBef>
                </a:pPr>
                <a:endParaRPr lang="en-US" altLang="en-US" sz="2800">
                  <a:latin typeface=".VnTimeH" panose="020B7200000000000000" pitchFamily="34" charset="0"/>
                </a:endParaRPr>
              </a:p>
            </p:txBody>
          </p:sp>
          <p:sp>
            <p:nvSpPr>
              <p:cNvPr id="44227" name="Rectangle 72">
                <a:extLst>
                  <a:ext uri="{FF2B5EF4-FFF2-40B4-BE49-F238E27FC236}">
                    <a16:creationId xmlns:a16="http://schemas.microsoft.com/office/drawing/2014/main" id="{96344B0C-14E3-48B9-B396-616CAC7C17FC}"/>
                  </a:ext>
                </a:extLst>
              </p:cNvPr>
              <p:cNvSpPr>
                <a:spLocks noChangeArrowheads="1"/>
              </p:cNvSpPr>
              <p:nvPr/>
            </p:nvSpPr>
            <p:spPr bwMode="auto">
              <a:xfrm>
                <a:off x="4480" y="1977"/>
                <a:ext cx="320" cy="366"/>
              </a:xfrm>
              <a:prstGeom prst="rect">
                <a:avLst/>
              </a:prstGeom>
              <a:solidFill>
                <a:schemeClr val="accent1"/>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228" name="Rectangle 73">
                <a:extLst>
                  <a:ext uri="{FF2B5EF4-FFF2-40B4-BE49-F238E27FC236}">
                    <a16:creationId xmlns:a16="http://schemas.microsoft.com/office/drawing/2014/main" id="{F15B1431-1495-499C-9ECD-0154BB1BD42F}"/>
                  </a:ext>
                </a:extLst>
              </p:cNvPr>
              <p:cNvSpPr>
                <a:spLocks noChangeArrowheads="1"/>
              </p:cNvSpPr>
              <p:nvPr/>
            </p:nvSpPr>
            <p:spPr bwMode="auto">
              <a:xfrm>
                <a:off x="5120" y="1977"/>
                <a:ext cx="320" cy="366"/>
              </a:xfrm>
              <a:prstGeom prst="rect">
                <a:avLst/>
              </a:prstGeom>
              <a:solidFill>
                <a:srgbClr val="FFFF0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solidFill>
                      <a:srgbClr val="0000FF"/>
                    </a:solidFill>
                    <a:latin typeface=".VnTimeH" panose="020B7200000000000000" pitchFamily="34" charset="0"/>
                  </a:rPr>
                  <a:t>4</a:t>
                </a:r>
              </a:p>
            </p:txBody>
          </p:sp>
          <p:sp>
            <p:nvSpPr>
              <p:cNvPr id="44229" name="Rectangle 74">
                <a:extLst>
                  <a:ext uri="{FF2B5EF4-FFF2-40B4-BE49-F238E27FC236}">
                    <a16:creationId xmlns:a16="http://schemas.microsoft.com/office/drawing/2014/main" id="{1452162F-20B8-4651-A724-C9CD5A831427}"/>
                  </a:ext>
                </a:extLst>
              </p:cNvPr>
              <p:cNvSpPr>
                <a:spLocks noChangeArrowheads="1"/>
              </p:cNvSpPr>
              <p:nvPr/>
            </p:nvSpPr>
            <p:spPr bwMode="auto">
              <a:xfrm>
                <a:off x="4160" y="1977"/>
                <a:ext cx="320" cy="366"/>
              </a:xfrm>
              <a:prstGeom prst="rect">
                <a:avLst/>
              </a:prstGeom>
              <a:solidFill>
                <a:schemeClr val="accent1"/>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230" name="Rectangle 75">
                <a:extLst>
                  <a:ext uri="{FF2B5EF4-FFF2-40B4-BE49-F238E27FC236}">
                    <a16:creationId xmlns:a16="http://schemas.microsoft.com/office/drawing/2014/main" id="{33E4239D-8A65-4C62-BEA1-2AE8317F33C0}"/>
                  </a:ext>
                </a:extLst>
              </p:cNvPr>
              <p:cNvSpPr>
                <a:spLocks noChangeArrowheads="1"/>
              </p:cNvSpPr>
              <p:nvPr/>
            </p:nvSpPr>
            <p:spPr bwMode="auto">
              <a:xfrm>
                <a:off x="3840" y="1977"/>
                <a:ext cx="320" cy="366"/>
              </a:xfrm>
              <a:prstGeom prst="rect">
                <a:avLst/>
              </a:prstGeom>
              <a:solidFill>
                <a:schemeClr val="accent1"/>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231" name="Rectangle 76">
                <a:extLst>
                  <a:ext uri="{FF2B5EF4-FFF2-40B4-BE49-F238E27FC236}">
                    <a16:creationId xmlns:a16="http://schemas.microsoft.com/office/drawing/2014/main" id="{7BB7A995-E9BF-465D-9DBA-61BDF569B896}"/>
                  </a:ext>
                </a:extLst>
              </p:cNvPr>
              <p:cNvSpPr>
                <a:spLocks noChangeArrowheads="1"/>
              </p:cNvSpPr>
              <p:nvPr/>
            </p:nvSpPr>
            <p:spPr bwMode="auto">
              <a:xfrm>
                <a:off x="3520" y="1977"/>
                <a:ext cx="320" cy="366"/>
              </a:xfrm>
              <a:prstGeom prst="rect">
                <a:avLst/>
              </a:prstGeom>
              <a:solidFill>
                <a:schemeClr val="accent1"/>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232" name="Rectangle 77">
                <a:extLst>
                  <a:ext uri="{FF2B5EF4-FFF2-40B4-BE49-F238E27FC236}">
                    <a16:creationId xmlns:a16="http://schemas.microsoft.com/office/drawing/2014/main" id="{B0FB8254-193F-4668-B50F-30E723B5CF1F}"/>
                  </a:ext>
                </a:extLst>
              </p:cNvPr>
              <p:cNvSpPr>
                <a:spLocks noChangeArrowheads="1"/>
              </p:cNvSpPr>
              <p:nvPr/>
            </p:nvSpPr>
            <p:spPr bwMode="auto">
              <a:xfrm>
                <a:off x="3200" y="1977"/>
                <a:ext cx="320" cy="366"/>
              </a:xfrm>
              <a:prstGeom prst="rect">
                <a:avLst/>
              </a:prstGeom>
              <a:solidFill>
                <a:schemeClr val="accent1"/>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233" name="Rectangle 78">
                <a:extLst>
                  <a:ext uri="{FF2B5EF4-FFF2-40B4-BE49-F238E27FC236}">
                    <a16:creationId xmlns:a16="http://schemas.microsoft.com/office/drawing/2014/main" id="{4D316A11-A513-483E-89E2-CDC58CB9247A}"/>
                  </a:ext>
                </a:extLst>
              </p:cNvPr>
              <p:cNvSpPr>
                <a:spLocks noChangeArrowheads="1"/>
              </p:cNvSpPr>
              <p:nvPr/>
            </p:nvSpPr>
            <p:spPr bwMode="auto">
              <a:xfrm>
                <a:off x="2880" y="1977"/>
                <a:ext cx="320" cy="366"/>
              </a:xfrm>
              <a:prstGeom prst="rect">
                <a:avLst/>
              </a:prstGeom>
              <a:solidFill>
                <a:schemeClr val="accent1"/>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234" name="Rectangle 79">
                <a:extLst>
                  <a:ext uri="{FF2B5EF4-FFF2-40B4-BE49-F238E27FC236}">
                    <a16:creationId xmlns:a16="http://schemas.microsoft.com/office/drawing/2014/main" id="{F293D078-D179-4209-8AD9-22FD913A0808}"/>
                  </a:ext>
                </a:extLst>
              </p:cNvPr>
              <p:cNvSpPr>
                <a:spLocks noChangeArrowheads="1"/>
              </p:cNvSpPr>
              <p:nvPr/>
            </p:nvSpPr>
            <p:spPr bwMode="auto">
              <a:xfrm>
                <a:off x="2560" y="1977"/>
                <a:ext cx="320" cy="366"/>
              </a:xfrm>
              <a:prstGeom prst="rect">
                <a:avLst/>
              </a:prstGeom>
              <a:solidFill>
                <a:srgbClr val="FFFF0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solidFill>
                    <a:srgbClr val="FF0000"/>
                  </a:solidFill>
                  <a:latin typeface=".VnTimeH" panose="020B7200000000000000" pitchFamily="34" charset="0"/>
                </a:endParaRPr>
              </a:p>
            </p:txBody>
          </p:sp>
          <p:sp>
            <p:nvSpPr>
              <p:cNvPr id="44235" name="Rectangle 80">
                <a:extLst>
                  <a:ext uri="{FF2B5EF4-FFF2-40B4-BE49-F238E27FC236}">
                    <a16:creationId xmlns:a16="http://schemas.microsoft.com/office/drawing/2014/main" id="{12624F4D-CADD-4243-A409-3DFBC7A855EE}"/>
                  </a:ext>
                </a:extLst>
              </p:cNvPr>
              <p:cNvSpPr>
                <a:spLocks noChangeArrowheads="1"/>
              </p:cNvSpPr>
              <p:nvPr/>
            </p:nvSpPr>
            <p:spPr bwMode="auto">
              <a:xfrm>
                <a:off x="2240" y="1977"/>
                <a:ext cx="320" cy="366"/>
              </a:xfrm>
              <a:prstGeom prst="rect">
                <a:avLst/>
              </a:prstGeom>
              <a:solidFill>
                <a:schemeClr val="accent1"/>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236" name="Line 81">
                <a:extLst>
                  <a:ext uri="{FF2B5EF4-FFF2-40B4-BE49-F238E27FC236}">
                    <a16:creationId xmlns:a16="http://schemas.microsoft.com/office/drawing/2014/main" id="{A4B89D5B-8B89-4FFA-9922-A9BF86FB60BA}"/>
                  </a:ext>
                </a:extLst>
              </p:cNvPr>
              <p:cNvSpPr>
                <a:spLocks noChangeShapeType="1"/>
              </p:cNvSpPr>
              <p:nvPr/>
            </p:nvSpPr>
            <p:spPr bwMode="auto">
              <a:xfrm>
                <a:off x="5120" y="1977"/>
                <a:ext cx="320" cy="0"/>
              </a:xfrm>
              <a:prstGeom prst="line">
                <a:avLst/>
              </a:prstGeom>
              <a:noFill/>
              <a:ln w="28575" cap="sq">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237" name="Line 82">
                <a:extLst>
                  <a:ext uri="{FF2B5EF4-FFF2-40B4-BE49-F238E27FC236}">
                    <a16:creationId xmlns:a16="http://schemas.microsoft.com/office/drawing/2014/main" id="{DCE04FE0-7104-4514-9EDB-D5247D6A5D82}"/>
                  </a:ext>
                </a:extLst>
              </p:cNvPr>
              <p:cNvSpPr>
                <a:spLocks noChangeShapeType="1"/>
              </p:cNvSpPr>
              <p:nvPr/>
            </p:nvSpPr>
            <p:spPr bwMode="auto">
              <a:xfrm>
                <a:off x="2240" y="1977"/>
                <a:ext cx="2560" cy="0"/>
              </a:xfrm>
              <a:prstGeom prst="line">
                <a:avLst/>
              </a:prstGeom>
              <a:noFill/>
              <a:ln w="28575" cap="sq">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238" name="Line 83">
                <a:extLst>
                  <a:ext uri="{FF2B5EF4-FFF2-40B4-BE49-F238E27FC236}">
                    <a16:creationId xmlns:a16="http://schemas.microsoft.com/office/drawing/2014/main" id="{253AB455-9094-4732-8DD6-DD3336E7F0EF}"/>
                  </a:ext>
                </a:extLst>
              </p:cNvPr>
              <p:cNvSpPr>
                <a:spLocks noChangeShapeType="1"/>
              </p:cNvSpPr>
              <p:nvPr/>
            </p:nvSpPr>
            <p:spPr bwMode="auto">
              <a:xfrm>
                <a:off x="4800" y="1977"/>
                <a:ext cx="0" cy="366"/>
              </a:xfrm>
              <a:prstGeom prst="line">
                <a:avLst/>
              </a:prstGeom>
              <a:noFill/>
              <a:ln w="28575" cap="sq">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4181" name="Group 84">
              <a:extLst>
                <a:ext uri="{FF2B5EF4-FFF2-40B4-BE49-F238E27FC236}">
                  <a16:creationId xmlns:a16="http://schemas.microsoft.com/office/drawing/2014/main" id="{6C96BE58-BB13-45BD-BA6E-5D38D01E0652}"/>
                </a:ext>
              </a:extLst>
            </p:cNvPr>
            <p:cNvGrpSpPr>
              <a:grpSpLocks/>
            </p:cNvGrpSpPr>
            <p:nvPr/>
          </p:nvGrpSpPr>
          <p:grpSpPr bwMode="auto">
            <a:xfrm>
              <a:off x="1248" y="816"/>
              <a:ext cx="3520" cy="366"/>
              <a:chOff x="1920" y="880"/>
              <a:chExt cx="3520" cy="366"/>
            </a:xfrm>
          </p:grpSpPr>
          <p:sp>
            <p:nvSpPr>
              <p:cNvPr id="44205" name="Rectangle 85">
                <a:extLst>
                  <a:ext uri="{FF2B5EF4-FFF2-40B4-BE49-F238E27FC236}">
                    <a16:creationId xmlns:a16="http://schemas.microsoft.com/office/drawing/2014/main" id="{0138FAEC-2B5B-4CF7-9B64-2278FF4E9230}"/>
                  </a:ext>
                </a:extLst>
              </p:cNvPr>
              <p:cNvSpPr>
                <a:spLocks noChangeArrowheads="1"/>
              </p:cNvSpPr>
              <p:nvPr/>
            </p:nvSpPr>
            <p:spPr bwMode="auto">
              <a:xfrm>
                <a:off x="4800" y="880"/>
                <a:ext cx="320" cy="36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20000"/>
                  </a:spcBef>
                </a:pPr>
                <a:endParaRPr lang="en-US" altLang="en-US" sz="2800">
                  <a:latin typeface=".VnTimeH" panose="020B7200000000000000" pitchFamily="34" charset="0"/>
                </a:endParaRPr>
              </a:p>
            </p:txBody>
          </p:sp>
          <p:sp>
            <p:nvSpPr>
              <p:cNvPr id="44206" name="Rectangle 86">
                <a:extLst>
                  <a:ext uri="{FF2B5EF4-FFF2-40B4-BE49-F238E27FC236}">
                    <a16:creationId xmlns:a16="http://schemas.microsoft.com/office/drawing/2014/main" id="{579B4A1E-6D2A-4B60-A226-33650A61AA85}"/>
                  </a:ext>
                </a:extLst>
              </p:cNvPr>
              <p:cNvSpPr>
                <a:spLocks noChangeArrowheads="1"/>
              </p:cNvSpPr>
              <p:nvPr/>
            </p:nvSpPr>
            <p:spPr bwMode="auto">
              <a:xfrm>
                <a:off x="4480" y="880"/>
                <a:ext cx="320" cy="366"/>
              </a:xfrm>
              <a:prstGeom prst="rect">
                <a:avLst/>
              </a:prstGeom>
              <a:solidFill>
                <a:schemeClr val="accent1"/>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207" name="Rectangle 87">
                <a:extLst>
                  <a:ext uri="{FF2B5EF4-FFF2-40B4-BE49-F238E27FC236}">
                    <a16:creationId xmlns:a16="http://schemas.microsoft.com/office/drawing/2014/main" id="{C711D195-CCF9-4ECE-9CA3-36E1B5A610A8}"/>
                  </a:ext>
                </a:extLst>
              </p:cNvPr>
              <p:cNvSpPr>
                <a:spLocks noChangeArrowheads="1"/>
              </p:cNvSpPr>
              <p:nvPr/>
            </p:nvSpPr>
            <p:spPr bwMode="auto">
              <a:xfrm>
                <a:off x="5120" y="880"/>
                <a:ext cx="320" cy="366"/>
              </a:xfrm>
              <a:prstGeom prst="rect">
                <a:avLst/>
              </a:prstGeom>
              <a:solidFill>
                <a:srgbClr val="FFFF0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solidFill>
                      <a:srgbClr val="0000FF"/>
                    </a:solidFill>
                    <a:latin typeface=".VnTimeH" panose="020B7200000000000000" pitchFamily="34" charset="0"/>
                  </a:rPr>
                  <a:t>1</a:t>
                </a:r>
              </a:p>
            </p:txBody>
          </p:sp>
          <p:sp>
            <p:nvSpPr>
              <p:cNvPr id="44208" name="Rectangle 88">
                <a:extLst>
                  <a:ext uri="{FF2B5EF4-FFF2-40B4-BE49-F238E27FC236}">
                    <a16:creationId xmlns:a16="http://schemas.microsoft.com/office/drawing/2014/main" id="{0D4A516F-5DAB-4B23-B910-1A6EFF9AC43F}"/>
                  </a:ext>
                </a:extLst>
              </p:cNvPr>
              <p:cNvSpPr>
                <a:spLocks noChangeArrowheads="1"/>
              </p:cNvSpPr>
              <p:nvPr/>
            </p:nvSpPr>
            <p:spPr bwMode="auto">
              <a:xfrm>
                <a:off x="4160" y="880"/>
                <a:ext cx="320" cy="366"/>
              </a:xfrm>
              <a:prstGeom prst="rect">
                <a:avLst/>
              </a:prstGeom>
              <a:solidFill>
                <a:schemeClr val="accent1"/>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209" name="Rectangle 89">
                <a:extLst>
                  <a:ext uri="{FF2B5EF4-FFF2-40B4-BE49-F238E27FC236}">
                    <a16:creationId xmlns:a16="http://schemas.microsoft.com/office/drawing/2014/main" id="{2B7D3DBB-7741-4423-B710-7284BE16F3C0}"/>
                  </a:ext>
                </a:extLst>
              </p:cNvPr>
              <p:cNvSpPr>
                <a:spLocks noChangeArrowheads="1"/>
              </p:cNvSpPr>
              <p:nvPr/>
            </p:nvSpPr>
            <p:spPr bwMode="auto">
              <a:xfrm>
                <a:off x="3840" y="880"/>
                <a:ext cx="320" cy="366"/>
              </a:xfrm>
              <a:prstGeom prst="rect">
                <a:avLst/>
              </a:prstGeom>
              <a:solidFill>
                <a:schemeClr val="accent1"/>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210" name="Rectangle 90">
                <a:extLst>
                  <a:ext uri="{FF2B5EF4-FFF2-40B4-BE49-F238E27FC236}">
                    <a16:creationId xmlns:a16="http://schemas.microsoft.com/office/drawing/2014/main" id="{0020C31C-0590-4BD9-A6BC-70C39F6D0FE7}"/>
                  </a:ext>
                </a:extLst>
              </p:cNvPr>
              <p:cNvSpPr>
                <a:spLocks noChangeArrowheads="1"/>
              </p:cNvSpPr>
              <p:nvPr/>
            </p:nvSpPr>
            <p:spPr bwMode="auto">
              <a:xfrm>
                <a:off x="3520" y="880"/>
                <a:ext cx="320" cy="366"/>
              </a:xfrm>
              <a:prstGeom prst="rect">
                <a:avLst/>
              </a:prstGeom>
              <a:solidFill>
                <a:schemeClr val="accent1"/>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211" name="Rectangle 91">
                <a:extLst>
                  <a:ext uri="{FF2B5EF4-FFF2-40B4-BE49-F238E27FC236}">
                    <a16:creationId xmlns:a16="http://schemas.microsoft.com/office/drawing/2014/main" id="{33884CB6-D77A-4EC2-B574-DE5905335B3F}"/>
                  </a:ext>
                </a:extLst>
              </p:cNvPr>
              <p:cNvSpPr>
                <a:spLocks noChangeArrowheads="1"/>
              </p:cNvSpPr>
              <p:nvPr/>
            </p:nvSpPr>
            <p:spPr bwMode="auto">
              <a:xfrm>
                <a:off x="3200" y="880"/>
                <a:ext cx="320" cy="366"/>
              </a:xfrm>
              <a:prstGeom prst="rect">
                <a:avLst/>
              </a:prstGeom>
              <a:solidFill>
                <a:schemeClr val="accent1"/>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212" name="Rectangle 92">
                <a:extLst>
                  <a:ext uri="{FF2B5EF4-FFF2-40B4-BE49-F238E27FC236}">
                    <a16:creationId xmlns:a16="http://schemas.microsoft.com/office/drawing/2014/main" id="{42CE6D2D-AFF5-4264-AD20-1EFCA318DE9E}"/>
                  </a:ext>
                </a:extLst>
              </p:cNvPr>
              <p:cNvSpPr>
                <a:spLocks noChangeArrowheads="1"/>
              </p:cNvSpPr>
              <p:nvPr/>
            </p:nvSpPr>
            <p:spPr bwMode="auto">
              <a:xfrm>
                <a:off x="2880" y="880"/>
                <a:ext cx="320" cy="366"/>
              </a:xfrm>
              <a:prstGeom prst="rect">
                <a:avLst/>
              </a:prstGeom>
              <a:solidFill>
                <a:schemeClr val="accent1"/>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213" name="Rectangle 93">
                <a:extLst>
                  <a:ext uri="{FF2B5EF4-FFF2-40B4-BE49-F238E27FC236}">
                    <a16:creationId xmlns:a16="http://schemas.microsoft.com/office/drawing/2014/main" id="{363456D8-658E-43F9-9BAA-E4BF5033BADE}"/>
                  </a:ext>
                </a:extLst>
              </p:cNvPr>
              <p:cNvSpPr>
                <a:spLocks noChangeArrowheads="1"/>
              </p:cNvSpPr>
              <p:nvPr/>
            </p:nvSpPr>
            <p:spPr bwMode="auto">
              <a:xfrm>
                <a:off x="2560" y="880"/>
                <a:ext cx="320" cy="366"/>
              </a:xfrm>
              <a:prstGeom prst="rect">
                <a:avLst/>
              </a:prstGeom>
              <a:solidFill>
                <a:srgbClr val="FFFF0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solidFill>
                    <a:srgbClr val="FF0000"/>
                  </a:solidFill>
                  <a:latin typeface=".VnTimeH" panose="020B7200000000000000" pitchFamily="34" charset="0"/>
                </a:endParaRPr>
              </a:p>
            </p:txBody>
          </p:sp>
          <p:sp>
            <p:nvSpPr>
              <p:cNvPr id="44214" name="Rectangle 94">
                <a:extLst>
                  <a:ext uri="{FF2B5EF4-FFF2-40B4-BE49-F238E27FC236}">
                    <a16:creationId xmlns:a16="http://schemas.microsoft.com/office/drawing/2014/main" id="{F7FE0E78-D112-4219-8D3B-DA289C6A7CF3}"/>
                  </a:ext>
                </a:extLst>
              </p:cNvPr>
              <p:cNvSpPr>
                <a:spLocks noChangeArrowheads="1"/>
              </p:cNvSpPr>
              <p:nvPr/>
            </p:nvSpPr>
            <p:spPr bwMode="auto">
              <a:xfrm>
                <a:off x="2240" y="880"/>
                <a:ext cx="320" cy="366"/>
              </a:xfrm>
              <a:prstGeom prst="rect">
                <a:avLst/>
              </a:prstGeom>
              <a:solidFill>
                <a:schemeClr val="accent1"/>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215" name="Rectangle 95">
                <a:extLst>
                  <a:ext uri="{FF2B5EF4-FFF2-40B4-BE49-F238E27FC236}">
                    <a16:creationId xmlns:a16="http://schemas.microsoft.com/office/drawing/2014/main" id="{80AB1670-434D-4F1B-B000-840CEA37AFB6}"/>
                  </a:ext>
                </a:extLst>
              </p:cNvPr>
              <p:cNvSpPr>
                <a:spLocks noChangeArrowheads="1"/>
              </p:cNvSpPr>
              <p:nvPr/>
            </p:nvSpPr>
            <p:spPr bwMode="auto">
              <a:xfrm>
                <a:off x="1920" y="880"/>
                <a:ext cx="320" cy="366"/>
              </a:xfrm>
              <a:prstGeom prst="rect">
                <a:avLst/>
              </a:prstGeom>
              <a:solidFill>
                <a:schemeClr val="accent1"/>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216" name="Line 96">
                <a:extLst>
                  <a:ext uri="{FF2B5EF4-FFF2-40B4-BE49-F238E27FC236}">
                    <a16:creationId xmlns:a16="http://schemas.microsoft.com/office/drawing/2014/main" id="{532D626B-63EB-42C1-91D1-50FF21B7E8CC}"/>
                  </a:ext>
                </a:extLst>
              </p:cNvPr>
              <p:cNvSpPr>
                <a:spLocks noChangeShapeType="1"/>
              </p:cNvSpPr>
              <p:nvPr/>
            </p:nvSpPr>
            <p:spPr bwMode="auto">
              <a:xfrm>
                <a:off x="2880" y="880"/>
                <a:ext cx="0" cy="366"/>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217" name="Line 97">
                <a:extLst>
                  <a:ext uri="{FF2B5EF4-FFF2-40B4-BE49-F238E27FC236}">
                    <a16:creationId xmlns:a16="http://schemas.microsoft.com/office/drawing/2014/main" id="{6314604E-FFAA-4C54-926C-2397932C5B72}"/>
                  </a:ext>
                </a:extLst>
              </p:cNvPr>
              <p:cNvSpPr>
                <a:spLocks noChangeShapeType="1"/>
              </p:cNvSpPr>
              <p:nvPr/>
            </p:nvSpPr>
            <p:spPr bwMode="auto">
              <a:xfrm>
                <a:off x="3200" y="880"/>
                <a:ext cx="0" cy="366"/>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218" name="Line 98">
                <a:extLst>
                  <a:ext uri="{FF2B5EF4-FFF2-40B4-BE49-F238E27FC236}">
                    <a16:creationId xmlns:a16="http://schemas.microsoft.com/office/drawing/2014/main" id="{BF965737-F14B-4BA7-9846-61C0803CE140}"/>
                  </a:ext>
                </a:extLst>
              </p:cNvPr>
              <p:cNvSpPr>
                <a:spLocks noChangeShapeType="1"/>
              </p:cNvSpPr>
              <p:nvPr/>
            </p:nvSpPr>
            <p:spPr bwMode="auto">
              <a:xfrm>
                <a:off x="3520" y="880"/>
                <a:ext cx="0" cy="366"/>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219" name="Line 99">
                <a:extLst>
                  <a:ext uri="{FF2B5EF4-FFF2-40B4-BE49-F238E27FC236}">
                    <a16:creationId xmlns:a16="http://schemas.microsoft.com/office/drawing/2014/main" id="{69987B7A-DE5C-400F-8A66-F9D2C099537A}"/>
                  </a:ext>
                </a:extLst>
              </p:cNvPr>
              <p:cNvSpPr>
                <a:spLocks noChangeShapeType="1"/>
              </p:cNvSpPr>
              <p:nvPr/>
            </p:nvSpPr>
            <p:spPr bwMode="auto">
              <a:xfrm>
                <a:off x="3840" y="880"/>
                <a:ext cx="0" cy="366"/>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220" name="Line 100">
                <a:extLst>
                  <a:ext uri="{FF2B5EF4-FFF2-40B4-BE49-F238E27FC236}">
                    <a16:creationId xmlns:a16="http://schemas.microsoft.com/office/drawing/2014/main" id="{194FE9A9-5029-4213-8600-0CCF3DBDF423}"/>
                  </a:ext>
                </a:extLst>
              </p:cNvPr>
              <p:cNvSpPr>
                <a:spLocks noChangeShapeType="1"/>
              </p:cNvSpPr>
              <p:nvPr/>
            </p:nvSpPr>
            <p:spPr bwMode="auto">
              <a:xfrm>
                <a:off x="4160" y="880"/>
                <a:ext cx="0" cy="366"/>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221" name="Line 101">
                <a:extLst>
                  <a:ext uri="{FF2B5EF4-FFF2-40B4-BE49-F238E27FC236}">
                    <a16:creationId xmlns:a16="http://schemas.microsoft.com/office/drawing/2014/main" id="{C25156BD-CB2D-42DA-A2DA-480D3339F3C0}"/>
                  </a:ext>
                </a:extLst>
              </p:cNvPr>
              <p:cNvSpPr>
                <a:spLocks noChangeShapeType="1"/>
              </p:cNvSpPr>
              <p:nvPr/>
            </p:nvSpPr>
            <p:spPr bwMode="auto">
              <a:xfrm>
                <a:off x="4480" y="880"/>
                <a:ext cx="0" cy="366"/>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222" name="Line 102">
                <a:extLst>
                  <a:ext uri="{FF2B5EF4-FFF2-40B4-BE49-F238E27FC236}">
                    <a16:creationId xmlns:a16="http://schemas.microsoft.com/office/drawing/2014/main" id="{059C65FD-ADCF-4859-9334-3C63E7F83C29}"/>
                  </a:ext>
                </a:extLst>
              </p:cNvPr>
              <p:cNvSpPr>
                <a:spLocks noChangeShapeType="1"/>
              </p:cNvSpPr>
              <p:nvPr/>
            </p:nvSpPr>
            <p:spPr bwMode="auto">
              <a:xfrm>
                <a:off x="1920" y="880"/>
                <a:ext cx="2880" cy="0"/>
              </a:xfrm>
              <a:prstGeom prst="line">
                <a:avLst/>
              </a:prstGeom>
              <a:noFill/>
              <a:ln w="28575" cap="sq">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223" name="Line 103">
                <a:extLst>
                  <a:ext uri="{FF2B5EF4-FFF2-40B4-BE49-F238E27FC236}">
                    <a16:creationId xmlns:a16="http://schemas.microsoft.com/office/drawing/2014/main" id="{CF620EF4-1DF6-4FE9-8657-F26048F0E11D}"/>
                  </a:ext>
                </a:extLst>
              </p:cNvPr>
              <p:cNvSpPr>
                <a:spLocks noChangeShapeType="1"/>
              </p:cNvSpPr>
              <p:nvPr/>
            </p:nvSpPr>
            <p:spPr bwMode="auto">
              <a:xfrm>
                <a:off x="5120" y="880"/>
                <a:ext cx="320" cy="0"/>
              </a:xfrm>
              <a:prstGeom prst="line">
                <a:avLst/>
              </a:prstGeom>
              <a:noFill/>
              <a:ln w="28575" cap="sq">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224" name="Line 104">
                <a:extLst>
                  <a:ext uri="{FF2B5EF4-FFF2-40B4-BE49-F238E27FC236}">
                    <a16:creationId xmlns:a16="http://schemas.microsoft.com/office/drawing/2014/main" id="{2D5E17A2-DC7C-4C07-9C3F-5136513FD805}"/>
                  </a:ext>
                </a:extLst>
              </p:cNvPr>
              <p:cNvSpPr>
                <a:spLocks noChangeShapeType="1"/>
              </p:cNvSpPr>
              <p:nvPr/>
            </p:nvSpPr>
            <p:spPr bwMode="auto">
              <a:xfrm>
                <a:off x="4800" y="880"/>
                <a:ext cx="0" cy="366"/>
              </a:xfrm>
              <a:prstGeom prst="line">
                <a:avLst/>
              </a:prstGeom>
              <a:noFill/>
              <a:ln w="28575" cap="sq">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225" name="Line 105">
                <a:extLst>
                  <a:ext uri="{FF2B5EF4-FFF2-40B4-BE49-F238E27FC236}">
                    <a16:creationId xmlns:a16="http://schemas.microsoft.com/office/drawing/2014/main" id="{9BF44B7A-1D30-4F95-9DBE-6456280F5D39}"/>
                  </a:ext>
                </a:extLst>
              </p:cNvPr>
              <p:cNvSpPr>
                <a:spLocks noChangeShapeType="1"/>
              </p:cNvSpPr>
              <p:nvPr/>
            </p:nvSpPr>
            <p:spPr bwMode="auto">
              <a:xfrm>
                <a:off x="1920" y="880"/>
                <a:ext cx="0" cy="366"/>
              </a:xfrm>
              <a:prstGeom prst="line">
                <a:avLst/>
              </a:prstGeom>
              <a:noFill/>
              <a:ln w="28575" cap="sq">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4182" name="Group 106">
              <a:extLst>
                <a:ext uri="{FF2B5EF4-FFF2-40B4-BE49-F238E27FC236}">
                  <a16:creationId xmlns:a16="http://schemas.microsoft.com/office/drawing/2014/main" id="{2EC634B7-34F3-4D14-A25A-FBD30D199090}"/>
                </a:ext>
              </a:extLst>
            </p:cNvPr>
            <p:cNvGrpSpPr>
              <a:grpSpLocks/>
            </p:cNvGrpSpPr>
            <p:nvPr/>
          </p:nvGrpSpPr>
          <p:grpSpPr bwMode="auto">
            <a:xfrm>
              <a:off x="336" y="1200"/>
              <a:ext cx="4432" cy="365"/>
              <a:chOff x="1008" y="1246"/>
              <a:chExt cx="4432" cy="365"/>
            </a:xfrm>
          </p:grpSpPr>
          <p:sp>
            <p:nvSpPr>
              <p:cNvPr id="44183" name="Rectangle 107">
                <a:extLst>
                  <a:ext uri="{FF2B5EF4-FFF2-40B4-BE49-F238E27FC236}">
                    <a16:creationId xmlns:a16="http://schemas.microsoft.com/office/drawing/2014/main" id="{4E87516F-6A3C-4958-BDF5-48C25AE6425E}"/>
                  </a:ext>
                </a:extLst>
              </p:cNvPr>
              <p:cNvSpPr>
                <a:spLocks noChangeArrowheads="1"/>
              </p:cNvSpPr>
              <p:nvPr/>
            </p:nvSpPr>
            <p:spPr bwMode="auto">
              <a:xfrm>
                <a:off x="4800" y="1246"/>
                <a:ext cx="320" cy="3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20000"/>
                  </a:spcBef>
                </a:pPr>
                <a:endParaRPr lang="en-US" altLang="en-US" sz="2800">
                  <a:latin typeface=".VnTimeH" panose="020B7200000000000000" pitchFamily="34" charset="0"/>
                </a:endParaRPr>
              </a:p>
            </p:txBody>
          </p:sp>
          <p:sp>
            <p:nvSpPr>
              <p:cNvPr id="44184" name="Rectangle 108">
                <a:extLst>
                  <a:ext uri="{FF2B5EF4-FFF2-40B4-BE49-F238E27FC236}">
                    <a16:creationId xmlns:a16="http://schemas.microsoft.com/office/drawing/2014/main" id="{340346D5-E8CC-4587-BA07-06A21D4A67D9}"/>
                  </a:ext>
                </a:extLst>
              </p:cNvPr>
              <p:cNvSpPr>
                <a:spLocks noChangeArrowheads="1"/>
              </p:cNvSpPr>
              <p:nvPr/>
            </p:nvSpPr>
            <p:spPr bwMode="auto">
              <a:xfrm>
                <a:off x="4480" y="1246"/>
                <a:ext cx="320" cy="3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185" name="Rectangle 109">
                <a:extLst>
                  <a:ext uri="{FF2B5EF4-FFF2-40B4-BE49-F238E27FC236}">
                    <a16:creationId xmlns:a16="http://schemas.microsoft.com/office/drawing/2014/main" id="{56386B74-8891-4ED3-9130-DEA5D6A3D591}"/>
                  </a:ext>
                </a:extLst>
              </p:cNvPr>
              <p:cNvSpPr>
                <a:spLocks noChangeArrowheads="1"/>
              </p:cNvSpPr>
              <p:nvPr/>
            </p:nvSpPr>
            <p:spPr bwMode="auto">
              <a:xfrm>
                <a:off x="5120" y="1246"/>
                <a:ext cx="320" cy="365"/>
              </a:xfrm>
              <a:prstGeom prst="rect">
                <a:avLst/>
              </a:prstGeom>
              <a:solidFill>
                <a:srgbClr val="FFFF0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solidFill>
                      <a:srgbClr val="0000FF"/>
                    </a:solidFill>
                    <a:latin typeface=".VnTimeH" panose="020B7200000000000000" pitchFamily="34" charset="0"/>
                  </a:rPr>
                  <a:t>2</a:t>
                </a:r>
              </a:p>
            </p:txBody>
          </p:sp>
          <p:sp>
            <p:nvSpPr>
              <p:cNvPr id="44186" name="Rectangle 110">
                <a:extLst>
                  <a:ext uri="{FF2B5EF4-FFF2-40B4-BE49-F238E27FC236}">
                    <a16:creationId xmlns:a16="http://schemas.microsoft.com/office/drawing/2014/main" id="{78076F91-E6D6-443C-936F-31EF615AC68B}"/>
                  </a:ext>
                </a:extLst>
              </p:cNvPr>
              <p:cNvSpPr>
                <a:spLocks noChangeArrowheads="1"/>
              </p:cNvSpPr>
              <p:nvPr/>
            </p:nvSpPr>
            <p:spPr bwMode="auto">
              <a:xfrm>
                <a:off x="4160" y="1246"/>
                <a:ext cx="320" cy="3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187" name="Rectangle 111">
                <a:extLst>
                  <a:ext uri="{FF2B5EF4-FFF2-40B4-BE49-F238E27FC236}">
                    <a16:creationId xmlns:a16="http://schemas.microsoft.com/office/drawing/2014/main" id="{AE2939C1-D454-4C1A-8CC7-63F2115F0FAC}"/>
                  </a:ext>
                </a:extLst>
              </p:cNvPr>
              <p:cNvSpPr>
                <a:spLocks noChangeArrowheads="1"/>
              </p:cNvSpPr>
              <p:nvPr/>
            </p:nvSpPr>
            <p:spPr bwMode="auto">
              <a:xfrm>
                <a:off x="3840" y="1246"/>
                <a:ext cx="320" cy="3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188" name="Rectangle 112">
                <a:extLst>
                  <a:ext uri="{FF2B5EF4-FFF2-40B4-BE49-F238E27FC236}">
                    <a16:creationId xmlns:a16="http://schemas.microsoft.com/office/drawing/2014/main" id="{BABBCCF8-E8EC-4A89-87D2-DC1EE65F550B}"/>
                  </a:ext>
                </a:extLst>
              </p:cNvPr>
              <p:cNvSpPr>
                <a:spLocks noChangeArrowheads="1"/>
              </p:cNvSpPr>
              <p:nvPr/>
            </p:nvSpPr>
            <p:spPr bwMode="auto">
              <a:xfrm>
                <a:off x="3520" y="1246"/>
                <a:ext cx="320" cy="3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189" name="Rectangle 113">
                <a:extLst>
                  <a:ext uri="{FF2B5EF4-FFF2-40B4-BE49-F238E27FC236}">
                    <a16:creationId xmlns:a16="http://schemas.microsoft.com/office/drawing/2014/main" id="{BDEC640B-21AF-4D36-A96C-DF16A11571EE}"/>
                  </a:ext>
                </a:extLst>
              </p:cNvPr>
              <p:cNvSpPr>
                <a:spLocks noChangeArrowheads="1"/>
              </p:cNvSpPr>
              <p:nvPr/>
            </p:nvSpPr>
            <p:spPr bwMode="auto">
              <a:xfrm>
                <a:off x="3200" y="1246"/>
                <a:ext cx="320" cy="3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190" name="Rectangle 114">
                <a:extLst>
                  <a:ext uri="{FF2B5EF4-FFF2-40B4-BE49-F238E27FC236}">
                    <a16:creationId xmlns:a16="http://schemas.microsoft.com/office/drawing/2014/main" id="{5707CB3A-D1C3-43CB-A800-C8745DBFD40E}"/>
                  </a:ext>
                </a:extLst>
              </p:cNvPr>
              <p:cNvSpPr>
                <a:spLocks noChangeArrowheads="1"/>
              </p:cNvSpPr>
              <p:nvPr/>
            </p:nvSpPr>
            <p:spPr bwMode="auto">
              <a:xfrm>
                <a:off x="2880" y="1246"/>
                <a:ext cx="320" cy="3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191" name="Rectangle 115">
                <a:extLst>
                  <a:ext uri="{FF2B5EF4-FFF2-40B4-BE49-F238E27FC236}">
                    <a16:creationId xmlns:a16="http://schemas.microsoft.com/office/drawing/2014/main" id="{5F3E0419-3CEF-43D0-A9D6-0B61E5309140}"/>
                  </a:ext>
                </a:extLst>
              </p:cNvPr>
              <p:cNvSpPr>
                <a:spLocks noChangeArrowheads="1"/>
              </p:cNvSpPr>
              <p:nvPr/>
            </p:nvSpPr>
            <p:spPr bwMode="auto">
              <a:xfrm>
                <a:off x="2560" y="1246"/>
                <a:ext cx="320" cy="365"/>
              </a:xfrm>
              <a:prstGeom prst="rect">
                <a:avLst/>
              </a:prstGeom>
              <a:solidFill>
                <a:srgbClr val="FFFF0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solidFill>
                    <a:srgbClr val="FF0000"/>
                  </a:solidFill>
                  <a:latin typeface=".VnTimeH" panose="020B7200000000000000" pitchFamily="34" charset="0"/>
                </a:endParaRPr>
              </a:p>
            </p:txBody>
          </p:sp>
          <p:sp>
            <p:nvSpPr>
              <p:cNvPr id="44192" name="Rectangle 116">
                <a:extLst>
                  <a:ext uri="{FF2B5EF4-FFF2-40B4-BE49-F238E27FC236}">
                    <a16:creationId xmlns:a16="http://schemas.microsoft.com/office/drawing/2014/main" id="{184D0F1A-60C9-4693-AF98-F3FF2293D576}"/>
                  </a:ext>
                </a:extLst>
              </p:cNvPr>
              <p:cNvSpPr>
                <a:spLocks noChangeArrowheads="1"/>
              </p:cNvSpPr>
              <p:nvPr/>
            </p:nvSpPr>
            <p:spPr bwMode="auto">
              <a:xfrm>
                <a:off x="2240" y="1246"/>
                <a:ext cx="320" cy="365"/>
              </a:xfrm>
              <a:prstGeom prst="rect">
                <a:avLst/>
              </a:prstGeom>
              <a:solidFill>
                <a:schemeClr val="accent1"/>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193" name="Rectangle 117">
                <a:extLst>
                  <a:ext uri="{FF2B5EF4-FFF2-40B4-BE49-F238E27FC236}">
                    <a16:creationId xmlns:a16="http://schemas.microsoft.com/office/drawing/2014/main" id="{AA6ED8E7-6730-4BE3-8EB4-5DB49AA981E0}"/>
                  </a:ext>
                </a:extLst>
              </p:cNvPr>
              <p:cNvSpPr>
                <a:spLocks noChangeArrowheads="1"/>
              </p:cNvSpPr>
              <p:nvPr/>
            </p:nvSpPr>
            <p:spPr bwMode="auto">
              <a:xfrm>
                <a:off x="1920" y="1246"/>
                <a:ext cx="320" cy="365"/>
              </a:xfrm>
              <a:prstGeom prst="rect">
                <a:avLst/>
              </a:prstGeom>
              <a:solidFill>
                <a:schemeClr val="accent1"/>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194" name="Rectangle 118">
                <a:extLst>
                  <a:ext uri="{FF2B5EF4-FFF2-40B4-BE49-F238E27FC236}">
                    <a16:creationId xmlns:a16="http://schemas.microsoft.com/office/drawing/2014/main" id="{E282B3F9-3083-4757-98FB-BC7F088B2800}"/>
                  </a:ext>
                </a:extLst>
              </p:cNvPr>
              <p:cNvSpPr>
                <a:spLocks noChangeArrowheads="1"/>
              </p:cNvSpPr>
              <p:nvPr/>
            </p:nvSpPr>
            <p:spPr bwMode="auto">
              <a:xfrm>
                <a:off x="1600" y="1246"/>
                <a:ext cx="320" cy="365"/>
              </a:xfrm>
              <a:prstGeom prst="rect">
                <a:avLst/>
              </a:prstGeom>
              <a:solidFill>
                <a:schemeClr val="accent1"/>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195" name="Rectangle 119">
                <a:extLst>
                  <a:ext uri="{FF2B5EF4-FFF2-40B4-BE49-F238E27FC236}">
                    <a16:creationId xmlns:a16="http://schemas.microsoft.com/office/drawing/2014/main" id="{CA0D0C6D-22C5-416B-8A8A-541C3E302CE2}"/>
                  </a:ext>
                </a:extLst>
              </p:cNvPr>
              <p:cNvSpPr>
                <a:spLocks noChangeArrowheads="1"/>
              </p:cNvSpPr>
              <p:nvPr/>
            </p:nvSpPr>
            <p:spPr bwMode="auto">
              <a:xfrm>
                <a:off x="1280" y="1246"/>
                <a:ext cx="320" cy="365"/>
              </a:xfrm>
              <a:prstGeom prst="rect">
                <a:avLst/>
              </a:prstGeom>
              <a:solidFill>
                <a:schemeClr val="accent1"/>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196" name="Rectangle 120">
                <a:extLst>
                  <a:ext uri="{FF2B5EF4-FFF2-40B4-BE49-F238E27FC236}">
                    <a16:creationId xmlns:a16="http://schemas.microsoft.com/office/drawing/2014/main" id="{C5136142-EBA1-4834-9514-5CC32D8FED08}"/>
                  </a:ext>
                </a:extLst>
              </p:cNvPr>
              <p:cNvSpPr>
                <a:spLocks noChangeArrowheads="1"/>
              </p:cNvSpPr>
              <p:nvPr/>
            </p:nvSpPr>
            <p:spPr bwMode="auto">
              <a:xfrm>
                <a:off x="1008" y="1246"/>
                <a:ext cx="272" cy="365"/>
              </a:xfrm>
              <a:prstGeom prst="rect">
                <a:avLst/>
              </a:prstGeom>
              <a:solidFill>
                <a:schemeClr val="accent1"/>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197" name="Line 121">
                <a:extLst>
                  <a:ext uri="{FF2B5EF4-FFF2-40B4-BE49-F238E27FC236}">
                    <a16:creationId xmlns:a16="http://schemas.microsoft.com/office/drawing/2014/main" id="{7A6EDAB5-AC4D-4396-A6CB-24462F86DF65}"/>
                  </a:ext>
                </a:extLst>
              </p:cNvPr>
              <p:cNvSpPr>
                <a:spLocks noChangeShapeType="1"/>
              </p:cNvSpPr>
              <p:nvPr/>
            </p:nvSpPr>
            <p:spPr bwMode="auto">
              <a:xfrm>
                <a:off x="1008" y="1246"/>
                <a:ext cx="0" cy="365"/>
              </a:xfrm>
              <a:prstGeom prst="line">
                <a:avLst/>
              </a:prstGeom>
              <a:noFill/>
              <a:ln w="28575" cap="sq">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198" name="Line 122">
                <a:extLst>
                  <a:ext uri="{FF2B5EF4-FFF2-40B4-BE49-F238E27FC236}">
                    <a16:creationId xmlns:a16="http://schemas.microsoft.com/office/drawing/2014/main" id="{5F0DC859-807B-4674-B9B2-D99BD780C987}"/>
                  </a:ext>
                </a:extLst>
              </p:cNvPr>
              <p:cNvSpPr>
                <a:spLocks noChangeShapeType="1"/>
              </p:cNvSpPr>
              <p:nvPr/>
            </p:nvSpPr>
            <p:spPr bwMode="auto">
              <a:xfrm>
                <a:off x="1280" y="1246"/>
                <a:ext cx="0" cy="36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199" name="Line 123">
                <a:extLst>
                  <a:ext uri="{FF2B5EF4-FFF2-40B4-BE49-F238E27FC236}">
                    <a16:creationId xmlns:a16="http://schemas.microsoft.com/office/drawing/2014/main" id="{688E2B0F-447E-462F-95F0-930288650462}"/>
                  </a:ext>
                </a:extLst>
              </p:cNvPr>
              <p:cNvSpPr>
                <a:spLocks noChangeShapeType="1"/>
              </p:cNvSpPr>
              <p:nvPr/>
            </p:nvSpPr>
            <p:spPr bwMode="auto">
              <a:xfrm>
                <a:off x="1600" y="1246"/>
                <a:ext cx="0" cy="36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200" name="Line 124">
                <a:extLst>
                  <a:ext uri="{FF2B5EF4-FFF2-40B4-BE49-F238E27FC236}">
                    <a16:creationId xmlns:a16="http://schemas.microsoft.com/office/drawing/2014/main" id="{FB5D2925-FA8E-46A5-8384-319B32AF2742}"/>
                  </a:ext>
                </a:extLst>
              </p:cNvPr>
              <p:cNvSpPr>
                <a:spLocks noChangeShapeType="1"/>
              </p:cNvSpPr>
              <p:nvPr/>
            </p:nvSpPr>
            <p:spPr bwMode="auto">
              <a:xfrm>
                <a:off x="1920" y="1246"/>
                <a:ext cx="0" cy="36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201" name="Line 125">
                <a:extLst>
                  <a:ext uri="{FF2B5EF4-FFF2-40B4-BE49-F238E27FC236}">
                    <a16:creationId xmlns:a16="http://schemas.microsoft.com/office/drawing/2014/main" id="{4108055A-C304-4EE8-A8DA-BAB4F728ABA4}"/>
                  </a:ext>
                </a:extLst>
              </p:cNvPr>
              <p:cNvSpPr>
                <a:spLocks noChangeShapeType="1"/>
              </p:cNvSpPr>
              <p:nvPr/>
            </p:nvSpPr>
            <p:spPr bwMode="auto">
              <a:xfrm>
                <a:off x="1008" y="1611"/>
                <a:ext cx="3152" cy="0"/>
              </a:xfrm>
              <a:prstGeom prst="line">
                <a:avLst/>
              </a:prstGeom>
              <a:noFill/>
              <a:ln w="28575" cap="sq">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202" name="Line 126">
                <a:extLst>
                  <a:ext uri="{FF2B5EF4-FFF2-40B4-BE49-F238E27FC236}">
                    <a16:creationId xmlns:a16="http://schemas.microsoft.com/office/drawing/2014/main" id="{A87923AF-4919-4433-9CFF-DBA309CB0000}"/>
                  </a:ext>
                </a:extLst>
              </p:cNvPr>
              <p:cNvSpPr>
                <a:spLocks noChangeShapeType="1"/>
              </p:cNvSpPr>
              <p:nvPr/>
            </p:nvSpPr>
            <p:spPr bwMode="auto">
              <a:xfrm>
                <a:off x="1008" y="1246"/>
                <a:ext cx="3792" cy="0"/>
              </a:xfrm>
              <a:prstGeom prst="line">
                <a:avLst/>
              </a:prstGeom>
              <a:noFill/>
              <a:ln w="28575" cap="sq">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203" name="Line 127">
                <a:extLst>
                  <a:ext uri="{FF2B5EF4-FFF2-40B4-BE49-F238E27FC236}">
                    <a16:creationId xmlns:a16="http://schemas.microsoft.com/office/drawing/2014/main" id="{5481FFD7-670E-49C0-BB31-322D66CDCD69}"/>
                  </a:ext>
                </a:extLst>
              </p:cNvPr>
              <p:cNvSpPr>
                <a:spLocks noChangeShapeType="1"/>
              </p:cNvSpPr>
              <p:nvPr/>
            </p:nvSpPr>
            <p:spPr bwMode="auto">
              <a:xfrm>
                <a:off x="5120" y="1246"/>
                <a:ext cx="32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204" name="Line 128">
                <a:extLst>
                  <a:ext uri="{FF2B5EF4-FFF2-40B4-BE49-F238E27FC236}">
                    <a16:creationId xmlns:a16="http://schemas.microsoft.com/office/drawing/2014/main" id="{8287B060-F3CF-489A-88A2-81DEAA5513D3}"/>
                  </a:ext>
                </a:extLst>
              </p:cNvPr>
              <p:cNvSpPr>
                <a:spLocks noChangeShapeType="1"/>
              </p:cNvSpPr>
              <p:nvPr/>
            </p:nvSpPr>
            <p:spPr bwMode="auto">
              <a:xfrm>
                <a:off x="2880" y="1246"/>
                <a:ext cx="0" cy="365"/>
              </a:xfrm>
              <a:prstGeom prst="line">
                <a:avLst/>
              </a:prstGeom>
              <a:noFill/>
              <a:ln w="28575" cap="sq">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44037" name="Rectangle 129">
            <a:extLst>
              <a:ext uri="{FF2B5EF4-FFF2-40B4-BE49-F238E27FC236}">
                <a16:creationId xmlns:a16="http://schemas.microsoft.com/office/drawing/2014/main" id="{41FD40EB-A895-4907-BB88-68F0E7B92A9A}"/>
              </a:ext>
            </a:extLst>
          </p:cNvPr>
          <p:cNvSpPr>
            <a:spLocks noChangeArrowheads="1"/>
          </p:cNvSpPr>
          <p:nvPr/>
        </p:nvSpPr>
        <p:spPr bwMode="auto">
          <a:xfrm>
            <a:off x="4013200" y="558801"/>
            <a:ext cx="508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038" name="Rectangle 130">
            <a:extLst>
              <a:ext uri="{FF2B5EF4-FFF2-40B4-BE49-F238E27FC236}">
                <a16:creationId xmlns:a16="http://schemas.microsoft.com/office/drawing/2014/main" id="{21D2B829-4BA4-4245-B7B4-1866E9872BC3}"/>
              </a:ext>
            </a:extLst>
          </p:cNvPr>
          <p:cNvSpPr>
            <a:spLocks noChangeArrowheads="1"/>
          </p:cNvSpPr>
          <p:nvPr/>
        </p:nvSpPr>
        <p:spPr bwMode="auto">
          <a:xfrm>
            <a:off x="3581400" y="558801"/>
            <a:ext cx="431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039" name="Line 131">
            <a:extLst>
              <a:ext uri="{FF2B5EF4-FFF2-40B4-BE49-F238E27FC236}">
                <a16:creationId xmlns:a16="http://schemas.microsoft.com/office/drawing/2014/main" id="{5503A2A5-81EA-4076-8BED-4F24CDFE65DA}"/>
              </a:ext>
            </a:extLst>
          </p:cNvPr>
          <p:cNvSpPr>
            <a:spLocks noChangeShapeType="1"/>
          </p:cNvSpPr>
          <p:nvPr/>
        </p:nvSpPr>
        <p:spPr bwMode="auto">
          <a:xfrm>
            <a:off x="3581400" y="558800"/>
            <a:ext cx="431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a:lstStyle/>
          <a:p>
            <a:endParaRPr lang="en-US"/>
          </a:p>
        </p:txBody>
      </p:sp>
      <p:sp>
        <p:nvSpPr>
          <p:cNvPr id="44040" name="Line 132">
            <a:extLst>
              <a:ext uri="{FF2B5EF4-FFF2-40B4-BE49-F238E27FC236}">
                <a16:creationId xmlns:a16="http://schemas.microsoft.com/office/drawing/2014/main" id="{8B8E52E5-6F6C-4223-ABAA-B76D019E066E}"/>
              </a:ext>
            </a:extLst>
          </p:cNvPr>
          <p:cNvSpPr>
            <a:spLocks noChangeShapeType="1"/>
          </p:cNvSpPr>
          <p:nvPr/>
        </p:nvSpPr>
        <p:spPr bwMode="auto">
          <a:xfrm>
            <a:off x="3581400" y="558801"/>
            <a:ext cx="0" cy="5810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a:lstStyle/>
          <a:p>
            <a:endParaRPr lang="en-US"/>
          </a:p>
        </p:txBody>
      </p:sp>
      <p:sp>
        <p:nvSpPr>
          <p:cNvPr id="44041" name="Line 133">
            <a:extLst>
              <a:ext uri="{FF2B5EF4-FFF2-40B4-BE49-F238E27FC236}">
                <a16:creationId xmlns:a16="http://schemas.microsoft.com/office/drawing/2014/main" id="{A2737F4F-6F0E-4E68-9A39-B0E687E51455}"/>
              </a:ext>
            </a:extLst>
          </p:cNvPr>
          <p:cNvSpPr>
            <a:spLocks noChangeShapeType="1"/>
          </p:cNvSpPr>
          <p:nvPr/>
        </p:nvSpPr>
        <p:spPr bwMode="auto">
          <a:xfrm>
            <a:off x="4013200" y="558800"/>
            <a:ext cx="5080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a:lstStyle/>
          <a:p>
            <a:endParaRPr lang="en-US"/>
          </a:p>
        </p:txBody>
      </p:sp>
      <p:sp>
        <p:nvSpPr>
          <p:cNvPr id="44042" name="Line 134">
            <a:extLst>
              <a:ext uri="{FF2B5EF4-FFF2-40B4-BE49-F238E27FC236}">
                <a16:creationId xmlns:a16="http://schemas.microsoft.com/office/drawing/2014/main" id="{0C7C7E56-3357-4FAD-B15A-AEDD273ECCCF}"/>
              </a:ext>
            </a:extLst>
          </p:cNvPr>
          <p:cNvSpPr>
            <a:spLocks noChangeShapeType="1"/>
          </p:cNvSpPr>
          <p:nvPr/>
        </p:nvSpPr>
        <p:spPr bwMode="auto">
          <a:xfrm>
            <a:off x="4521200" y="558800"/>
            <a:ext cx="5080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a:lstStyle/>
          <a:p>
            <a:endParaRPr lang="en-US"/>
          </a:p>
        </p:txBody>
      </p:sp>
      <p:sp>
        <p:nvSpPr>
          <p:cNvPr id="44043" name="Line 135">
            <a:extLst>
              <a:ext uri="{FF2B5EF4-FFF2-40B4-BE49-F238E27FC236}">
                <a16:creationId xmlns:a16="http://schemas.microsoft.com/office/drawing/2014/main" id="{F40D1E98-EE0F-42A9-9DBA-B9A52432033B}"/>
              </a:ext>
            </a:extLst>
          </p:cNvPr>
          <p:cNvSpPr>
            <a:spLocks noChangeShapeType="1"/>
          </p:cNvSpPr>
          <p:nvPr/>
        </p:nvSpPr>
        <p:spPr bwMode="auto">
          <a:xfrm>
            <a:off x="9144000" y="1397000"/>
            <a:ext cx="5080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a:lstStyle/>
          <a:p>
            <a:endParaRPr lang="en-US"/>
          </a:p>
        </p:txBody>
      </p:sp>
      <p:grpSp>
        <p:nvGrpSpPr>
          <p:cNvPr id="10" name="Group 136">
            <a:extLst>
              <a:ext uri="{FF2B5EF4-FFF2-40B4-BE49-F238E27FC236}">
                <a16:creationId xmlns:a16="http://schemas.microsoft.com/office/drawing/2014/main" id="{6958FFA3-A0F7-4D8D-A343-91B1E7451A25}"/>
              </a:ext>
            </a:extLst>
          </p:cNvPr>
          <p:cNvGrpSpPr>
            <a:grpSpLocks/>
          </p:cNvGrpSpPr>
          <p:nvPr/>
        </p:nvGrpSpPr>
        <p:grpSpPr bwMode="auto">
          <a:xfrm>
            <a:off x="3505200" y="2163763"/>
            <a:ext cx="5588000" cy="533400"/>
            <a:chOff x="1920" y="880"/>
            <a:chExt cx="3520" cy="366"/>
          </a:xfrm>
        </p:grpSpPr>
        <p:sp>
          <p:nvSpPr>
            <p:cNvPr id="44152" name="Rectangle 137">
              <a:extLst>
                <a:ext uri="{FF2B5EF4-FFF2-40B4-BE49-F238E27FC236}">
                  <a16:creationId xmlns:a16="http://schemas.microsoft.com/office/drawing/2014/main" id="{9E5BE72E-8593-44A5-849B-87B8718533F5}"/>
                </a:ext>
              </a:extLst>
            </p:cNvPr>
            <p:cNvSpPr>
              <a:spLocks noChangeArrowheads="1"/>
            </p:cNvSpPr>
            <p:nvPr/>
          </p:nvSpPr>
          <p:spPr bwMode="auto">
            <a:xfrm>
              <a:off x="4800" y="880"/>
              <a:ext cx="320" cy="36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20000"/>
                </a:spcBef>
              </a:pPr>
              <a:endParaRPr lang="en-US" altLang="en-US" sz="2800">
                <a:latin typeface=".VnTimeH" panose="020B7200000000000000" pitchFamily="34" charset="0"/>
              </a:endParaRPr>
            </a:p>
          </p:txBody>
        </p:sp>
        <p:sp>
          <p:nvSpPr>
            <p:cNvPr id="44153" name="Rectangle 138">
              <a:extLst>
                <a:ext uri="{FF2B5EF4-FFF2-40B4-BE49-F238E27FC236}">
                  <a16:creationId xmlns:a16="http://schemas.microsoft.com/office/drawing/2014/main" id="{F6199AA2-CB8C-409F-9E3A-42815AB90AE5}"/>
                </a:ext>
              </a:extLst>
            </p:cNvPr>
            <p:cNvSpPr>
              <a:spLocks noChangeArrowheads="1"/>
            </p:cNvSpPr>
            <p:nvPr/>
          </p:nvSpPr>
          <p:spPr bwMode="auto">
            <a:xfrm>
              <a:off x="4480" y="880"/>
              <a:ext cx="320" cy="366"/>
            </a:xfrm>
            <a:prstGeom prst="rect">
              <a:avLst/>
            </a:prstGeom>
            <a:solidFill>
              <a:srgbClr val="92D05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latin typeface=".VnTimeH" panose="020B7200000000000000" pitchFamily="34" charset="0"/>
                </a:rPr>
                <a:t>G</a:t>
              </a:r>
            </a:p>
          </p:txBody>
        </p:sp>
        <p:sp>
          <p:nvSpPr>
            <p:cNvPr id="44154" name="Rectangle 139">
              <a:extLst>
                <a:ext uri="{FF2B5EF4-FFF2-40B4-BE49-F238E27FC236}">
                  <a16:creationId xmlns:a16="http://schemas.microsoft.com/office/drawing/2014/main" id="{DC3CB45C-653D-458C-9010-1091242F10C1}"/>
                </a:ext>
              </a:extLst>
            </p:cNvPr>
            <p:cNvSpPr>
              <a:spLocks noChangeArrowheads="1"/>
            </p:cNvSpPr>
            <p:nvPr/>
          </p:nvSpPr>
          <p:spPr bwMode="auto">
            <a:xfrm>
              <a:off x="5120" y="880"/>
              <a:ext cx="320" cy="366"/>
            </a:xfrm>
            <a:prstGeom prst="rect">
              <a:avLst/>
            </a:prstGeom>
            <a:solidFill>
              <a:srgbClr val="FFFF0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solidFill>
                    <a:srgbClr val="0000FF"/>
                  </a:solidFill>
                  <a:latin typeface=".VnTimeH" panose="020B7200000000000000" pitchFamily="34" charset="0"/>
                </a:rPr>
                <a:t>1</a:t>
              </a:r>
            </a:p>
          </p:txBody>
        </p:sp>
        <p:sp>
          <p:nvSpPr>
            <p:cNvPr id="44155" name="Rectangle 140">
              <a:extLst>
                <a:ext uri="{FF2B5EF4-FFF2-40B4-BE49-F238E27FC236}">
                  <a16:creationId xmlns:a16="http://schemas.microsoft.com/office/drawing/2014/main" id="{BC23492D-BB84-4D5D-A696-FB184342724A}"/>
                </a:ext>
              </a:extLst>
            </p:cNvPr>
            <p:cNvSpPr>
              <a:spLocks noChangeArrowheads="1"/>
            </p:cNvSpPr>
            <p:nvPr/>
          </p:nvSpPr>
          <p:spPr bwMode="auto">
            <a:xfrm>
              <a:off x="4160" y="880"/>
              <a:ext cx="320" cy="366"/>
            </a:xfrm>
            <a:prstGeom prst="rect">
              <a:avLst/>
            </a:prstGeom>
            <a:solidFill>
              <a:srgbClr val="92D05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latin typeface=".VnTimeH" panose="020B7200000000000000" pitchFamily="34" charset="0"/>
                </a:rPr>
                <a:t>N</a:t>
              </a:r>
            </a:p>
          </p:txBody>
        </p:sp>
        <p:sp>
          <p:nvSpPr>
            <p:cNvPr id="44156" name="Rectangle 141">
              <a:extLst>
                <a:ext uri="{FF2B5EF4-FFF2-40B4-BE49-F238E27FC236}">
                  <a16:creationId xmlns:a16="http://schemas.microsoft.com/office/drawing/2014/main" id="{61ADBADF-7EDF-4567-9BFE-5FF30ECB2511}"/>
                </a:ext>
              </a:extLst>
            </p:cNvPr>
            <p:cNvSpPr>
              <a:spLocks noChangeArrowheads="1"/>
            </p:cNvSpPr>
            <p:nvPr/>
          </p:nvSpPr>
          <p:spPr bwMode="auto">
            <a:xfrm>
              <a:off x="3840" y="880"/>
              <a:ext cx="320" cy="366"/>
            </a:xfrm>
            <a:prstGeom prst="rect">
              <a:avLst/>
            </a:prstGeom>
            <a:solidFill>
              <a:srgbClr val="92D05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latin typeface=".VnTimeH" panose="020B7200000000000000" pitchFamily="34" charset="0"/>
                </a:rPr>
                <a:t>¤</a:t>
              </a:r>
            </a:p>
          </p:txBody>
        </p:sp>
        <p:sp>
          <p:nvSpPr>
            <p:cNvPr id="44157" name="Rectangle 142">
              <a:extLst>
                <a:ext uri="{FF2B5EF4-FFF2-40B4-BE49-F238E27FC236}">
                  <a16:creationId xmlns:a16="http://schemas.microsoft.com/office/drawing/2014/main" id="{752A7535-32C1-403F-A987-2427BFBCAFCC}"/>
                </a:ext>
              </a:extLst>
            </p:cNvPr>
            <p:cNvSpPr>
              <a:spLocks noChangeArrowheads="1"/>
            </p:cNvSpPr>
            <p:nvPr/>
          </p:nvSpPr>
          <p:spPr bwMode="auto">
            <a:xfrm>
              <a:off x="3520" y="880"/>
              <a:ext cx="320" cy="366"/>
            </a:xfrm>
            <a:prstGeom prst="rect">
              <a:avLst/>
            </a:prstGeom>
            <a:solidFill>
              <a:srgbClr val="92D05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latin typeface=".VnTimeH" panose="020B7200000000000000" pitchFamily="34" charset="0"/>
                </a:rPr>
                <a:t>H</a:t>
              </a:r>
            </a:p>
          </p:txBody>
        </p:sp>
        <p:sp>
          <p:nvSpPr>
            <p:cNvPr id="44158" name="Rectangle 143">
              <a:extLst>
                <a:ext uri="{FF2B5EF4-FFF2-40B4-BE49-F238E27FC236}">
                  <a16:creationId xmlns:a16="http://schemas.microsoft.com/office/drawing/2014/main" id="{A36A4ABD-6E6B-4FA8-A0C8-90D188DAE06D}"/>
                </a:ext>
              </a:extLst>
            </p:cNvPr>
            <p:cNvSpPr>
              <a:spLocks noChangeArrowheads="1"/>
            </p:cNvSpPr>
            <p:nvPr/>
          </p:nvSpPr>
          <p:spPr bwMode="auto">
            <a:xfrm>
              <a:off x="3200" y="880"/>
              <a:ext cx="320" cy="366"/>
            </a:xfrm>
            <a:prstGeom prst="rect">
              <a:avLst/>
            </a:prstGeom>
            <a:solidFill>
              <a:srgbClr val="92D05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latin typeface=".VnTimeH" panose="020B7200000000000000" pitchFamily="34" charset="0"/>
                </a:rPr>
                <a:t>K</a:t>
              </a:r>
            </a:p>
          </p:txBody>
        </p:sp>
        <p:sp>
          <p:nvSpPr>
            <p:cNvPr id="44159" name="Rectangle 144">
              <a:extLst>
                <a:ext uri="{FF2B5EF4-FFF2-40B4-BE49-F238E27FC236}">
                  <a16:creationId xmlns:a16="http://schemas.microsoft.com/office/drawing/2014/main" id="{AF0C349B-C0B9-4F61-80B4-F275EC703893}"/>
                </a:ext>
              </a:extLst>
            </p:cNvPr>
            <p:cNvSpPr>
              <a:spLocks noChangeArrowheads="1"/>
            </p:cNvSpPr>
            <p:nvPr/>
          </p:nvSpPr>
          <p:spPr bwMode="auto">
            <a:xfrm>
              <a:off x="2880" y="880"/>
              <a:ext cx="320" cy="366"/>
            </a:xfrm>
            <a:prstGeom prst="rect">
              <a:avLst/>
            </a:prstGeom>
            <a:solidFill>
              <a:srgbClr val="92D05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latin typeface=".VnTimeH" panose="020B7200000000000000" pitchFamily="34" charset="0"/>
                </a:rPr>
                <a:t>N</a:t>
              </a:r>
            </a:p>
          </p:txBody>
        </p:sp>
        <p:sp>
          <p:nvSpPr>
            <p:cNvPr id="44160" name="Rectangle 145">
              <a:extLst>
                <a:ext uri="{FF2B5EF4-FFF2-40B4-BE49-F238E27FC236}">
                  <a16:creationId xmlns:a16="http://schemas.microsoft.com/office/drawing/2014/main" id="{853D9498-F34A-4A6F-90B4-DA6809CFE0EE}"/>
                </a:ext>
              </a:extLst>
            </p:cNvPr>
            <p:cNvSpPr>
              <a:spLocks noChangeArrowheads="1"/>
            </p:cNvSpPr>
            <p:nvPr/>
          </p:nvSpPr>
          <p:spPr bwMode="auto">
            <a:xfrm>
              <a:off x="2560" y="880"/>
              <a:ext cx="320" cy="366"/>
            </a:xfrm>
            <a:prstGeom prst="rect">
              <a:avLst/>
            </a:prstGeom>
            <a:solidFill>
              <a:srgbClr val="FFFF0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solidFill>
                    <a:srgbClr val="FF0000"/>
                  </a:solidFill>
                  <a:latin typeface="Times New Roman" panose="02020603050405020304" pitchFamily="18" charset="0"/>
                </a:rPr>
                <a:t>Â</a:t>
              </a:r>
            </a:p>
          </p:txBody>
        </p:sp>
        <p:sp>
          <p:nvSpPr>
            <p:cNvPr id="44161" name="Rectangle 146">
              <a:extLst>
                <a:ext uri="{FF2B5EF4-FFF2-40B4-BE49-F238E27FC236}">
                  <a16:creationId xmlns:a16="http://schemas.microsoft.com/office/drawing/2014/main" id="{28BA4A92-B710-4028-B006-5E044E48B28C}"/>
                </a:ext>
              </a:extLst>
            </p:cNvPr>
            <p:cNvSpPr>
              <a:spLocks noChangeArrowheads="1"/>
            </p:cNvSpPr>
            <p:nvPr/>
          </p:nvSpPr>
          <p:spPr bwMode="auto">
            <a:xfrm>
              <a:off x="2240" y="880"/>
              <a:ext cx="320" cy="366"/>
            </a:xfrm>
            <a:prstGeom prst="rect">
              <a:avLst/>
            </a:prstGeom>
            <a:solidFill>
              <a:srgbClr val="92D05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latin typeface=".VnTimeH" panose="020B7200000000000000" pitchFamily="34" charset="0"/>
                </a:rPr>
                <a:t>H</a:t>
              </a:r>
            </a:p>
          </p:txBody>
        </p:sp>
        <p:sp>
          <p:nvSpPr>
            <p:cNvPr id="44162" name="Rectangle 147">
              <a:extLst>
                <a:ext uri="{FF2B5EF4-FFF2-40B4-BE49-F238E27FC236}">
                  <a16:creationId xmlns:a16="http://schemas.microsoft.com/office/drawing/2014/main" id="{A64EE86A-9CB9-4088-8C9E-726C19C8CA0B}"/>
                </a:ext>
              </a:extLst>
            </p:cNvPr>
            <p:cNvSpPr>
              <a:spLocks noChangeArrowheads="1"/>
            </p:cNvSpPr>
            <p:nvPr/>
          </p:nvSpPr>
          <p:spPr bwMode="auto">
            <a:xfrm>
              <a:off x="1920" y="880"/>
              <a:ext cx="320" cy="366"/>
            </a:xfrm>
            <a:prstGeom prst="rect">
              <a:avLst/>
            </a:prstGeom>
            <a:solidFill>
              <a:srgbClr val="92D05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latin typeface=".VnTimeH" panose="020B7200000000000000" pitchFamily="34" charset="0"/>
                </a:rPr>
                <a:t>C</a:t>
              </a:r>
            </a:p>
          </p:txBody>
        </p:sp>
        <p:sp>
          <p:nvSpPr>
            <p:cNvPr id="44163" name="Line 148">
              <a:extLst>
                <a:ext uri="{FF2B5EF4-FFF2-40B4-BE49-F238E27FC236}">
                  <a16:creationId xmlns:a16="http://schemas.microsoft.com/office/drawing/2014/main" id="{F50F151C-73AB-4712-AC9E-D9ADDA150639}"/>
                </a:ext>
              </a:extLst>
            </p:cNvPr>
            <p:cNvSpPr>
              <a:spLocks noChangeShapeType="1"/>
            </p:cNvSpPr>
            <p:nvPr/>
          </p:nvSpPr>
          <p:spPr bwMode="auto">
            <a:xfrm>
              <a:off x="2880" y="880"/>
              <a:ext cx="0" cy="366"/>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164" name="Line 149">
              <a:extLst>
                <a:ext uri="{FF2B5EF4-FFF2-40B4-BE49-F238E27FC236}">
                  <a16:creationId xmlns:a16="http://schemas.microsoft.com/office/drawing/2014/main" id="{73109CD9-5782-4814-99E3-08DD01FAA8EA}"/>
                </a:ext>
              </a:extLst>
            </p:cNvPr>
            <p:cNvSpPr>
              <a:spLocks noChangeShapeType="1"/>
            </p:cNvSpPr>
            <p:nvPr/>
          </p:nvSpPr>
          <p:spPr bwMode="auto">
            <a:xfrm>
              <a:off x="3200" y="880"/>
              <a:ext cx="0" cy="366"/>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165" name="Line 150">
              <a:extLst>
                <a:ext uri="{FF2B5EF4-FFF2-40B4-BE49-F238E27FC236}">
                  <a16:creationId xmlns:a16="http://schemas.microsoft.com/office/drawing/2014/main" id="{902CB322-4A76-4747-B076-0AFAF113448C}"/>
                </a:ext>
              </a:extLst>
            </p:cNvPr>
            <p:cNvSpPr>
              <a:spLocks noChangeShapeType="1"/>
            </p:cNvSpPr>
            <p:nvPr/>
          </p:nvSpPr>
          <p:spPr bwMode="auto">
            <a:xfrm>
              <a:off x="3520" y="880"/>
              <a:ext cx="0" cy="366"/>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166" name="Line 151">
              <a:extLst>
                <a:ext uri="{FF2B5EF4-FFF2-40B4-BE49-F238E27FC236}">
                  <a16:creationId xmlns:a16="http://schemas.microsoft.com/office/drawing/2014/main" id="{AE69E8D6-D98A-4F14-B42D-0034C3FA9F21}"/>
                </a:ext>
              </a:extLst>
            </p:cNvPr>
            <p:cNvSpPr>
              <a:spLocks noChangeShapeType="1"/>
            </p:cNvSpPr>
            <p:nvPr/>
          </p:nvSpPr>
          <p:spPr bwMode="auto">
            <a:xfrm>
              <a:off x="3840" y="880"/>
              <a:ext cx="0" cy="366"/>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167" name="Line 152">
              <a:extLst>
                <a:ext uri="{FF2B5EF4-FFF2-40B4-BE49-F238E27FC236}">
                  <a16:creationId xmlns:a16="http://schemas.microsoft.com/office/drawing/2014/main" id="{87FC6F32-AC15-4F9D-9B9E-B47F262A2E0E}"/>
                </a:ext>
              </a:extLst>
            </p:cNvPr>
            <p:cNvSpPr>
              <a:spLocks noChangeShapeType="1"/>
            </p:cNvSpPr>
            <p:nvPr/>
          </p:nvSpPr>
          <p:spPr bwMode="auto">
            <a:xfrm>
              <a:off x="4160" y="880"/>
              <a:ext cx="0" cy="366"/>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168" name="Line 153">
              <a:extLst>
                <a:ext uri="{FF2B5EF4-FFF2-40B4-BE49-F238E27FC236}">
                  <a16:creationId xmlns:a16="http://schemas.microsoft.com/office/drawing/2014/main" id="{FA1E37BC-BCD1-4DC6-BA39-17ACB4F43338}"/>
                </a:ext>
              </a:extLst>
            </p:cNvPr>
            <p:cNvSpPr>
              <a:spLocks noChangeShapeType="1"/>
            </p:cNvSpPr>
            <p:nvPr/>
          </p:nvSpPr>
          <p:spPr bwMode="auto">
            <a:xfrm>
              <a:off x="4480" y="880"/>
              <a:ext cx="0" cy="366"/>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169" name="Line 154">
              <a:extLst>
                <a:ext uri="{FF2B5EF4-FFF2-40B4-BE49-F238E27FC236}">
                  <a16:creationId xmlns:a16="http://schemas.microsoft.com/office/drawing/2014/main" id="{4BE29B9D-6B02-4A74-AA2B-F0ACCEE3478F}"/>
                </a:ext>
              </a:extLst>
            </p:cNvPr>
            <p:cNvSpPr>
              <a:spLocks noChangeShapeType="1"/>
            </p:cNvSpPr>
            <p:nvPr/>
          </p:nvSpPr>
          <p:spPr bwMode="auto">
            <a:xfrm>
              <a:off x="1920" y="880"/>
              <a:ext cx="2880" cy="0"/>
            </a:xfrm>
            <a:prstGeom prst="line">
              <a:avLst/>
            </a:prstGeom>
            <a:noFill/>
            <a:ln w="28575" cap="sq">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170" name="Line 155">
              <a:extLst>
                <a:ext uri="{FF2B5EF4-FFF2-40B4-BE49-F238E27FC236}">
                  <a16:creationId xmlns:a16="http://schemas.microsoft.com/office/drawing/2014/main" id="{BF081D11-332E-4CB0-8C18-8C0DFC27E82E}"/>
                </a:ext>
              </a:extLst>
            </p:cNvPr>
            <p:cNvSpPr>
              <a:spLocks noChangeShapeType="1"/>
            </p:cNvSpPr>
            <p:nvPr/>
          </p:nvSpPr>
          <p:spPr bwMode="auto">
            <a:xfrm>
              <a:off x="5120" y="880"/>
              <a:ext cx="320" cy="0"/>
            </a:xfrm>
            <a:prstGeom prst="line">
              <a:avLst/>
            </a:prstGeom>
            <a:noFill/>
            <a:ln w="28575" cap="sq">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171" name="Line 156">
              <a:extLst>
                <a:ext uri="{FF2B5EF4-FFF2-40B4-BE49-F238E27FC236}">
                  <a16:creationId xmlns:a16="http://schemas.microsoft.com/office/drawing/2014/main" id="{D723581A-7B80-46AF-8B2B-64FAD8E8DB93}"/>
                </a:ext>
              </a:extLst>
            </p:cNvPr>
            <p:cNvSpPr>
              <a:spLocks noChangeShapeType="1"/>
            </p:cNvSpPr>
            <p:nvPr/>
          </p:nvSpPr>
          <p:spPr bwMode="auto">
            <a:xfrm>
              <a:off x="4800" y="880"/>
              <a:ext cx="0" cy="366"/>
            </a:xfrm>
            <a:prstGeom prst="line">
              <a:avLst/>
            </a:prstGeom>
            <a:noFill/>
            <a:ln w="28575" cap="sq">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172" name="Line 157">
              <a:extLst>
                <a:ext uri="{FF2B5EF4-FFF2-40B4-BE49-F238E27FC236}">
                  <a16:creationId xmlns:a16="http://schemas.microsoft.com/office/drawing/2014/main" id="{F4092AE8-2D88-4B47-B31A-40EE22737456}"/>
                </a:ext>
              </a:extLst>
            </p:cNvPr>
            <p:cNvSpPr>
              <a:spLocks noChangeShapeType="1"/>
            </p:cNvSpPr>
            <p:nvPr/>
          </p:nvSpPr>
          <p:spPr bwMode="auto">
            <a:xfrm>
              <a:off x="1920" y="880"/>
              <a:ext cx="0" cy="366"/>
            </a:xfrm>
            <a:prstGeom prst="line">
              <a:avLst/>
            </a:prstGeom>
            <a:noFill/>
            <a:ln w="28575" cap="sq">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 name="Group 158">
            <a:extLst>
              <a:ext uri="{FF2B5EF4-FFF2-40B4-BE49-F238E27FC236}">
                <a16:creationId xmlns:a16="http://schemas.microsoft.com/office/drawing/2014/main" id="{AB39275D-75C9-4D09-AE58-FC74B9C35209}"/>
              </a:ext>
            </a:extLst>
          </p:cNvPr>
          <p:cNvGrpSpPr>
            <a:grpSpLocks/>
          </p:cNvGrpSpPr>
          <p:nvPr/>
        </p:nvGrpSpPr>
        <p:grpSpPr bwMode="auto">
          <a:xfrm>
            <a:off x="2057400" y="2743200"/>
            <a:ext cx="7035800" cy="579438"/>
            <a:chOff x="1008" y="1246"/>
            <a:chExt cx="4432" cy="365"/>
          </a:xfrm>
        </p:grpSpPr>
        <p:sp>
          <p:nvSpPr>
            <p:cNvPr id="44130" name="Rectangle 159">
              <a:extLst>
                <a:ext uri="{FF2B5EF4-FFF2-40B4-BE49-F238E27FC236}">
                  <a16:creationId xmlns:a16="http://schemas.microsoft.com/office/drawing/2014/main" id="{689A6516-57D5-42CA-BCC1-827A720C152F}"/>
                </a:ext>
              </a:extLst>
            </p:cNvPr>
            <p:cNvSpPr>
              <a:spLocks noChangeArrowheads="1"/>
            </p:cNvSpPr>
            <p:nvPr/>
          </p:nvSpPr>
          <p:spPr bwMode="auto">
            <a:xfrm>
              <a:off x="4800" y="1246"/>
              <a:ext cx="320" cy="3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20000"/>
                </a:spcBef>
              </a:pPr>
              <a:endParaRPr lang="en-US" altLang="en-US" sz="2800">
                <a:latin typeface=".VnTimeH" panose="020B7200000000000000" pitchFamily="34" charset="0"/>
              </a:endParaRPr>
            </a:p>
          </p:txBody>
        </p:sp>
        <p:sp>
          <p:nvSpPr>
            <p:cNvPr id="44131" name="Rectangle 160">
              <a:extLst>
                <a:ext uri="{FF2B5EF4-FFF2-40B4-BE49-F238E27FC236}">
                  <a16:creationId xmlns:a16="http://schemas.microsoft.com/office/drawing/2014/main" id="{ECAF0BA6-0277-4A47-9595-6E3DDBCF613C}"/>
                </a:ext>
              </a:extLst>
            </p:cNvPr>
            <p:cNvSpPr>
              <a:spLocks noChangeArrowheads="1"/>
            </p:cNvSpPr>
            <p:nvPr/>
          </p:nvSpPr>
          <p:spPr bwMode="auto">
            <a:xfrm>
              <a:off x="4480" y="1246"/>
              <a:ext cx="320" cy="3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132" name="Rectangle 161">
              <a:extLst>
                <a:ext uri="{FF2B5EF4-FFF2-40B4-BE49-F238E27FC236}">
                  <a16:creationId xmlns:a16="http://schemas.microsoft.com/office/drawing/2014/main" id="{79978D7B-A4DB-4AB5-A7CA-B79B3F767AEB}"/>
                </a:ext>
              </a:extLst>
            </p:cNvPr>
            <p:cNvSpPr>
              <a:spLocks noChangeArrowheads="1"/>
            </p:cNvSpPr>
            <p:nvPr/>
          </p:nvSpPr>
          <p:spPr bwMode="auto">
            <a:xfrm>
              <a:off x="5120" y="1246"/>
              <a:ext cx="320" cy="365"/>
            </a:xfrm>
            <a:prstGeom prst="rect">
              <a:avLst/>
            </a:prstGeom>
            <a:solidFill>
              <a:srgbClr val="FFFF0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solidFill>
                    <a:srgbClr val="0000FF"/>
                  </a:solidFill>
                  <a:latin typeface=".VnTimeH" panose="020B7200000000000000" pitchFamily="34" charset="0"/>
                </a:rPr>
                <a:t>2</a:t>
              </a:r>
            </a:p>
          </p:txBody>
        </p:sp>
        <p:sp>
          <p:nvSpPr>
            <p:cNvPr id="44133" name="Rectangle 162">
              <a:extLst>
                <a:ext uri="{FF2B5EF4-FFF2-40B4-BE49-F238E27FC236}">
                  <a16:creationId xmlns:a16="http://schemas.microsoft.com/office/drawing/2014/main" id="{33B5CF3F-0E2C-4E46-A5E6-5992FDC6E979}"/>
                </a:ext>
              </a:extLst>
            </p:cNvPr>
            <p:cNvSpPr>
              <a:spLocks noChangeArrowheads="1"/>
            </p:cNvSpPr>
            <p:nvPr/>
          </p:nvSpPr>
          <p:spPr bwMode="auto">
            <a:xfrm>
              <a:off x="4160" y="1246"/>
              <a:ext cx="320" cy="3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134" name="Rectangle 163">
              <a:extLst>
                <a:ext uri="{FF2B5EF4-FFF2-40B4-BE49-F238E27FC236}">
                  <a16:creationId xmlns:a16="http://schemas.microsoft.com/office/drawing/2014/main" id="{175D058F-2F01-44B0-B4E2-2CDF6D1A4DEE}"/>
                </a:ext>
              </a:extLst>
            </p:cNvPr>
            <p:cNvSpPr>
              <a:spLocks noChangeArrowheads="1"/>
            </p:cNvSpPr>
            <p:nvPr/>
          </p:nvSpPr>
          <p:spPr bwMode="auto">
            <a:xfrm>
              <a:off x="3840" y="1246"/>
              <a:ext cx="320" cy="3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135" name="Rectangle 164">
              <a:extLst>
                <a:ext uri="{FF2B5EF4-FFF2-40B4-BE49-F238E27FC236}">
                  <a16:creationId xmlns:a16="http://schemas.microsoft.com/office/drawing/2014/main" id="{45E71A38-F601-40A8-8174-C627523C6A7F}"/>
                </a:ext>
              </a:extLst>
            </p:cNvPr>
            <p:cNvSpPr>
              <a:spLocks noChangeArrowheads="1"/>
            </p:cNvSpPr>
            <p:nvPr/>
          </p:nvSpPr>
          <p:spPr bwMode="auto">
            <a:xfrm>
              <a:off x="3520" y="1246"/>
              <a:ext cx="320" cy="3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136" name="Rectangle 165">
              <a:extLst>
                <a:ext uri="{FF2B5EF4-FFF2-40B4-BE49-F238E27FC236}">
                  <a16:creationId xmlns:a16="http://schemas.microsoft.com/office/drawing/2014/main" id="{95058319-D2C7-40B2-B1C1-D7E4B92F5CD9}"/>
                </a:ext>
              </a:extLst>
            </p:cNvPr>
            <p:cNvSpPr>
              <a:spLocks noChangeArrowheads="1"/>
            </p:cNvSpPr>
            <p:nvPr/>
          </p:nvSpPr>
          <p:spPr bwMode="auto">
            <a:xfrm>
              <a:off x="3200" y="1246"/>
              <a:ext cx="320" cy="3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137" name="Rectangle 166">
              <a:extLst>
                <a:ext uri="{FF2B5EF4-FFF2-40B4-BE49-F238E27FC236}">
                  <a16:creationId xmlns:a16="http://schemas.microsoft.com/office/drawing/2014/main" id="{EBA143AD-A775-42DA-9339-B98D9752A7C9}"/>
                </a:ext>
              </a:extLst>
            </p:cNvPr>
            <p:cNvSpPr>
              <a:spLocks noChangeArrowheads="1"/>
            </p:cNvSpPr>
            <p:nvPr/>
          </p:nvSpPr>
          <p:spPr bwMode="auto">
            <a:xfrm>
              <a:off x="2880" y="1246"/>
              <a:ext cx="320" cy="3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138" name="Rectangle 167">
              <a:extLst>
                <a:ext uri="{FF2B5EF4-FFF2-40B4-BE49-F238E27FC236}">
                  <a16:creationId xmlns:a16="http://schemas.microsoft.com/office/drawing/2014/main" id="{96790A61-D36D-44A4-A0FF-8850702E02B1}"/>
                </a:ext>
              </a:extLst>
            </p:cNvPr>
            <p:cNvSpPr>
              <a:spLocks noChangeArrowheads="1"/>
            </p:cNvSpPr>
            <p:nvPr/>
          </p:nvSpPr>
          <p:spPr bwMode="auto">
            <a:xfrm>
              <a:off x="2560" y="1246"/>
              <a:ext cx="320" cy="365"/>
            </a:xfrm>
            <a:prstGeom prst="rect">
              <a:avLst/>
            </a:prstGeom>
            <a:solidFill>
              <a:srgbClr val="FFFF0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solidFill>
                    <a:srgbClr val="FF0000"/>
                  </a:solidFill>
                  <a:latin typeface=".VnTimeH" panose="020B7200000000000000" pitchFamily="34" charset="0"/>
                </a:rPr>
                <a:t>M</a:t>
              </a:r>
            </a:p>
          </p:txBody>
        </p:sp>
        <p:sp>
          <p:nvSpPr>
            <p:cNvPr id="44139" name="Rectangle 168">
              <a:extLst>
                <a:ext uri="{FF2B5EF4-FFF2-40B4-BE49-F238E27FC236}">
                  <a16:creationId xmlns:a16="http://schemas.microsoft.com/office/drawing/2014/main" id="{59904D7A-F36D-4059-9D79-E1055EBBD29A}"/>
                </a:ext>
              </a:extLst>
            </p:cNvPr>
            <p:cNvSpPr>
              <a:spLocks noChangeArrowheads="1"/>
            </p:cNvSpPr>
            <p:nvPr/>
          </p:nvSpPr>
          <p:spPr bwMode="auto">
            <a:xfrm>
              <a:off x="2240" y="1246"/>
              <a:ext cx="320" cy="365"/>
            </a:xfrm>
            <a:prstGeom prst="rect">
              <a:avLst/>
            </a:prstGeom>
            <a:solidFill>
              <a:srgbClr val="92D05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solidFill>
                    <a:srgbClr val="000000"/>
                  </a:solidFill>
                  <a:latin typeface="Times New Roman" panose="02020603050405020304" pitchFamily="18" charset="0"/>
                </a:rPr>
                <a:t>Â</a:t>
              </a:r>
              <a:r>
                <a:rPr lang="en-US" altLang="en-US" sz="2800">
                  <a:latin typeface=".VnTimeH" panose="020B7200000000000000" pitchFamily="34" charset="0"/>
                </a:rPr>
                <a:t> </a:t>
              </a:r>
            </a:p>
          </p:txBody>
        </p:sp>
        <p:sp>
          <p:nvSpPr>
            <p:cNvPr id="44140" name="Rectangle 169">
              <a:extLst>
                <a:ext uri="{FF2B5EF4-FFF2-40B4-BE49-F238E27FC236}">
                  <a16:creationId xmlns:a16="http://schemas.microsoft.com/office/drawing/2014/main" id="{37E52918-BF7A-4DDF-8323-742C74742D09}"/>
                </a:ext>
              </a:extLst>
            </p:cNvPr>
            <p:cNvSpPr>
              <a:spLocks noChangeArrowheads="1"/>
            </p:cNvSpPr>
            <p:nvPr/>
          </p:nvSpPr>
          <p:spPr bwMode="auto">
            <a:xfrm>
              <a:off x="1920" y="1246"/>
              <a:ext cx="320" cy="365"/>
            </a:xfrm>
            <a:prstGeom prst="rect">
              <a:avLst/>
            </a:prstGeom>
            <a:solidFill>
              <a:srgbClr val="92D05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latin typeface=".VnTimeH" panose="020B7200000000000000" pitchFamily="34" charset="0"/>
                </a:rPr>
                <a:t>U</a:t>
              </a:r>
            </a:p>
          </p:txBody>
        </p:sp>
        <p:sp>
          <p:nvSpPr>
            <p:cNvPr id="44141" name="Rectangle 170">
              <a:extLst>
                <a:ext uri="{FF2B5EF4-FFF2-40B4-BE49-F238E27FC236}">
                  <a16:creationId xmlns:a16="http://schemas.microsoft.com/office/drawing/2014/main" id="{DCD8F110-ACBE-4D19-BE07-D1895658CF11}"/>
                </a:ext>
              </a:extLst>
            </p:cNvPr>
            <p:cNvSpPr>
              <a:spLocks noChangeArrowheads="1"/>
            </p:cNvSpPr>
            <p:nvPr/>
          </p:nvSpPr>
          <p:spPr bwMode="auto">
            <a:xfrm>
              <a:off x="1600" y="1246"/>
              <a:ext cx="320" cy="365"/>
            </a:xfrm>
            <a:prstGeom prst="rect">
              <a:avLst/>
            </a:prstGeom>
            <a:solidFill>
              <a:srgbClr val="92D05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latin typeface=".VnTimeH" panose="020B7200000000000000" pitchFamily="34" charset="0"/>
                </a:rPr>
                <a:t>£</a:t>
              </a:r>
            </a:p>
          </p:txBody>
        </p:sp>
        <p:sp>
          <p:nvSpPr>
            <p:cNvPr id="44142" name="Rectangle 171">
              <a:extLst>
                <a:ext uri="{FF2B5EF4-FFF2-40B4-BE49-F238E27FC236}">
                  <a16:creationId xmlns:a16="http://schemas.microsoft.com/office/drawing/2014/main" id="{C859176E-1F7A-44CE-B0CE-E08F2EAAF207}"/>
                </a:ext>
              </a:extLst>
            </p:cNvPr>
            <p:cNvSpPr>
              <a:spLocks noChangeArrowheads="1"/>
            </p:cNvSpPr>
            <p:nvPr/>
          </p:nvSpPr>
          <p:spPr bwMode="auto">
            <a:xfrm>
              <a:off x="1280" y="1246"/>
              <a:ext cx="320" cy="365"/>
            </a:xfrm>
            <a:prstGeom prst="rect">
              <a:avLst/>
            </a:prstGeom>
            <a:solidFill>
              <a:srgbClr val="92D05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latin typeface=".VnTimeH" panose="020B7200000000000000" pitchFamily="34" charset="0"/>
                </a:rPr>
                <a:t>I</a:t>
              </a:r>
            </a:p>
          </p:txBody>
        </p:sp>
        <p:sp>
          <p:nvSpPr>
            <p:cNvPr id="44143" name="Rectangle 172">
              <a:extLst>
                <a:ext uri="{FF2B5EF4-FFF2-40B4-BE49-F238E27FC236}">
                  <a16:creationId xmlns:a16="http://schemas.microsoft.com/office/drawing/2014/main" id="{3C3279A8-3BB3-4490-AAFC-3AC857C7BB96}"/>
                </a:ext>
              </a:extLst>
            </p:cNvPr>
            <p:cNvSpPr>
              <a:spLocks noChangeArrowheads="1"/>
            </p:cNvSpPr>
            <p:nvPr/>
          </p:nvSpPr>
          <p:spPr bwMode="auto">
            <a:xfrm>
              <a:off x="1008" y="1246"/>
              <a:ext cx="272" cy="365"/>
            </a:xfrm>
            <a:prstGeom prst="rect">
              <a:avLst/>
            </a:prstGeom>
            <a:solidFill>
              <a:srgbClr val="92D05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latin typeface=".VnTimeH" panose="020B7200000000000000" pitchFamily="34" charset="0"/>
                </a:rPr>
                <a:t>S</a:t>
              </a:r>
            </a:p>
          </p:txBody>
        </p:sp>
        <p:sp>
          <p:nvSpPr>
            <p:cNvPr id="44144" name="Line 173">
              <a:extLst>
                <a:ext uri="{FF2B5EF4-FFF2-40B4-BE49-F238E27FC236}">
                  <a16:creationId xmlns:a16="http://schemas.microsoft.com/office/drawing/2014/main" id="{5AB40703-0852-4959-AFBD-D83B3E78FDC3}"/>
                </a:ext>
              </a:extLst>
            </p:cNvPr>
            <p:cNvSpPr>
              <a:spLocks noChangeShapeType="1"/>
            </p:cNvSpPr>
            <p:nvPr/>
          </p:nvSpPr>
          <p:spPr bwMode="auto">
            <a:xfrm>
              <a:off x="1008" y="1246"/>
              <a:ext cx="0" cy="365"/>
            </a:xfrm>
            <a:prstGeom prst="line">
              <a:avLst/>
            </a:prstGeom>
            <a:noFill/>
            <a:ln w="28575" cap="sq">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145" name="Line 174">
              <a:extLst>
                <a:ext uri="{FF2B5EF4-FFF2-40B4-BE49-F238E27FC236}">
                  <a16:creationId xmlns:a16="http://schemas.microsoft.com/office/drawing/2014/main" id="{EF46F259-790A-4E05-BB3E-EA6FB8362849}"/>
                </a:ext>
              </a:extLst>
            </p:cNvPr>
            <p:cNvSpPr>
              <a:spLocks noChangeShapeType="1"/>
            </p:cNvSpPr>
            <p:nvPr/>
          </p:nvSpPr>
          <p:spPr bwMode="auto">
            <a:xfrm>
              <a:off x="1280" y="1246"/>
              <a:ext cx="0" cy="36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146" name="Line 175">
              <a:extLst>
                <a:ext uri="{FF2B5EF4-FFF2-40B4-BE49-F238E27FC236}">
                  <a16:creationId xmlns:a16="http://schemas.microsoft.com/office/drawing/2014/main" id="{F2896EA5-8E72-47FD-B5C4-E92195C1CD93}"/>
                </a:ext>
              </a:extLst>
            </p:cNvPr>
            <p:cNvSpPr>
              <a:spLocks noChangeShapeType="1"/>
            </p:cNvSpPr>
            <p:nvPr/>
          </p:nvSpPr>
          <p:spPr bwMode="auto">
            <a:xfrm>
              <a:off x="1600" y="1246"/>
              <a:ext cx="0" cy="36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147" name="Line 176">
              <a:extLst>
                <a:ext uri="{FF2B5EF4-FFF2-40B4-BE49-F238E27FC236}">
                  <a16:creationId xmlns:a16="http://schemas.microsoft.com/office/drawing/2014/main" id="{77C2FD48-25EB-4B0F-8517-C4D00428D5C2}"/>
                </a:ext>
              </a:extLst>
            </p:cNvPr>
            <p:cNvSpPr>
              <a:spLocks noChangeShapeType="1"/>
            </p:cNvSpPr>
            <p:nvPr/>
          </p:nvSpPr>
          <p:spPr bwMode="auto">
            <a:xfrm>
              <a:off x="1920" y="1246"/>
              <a:ext cx="0" cy="36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148" name="Line 177">
              <a:extLst>
                <a:ext uri="{FF2B5EF4-FFF2-40B4-BE49-F238E27FC236}">
                  <a16:creationId xmlns:a16="http://schemas.microsoft.com/office/drawing/2014/main" id="{419F2BB4-B53A-4C86-8369-8F5B330BD38D}"/>
                </a:ext>
              </a:extLst>
            </p:cNvPr>
            <p:cNvSpPr>
              <a:spLocks noChangeShapeType="1"/>
            </p:cNvSpPr>
            <p:nvPr/>
          </p:nvSpPr>
          <p:spPr bwMode="auto">
            <a:xfrm>
              <a:off x="1008" y="1611"/>
              <a:ext cx="3152" cy="0"/>
            </a:xfrm>
            <a:prstGeom prst="line">
              <a:avLst/>
            </a:prstGeom>
            <a:noFill/>
            <a:ln w="28575" cap="sq">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149" name="Line 178">
              <a:extLst>
                <a:ext uri="{FF2B5EF4-FFF2-40B4-BE49-F238E27FC236}">
                  <a16:creationId xmlns:a16="http://schemas.microsoft.com/office/drawing/2014/main" id="{B7DA4AF6-A8BF-46FE-88D6-839924D66474}"/>
                </a:ext>
              </a:extLst>
            </p:cNvPr>
            <p:cNvSpPr>
              <a:spLocks noChangeShapeType="1"/>
            </p:cNvSpPr>
            <p:nvPr/>
          </p:nvSpPr>
          <p:spPr bwMode="auto">
            <a:xfrm>
              <a:off x="1008" y="1246"/>
              <a:ext cx="3792" cy="0"/>
            </a:xfrm>
            <a:prstGeom prst="line">
              <a:avLst/>
            </a:prstGeom>
            <a:noFill/>
            <a:ln w="28575" cap="sq">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150" name="Line 179">
              <a:extLst>
                <a:ext uri="{FF2B5EF4-FFF2-40B4-BE49-F238E27FC236}">
                  <a16:creationId xmlns:a16="http://schemas.microsoft.com/office/drawing/2014/main" id="{A0EF4BD6-E095-4245-AC28-66C9C975870F}"/>
                </a:ext>
              </a:extLst>
            </p:cNvPr>
            <p:cNvSpPr>
              <a:spLocks noChangeShapeType="1"/>
            </p:cNvSpPr>
            <p:nvPr/>
          </p:nvSpPr>
          <p:spPr bwMode="auto">
            <a:xfrm>
              <a:off x="5120" y="1246"/>
              <a:ext cx="32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151" name="Line 180">
              <a:extLst>
                <a:ext uri="{FF2B5EF4-FFF2-40B4-BE49-F238E27FC236}">
                  <a16:creationId xmlns:a16="http://schemas.microsoft.com/office/drawing/2014/main" id="{7735BB03-CB41-415A-B376-9E67CFB83895}"/>
                </a:ext>
              </a:extLst>
            </p:cNvPr>
            <p:cNvSpPr>
              <a:spLocks noChangeShapeType="1"/>
            </p:cNvSpPr>
            <p:nvPr/>
          </p:nvSpPr>
          <p:spPr bwMode="auto">
            <a:xfrm>
              <a:off x="2880" y="1246"/>
              <a:ext cx="0" cy="365"/>
            </a:xfrm>
            <a:prstGeom prst="line">
              <a:avLst/>
            </a:prstGeom>
            <a:noFill/>
            <a:ln w="28575" cap="sq">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2" name="Group 181">
            <a:extLst>
              <a:ext uri="{FF2B5EF4-FFF2-40B4-BE49-F238E27FC236}">
                <a16:creationId xmlns:a16="http://schemas.microsoft.com/office/drawing/2014/main" id="{C75BEF2F-D9B5-4BE5-9ACC-BA1BF9C453A8}"/>
              </a:ext>
            </a:extLst>
          </p:cNvPr>
          <p:cNvGrpSpPr>
            <a:grpSpLocks/>
          </p:cNvGrpSpPr>
          <p:nvPr/>
        </p:nvGrpSpPr>
        <p:grpSpPr bwMode="auto">
          <a:xfrm>
            <a:off x="3987800" y="3352800"/>
            <a:ext cx="5130800" cy="584200"/>
            <a:chOff x="2208" y="1609"/>
            <a:chExt cx="3232" cy="368"/>
          </a:xfrm>
        </p:grpSpPr>
        <p:sp>
          <p:nvSpPr>
            <p:cNvPr id="44117" name="Rectangle 182">
              <a:extLst>
                <a:ext uri="{FF2B5EF4-FFF2-40B4-BE49-F238E27FC236}">
                  <a16:creationId xmlns:a16="http://schemas.microsoft.com/office/drawing/2014/main" id="{8CDD894D-48F9-48C3-8F04-0D7A9E9DC64C}"/>
                </a:ext>
              </a:extLst>
            </p:cNvPr>
            <p:cNvSpPr>
              <a:spLocks noChangeArrowheads="1"/>
            </p:cNvSpPr>
            <p:nvPr/>
          </p:nvSpPr>
          <p:spPr bwMode="auto">
            <a:xfrm>
              <a:off x="4800" y="1611"/>
              <a:ext cx="320"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20000"/>
                </a:spcBef>
              </a:pPr>
              <a:endParaRPr lang="en-US" altLang="en-US" sz="2800">
                <a:latin typeface=".VnTimeH" panose="020B7200000000000000" pitchFamily="34" charset="0"/>
              </a:endParaRPr>
            </a:p>
          </p:txBody>
        </p:sp>
        <p:sp>
          <p:nvSpPr>
            <p:cNvPr id="44118" name="Rectangle 183">
              <a:extLst>
                <a:ext uri="{FF2B5EF4-FFF2-40B4-BE49-F238E27FC236}">
                  <a16:creationId xmlns:a16="http://schemas.microsoft.com/office/drawing/2014/main" id="{319CC30F-7AB4-4781-B73C-DD57078D2C5E}"/>
                </a:ext>
              </a:extLst>
            </p:cNvPr>
            <p:cNvSpPr>
              <a:spLocks noChangeArrowheads="1"/>
            </p:cNvSpPr>
            <p:nvPr/>
          </p:nvSpPr>
          <p:spPr bwMode="auto">
            <a:xfrm>
              <a:off x="4480" y="1611"/>
              <a:ext cx="320"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119" name="Rectangle 184">
              <a:extLst>
                <a:ext uri="{FF2B5EF4-FFF2-40B4-BE49-F238E27FC236}">
                  <a16:creationId xmlns:a16="http://schemas.microsoft.com/office/drawing/2014/main" id="{F89B06E4-52DA-4968-9A29-DA8AC72E0C3E}"/>
                </a:ext>
              </a:extLst>
            </p:cNvPr>
            <p:cNvSpPr>
              <a:spLocks noChangeArrowheads="1"/>
            </p:cNvSpPr>
            <p:nvPr/>
          </p:nvSpPr>
          <p:spPr bwMode="auto">
            <a:xfrm>
              <a:off x="5120" y="1611"/>
              <a:ext cx="320" cy="36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solidFill>
                    <a:srgbClr val="0000FF"/>
                  </a:solidFill>
                  <a:latin typeface=".VnTimeH" panose="020B7200000000000000" pitchFamily="34" charset="0"/>
                </a:rPr>
                <a:t>3</a:t>
              </a:r>
            </a:p>
          </p:txBody>
        </p:sp>
        <p:sp>
          <p:nvSpPr>
            <p:cNvPr id="44120" name="Rectangle 185">
              <a:extLst>
                <a:ext uri="{FF2B5EF4-FFF2-40B4-BE49-F238E27FC236}">
                  <a16:creationId xmlns:a16="http://schemas.microsoft.com/office/drawing/2014/main" id="{D86E39CD-6E02-4C13-AC09-8F5F2C1DE191}"/>
                </a:ext>
              </a:extLst>
            </p:cNvPr>
            <p:cNvSpPr>
              <a:spLocks noChangeArrowheads="1"/>
            </p:cNvSpPr>
            <p:nvPr/>
          </p:nvSpPr>
          <p:spPr bwMode="auto">
            <a:xfrm>
              <a:off x="4160" y="1611"/>
              <a:ext cx="320"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121" name="Rectangle 186">
              <a:extLst>
                <a:ext uri="{FF2B5EF4-FFF2-40B4-BE49-F238E27FC236}">
                  <a16:creationId xmlns:a16="http://schemas.microsoft.com/office/drawing/2014/main" id="{2EB77E0C-5ACF-4D65-A7CB-938E2F03D135}"/>
                </a:ext>
              </a:extLst>
            </p:cNvPr>
            <p:cNvSpPr>
              <a:spLocks noChangeArrowheads="1"/>
            </p:cNvSpPr>
            <p:nvPr/>
          </p:nvSpPr>
          <p:spPr bwMode="auto">
            <a:xfrm>
              <a:off x="3840" y="1611"/>
              <a:ext cx="320" cy="366"/>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latin typeface=".VnTimeH" panose="020B7200000000000000" pitchFamily="34" charset="0"/>
                </a:rPr>
                <a:t>Ố</a:t>
              </a:r>
            </a:p>
          </p:txBody>
        </p:sp>
        <p:sp>
          <p:nvSpPr>
            <p:cNvPr id="44122" name="Rectangle 187">
              <a:extLst>
                <a:ext uri="{FF2B5EF4-FFF2-40B4-BE49-F238E27FC236}">
                  <a16:creationId xmlns:a16="http://schemas.microsoft.com/office/drawing/2014/main" id="{2F12A5AB-5ACE-440E-ADE2-A870DAE100CF}"/>
                </a:ext>
              </a:extLst>
            </p:cNvPr>
            <p:cNvSpPr>
              <a:spLocks noChangeArrowheads="1"/>
            </p:cNvSpPr>
            <p:nvPr/>
          </p:nvSpPr>
          <p:spPr bwMode="auto">
            <a:xfrm>
              <a:off x="3520" y="1611"/>
              <a:ext cx="320" cy="366"/>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latin typeface=".VnTimeH" panose="020B7200000000000000" pitchFamily="34" charset="0"/>
                </a:rPr>
                <a:t>S</a:t>
              </a:r>
            </a:p>
          </p:txBody>
        </p:sp>
        <p:sp>
          <p:nvSpPr>
            <p:cNvPr id="44123" name="Rectangle 188">
              <a:extLst>
                <a:ext uri="{FF2B5EF4-FFF2-40B4-BE49-F238E27FC236}">
                  <a16:creationId xmlns:a16="http://schemas.microsoft.com/office/drawing/2014/main" id="{02296462-4D5F-460D-840A-BCA1DD1F9C9C}"/>
                </a:ext>
              </a:extLst>
            </p:cNvPr>
            <p:cNvSpPr>
              <a:spLocks noChangeArrowheads="1"/>
            </p:cNvSpPr>
            <p:nvPr/>
          </p:nvSpPr>
          <p:spPr bwMode="auto">
            <a:xfrm>
              <a:off x="3200" y="1611"/>
              <a:ext cx="320" cy="366"/>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latin typeface=".VnTimeH" panose="020B7200000000000000" pitchFamily="34" charset="0"/>
                </a:rPr>
                <a:t>N</a:t>
              </a:r>
            </a:p>
          </p:txBody>
        </p:sp>
        <p:sp>
          <p:nvSpPr>
            <p:cNvPr id="44124" name="Rectangle 189">
              <a:extLst>
                <a:ext uri="{FF2B5EF4-FFF2-40B4-BE49-F238E27FC236}">
                  <a16:creationId xmlns:a16="http://schemas.microsoft.com/office/drawing/2014/main" id="{BA132DF2-19B7-4D1B-A6C3-B49B82FF4D4C}"/>
                </a:ext>
              </a:extLst>
            </p:cNvPr>
            <p:cNvSpPr>
              <a:spLocks noChangeArrowheads="1"/>
            </p:cNvSpPr>
            <p:nvPr/>
          </p:nvSpPr>
          <p:spPr bwMode="auto">
            <a:xfrm>
              <a:off x="2880" y="1611"/>
              <a:ext cx="320" cy="366"/>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latin typeface=".VnTimeH" panose="020B7200000000000000" pitchFamily="34" charset="0"/>
                </a:rPr>
                <a:t>Ầ</a:t>
              </a:r>
            </a:p>
          </p:txBody>
        </p:sp>
        <p:sp>
          <p:nvSpPr>
            <p:cNvPr id="44125" name="Rectangle 190">
              <a:extLst>
                <a:ext uri="{FF2B5EF4-FFF2-40B4-BE49-F238E27FC236}">
                  <a16:creationId xmlns:a16="http://schemas.microsoft.com/office/drawing/2014/main" id="{8F8272A9-A440-4667-912A-1FD3701EB70D}"/>
                </a:ext>
              </a:extLst>
            </p:cNvPr>
            <p:cNvSpPr>
              <a:spLocks noChangeArrowheads="1"/>
            </p:cNvSpPr>
            <p:nvPr/>
          </p:nvSpPr>
          <p:spPr bwMode="auto">
            <a:xfrm>
              <a:off x="2528" y="1611"/>
              <a:ext cx="352" cy="36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solidFill>
                    <a:srgbClr val="FF0000"/>
                  </a:solidFill>
                  <a:latin typeface=".VnTimeH" panose="020B7200000000000000" pitchFamily="34" charset="0"/>
                </a:rPr>
                <a:t>T</a:t>
              </a:r>
            </a:p>
          </p:txBody>
        </p:sp>
        <p:sp>
          <p:nvSpPr>
            <p:cNvPr id="44126" name="Rectangle 191">
              <a:extLst>
                <a:ext uri="{FF2B5EF4-FFF2-40B4-BE49-F238E27FC236}">
                  <a16:creationId xmlns:a16="http://schemas.microsoft.com/office/drawing/2014/main" id="{534E8E5D-F55E-490C-9B86-376342459F25}"/>
                </a:ext>
              </a:extLst>
            </p:cNvPr>
            <p:cNvSpPr>
              <a:spLocks noChangeArrowheads="1"/>
            </p:cNvSpPr>
            <p:nvPr/>
          </p:nvSpPr>
          <p:spPr bwMode="auto">
            <a:xfrm>
              <a:off x="2208" y="1609"/>
              <a:ext cx="320"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127" name="Line 192">
              <a:extLst>
                <a:ext uri="{FF2B5EF4-FFF2-40B4-BE49-F238E27FC236}">
                  <a16:creationId xmlns:a16="http://schemas.microsoft.com/office/drawing/2014/main" id="{47662DEA-DD8E-4C7C-8331-0D7BD99A6B33}"/>
                </a:ext>
              </a:extLst>
            </p:cNvPr>
            <p:cNvSpPr>
              <a:spLocks noChangeShapeType="1"/>
            </p:cNvSpPr>
            <p:nvPr/>
          </p:nvSpPr>
          <p:spPr bwMode="auto">
            <a:xfrm>
              <a:off x="2560" y="1611"/>
              <a:ext cx="0" cy="36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a:lstStyle/>
            <a:p>
              <a:endParaRPr lang="en-US"/>
            </a:p>
          </p:txBody>
        </p:sp>
        <p:sp>
          <p:nvSpPr>
            <p:cNvPr id="44128" name="Line 193">
              <a:extLst>
                <a:ext uri="{FF2B5EF4-FFF2-40B4-BE49-F238E27FC236}">
                  <a16:creationId xmlns:a16="http://schemas.microsoft.com/office/drawing/2014/main" id="{BDD0741D-897C-4F4C-9C0D-AA22EA667F86}"/>
                </a:ext>
              </a:extLst>
            </p:cNvPr>
            <p:cNvSpPr>
              <a:spLocks noChangeShapeType="1"/>
            </p:cNvSpPr>
            <p:nvPr/>
          </p:nvSpPr>
          <p:spPr bwMode="auto">
            <a:xfrm>
              <a:off x="4160" y="1611"/>
              <a:ext cx="0" cy="36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a:lstStyle/>
            <a:p>
              <a:endParaRPr lang="en-US"/>
            </a:p>
          </p:txBody>
        </p:sp>
        <p:sp>
          <p:nvSpPr>
            <p:cNvPr id="44129" name="Line 194">
              <a:extLst>
                <a:ext uri="{FF2B5EF4-FFF2-40B4-BE49-F238E27FC236}">
                  <a16:creationId xmlns:a16="http://schemas.microsoft.com/office/drawing/2014/main" id="{9141078C-4A03-4D7F-8385-6116911401D2}"/>
                </a:ext>
              </a:extLst>
            </p:cNvPr>
            <p:cNvSpPr>
              <a:spLocks noChangeShapeType="1"/>
            </p:cNvSpPr>
            <p:nvPr/>
          </p:nvSpPr>
          <p:spPr bwMode="auto">
            <a:xfrm>
              <a:off x="5120" y="1611"/>
              <a:ext cx="32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000000"/>
                  </a:solidFill>
                  <a:round/>
                  <a:headEnd/>
                  <a:tailEnd/>
                </a14:hiddenLine>
              </a:ext>
            </a:extLst>
          </p:spPr>
          <p:txBody>
            <a:bodyPr/>
            <a:lstStyle/>
            <a:p>
              <a:endParaRPr lang="en-US"/>
            </a:p>
          </p:txBody>
        </p:sp>
      </p:grpSp>
      <p:grpSp>
        <p:nvGrpSpPr>
          <p:cNvPr id="13" name="Group 195">
            <a:extLst>
              <a:ext uri="{FF2B5EF4-FFF2-40B4-BE49-F238E27FC236}">
                <a16:creationId xmlns:a16="http://schemas.microsoft.com/office/drawing/2014/main" id="{2CD99B77-6239-46B3-B67D-F99F5C45973F}"/>
              </a:ext>
            </a:extLst>
          </p:cNvPr>
          <p:cNvGrpSpPr>
            <a:grpSpLocks/>
          </p:cNvGrpSpPr>
          <p:nvPr/>
        </p:nvGrpSpPr>
        <p:grpSpPr bwMode="auto">
          <a:xfrm>
            <a:off x="4038600" y="3965576"/>
            <a:ext cx="5080000" cy="581025"/>
            <a:chOff x="2240" y="1977"/>
            <a:chExt cx="3200" cy="366"/>
          </a:xfrm>
        </p:grpSpPr>
        <p:sp>
          <p:nvSpPr>
            <p:cNvPr id="44104" name="Rectangle 196">
              <a:extLst>
                <a:ext uri="{FF2B5EF4-FFF2-40B4-BE49-F238E27FC236}">
                  <a16:creationId xmlns:a16="http://schemas.microsoft.com/office/drawing/2014/main" id="{952EF9D9-2641-4474-A30F-526ADAA77F70}"/>
                </a:ext>
              </a:extLst>
            </p:cNvPr>
            <p:cNvSpPr>
              <a:spLocks noChangeArrowheads="1"/>
            </p:cNvSpPr>
            <p:nvPr/>
          </p:nvSpPr>
          <p:spPr bwMode="auto">
            <a:xfrm>
              <a:off x="4800" y="1977"/>
              <a:ext cx="320" cy="36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20000"/>
                </a:spcBef>
              </a:pPr>
              <a:endParaRPr lang="en-US" altLang="en-US" sz="2800">
                <a:latin typeface=".VnTimeH" panose="020B7200000000000000" pitchFamily="34" charset="0"/>
              </a:endParaRPr>
            </a:p>
          </p:txBody>
        </p:sp>
        <p:sp>
          <p:nvSpPr>
            <p:cNvPr id="44105" name="Rectangle 197">
              <a:extLst>
                <a:ext uri="{FF2B5EF4-FFF2-40B4-BE49-F238E27FC236}">
                  <a16:creationId xmlns:a16="http://schemas.microsoft.com/office/drawing/2014/main" id="{C2E8E6CA-99F0-4AFC-9446-91CB973E4EB8}"/>
                </a:ext>
              </a:extLst>
            </p:cNvPr>
            <p:cNvSpPr>
              <a:spLocks noChangeArrowheads="1"/>
            </p:cNvSpPr>
            <p:nvPr/>
          </p:nvSpPr>
          <p:spPr bwMode="auto">
            <a:xfrm>
              <a:off x="4480" y="1977"/>
              <a:ext cx="320" cy="366"/>
            </a:xfrm>
            <a:prstGeom prst="rect">
              <a:avLst/>
            </a:prstGeom>
            <a:solidFill>
              <a:srgbClr val="92D05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latin typeface=".VnTimeH" panose="020B7200000000000000" pitchFamily="34" charset="0"/>
                </a:rPr>
                <a:t>M</a:t>
              </a:r>
            </a:p>
          </p:txBody>
        </p:sp>
        <p:sp>
          <p:nvSpPr>
            <p:cNvPr id="44106" name="Rectangle 198">
              <a:extLst>
                <a:ext uri="{FF2B5EF4-FFF2-40B4-BE49-F238E27FC236}">
                  <a16:creationId xmlns:a16="http://schemas.microsoft.com/office/drawing/2014/main" id="{F29A6188-EFE4-47EF-A7FB-DB0231539FA1}"/>
                </a:ext>
              </a:extLst>
            </p:cNvPr>
            <p:cNvSpPr>
              <a:spLocks noChangeArrowheads="1"/>
            </p:cNvSpPr>
            <p:nvPr/>
          </p:nvSpPr>
          <p:spPr bwMode="auto">
            <a:xfrm>
              <a:off x="5120" y="1977"/>
              <a:ext cx="320" cy="366"/>
            </a:xfrm>
            <a:prstGeom prst="rect">
              <a:avLst/>
            </a:prstGeom>
            <a:solidFill>
              <a:srgbClr val="FFFF0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solidFill>
                    <a:srgbClr val="0000FF"/>
                  </a:solidFill>
                  <a:latin typeface=".VnTimeH" panose="020B7200000000000000" pitchFamily="34" charset="0"/>
                </a:rPr>
                <a:t>4</a:t>
              </a:r>
            </a:p>
          </p:txBody>
        </p:sp>
        <p:sp>
          <p:nvSpPr>
            <p:cNvPr id="44107" name="Rectangle 199">
              <a:extLst>
                <a:ext uri="{FF2B5EF4-FFF2-40B4-BE49-F238E27FC236}">
                  <a16:creationId xmlns:a16="http://schemas.microsoft.com/office/drawing/2014/main" id="{FDE122FE-ABCB-4B56-9CC3-8090FE2A5720}"/>
                </a:ext>
              </a:extLst>
            </p:cNvPr>
            <p:cNvSpPr>
              <a:spLocks noChangeArrowheads="1"/>
            </p:cNvSpPr>
            <p:nvPr/>
          </p:nvSpPr>
          <p:spPr bwMode="auto">
            <a:xfrm>
              <a:off x="4160" y="1977"/>
              <a:ext cx="320" cy="366"/>
            </a:xfrm>
            <a:prstGeom prst="rect">
              <a:avLst/>
            </a:prstGeom>
            <a:solidFill>
              <a:srgbClr val="92D05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solidFill>
                    <a:srgbClr val="000000"/>
                  </a:solidFill>
                  <a:latin typeface="Times New Roman" panose="02020603050405020304" pitchFamily="18" charset="0"/>
                </a:rPr>
                <a:t>Â</a:t>
              </a:r>
              <a:r>
                <a:rPr lang="en-US" altLang="en-US" sz="2800">
                  <a:latin typeface=".VnTimeH" panose="020B7200000000000000" pitchFamily="34" charset="0"/>
                </a:rPr>
                <a:t> </a:t>
              </a:r>
            </a:p>
          </p:txBody>
        </p:sp>
        <p:sp>
          <p:nvSpPr>
            <p:cNvPr id="44108" name="Rectangle 200">
              <a:extLst>
                <a:ext uri="{FF2B5EF4-FFF2-40B4-BE49-F238E27FC236}">
                  <a16:creationId xmlns:a16="http://schemas.microsoft.com/office/drawing/2014/main" id="{53BB06A3-4DD2-45A3-B938-750B82E159F2}"/>
                </a:ext>
              </a:extLst>
            </p:cNvPr>
            <p:cNvSpPr>
              <a:spLocks noChangeArrowheads="1"/>
            </p:cNvSpPr>
            <p:nvPr/>
          </p:nvSpPr>
          <p:spPr bwMode="auto">
            <a:xfrm>
              <a:off x="3840" y="1977"/>
              <a:ext cx="320" cy="366"/>
            </a:xfrm>
            <a:prstGeom prst="rect">
              <a:avLst/>
            </a:prstGeom>
            <a:solidFill>
              <a:srgbClr val="92D05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latin typeface=".VnTimeH" panose="020B7200000000000000" pitchFamily="34" charset="0"/>
                </a:rPr>
                <a:t>Ạ</a:t>
              </a:r>
            </a:p>
          </p:txBody>
        </p:sp>
        <p:sp>
          <p:nvSpPr>
            <p:cNvPr id="44109" name="Rectangle 201">
              <a:extLst>
                <a:ext uri="{FF2B5EF4-FFF2-40B4-BE49-F238E27FC236}">
                  <a16:creationId xmlns:a16="http://schemas.microsoft.com/office/drawing/2014/main" id="{3E04EF0A-CD14-47BE-AE60-313108CA3A2F}"/>
                </a:ext>
              </a:extLst>
            </p:cNvPr>
            <p:cNvSpPr>
              <a:spLocks noChangeArrowheads="1"/>
            </p:cNvSpPr>
            <p:nvPr/>
          </p:nvSpPr>
          <p:spPr bwMode="auto">
            <a:xfrm>
              <a:off x="3520" y="1977"/>
              <a:ext cx="320" cy="366"/>
            </a:xfrm>
            <a:prstGeom prst="rect">
              <a:avLst/>
            </a:prstGeom>
            <a:solidFill>
              <a:srgbClr val="92D05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latin typeface=".VnTimeH" panose="020B7200000000000000" pitchFamily="34" charset="0"/>
                </a:rPr>
                <a:t>X</a:t>
              </a:r>
            </a:p>
          </p:txBody>
        </p:sp>
        <p:sp>
          <p:nvSpPr>
            <p:cNvPr id="44110" name="Rectangle 202">
              <a:extLst>
                <a:ext uri="{FF2B5EF4-FFF2-40B4-BE49-F238E27FC236}">
                  <a16:creationId xmlns:a16="http://schemas.microsoft.com/office/drawing/2014/main" id="{5346BCE8-7A56-4D44-8C00-70AD16BB4AA0}"/>
                </a:ext>
              </a:extLst>
            </p:cNvPr>
            <p:cNvSpPr>
              <a:spLocks noChangeArrowheads="1"/>
            </p:cNvSpPr>
            <p:nvPr/>
          </p:nvSpPr>
          <p:spPr bwMode="auto">
            <a:xfrm>
              <a:off x="3200" y="1977"/>
              <a:ext cx="320" cy="366"/>
            </a:xfrm>
            <a:prstGeom prst="rect">
              <a:avLst/>
            </a:prstGeom>
            <a:solidFill>
              <a:srgbClr val="92D05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latin typeface=".VnTimeH" panose="020B7200000000000000" pitchFamily="34" charset="0"/>
                </a:rPr>
                <a:t>N</a:t>
              </a:r>
            </a:p>
          </p:txBody>
        </p:sp>
        <p:sp>
          <p:nvSpPr>
            <p:cNvPr id="44111" name="Rectangle 203">
              <a:extLst>
                <a:ext uri="{FF2B5EF4-FFF2-40B4-BE49-F238E27FC236}">
                  <a16:creationId xmlns:a16="http://schemas.microsoft.com/office/drawing/2014/main" id="{0F1D1E51-A15E-4346-8F87-7ED57BFCFC38}"/>
                </a:ext>
              </a:extLst>
            </p:cNvPr>
            <p:cNvSpPr>
              <a:spLocks noChangeArrowheads="1"/>
            </p:cNvSpPr>
            <p:nvPr/>
          </p:nvSpPr>
          <p:spPr bwMode="auto">
            <a:xfrm>
              <a:off x="2880" y="1977"/>
              <a:ext cx="320" cy="366"/>
            </a:xfrm>
            <a:prstGeom prst="rect">
              <a:avLst/>
            </a:prstGeom>
            <a:solidFill>
              <a:srgbClr val="92D05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latin typeface=".VnTimeH" panose="020B7200000000000000" pitchFamily="34" charset="0"/>
                </a:rPr>
                <a:t>Ả</a:t>
              </a:r>
            </a:p>
          </p:txBody>
        </p:sp>
        <p:sp>
          <p:nvSpPr>
            <p:cNvPr id="44112" name="Rectangle 204">
              <a:extLst>
                <a:ext uri="{FF2B5EF4-FFF2-40B4-BE49-F238E27FC236}">
                  <a16:creationId xmlns:a16="http://schemas.microsoft.com/office/drawing/2014/main" id="{BC854153-26F3-44C8-AF30-4C51A89343DF}"/>
                </a:ext>
              </a:extLst>
            </p:cNvPr>
            <p:cNvSpPr>
              <a:spLocks noChangeArrowheads="1"/>
            </p:cNvSpPr>
            <p:nvPr/>
          </p:nvSpPr>
          <p:spPr bwMode="auto">
            <a:xfrm>
              <a:off x="2560" y="1977"/>
              <a:ext cx="320" cy="366"/>
            </a:xfrm>
            <a:prstGeom prst="rect">
              <a:avLst/>
            </a:prstGeom>
            <a:solidFill>
              <a:srgbClr val="FFFF0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solidFill>
                    <a:srgbClr val="FF0000"/>
                  </a:solidFill>
                  <a:latin typeface=".VnTimeH" panose="020B7200000000000000" pitchFamily="34" charset="0"/>
                </a:rPr>
                <a:t>H</a:t>
              </a:r>
            </a:p>
          </p:txBody>
        </p:sp>
        <p:sp>
          <p:nvSpPr>
            <p:cNvPr id="44113" name="Rectangle 205">
              <a:extLst>
                <a:ext uri="{FF2B5EF4-FFF2-40B4-BE49-F238E27FC236}">
                  <a16:creationId xmlns:a16="http://schemas.microsoft.com/office/drawing/2014/main" id="{431955C1-5302-45B3-9315-D6733AD6A88A}"/>
                </a:ext>
              </a:extLst>
            </p:cNvPr>
            <p:cNvSpPr>
              <a:spLocks noChangeArrowheads="1"/>
            </p:cNvSpPr>
            <p:nvPr/>
          </p:nvSpPr>
          <p:spPr bwMode="auto">
            <a:xfrm>
              <a:off x="2240" y="1977"/>
              <a:ext cx="320" cy="366"/>
            </a:xfrm>
            <a:prstGeom prst="rect">
              <a:avLst/>
            </a:prstGeom>
            <a:solidFill>
              <a:srgbClr val="92D05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latin typeface=".VnTimeH" panose="020B7200000000000000" pitchFamily="34" charset="0"/>
                </a:rPr>
                <a:t>P</a:t>
              </a:r>
            </a:p>
          </p:txBody>
        </p:sp>
        <p:sp>
          <p:nvSpPr>
            <p:cNvPr id="44114" name="Line 206">
              <a:extLst>
                <a:ext uri="{FF2B5EF4-FFF2-40B4-BE49-F238E27FC236}">
                  <a16:creationId xmlns:a16="http://schemas.microsoft.com/office/drawing/2014/main" id="{68F85A98-1374-482E-B359-F8A47B0EE6F0}"/>
                </a:ext>
              </a:extLst>
            </p:cNvPr>
            <p:cNvSpPr>
              <a:spLocks noChangeShapeType="1"/>
            </p:cNvSpPr>
            <p:nvPr/>
          </p:nvSpPr>
          <p:spPr bwMode="auto">
            <a:xfrm>
              <a:off x="5120" y="1977"/>
              <a:ext cx="320" cy="0"/>
            </a:xfrm>
            <a:prstGeom prst="line">
              <a:avLst/>
            </a:prstGeom>
            <a:noFill/>
            <a:ln w="28575" cap="sq">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115" name="Line 207">
              <a:extLst>
                <a:ext uri="{FF2B5EF4-FFF2-40B4-BE49-F238E27FC236}">
                  <a16:creationId xmlns:a16="http://schemas.microsoft.com/office/drawing/2014/main" id="{91CFA7C3-8618-4C94-AB20-55C970252980}"/>
                </a:ext>
              </a:extLst>
            </p:cNvPr>
            <p:cNvSpPr>
              <a:spLocks noChangeShapeType="1"/>
            </p:cNvSpPr>
            <p:nvPr/>
          </p:nvSpPr>
          <p:spPr bwMode="auto">
            <a:xfrm>
              <a:off x="2240" y="1977"/>
              <a:ext cx="2560" cy="0"/>
            </a:xfrm>
            <a:prstGeom prst="line">
              <a:avLst/>
            </a:prstGeom>
            <a:noFill/>
            <a:ln w="28575" cap="sq">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116" name="Line 208">
              <a:extLst>
                <a:ext uri="{FF2B5EF4-FFF2-40B4-BE49-F238E27FC236}">
                  <a16:creationId xmlns:a16="http://schemas.microsoft.com/office/drawing/2014/main" id="{A460CF33-2DE9-4919-A4A6-DEF0321AEAD9}"/>
                </a:ext>
              </a:extLst>
            </p:cNvPr>
            <p:cNvSpPr>
              <a:spLocks noChangeShapeType="1"/>
            </p:cNvSpPr>
            <p:nvPr/>
          </p:nvSpPr>
          <p:spPr bwMode="auto">
            <a:xfrm>
              <a:off x="4800" y="1977"/>
              <a:ext cx="0" cy="366"/>
            </a:xfrm>
            <a:prstGeom prst="line">
              <a:avLst/>
            </a:prstGeom>
            <a:noFill/>
            <a:ln w="28575" cap="sq">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 name="Group 209">
            <a:extLst>
              <a:ext uri="{FF2B5EF4-FFF2-40B4-BE49-F238E27FC236}">
                <a16:creationId xmlns:a16="http://schemas.microsoft.com/office/drawing/2014/main" id="{42E20726-CFC8-48E3-B72A-6BFDF5D8843F}"/>
              </a:ext>
            </a:extLst>
          </p:cNvPr>
          <p:cNvGrpSpPr>
            <a:grpSpLocks/>
          </p:cNvGrpSpPr>
          <p:nvPr/>
        </p:nvGrpSpPr>
        <p:grpSpPr bwMode="auto">
          <a:xfrm>
            <a:off x="4038600" y="4575176"/>
            <a:ext cx="5080000" cy="581025"/>
            <a:chOff x="2240" y="2343"/>
            <a:chExt cx="3200" cy="366"/>
          </a:xfrm>
        </p:grpSpPr>
        <p:sp>
          <p:nvSpPr>
            <p:cNvPr id="44092" name="Rectangle 210">
              <a:extLst>
                <a:ext uri="{FF2B5EF4-FFF2-40B4-BE49-F238E27FC236}">
                  <a16:creationId xmlns:a16="http://schemas.microsoft.com/office/drawing/2014/main" id="{8EAB9833-FAB2-4C26-8A8A-B5A416F61604}"/>
                </a:ext>
              </a:extLst>
            </p:cNvPr>
            <p:cNvSpPr>
              <a:spLocks noChangeArrowheads="1"/>
            </p:cNvSpPr>
            <p:nvPr/>
          </p:nvSpPr>
          <p:spPr bwMode="auto">
            <a:xfrm>
              <a:off x="4800" y="2343"/>
              <a:ext cx="320" cy="36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20000"/>
                </a:spcBef>
              </a:pPr>
              <a:endParaRPr lang="en-US" altLang="en-US" sz="2800">
                <a:latin typeface=".VnTimeH" panose="020B7200000000000000" pitchFamily="34" charset="0"/>
              </a:endParaRPr>
            </a:p>
          </p:txBody>
        </p:sp>
        <p:sp>
          <p:nvSpPr>
            <p:cNvPr id="44093" name="Rectangle 211">
              <a:extLst>
                <a:ext uri="{FF2B5EF4-FFF2-40B4-BE49-F238E27FC236}">
                  <a16:creationId xmlns:a16="http://schemas.microsoft.com/office/drawing/2014/main" id="{DA6C9C8C-8277-49CF-94E1-14F977E4C542}"/>
                </a:ext>
              </a:extLst>
            </p:cNvPr>
            <p:cNvSpPr>
              <a:spLocks noChangeArrowheads="1"/>
            </p:cNvSpPr>
            <p:nvPr/>
          </p:nvSpPr>
          <p:spPr bwMode="auto">
            <a:xfrm>
              <a:off x="4480" y="2343"/>
              <a:ext cx="320" cy="36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094" name="Rectangle 212">
              <a:extLst>
                <a:ext uri="{FF2B5EF4-FFF2-40B4-BE49-F238E27FC236}">
                  <a16:creationId xmlns:a16="http://schemas.microsoft.com/office/drawing/2014/main" id="{630E25A8-A813-4C3D-9E7D-C27D0EC61071}"/>
                </a:ext>
              </a:extLst>
            </p:cNvPr>
            <p:cNvSpPr>
              <a:spLocks noChangeArrowheads="1"/>
            </p:cNvSpPr>
            <p:nvPr/>
          </p:nvSpPr>
          <p:spPr bwMode="auto">
            <a:xfrm>
              <a:off x="5120" y="2343"/>
              <a:ext cx="320" cy="366"/>
            </a:xfrm>
            <a:prstGeom prst="rect">
              <a:avLst/>
            </a:prstGeom>
            <a:solidFill>
              <a:srgbClr val="FFFF0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solidFill>
                    <a:srgbClr val="0000FF"/>
                  </a:solidFill>
                  <a:latin typeface=".VnTimeH" panose="020B7200000000000000" pitchFamily="34" charset="0"/>
                </a:rPr>
                <a:t>5</a:t>
              </a:r>
            </a:p>
          </p:txBody>
        </p:sp>
        <p:sp>
          <p:nvSpPr>
            <p:cNvPr id="44095" name="Rectangle 213">
              <a:extLst>
                <a:ext uri="{FF2B5EF4-FFF2-40B4-BE49-F238E27FC236}">
                  <a16:creationId xmlns:a16="http://schemas.microsoft.com/office/drawing/2014/main" id="{E7169138-7FF2-483A-9602-CE267998E47A}"/>
                </a:ext>
              </a:extLst>
            </p:cNvPr>
            <p:cNvSpPr>
              <a:spLocks noChangeArrowheads="1"/>
            </p:cNvSpPr>
            <p:nvPr/>
          </p:nvSpPr>
          <p:spPr bwMode="auto">
            <a:xfrm>
              <a:off x="4160" y="2343"/>
              <a:ext cx="320" cy="366"/>
            </a:xfrm>
            <a:prstGeom prst="rect">
              <a:avLst/>
            </a:prstGeom>
            <a:solidFill>
              <a:srgbClr val="92D05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latin typeface=".VnTimeH" panose="020B7200000000000000" pitchFamily="34" charset="0"/>
                </a:rPr>
                <a:t>G</a:t>
              </a:r>
            </a:p>
          </p:txBody>
        </p:sp>
        <p:sp>
          <p:nvSpPr>
            <p:cNvPr id="44096" name="Rectangle 214">
              <a:extLst>
                <a:ext uri="{FF2B5EF4-FFF2-40B4-BE49-F238E27FC236}">
                  <a16:creationId xmlns:a16="http://schemas.microsoft.com/office/drawing/2014/main" id="{444523B4-3DCA-48D6-BCD2-B8887171F99D}"/>
                </a:ext>
              </a:extLst>
            </p:cNvPr>
            <p:cNvSpPr>
              <a:spLocks noChangeArrowheads="1"/>
            </p:cNvSpPr>
            <p:nvPr/>
          </p:nvSpPr>
          <p:spPr bwMode="auto">
            <a:xfrm>
              <a:off x="3840" y="2343"/>
              <a:ext cx="320" cy="366"/>
            </a:xfrm>
            <a:prstGeom prst="rect">
              <a:avLst/>
            </a:prstGeom>
            <a:solidFill>
              <a:srgbClr val="92D05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latin typeface=".VnTimeH" panose="020B7200000000000000" pitchFamily="34" charset="0"/>
                </a:rPr>
                <a:t>N</a:t>
              </a:r>
            </a:p>
          </p:txBody>
        </p:sp>
        <p:sp>
          <p:nvSpPr>
            <p:cNvPr id="44097" name="Rectangle 215">
              <a:extLst>
                <a:ext uri="{FF2B5EF4-FFF2-40B4-BE49-F238E27FC236}">
                  <a16:creationId xmlns:a16="http://schemas.microsoft.com/office/drawing/2014/main" id="{E7D21420-4DD0-40AB-AA55-C9E4991FBD39}"/>
                </a:ext>
              </a:extLst>
            </p:cNvPr>
            <p:cNvSpPr>
              <a:spLocks noChangeArrowheads="1"/>
            </p:cNvSpPr>
            <p:nvPr/>
          </p:nvSpPr>
          <p:spPr bwMode="auto">
            <a:xfrm>
              <a:off x="3520" y="2343"/>
              <a:ext cx="320" cy="366"/>
            </a:xfrm>
            <a:prstGeom prst="rect">
              <a:avLst/>
            </a:prstGeom>
            <a:solidFill>
              <a:srgbClr val="92D05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latin typeface=".VnTimeH" panose="020B7200000000000000" pitchFamily="34" charset="0"/>
                </a:rPr>
                <a:t>Ộ</a:t>
              </a:r>
            </a:p>
          </p:txBody>
        </p:sp>
        <p:sp>
          <p:nvSpPr>
            <p:cNvPr id="44098" name="Rectangle 216">
              <a:extLst>
                <a:ext uri="{FF2B5EF4-FFF2-40B4-BE49-F238E27FC236}">
                  <a16:creationId xmlns:a16="http://schemas.microsoft.com/office/drawing/2014/main" id="{AB7131B0-7715-4A75-80FC-1B0458F89584}"/>
                </a:ext>
              </a:extLst>
            </p:cNvPr>
            <p:cNvSpPr>
              <a:spLocks noChangeArrowheads="1"/>
            </p:cNvSpPr>
            <p:nvPr/>
          </p:nvSpPr>
          <p:spPr bwMode="auto">
            <a:xfrm>
              <a:off x="3200" y="2343"/>
              <a:ext cx="320" cy="366"/>
            </a:xfrm>
            <a:prstGeom prst="rect">
              <a:avLst/>
            </a:prstGeom>
            <a:solidFill>
              <a:srgbClr val="92D05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latin typeface=".VnTimeH" panose="020B7200000000000000" pitchFamily="34" charset="0"/>
                </a:rPr>
                <a:t>Đ</a:t>
              </a:r>
            </a:p>
          </p:txBody>
        </p:sp>
        <p:sp>
          <p:nvSpPr>
            <p:cNvPr id="44099" name="Rectangle 217">
              <a:extLst>
                <a:ext uri="{FF2B5EF4-FFF2-40B4-BE49-F238E27FC236}">
                  <a16:creationId xmlns:a16="http://schemas.microsoft.com/office/drawing/2014/main" id="{CC9DFA90-DA5E-4611-A21C-DA9931F7C82F}"/>
                </a:ext>
              </a:extLst>
            </p:cNvPr>
            <p:cNvSpPr>
              <a:spLocks noChangeArrowheads="1"/>
            </p:cNvSpPr>
            <p:nvPr/>
          </p:nvSpPr>
          <p:spPr bwMode="auto">
            <a:xfrm>
              <a:off x="2880" y="2343"/>
              <a:ext cx="320" cy="366"/>
            </a:xfrm>
            <a:prstGeom prst="rect">
              <a:avLst/>
            </a:prstGeom>
            <a:solidFill>
              <a:srgbClr val="92D05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latin typeface=".VnTimeH" panose="020B7200000000000000" pitchFamily="34" charset="0"/>
                </a:rPr>
                <a:t>O</a:t>
              </a:r>
            </a:p>
          </p:txBody>
        </p:sp>
        <p:sp>
          <p:nvSpPr>
            <p:cNvPr id="44100" name="Rectangle 218">
              <a:extLst>
                <a:ext uri="{FF2B5EF4-FFF2-40B4-BE49-F238E27FC236}">
                  <a16:creationId xmlns:a16="http://schemas.microsoft.com/office/drawing/2014/main" id="{F427D4AE-B2A3-43AB-803E-B352EE9D48D2}"/>
                </a:ext>
              </a:extLst>
            </p:cNvPr>
            <p:cNvSpPr>
              <a:spLocks noChangeArrowheads="1"/>
            </p:cNvSpPr>
            <p:nvPr/>
          </p:nvSpPr>
          <p:spPr bwMode="auto">
            <a:xfrm>
              <a:off x="2560" y="2343"/>
              <a:ext cx="320" cy="366"/>
            </a:xfrm>
            <a:prstGeom prst="rect">
              <a:avLst/>
            </a:prstGeom>
            <a:solidFill>
              <a:srgbClr val="FFFF0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solidFill>
                    <a:srgbClr val="FF0000"/>
                  </a:solidFill>
                  <a:latin typeface=".VnTimeH" panose="020B7200000000000000" pitchFamily="34" charset="0"/>
                </a:rPr>
                <a:t>A</a:t>
              </a:r>
            </a:p>
          </p:txBody>
        </p:sp>
        <p:sp>
          <p:nvSpPr>
            <p:cNvPr id="44101" name="Rectangle 219">
              <a:extLst>
                <a:ext uri="{FF2B5EF4-FFF2-40B4-BE49-F238E27FC236}">
                  <a16:creationId xmlns:a16="http://schemas.microsoft.com/office/drawing/2014/main" id="{5E795B3D-CF58-4163-ABB0-A106DC8D3C4F}"/>
                </a:ext>
              </a:extLst>
            </p:cNvPr>
            <p:cNvSpPr>
              <a:spLocks noChangeArrowheads="1"/>
            </p:cNvSpPr>
            <p:nvPr/>
          </p:nvSpPr>
          <p:spPr bwMode="auto">
            <a:xfrm>
              <a:off x="2240" y="2343"/>
              <a:ext cx="320" cy="366"/>
            </a:xfrm>
            <a:prstGeom prst="rect">
              <a:avLst/>
            </a:prstGeom>
            <a:solidFill>
              <a:srgbClr val="92D05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latin typeface=".VnTimeH" panose="020B7200000000000000" pitchFamily="34" charset="0"/>
                </a:rPr>
                <a:t>D</a:t>
              </a:r>
            </a:p>
          </p:txBody>
        </p:sp>
        <p:sp>
          <p:nvSpPr>
            <p:cNvPr id="44102" name="Line 220">
              <a:extLst>
                <a:ext uri="{FF2B5EF4-FFF2-40B4-BE49-F238E27FC236}">
                  <a16:creationId xmlns:a16="http://schemas.microsoft.com/office/drawing/2014/main" id="{A2C242D4-389F-42A4-9439-1C39B8DE00AE}"/>
                </a:ext>
              </a:extLst>
            </p:cNvPr>
            <p:cNvSpPr>
              <a:spLocks noChangeShapeType="1"/>
            </p:cNvSpPr>
            <p:nvPr/>
          </p:nvSpPr>
          <p:spPr bwMode="auto">
            <a:xfrm>
              <a:off x="5120" y="2343"/>
              <a:ext cx="32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103" name="Line 221">
              <a:extLst>
                <a:ext uri="{FF2B5EF4-FFF2-40B4-BE49-F238E27FC236}">
                  <a16:creationId xmlns:a16="http://schemas.microsoft.com/office/drawing/2014/main" id="{DE8A1947-C501-4DB0-A3CF-851B0419BF19}"/>
                </a:ext>
              </a:extLst>
            </p:cNvPr>
            <p:cNvSpPr>
              <a:spLocks noChangeShapeType="1"/>
            </p:cNvSpPr>
            <p:nvPr/>
          </p:nvSpPr>
          <p:spPr bwMode="auto">
            <a:xfrm>
              <a:off x="2240" y="2343"/>
              <a:ext cx="2560" cy="0"/>
            </a:xfrm>
            <a:prstGeom prst="line">
              <a:avLst/>
            </a:prstGeom>
            <a:noFill/>
            <a:ln w="28575" cap="sq">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5" name="Group 222">
            <a:extLst>
              <a:ext uri="{FF2B5EF4-FFF2-40B4-BE49-F238E27FC236}">
                <a16:creationId xmlns:a16="http://schemas.microsoft.com/office/drawing/2014/main" id="{03F3DAEC-7ABB-41FF-8FDE-15CEDF338B81}"/>
              </a:ext>
            </a:extLst>
          </p:cNvPr>
          <p:cNvGrpSpPr>
            <a:grpSpLocks/>
          </p:cNvGrpSpPr>
          <p:nvPr/>
        </p:nvGrpSpPr>
        <p:grpSpPr bwMode="auto">
          <a:xfrm>
            <a:off x="3048000" y="5184775"/>
            <a:ext cx="6096000" cy="579438"/>
            <a:chOff x="1600" y="2709"/>
            <a:chExt cx="3840" cy="365"/>
          </a:xfrm>
        </p:grpSpPr>
        <p:sp>
          <p:nvSpPr>
            <p:cNvPr id="44074" name="Rectangle 223">
              <a:extLst>
                <a:ext uri="{FF2B5EF4-FFF2-40B4-BE49-F238E27FC236}">
                  <a16:creationId xmlns:a16="http://schemas.microsoft.com/office/drawing/2014/main" id="{88910AA1-3CAF-4E88-B44C-EDB19E460228}"/>
                </a:ext>
              </a:extLst>
            </p:cNvPr>
            <p:cNvSpPr>
              <a:spLocks noChangeArrowheads="1"/>
            </p:cNvSpPr>
            <p:nvPr/>
          </p:nvSpPr>
          <p:spPr bwMode="auto">
            <a:xfrm>
              <a:off x="4800" y="2709"/>
              <a:ext cx="320" cy="3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20000"/>
                </a:spcBef>
              </a:pPr>
              <a:endParaRPr lang="en-US" altLang="en-US" sz="2800">
                <a:latin typeface=".VnTimeH" panose="020B7200000000000000" pitchFamily="34" charset="0"/>
              </a:endParaRPr>
            </a:p>
          </p:txBody>
        </p:sp>
        <p:sp>
          <p:nvSpPr>
            <p:cNvPr id="44075" name="Rectangle 224">
              <a:extLst>
                <a:ext uri="{FF2B5EF4-FFF2-40B4-BE49-F238E27FC236}">
                  <a16:creationId xmlns:a16="http://schemas.microsoft.com/office/drawing/2014/main" id="{2B58A124-949B-4E42-AB73-C5D977E40525}"/>
                </a:ext>
              </a:extLst>
            </p:cNvPr>
            <p:cNvSpPr>
              <a:spLocks noChangeArrowheads="1"/>
            </p:cNvSpPr>
            <p:nvPr/>
          </p:nvSpPr>
          <p:spPr bwMode="auto">
            <a:xfrm>
              <a:off x="4480" y="2709"/>
              <a:ext cx="320" cy="3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076" name="Rectangle 225">
              <a:extLst>
                <a:ext uri="{FF2B5EF4-FFF2-40B4-BE49-F238E27FC236}">
                  <a16:creationId xmlns:a16="http://schemas.microsoft.com/office/drawing/2014/main" id="{15BC4619-CFDD-47EB-BF88-99AA919051C1}"/>
                </a:ext>
              </a:extLst>
            </p:cNvPr>
            <p:cNvSpPr>
              <a:spLocks noChangeArrowheads="1"/>
            </p:cNvSpPr>
            <p:nvPr/>
          </p:nvSpPr>
          <p:spPr bwMode="auto">
            <a:xfrm>
              <a:off x="5120" y="2709"/>
              <a:ext cx="320" cy="365"/>
            </a:xfrm>
            <a:prstGeom prst="rect">
              <a:avLst/>
            </a:prstGeom>
            <a:solidFill>
              <a:srgbClr val="FFFF00"/>
            </a:solidFill>
            <a:ln w="9525">
              <a:solidFill>
                <a:schemeClr val="tx1"/>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solidFill>
                    <a:srgbClr val="0000FF"/>
                  </a:solidFill>
                  <a:latin typeface=".VnTimeH" panose="020B7200000000000000" pitchFamily="34" charset="0"/>
                </a:rPr>
                <a:t>6</a:t>
              </a:r>
            </a:p>
          </p:txBody>
        </p:sp>
        <p:sp>
          <p:nvSpPr>
            <p:cNvPr id="44077" name="Rectangle 226">
              <a:extLst>
                <a:ext uri="{FF2B5EF4-FFF2-40B4-BE49-F238E27FC236}">
                  <a16:creationId xmlns:a16="http://schemas.microsoft.com/office/drawing/2014/main" id="{AA41602A-F8FA-4C68-9201-A5D60668C74A}"/>
                </a:ext>
              </a:extLst>
            </p:cNvPr>
            <p:cNvSpPr>
              <a:spLocks noChangeArrowheads="1"/>
            </p:cNvSpPr>
            <p:nvPr/>
          </p:nvSpPr>
          <p:spPr bwMode="auto">
            <a:xfrm>
              <a:off x="4160" y="2709"/>
              <a:ext cx="320" cy="365"/>
            </a:xfrm>
            <a:prstGeom prst="rect">
              <a:avLst/>
            </a:prstGeom>
            <a:solidFill>
              <a:srgbClr val="92D050"/>
            </a:solidFill>
            <a:ln w="9525">
              <a:solidFill>
                <a:schemeClr val="tx1"/>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latin typeface=".VnTimeH" panose="020B7200000000000000" pitchFamily="34" charset="0"/>
                </a:rPr>
                <a:t>G</a:t>
              </a:r>
            </a:p>
          </p:txBody>
        </p:sp>
        <p:sp>
          <p:nvSpPr>
            <p:cNvPr id="44078" name="Rectangle 227">
              <a:extLst>
                <a:ext uri="{FF2B5EF4-FFF2-40B4-BE49-F238E27FC236}">
                  <a16:creationId xmlns:a16="http://schemas.microsoft.com/office/drawing/2014/main" id="{E32EB95B-ED42-465E-A6BD-E5214C2A44CF}"/>
                </a:ext>
              </a:extLst>
            </p:cNvPr>
            <p:cNvSpPr>
              <a:spLocks noChangeArrowheads="1"/>
            </p:cNvSpPr>
            <p:nvPr/>
          </p:nvSpPr>
          <p:spPr bwMode="auto">
            <a:xfrm>
              <a:off x="3840" y="2709"/>
              <a:ext cx="320" cy="365"/>
            </a:xfrm>
            <a:prstGeom prst="rect">
              <a:avLst/>
            </a:prstGeom>
            <a:solidFill>
              <a:srgbClr val="92D050"/>
            </a:solidFill>
            <a:ln w="9525">
              <a:solidFill>
                <a:schemeClr val="tx1"/>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latin typeface=".VnTimeH" panose="020B7200000000000000" pitchFamily="34" charset="0"/>
                </a:rPr>
                <a:t>N</a:t>
              </a:r>
            </a:p>
          </p:txBody>
        </p:sp>
        <p:sp>
          <p:nvSpPr>
            <p:cNvPr id="44079" name="Rectangle 228">
              <a:extLst>
                <a:ext uri="{FF2B5EF4-FFF2-40B4-BE49-F238E27FC236}">
                  <a16:creationId xmlns:a16="http://schemas.microsoft.com/office/drawing/2014/main" id="{C4813C2B-D09D-4DAF-A8F2-9C1BD4F541F3}"/>
                </a:ext>
              </a:extLst>
            </p:cNvPr>
            <p:cNvSpPr>
              <a:spLocks noChangeArrowheads="1"/>
            </p:cNvSpPr>
            <p:nvPr/>
          </p:nvSpPr>
          <p:spPr bwMode="auto">
            <a:xfrm>
              <a:off x="3520" y="2709"/>
              <a:ext cx="320" cy="365"/>
            </a:xfrm>
            <a:prstGeom prst="rect">
              <a:avLst/>
            </a:prstGeom>
            <a:solidFill>
              <a:srgbClr val="92D050"/>
            </a:solidFill>
            <a:ln w="9525">
              <a:solidFill>
                <a:schemeClr val="tx1"/>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latin typeface=".VnTimeH" panose="020B7200000000000000" pitchFamily="34" charset="0"/>
                </a:rPr>
                <a:t>A</a:t>
              </a:r>
            </a:p>
          </p:txBody>
        </p:sp>
        <p:sp>
          <p:nvSpPr>
            <p:cNvPr id="44080" name="Rectangle 229">
              <a:extLst>
                <a:ext uri="{FF2B5EF4-FFF2-40B4-BE49-F238E27FC236}">
                  <a16:creationId xmlns:a16="http://schemas.microsoft.com/office/drawing/2014/main" id="{5C508BE8-3BFA-408B-B008-B05C4E6BDF1B}"/>
                </a:ext>
              </a:extLst>
            </p:cNvPr>
            <p:cNvSpPr>
              <a:spLocks noChangeArrowheads="1"/>
            </p:cNvSpPr>
            <p:nvPr/>
          </p:nvSpPr>
          <p:spPr bwMode="auto">
            <a:xfrm>
              <a:off x="3200" y="2709"/>
              <a:ext cx="320" cy="365"/>
            </a:xfrm>
            <a:prstGeom prst="rect">
              <a:avLst/>
            </a:prstGeom>
            <a:solidFill>
              <a:srgbClr val="92D050"/>
            </a:solidFill>
            <a:ln w="9525">
              <a:solidFill>
                <a:schemeClr val="tx1"/>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latin typeface=".VnTimeH" panose="020B7200000000000000" pitchFamily="34" charset="0"/>
                </a:rPr>
                <a:t>V</a:t>
              </a:r>
            </a:p>
          </p:txBody>
        </p:sp>
        <p:sp>
          <p:nvSpPr>
            <p:cNvPr id="44081" name="Rectangle 230">
              <a:extLst>
                <a:ext uri="{FF2B5EF4-FFF2-40B4-BE49-F238E27FC236}">
                  <a16:creationId xmlns:a16="http://schemas.microsoft.com/office/drawing/2014/main" id="{E45036A5-3F5F-41AF-A96C-AC88D4E508B1}"/>
                </a:ext>
              </a:extLst>
            </p:cNvPr>
            <p:cNvSpPr>
              <a:spLocks noChangeArrowheads="1"/>
            </p:cNvSpPr>
            <p:nvPr/>
          </p:nvSpPr>
          <p:spPr bwMode="auto">
            <a:xfrm>
              <a:off x="2880" y="2709"/>
              <a:ext cx="320" cy="365"/>
            </a:xfrm>
            <a:prstGeom prst="rect">
              <a:avLst/>
            </a:prstGeom>
            <a:solidFill>
              <a:srgbClr val="92D050"/>
            </a:solidFill>
            <a:ln w="9525">
              <a:solidFill>
                <a:schemeClr val="tx1"/>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latin typeface=".VnTimeH" panose="020B7200000000000000" pitchFamily="34" charset="0"/>
                </a:rPr>
                <a:t>G</a:t>
              </a:r>
            </a:p>
          </p:txBody>
        </p:sp>
        <p:sp>
          <p:nvSpPr>
            <p:cNvPr id="44082" name="Rectangle 231">
              <a:extLst>
                <a:ext uri="{FF2B5EF4-FFF2-40B4-BE49-F238E27FC236}">
                  <a16:creationId xmlns:a16="http://schemas.microsoft.com/office/drawing/2014/main" id="{E5A7701D-8870-42C8-ACA0-F5D20FE28FDF}"/>
                </a:ext>
              </a:extLst>
            </p:cNvPr>
            <p:cNvSpPr>
              <a:spLocks noChangeArrowheads="1"/>
            </p:cNvSpPr>
            <p:nvPr/>
          </p:nvSpPr>
          <p:spPr bwMode="auto">
            <a:xfrm>
              <a:off x="2560" y="2709"/>
              <a:ext cx="320" cy="365"/>
            </a:xfrm>
            <a:prstGeom prst="rect">
              <a:avLst/>
            </a:prstGeom>
            <a:solidFill>
              <a:srgbClr val="FFFF00"/>
            </a:solidFill>
            <a:ln w="9525">
              <a:solidFill>
                <a:schemeClr val="tx1"/>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solidFill>
                    <a:srgbClr val="FF0000"/>
                  </a:solidFill>
                  <a:latin typeface=".VnTimeH" panose="020B7200000000000000" pitchFamily="34" charset="0"/>
                </a:rPr>
                <a:t>N</a:t>
              </a:r>
            </a:p>
          </p:txBody>
        </p:sp>
        <p:sp>
          <p:nvSpPr>
            <p:cNvPr id="44083" name="Rectangle 232">
              <a:extLst>
                <a:ext uri="{FF2B5EF4-FFF2-40B4-BE49-F238E27FC236}">
                  <a16:creationId xmlns:a16="http://schemas.microsoft.com/office/drawing/2014/main" id="{766F9101-A93C-49AA-8E4E-1EF335CDBB15}"/>
                </a:ext>
              </a:extLst>
            </p:cNvPr>
            <p:cNvSpPr>
              <a:spLocks noChangeArrowheads="1"/>
            </p:cNvSpPr>
            <p:nvPr/>
          </p:nvSpPr>
          <p:spPr bwMode="auto">
            <a:xfrm>
              <a:off x="2240" y="2709"/>
              <a:ext cx="320" cy="365"/>
            </a:xfrm>
            <a:prstGeom prst="rect">
              <a:avLst/>
            </a:prstGeom>
            <a:solidFill>
              <a:srgbClr val="92D050"/>
            </a:solidFill>
            <a:ln w="9525">
              <a:solidFill>
                <a:schemeClr val="tx1"/>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latin typeface=".VnTimeH" panose="020B7200000000000000" pitchFamily="34" charset="0"/>
                </a:rPr>
                <a:t>Ế</a:t>
              </a:r>
            </a:p>
          </p:txBody>
        </p:sp>
        <p:sp>
          <p:nvSpPr>
            <p:cNvPr id="44084" name="Rectangle 233">
              <a:extLst>
                <a:ext uri="{FF2B5EF4-FFF2-40B4-BE49-F238E27FC236}">
                  <a16:creationId xmlns:a16="http://schemas.microsoft.com/office/drawing/2014/main" id="{FBAB1BDE-9170-4918-8412-6F3C0D471356}"/>
                </a:ext>
              </a:extLst>
            </p:cNvPr>
            <p:cNvSpPr>
              <a:spLocks noChangeArrowheads="1"/>
            </p:cNvSpPr>
            <p:nvPr/>
          </p:nvSpPr>
          <p:spPr bwMode="auto">
            <a:xfrm>
              <a:off x="1920" y="2709"/>
              <a:ext cx="320" cy="365"/>
            </a:xfrm>
            <a:prstGeom prst="rect">
              <a:avLst/>
            </a:prstGeom>
            <a:solidFill>
              <a:srgbClr val="92D050"/>
            </a:solidFill>
            <a:ln w="9525">
              <a:solidFill>
                <a:schemeClr val="tx1"/>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latin typeface=".VnTimeH" panose="020B7200000000000000" pitchFamily="34" charset="0"/>
                </a:rPr>
                <a:t>I</a:t>
              </a:r>
            </a:p>
          </p:txBody>
        </p:sp>
        <p:sp>
          <p:nvSpPr>
            <p:cNvPr id="44085" name="Rectangle 234">
              <a:extLst>
                <a:ext uri="{FF2B5EF4-FFF2-40B4-BE49-F238E27FC236}">
                  <a16:creationId xmlns:a16="http://schemas.microsoft.com/office/drawing/2014/main" id="{45F00153-ACD9-43B0-AE79-7CC105719D0E}"/>
                </a:ext>
              </a:extLst>
            </p:cNvPr>
            <p:cNvSpPr>
              <a:spLocks noChangeArrowheads="1"/>
            </p:cNvSpPr>
            <p:nvPr/>
          </p:nvSpPr>
          <p:spPr bwMode="auto">
            <a:xfrm>
              <a:off x="1600" y="2709"/>
              <a:ext cx="320" cy="365"/>
            </a:xfrm>
            <a:prstGeom prst="rect">
              <a:avLst/>
            </a:prstGeom>
            <a:solidFill>
              <a:srgbClr val="92D050"/>
            </a:solidFill>
            <a:ln w="9525">
              <a:solidFill>
                <a:schemeClr val="tx1"/>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latin typeface=".VnTimeH" panose="020B7200000000000000" pitchFamily="34" charset="0"/>
                </a:rPr>
                <a:t>T</a:t>
              </a:r>
            </a:p>
          </p:txBody>
        </p:sp>
        <p:sp>
          <p:nvSpPr>
            <p:cNvPr id="44086" name="Line 235">
              <a:extLst>
                <a:ext uri="{FF2B5EF4-FFF2-40B4-BE49-F238E27FC236}">
                  <a16:creationId xmlns:a16="http://schemas.microsoft.com/office/drawing/2014/main" id="{050BA4A4-082E-46C8-8581-8783270F03FD}"/>
                </a:ext>
              </a:extLst>
            </p:cNvPr>
            <p:cNvSpPr>
              <a:spLocks noChangeShapeType="1"/>
            </p:cNvSpPr>
            <p:nvPr/>
          </p:nvSpPr>
          <p:spPr bwMode="auto">
            <a:xfrm>
              <a:off x="1920" y="2709"/>
              <a:ext cx="0" cy="36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87" name="Line 236">
              <a:extLst>
                <a:ext uri="{FF2B5EF4-FFF2-40B4-BE49-F238E27FC236}">
                  <a16:creationId xmlns:a16="http://schemas.microsoft.com/office/drawing/2014/main" id="{24C9C17A-B1C1-4C19-B6BF-E8FA891CFADF}"/>
                </a:ext>
              </a:extLst>
            </p:cNvPr>
            <p:cNvSpPr>
              <a:spLocks noChangeShapeType="1"/>
            </p:cNvSpPr>
            <p:nvPr/>
          </p:nvSpPr>
          <p:spPr bwMode="auto">
            <a:xfrm>
              <a:off x="2240" y="2709"/>
              <a:ext cx="0" cy="36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88" name="Line 237">
              <a:extLst>
                <a:ext uri="{FF2B5EF4-FFF2-40B4-BE49-F238E27FC236}">
                  <a16:creationId xmlns:a16="http://schemas.microsoft.com/office/drawing/2014/main" id="{4896B4A8-5C8B-4EA2-B401-C5FB0792DB8D}"/>
                </a:ext>
              </a:extLst>
            </p:cNvPr>
            <p:cNvSpPr>
              <a:spLocks noChangeShapeType="1"/>
            </p:cNvSpPr>
            <p:nvPr/>
          </p:nvSpPr>
          <p:spPr bwMode="auto">
            <a:xfrm>
              <a:off x="1600" y="2709"/>
              <a:ext cx="288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89" name="Line 238">
              <a:extLst>
                <a:ext uri="{FF2B5EF4-FFF2-40B4-BE49-F238E27FC236}">
                  <a16:creationId xmlns:a16="http://schemas.microsoft.com/office/drawing/2014/main" id="{D8E3C108-EAD8-40CA-B011-A0CF62F3A362}"/>
                </a:ext>
              </a:extLst>
            </p:cNvPr>
            <p:cNvSpPr>
              <a:spLocks noChangeShapeType="1"/>
            </p:cNvSpPr>
            <p:nvPr/>
          </p:nvSpPr>
          <p:spPr bwMode="auto">
            <a:xfrm>
              <a:off x="1600" y="2709"/>
              <a:ext cx="0" cy="365"/>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90" name="Line 239">
              <a:extLst>
                <a:ext uri="{FF2B5EF4-FFF2-40B4-BE49-F238E27FC236}">
                  <a16:creationId xmlns:a16="http://schemas.microsoft.com/office/drawing/2014/main" id="{FE0D5794-BCEA-4A61-8315-A92B75F139C6}"/>
                </a:ext>
              </a:extLst>
            </p:cNvPr>
            <p:cNvSpPr>
              <a:spLocks noChangeShapeType="1"/>
            </p:cNvSpPr>
            <p:nvPr/>
          </p:nvSpPr>
          <p:spPr bwMode="auto">
            <a:xfrm>
              <a:off x="1600" y="3074"/>
              <a:ext cx="224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91" name="Line 240">
              <a:extLst>
                <a:ext uri="{FF2B5EF4-FFF2-40B4-BE49-F238E27FC236}">
                  <a16:creationId xmlns:a16="http://schemas.microsoft.com/office/drawing/2014/main" id="{8916925A-486F-4724-8150-42554C322B24}"/>
                </a:ext>
              </a:extLst>
            </p:cNvPr>
            <p:cNvSpPr>
              <a:spLocks noChangeShapeType="1"/>
            </p:cNvSpPr>
            <p:nvPr/>
          </p:nvSpPr>
          <p:spPr bwMode="auto">
            <a:xfrm>
              <a:off x="5120" y="2709"/>
              <a:ext cx="32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6" name="Group 241">
            <a:extLst>
              <a:ext uri="{FF2B5EF4-FFF2-40B4-BE49-F238E27FC236}">
                <a16:creationId xmlns:a16="http://schemas.microsoft.com/office/drawing/2014/main" id="{787AE257-60B2-4BEE-BFED-D55E0DE3E416}"/>
              </a:ext>
            </a:extLst>
          </p:cNvPr>
          <p:cNvGrpSpPr>
            <a:grpSpLocks/>
          </p:cNvGrpSpPr>
          <p:nvPr/>
        </p:nvGrpSpPr>
        <p:grpSpPr bwMode="auto">
          <a:xfrm>
            <a:off x="4572000" y="5794376"/>
            <a:ext cx="4572000" cy="606425"/>
            <a:chOff x="2560" y="3074"/>
            <a:chExt cx="2880" cy="382"/>
          </a:xfrm>
        </p:grpSpPr>
        <p:sp>
          <p:nvSpPr>
            <p:cNvPr id="44060" name="Rectangle 242">
              <a:extLst>
                <a:ext uri="{FF2B5EF4-FFF2-40B4-BE49-F238E27FC236}">
                  <a16:creationId xmlns:a16="http://schemas.microsoft.com/office/drawing/2014/main" id="{5A46D3B3-95A7-4FA5-8EE8-8B27D7A7C6CD}"/>
                </a:ext>
              </a:extLst>
            </p:cNvPr>
            <p:cNvSpPr>
              <a:spLocks noChangeArrowheads="1"/>
            </p:cNvSpPr>
            <p:nvPr/>
          </p:nvSpPr>
          <p:spPr bwMode="auto">
            <a:xfrm>
              <a:off x="4800" y="3074"/>
              <a:ext cx="320" cy="38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20000"/>
                </a:spcBef>
              </a:pPr>
              <a:endParaRPr lang="en-US" altLang="en-US" sz="2800">
                <a:latin typeface=".VnTimeH" panose="020B7200000000000000" pitchFamily="34" charset="0"/>
              </a:endParaRPr>
            </a:p>
          </p:txBody>
        </p:sp>
        <p:sp>
          <p:nvSpPr>
            <p:cNvPr id="44061" name="Rectangle 243">
              <a:extLst>
                <a:ext uri="{FF2B5EF4-FFF2-40B4-BE49-F238E27FC236}">
                  <a16:creationId xmlns:a16="http://schemas.microsoft.com/office/drawing/2014/main" id="{6D73426A-2F94-4E75-B402-28F6DC20D58B}"/>
                </a:ext>
              </a:extLst>
            </p:cNvPr>
            <p:cNvSpPr>
              <a:spLocks noChangeArrowheads="1"/>
            </p:cNvSpPr>
            <p:nvPr/>
          </p:nvSpPr>
          <p:spPr bwMode="auto">
            <a:xfrm>
              <a:off x="4480" y="3074"/>
              <a:ext cx="320" cy="38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062" name="Rectangle 244">
              <a:extLst>
                <a:ext uri="{FF2B5EF4-FFF2-40B4-BE49-F238E27FC236}">
                  <a16:creationId xmlns:a16="http://schemas.microsoft.com/office/drawing/2014/main" id="{4DF74C3E-E7AE-4FFE-8C6C-F8D13B4725A2}"/>
                </a:ext>
              </a:extLst>
            </p:cNvPr>
            <p:cNvSpPr>
              <a:spLocks noChangeArrowheads="1"/>
            </p:cNvSpPr>
            <p:nvPr/>
          </p:nvSpPr>
          <p:spPr bwMode="auto">
            <a:xfrm>
              <a:off x="5120" y="3074"/>
              <a:ext cx="320" cy="382"/>
            </a:xfrm>
            <a:prstGeom prst="rect">
              <a:avLst/>
            </a:prstGeom>
            <a:solidFill>
              <a:srgbClr val="FFFF0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solidFill>
                    <a:srgbClr val="0000FF"/>
                  </a:solidFill>
                  <a:latin typeface=".VnTimeH" panose="020B7200000000000000" pitchFamily="34" charset="0"/>
                </a:rPr>
                <a:t>7</a:t>
              </a:r>
            </a:p>
          </p:txBody>
        </p:sp>
        <p:sp>
          <p:nvSpPr>
            <p:cNvPr id="44063" name="Rectangle 245">
              <a:extLst>
                <a:ext uri="{FF2B5EF4-FFF2-40B4-BE49-F238E27FC236}">
                  <a16:creationId xmlns:a16="http://schemas.microsoft.com/office/drawing/2014/main" id="{F38BBD8F-CBB4-466B-BBC9-1905C7DFFA4E}"/>
                </a:ext>
              </a:extLst>
            </p:cNvPr>
            <p:cNvSpPr>
              <a:spLocks noChangeArrowheads="1"/>
            </p:cNvSpPr>
            <p:nvPr/>
          </p:nvSpPr>
          <p:spPr bwMode="auto">
            <a:xfrm>
              <a:off x="4160" y="3074"/>
              <a:ext cx="320" cy="38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064" name="Rectangle 246">
              <a:extLst>
                <a:ext uri="{FF2B5EF4-FFF2-40B4-BE49-F238E27FC236}">
                  <a16:creationId xmlns:a16="http://schemas.microsoft.com/office/drawing/2014/main" id="{6A09CAC2-1CC0-44C7-A0A0-602B020F2676}"/>
                </a:ext>
              </a:extLst>
            </p:cNvPr>
            <p:cNvSpPr>
              <a:spLocks noChangeArrowheads="1"/>
            </p:cNvSpPr>
            <p:nvPr/>
          </p:nvSpPr>
          <p:spPr bwMode="auto">
            <a:xfrm>
              <a:off x="3840" y="3074"/>
              <a:ext cx="320" cy="38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endParaRPr lang="en-US" altLang="en-US" sz="2800">
                <a:latin typeface=".VnTimeH" panose="020B7200000000000000" pitchFamily="34" charset="0"/>
              </a:endParaRPr>
            </a:p>
          </p:txBody>
        </p:sp>
        <p:sp>
          <p:nvSpPr>
            <p:cNvPr id="44065" name="Rectangle 247">
              <a:extLst>
                <a:ext uri="{FF2B5EF4-FFF2-40B4-BE49-F238E27FC236}">
                  <a16:creationId xmlns:a16="http://schemas.microsoft.com/office/drawing/2014/main" id="{C47127E5-AD2C-4A76-B4FF-5E1E739E4755}"/>
                </a:ext>
              </a:extLst>
            </p:cNvPr>
            <p:cNvSpPr>
              <a:spLocks noChangeArrowheads="1"/>
            </p:cNvSpPr>
            <p:nvPr/>
          </p:nvSpPr>
          <p:spPr bwMode="auto">
            <a:xfrm>
              <a:off x="3520" y="3074"/>
              <a:ext cx="320" cy="382"/>
            </a:xfrm>
            <a:prstGeom prst="rect">
              <a:avLst/>
            </a:prstGeom>
            <a:solidFill>
              <a:srgbClr val="92D05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latin typeface=".VnTimeH" panose="020B7200000000000000" pitchFamily="34" charset="0"/>
                </a:rPr>
                <a:t>M</a:t>
              </a:r>
            </a:p>
          </p:txBody>
        </p:sp>
        <p:sp>
          <p:nvSpPr>
            <p:cNvPr id="44066" name="Rectangle 248">
              <a:extLst>
                <a:ext uri="{FF2B5EF4-FFF2-40B4-BE49-F238E27FC236}">
                  <a16:creationId xmlns:a16="http://schemas.microsoft.com/office/drawing/2014/main" id="{09203F5B-09AA-4A6D-AA89-0D0416BD4EBE}"/>
                </a:ext>
              </a:extLst>
            </p:cNvPr>
            <p:cNvSpPr>
              <a:spLocks noChangeArrowheads="1"/>
            </p:cNvSpPr>
            <p:nvPr/>
          </p:nvSpPr>
          <p:spPr bwMode="auto">
            <a:xfrm>
              <a:off x="3200" y="3074"/>
              <a:ext cx="320" cy="382"/>
            </a:xfrm>
            <a:prstGeom prst="rect">
              <a:avLst/>
            </a:prstGeom>
            <a:solidFill>
              <a:srgbClr val="92D05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solidFill>
                    <a:srgbClr val="000000"/>
                  </a:solidFill>
                  <a:latin typeface="Times New Roman" panose="02020603050405020304" pitchFamily="18" charset="0"/>
                </a:rPr>
                <a:t>Â</a:t>
              </a:r>
              <a:r>
                <a:rPr lang="en-US" altLang="en-US" sz="2800">
                  <a:solidFill>
                    <a:srgbClr val="000000"/>
                  </a:solidFill>
                  <a:latin typeface=".VnTimeH" panose="020B7200000000000000" pitchFamily="34" charset="0"/>
                </a:rPr>
                <a:t> </a:t>
              </a:r>
              <a:endParaRPr lang="en-US" altLang="en-US" sz="2800">
                <a:latin typeface=".VnTimeH" panose="020B7200000000000000" pitchFamily="34" charset="0"/>
              </a:endParaRPr>
            </a:p>
          </p:txBody>
        </p:sp>
        <p:sp>
          <p:nvSpPr>
            <p:cNvPr id="44067" name="Rectangle 249">
              <a:extLst>
                <a:ext uri="{FF2B5EF4-FFF2-40B4-BE49-F238E27FC236}">
                  <a16:creationId xmlns:a16="http://schemas.microsoft.com/office/drawing/2014/main" id="{20C973C8-5DA0-4337-808C-4E4275CB0864}"/>
                </a:ext>
              </a:extLst>
            </p:cNvPr>
            <p:cNvSpPr>
              <a:spLocks noChangeArrowheads="1"/>
            </p:cNvSpPr>
            <p:nvPr/>
          </p:nvSpPr>
          <p:spPr bwMode="auto">
            <a:xfrm>
              <a:off x="2880" y="3074"/>
              <a:ext cx="320" cy="382"/>
            </a:xfrm>
            <a:prstGeom prst="rect">
              <a:avLst/>
            </a:prstGeom>
            <a:solidFill>
              <a:srgbClr val="92D05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latin typeface=".VnTimeH" panose="020B7200000000000000" pitchFamily="34" charset="0"/>
                </a:rPr>
                <a:t>Ạ</a:t>
              </a:r>
            </a:p>
          </p:txBody>
        </p:sp>
        <p:sp>
          <p:nvSpPr>
            <p:cNvPr id="44068" name="Rectangle 250">
              <a:extLst>
                <a:ext uri="{FF2B5EF4-FFF2-40B4-BE49-F238E27FC236}">
                  <a16:creationId xmlns:a16="http://schemas.microsoft.com/office/drawing/2014/main" id="{9D6B2BF5-AC50-44B4-A9D5-8F5C38B63C2B}"/>
                </a:ext>
              </a:extLst>
            </p:cNvPr>
            <p:cNvSpPr>
              <a:spLocks noChangeArrowheads="1"/>
            </p:cNvSpPr>
            <p:nvPr/>
          </p:nvSpPr>
          <p:spPr bwMode="auto">
            <a:xfrm>
              <a:off x="2560" y="3074"/>
              <a:ext cx="320" cy="382"/>
            </a:xfrm>
            <a:prstGeom prst="rect">
              <a:avLst/>
            </a:prstGeom>
            <a:solidFill>
              <a:srgbClr val="FFFF0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800">
                  <a:solidFill>
                    <a:srgbClr val="FF0000"/>
                  </a:solidFill>
                  <a:latin typeface=".VnTimeH" panose="020B7200000000000000" pitchFamily="34" charset="0"/>
                </a:rPr>
                <a:t>H</a:t>
              </a:r>
            </a:p>
          </p:txBody>
        </p:sp>
        <p:sp>
          <p:nvSpPr>
            <p:cNvPr id="44069" name="Line 251">
              <a:extLst>
                <a:ext uri="{FF2B5EF4-FFF2-40B4-BE49-F238E27FC236}">
                  <a16:creationId xmlns:a16="http://schemas.microsoft.com/office/drawing/2014/main" id="{938B1D93-F258-41B9-BCD9-42D362C31784}"/>
                </a:ext>
              </a:extLst>
            </p:cNvPr>
            <p:cNvSpPr>
              <a:spLocks noChangeShapeType="1"/>
            </p:cNvSpPr>
            <p:nvPr/>
          </p:nvSpPr>
          <p:spPr bwMode="auto">
            <a:xfrm>
              <a:off x="2560" y="3074"/>
              <a:ext cx="0" cy="382"/>
            </a:xfrm>
            <a:prstGeom prst="line">
              <a:avLst/>
            </a:prstGeom>
            <a:noFill/>
            <a:ln w="28575" cap="sq">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70" name="Line 252">
              <a:extLst>
                <a:ext uri="{FF2B5EF4-FFF2-40B4-BE49-F238E27FC236}">
                  <a16:creationId xmlns:a16="http://schemas.microsoft.com/office/drawing/2014/main" id="{1538E35C-F2FF-47CC-AB09-0B2E6942E168}"/>
                </a:ext>
              </a:extLst>
            </p:cNvPr>
            <p:cNvSpPr>
              <a:spLocks noChangeShapeType="1"/>
            </p:cNvSpPr>
            <p:nvPr/>
          </p:nvSpPr>
          <p:spPr bwMode="auto">
            <a:xfrm>
              <a:off x="2560" y="3456"/>
              <a:ext cx="1280" cy="0"/>
            </a:xfrm>
            <a:prstGeom prst="line">
              <a:avLst/>
            </a:prstGeom>
            <a:noFill/>
            <a:ln w="28575" cap="sq">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71" name="Line 253">
              <a:extLst>
                <a:ext uri="{FF2B5EF4-FFF2-40B4-BE49-F238E27FC236}">
                  <a16:creationId xmlns:a16="http://schemas.microsoft.com/office/drawing/2014/main" id="{9FD301ED-40EB-4E26-B61B-E70E00C57FCD}"/>
                </a:ext>
              </a:extLst>
            </p:cNvPr>
            <p:cNvSpPr>
              <a:spLocks noChangeShapeType="1"/>
            </p:cNvSpPr>
            <p:nvPr/>
          </p:nvSpPr>
          <p:spPr bwMode="auto">
            <a:xfrm>
              <a:off x="3840" y="3074"/>
              <a:ext cx="64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72" name="Line 254">
              <a:extLst>
                <a:ext uri="{FF2B5EF4-FFF2-40B4-BE49-F238E27FC236}">
                  <a16:creationId xmlns:a16="http://schemas.microsoft.com/office/drawing/2014/main" id="{775967B7-986F-45D9-BE37-6B21E1478A25}"/>
                </a:ext>
              </a:extLst>
            </p:cNvPr>
            <p:cNvSpPr>
              <a:spLocks noChangeShapeType="1"/>
            </p:cNvSpPr>
            <p:nvPr/>
          </p:nvSpPr>
          <p:spPr bwMode="auto">
            <a:xfrm>
              <a:off x="5120" y="3074"/>
              <a:ext cx="32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73" name="Line 255">
              <a:extLst>
                <a:ext uri="{FF2B5EF4-FFF2-40B4-BE49-F238E27FC236}">
                  <a16:creationId xmlns:a16="http://schemas.microsoft.com/office/drawing/2014/main" id="{A558A192-9855-4C46-BA3B-C523F3EF29C1}"/>
                </a:ext>
              </a:extLst>
            </p:cNvPr>
            <p:cNvSpPr>
              <a:spLocks noChangeShapeType="1"/>
            </p:cNvSpPr>
            <p:nvPr/>
          </p:nvSpPr>
          <p:spPr bwMode="auto">
            <a:xfrm>
              <a:off x="5120" y="3456"/>
              <a:ext cx="320" cy="0"/>
            </a:xfrm>
            <a:prstGeom prst="line">
              <a:avLst/>
            </a:prstGeom>
            <a:noFill/>
            <a:ln w="28575" cap="sq">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9952" name="Rectangle 256">
            <a:extLst>
              <a:ext uri="{FF2B5EF4-FFF2-40B4-BE49-F238E27FC236}">
                <a16:creationId xmlns:a16="http://schemas.microsoft.com/office/drawing/2014/main" id="{058EE257-4674-4D91-9436-EE750B71556F}"/>
              </a:ext>
            </a:extLst>
          </p:cNvPr>
          <p:cNvSpPr>
            <a:spLocks noChangeArrowheads="1"/>
          </p:cNvSpPr>
          <p:nvPr/>
        </p:nvSpPr>
        <p:spPr bwMode="auto">
          <a:xfrm>
            <a:off x="2895600" y="838200"/>
            <a:ext cx="6248400" cy="533400"/>
          </a:xfrm>
          <a:prstGeom prst="rect">
            <a:avLst/>
          </a:prstGeom>
          <a:solidFill>
            <a:srgbClr val="92D05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a:t>1. Môi trường không truyền âm là môi trường:</a:t>
            </a:r>
          </a:p>
        </p:txBody>
      </p:sp>
      <p:sp>
        <p:nvSpPr>
          <p:cNvPr id="29953" name="Rectangle 257">
            <a:extLst>
              <a:ext uri="{FF2B5EF4-FFF2-40B4-BE49-F238E27FC236}">
                <a16:creationId xmlns:a16="http://schemas.microsoft.com/office/drawing/2014/main" id="{680F6407-6985-406C-98E1-F7D382AF0FC2}"/>
              </a:ext>
            </a:extLst>
          </p:cNvPr>
          <p:cNvSpPr>
            <a:spLocks noChangeArrowheads="1"/>
          </p:cNvSpPr>
          <p:nvPr/>
        </p:nvSpPr>
        <p:spPr bwMode="auto">
          <a:xfrm>
            <a:off x="2895600" y="838200"/>
            <a:ext cx="6248400" cy="533400"/>
          </a:xfrm>
          <a:prstGeom prst="rect">
            <a:avLst/>
          </a:prstGeom>
          <a:solidFill>
            <a:srgbClr val="92D05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a:t>2. Những âm có tần số trên 20.000Hz gọi là: </a:t>
            </a:r>
          </a:p>
        </p:txBody>
      </p:sp>
      <p:sp>
        <p:nvSpPr>
          <p:cNvPr id="29954" name="Rectangle 258">
            <a:extLst>
              <a:ext uri="{FF2B5EF4-FFF2-40B4-BE49-F238E27FC236}">
                <a16:creationId xmlns:a16="http://schemas.microsoft.com/office/drawing/2014/main" id="{FE7C9A06-450F-4BA6-A867-BFA177B79987}"/>
              </a:ext>
            </a:extLst>
          </p:cNvPr>
          <p:cNvSpPr>
            <a:spLocks noChangeArrowheads="1"/>
          </p:cNvSpPr>
          <p:nvPr/>
        </p:nvSpPr>
        <p:spPr bwMode="auto">
          <a:xfrm>
            <a:off x="2895600" y="838200"/>
            <a:ext cx="6248400" cy="533400"/>
          </a:xfrm>
          <a:prstGeom prst="rect">
            <a:avLst/>
          </a:prstGeom>
          <a:solidFill>
            <a:srgbClr val="92D05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a:t>3.Số dao động thực hiện được trong 1s gọi là:</a:t>
            </a:r>
          </a:p>
        </p:txBody>
      </p:sp>
      <p:sp>
        <p:nvSpPr>
          <p:cNvPr id="29955" name="Rectangle 259">
            <a:extLst>
              <a:ext uri="{FF2B5EF4-FFF2-40B4-BE49-F238E27FC236}">
                <a16:creationId xmlns:a16="http://schemas.microsoft.com/office/drawing/2014/main" id="{9FBA3E9F-3CE3-4720-95BA-885420498373}"/>
              </a:ext>
            </a:extLst>
          </p:cNvPr>
          <p:cNvSpPr>
            <a:spLocks noChangeArrowheads="1"/>
          </p:cNvSpPr>
          <p:nvPr/>
        </p:nvSpPr>
        <p:spPr bwMode="auto">
          <a:xfrm>
            <a:off x="2895600" y="838200"/>
            <a:ext cx="6248400" cy="533400"/>
          </a:xfrm>
          <a:prstGeom prst="rect">
            <a:avLst/>
          </a:prstGeom>
          <a:solidFill>
            <a:srgbClr val="92D05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a:t>4. Âm dội lại khi gặp một mặt chắn là:           </a:t>
            </a:r>
          </a:p>
        </p:txBody>
      </p:sp>
      <p:sp>
        <p:nvSpPr>
          <p:cNvPr id="29956" name="Rectangle 260">
            <a:extLst>
              <a:ext uri="{FF2B5EF4-FFF2-40B4-BE49-F238E27FC236}">
                <a16:creationId xmlns:a16="http://schemas.microsoft.com/office/drawing/2014/main" id="{273A3298-3D34-461E-A9AF-2AE8C8BA4850}"/>
              </a:ext>
            </a:extLst>
          </p:cNvPr>
          <p:cNvSpPr>
            <a:spLocks noChangeArrowheads="1"/>
          </p:cNvSpPr>
          <p:nvPr/>
        </p:nvSpPr>
        <p:spPr bwMode="auto">
          <a:xfrm>
            <a:off x="2895600" y="838200"/>
            <a:ext cx="6248400" cy="533400"/>
          </a:xfrm>
          <a:prstGeom prst="rect">
            <a:avLst/>
          </a:prstGeom>
          <a:solidFill>
            <a:srgbClr val="92D05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a:t>5. Vật phát ra âm thanh thì vật:                     </a:t>
            </a:r>
          </a:p>
        </p:txBody>
      </p:sp>
      <p:sp>
        <p:nvSpPr>
          <p:cNvPr id="29957" name="Rectangle 261">
            <a:extLst>
              <a:ext uri="{FF2B5EF4-FFF2-40B4-BE49-F238E27FC236}">
                <a16:creationId xmlns:a16="http://schemas.microsoft.com/office/drawing/2014/main" id="{1F1C53CD-1468-44A3-A002-131427321D74}"/>
              </a:ext>
            </a:extLst>
          </p:cNvPr>
          <p:cNvSpPr>
            <a:spLocks noChangeArrowheads="1"/>
          </p:cNvSpPr>
          <p:nvPr/>
        </p:nvSpPr>
        <p:spPr bwMode="auto">
          <a:xfrm>
            <a:off x="2895600" y="838200"/>
            <a:ext cx="6248400" cy="533400"/>
          </a:xfrm>
          <a:prstGeom prst="rect">
            <a:avLst/>
          </a:prstGeom>
          <a:solidFill>
            <a:srgbClr val="92D05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a:t>6. Âm dội lại nghe cách âm trục tiếp1/15s gọi:</a:t>
            </a:r>
          </a:p>
        </p:txBody>
      </p:sp>
      <p:sp>
        <p:nvSpPr>
          <p:cNvPr id="29958" name="Rectangle 262">
            <a:extLst>
              <a:ext uri="{FF2B5EF4-FFF2-40B4-BE49-F238E27FC236}">
                <a16:creationId xmlns:a16="http://schemas.microsoft.com/office/drawing/2014/main" id="{7A127240-801A-499B-AAB0-B56AF33A7F08}"/>
              </a:ext>
            </a:extLst>
          </p:cNvPr>
          <p:cNvSpPr>
            <a:spLocks noChangeArrowheads="1"/>
          </p:cNvSpPr>
          <p:nvPr/>
        </p:nvSpPr>
        <p:spPr bwMode="auto">
          <a:xfrm>
            <a:off x="2895600" y="838200"/>
            <a:ext cx="6248400" cy="533400"/>
          </a:xfrm>
          <a:prstGeom prst="rect">
            <a:avLst/>
          </a:prstGeom>
          <a:solidFill>
            <a:srgbClr val="92D05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a:t>7. Những âm có tần số dưới 20 Hz gọi là:</a:t>
            </a:r>
          </a:p>
        </p:txBody>
      </p:sp>
      <p:sp>
        <p:nvSpPr>
          <p:cNvPr id="263" name="Rectangle 262">
            <a:extLst>
              <a:ext uri="{FF2B5EF4-FFF2-40B4-BE49-F238E27FC236}">
                <a16:creationId xmlns:a16="http://schemas.microsoft.com/office/drawing/2014/main" id="{DF70C76F-CC14-4616-901D-F4D0B54E4761}"/>
              </a:ext>
            </a:extLst>
          </p:cNvPr>
          <p:cNvSpPr>
            <a:spLocks noChangeArrowheads="1"/>
          </p:cNvSpPr>
          <p:nvPr/>
        </p:nvSpPr>
        <p:spPr bwMode="auto">
          <a:xfrm>
            <a:off x="2895600" y="838200"/>
            <a:ext cx="6248400" cy="533400"/>
          </a:xfrm>
          <a:prstGeom prst="rect">
            <a:avLst/>
          </a:prstGeom>
          <a:solidFill>
            <a:srgbClr val="92D05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400">
                <a:latin typeface="Times New Roman" panose="02020603050405020304" pitchFamily="18" charset="0"/>
                <a:cs typeface="Times New Roman" panose="02020603050405020304" pitchFamily="18" charset="0"/>
              </a:rPr>
              <a:t>Từ hàng dọc là gì?</a:t>
            </a:r>
          </a:p>
        </p:txBody>
      </p:sp>
      <p:sp>
        <p:nvSpPr>
          <p:cNvPr id="264" name="Rectangle 263">
            <a:extLst>
              <a:ext uri="{FF2B5EF4-FFF2-40B4-BE49-F238E27FC236}">
                <a16:creationId xmlns:a16="http://schemas.microsoft.com/office/drawing/2014/main" id="{BB59A6D6-3B5A-4F57-AF24-B5DA41E90BF8}"/>
              </a:ext>
            </a:extLst>
          </p:cNvPr>
          <p:cNvSpPr>
            <a:spLocks noChangeArrowheads="1"/>
          </p:cNvSpPr>
          <p:nvPr/>
        </p:nvSpPr>
        <p:spPr bwMode="auto">
          <a:xfrm>
            <a:off x="4541838" y="1524000"/>
            <a:ext cx="2620962" cy="45720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150000"/>
              </a:lnSpc>
            </a:pPr>
            <a:r>
              <a:rPr lang="en-US" altLang="en-US" sz="3200" b="1">
                <a:solidFill>
                  <a:srgbClr val="FF0000"/>
                </a:solidFill>
                <a:latin typeface="Times New Roman" panose="02020603050405020304" pitchFamily="18" charset="0"/>
                <a:cs typeface="Times New Roman" panose="02020603050405020304" pitchFamily="18" charset="0"/>
              </a:rPr>
              <a:t>ÂM  THANH</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9952"/>
                                        </p:tgtEl>
                                        <p:attrNameLst>
                                          <p:attrName>style.visibility</p:attrName>
                                        </p:attrNameLst>
                                      </p:cBhvr>
                                      <p:to>
                                        <p:strVal val="visible"/>
                                      </p:to>
                                    </p:set>
                                    <p:anim calcmode="lin" valueType="num">
                                      <p:cBhvr>
                                        <p:cTn id="7" dur="1000" fill="hold"/>
                                        <p:tgtEl>
                                          <p:spTgt spid="29952"/>
                                        </p:tgtEl>
                                        <p:attrNameLst>
                                          <p:attrName>ppt_x</p:attrName>
                                        </p:attrNameLst>
                                      </p:cBhvr>
                                      <p:tavLst>
                                        <p:tav tm="0">
                                          <p:val>
                                            <p:strVal val="#ppt_x-.2"/>
                                          </p:val>
                                        </p:tav>
                                        <p:tav tm="100000">
                                          <p:val>
                                            <p:strVal val="#ppt_x"/>
                                          </p:val>
                                        </p:tav>
                                      </p:tavLst>
                                    </p:anim>
                                    <p:anim calcmode="lin" valueType="num">
                                      <p:cBhvr>
                                        <p:cTn id="8" dur="1000" fill="hold"/>
                                        <p:tgtEl>
                                          <p:spTgt spid="2995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995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ppt_x</p:attrName>
                                        </p:attrNameLst>
                                      </p:cBhvr>
                                      <p:tavLst>
                                        <p:tav tm="0">
                                          <p:val>
                                            <p:strVal val="#ppt_x-.2"/>
                                          </p:val>
                                        </p:tav>
                                        <p:tav tm="100000">
                                          <p:val>
                                            <p:strVal val="#ppt_x"/>
                                          </p:val>
                                        </p:tav>
                                      </p:tavLst>
                                    </p:anim>
                                    <p:anim calcmode="lin" valueType="num">
                                      <p:cBhvr>
                                        <p:cTn id="15"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29953"/>
                                        </p:tgtEl>
                                        <p:attrNameLst>
                                          <p:attrName>style.visibility</p:attrName>
                                        </p:attrNameLst>
                                      </p:cBhvr>
                                      <p:to>
                                        <p:strVal val="visible"/>
                                      </p:to>
                                    </p:set>
                                    <p:anim calcmode="discrete" valueType="clr">
                                      <p:cBhvr override="childStyle">
                                        <p:cTn id="21" dur="80"/>
                                        <p:tgtEl>
                                          <p:spTgt spid="29953"/>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29953"/>
                                        </p:tgtEl>
                                        <p:attrNameLst>
                                          <p:attrName>fillcolor</p:attrName>
                                        </p:attrNameLst>
                                      </p:cBhvr>
                                      <p:tavLst>
                                        <p:tav tm="0">
                                          <p:val>
                                            <p:clrVal>
                                              <a:schemeClr val="accent2"/>
                                            </p:clrVal>
                                          </p:val>
                                        </p:tav>
                                        <p:tav tm="50000">
                                          <p:val>
                                            <p:clrVal>
                                              <a:schemeClr val="hlink"/>
                                            </p:clrVal>
                                          </p:val>
                                        </p:tav>
                                      </p:tavLst>
                                    </p:anim>
                                    <p:set>
                                      <p:cBhvr>
                                        <p:cTn id="23" dur="80"/>
                                        <p:tgtEl>
                                          <p:spTgt spid="29953"/>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9"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ppt_x</p:attrName>
                                        </p:attrNameLst>
                                      </p:cBhvr>
                                      <p:tavLst>
                                        <p:tav tm="0">
                                          <p:val>
                                            <p:strVal val="#ppt_x-.2"/>
                                          </p:val>
                                        </p:tav>
                                        <p:tav tm="100000">
                                          <p:val>
                                            <p:strVal val="#ppt_x"/>
                                          </p:val>
                                        </p:tav>
                                      </p:tavLst>
                                    </p:anim>
                                    <p:anim calcmode="lin" valueType="num">
                                      <p:cBhvr>
                                        <p:cTn id="29"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29954"/>
                                        </p:tgtEl>
                                        <p:attrNameLst>
                                          <p:attrName>style.visibility</p:attrName>
                                        </p:attrNameLst>
                                      </p:cBhvr>
                                      <p:to>
                                        <p:strVal val="visible"/>
                                      </p:to>
                                    </p:set>
                                    <p:anim calcmode="discrete" valueType="clr">
                                      <p:cBhvr override="childStyle">
                                        <p:cTn id="35" dur="80"/>
                                        <p:tgtEl>
                                          <p:spTgt spid="29954"/>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29954"/>
                                        </p:tgtEl>
                                        <p:attrNameLst>
                                          <p:attrName>fillcolor</p:attrName>
                                        </p:attrNameLst>
                                      </p:cBhvr>
                                      <p:tavLst>
                                        <p:tav tm="0">
                                          <p:val>
                                            <p:clrVal>
                                              <a:schemeClr val="accent2"/>
                                            </p:clrVal>
                                          </p:val>
                                        </p:tav>
                                        <p:tav tm="50000">
                                          <p:val>
                                            <p:clrVal>
                                              <a:schemeClr val="hlink"/>
                                            </p:clrVal>
                                          </p:val>
                                        </p:tav>
                                      </p:tavLst>
                                    </p:anim>
                                    <p:set>
                                      <p:cBhvr>
                                        <p:cTn id="37" dur="80"/>
                                        <p:tgtEl>
                                          <p:spTgt spid="29954"/>
                                        </p:tgtEl>
                                        <p:attrNameLst>
                                          <p:attrName>fill.type</p:attrName>
                                        </p:attrNameLst>
                                      </p:cBhvr>
                                      <p:to>
                                        <p:strVal val="solid"/>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9"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1000" fill="hold"/>
                                        <p:tgtEl>
                                          <p:spTgt spid="12"/>
                                        </p:tgtEl>
                                        <p:attrNameLst>
                                          <p:attrName>ppt_x</p:attrName>
                                        </p:attrNameLst>
                                      </p:cBhvr>
                                      <p:tavLst>
                                        <p:tav tm="0">
                                          <p:val>
                                            <p:strVal val="#ppt_x-.2"/>
                                          </p:val>
                                        </p:tav>
                                        <p:tav tm="100000">
                                          <p:val>
                                            <p:strVal val="#ppt_x"/>
                                          </p:val>
                                        </p:tav>
                                      </p:tavLst>
                                    </p:anim>
                                    <p:anim calcmode="lin" valueType="num">
                                      <p:cBhvr>
                                        <p:cTn id="43"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44" dur="1000"/>
                                        <p:tgtEl>
                                          <p:spTgt spid="1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29955"/>
                                        </p:tgtEl>
                                        <p:attrNameLst>
                                          <p:attrName>style.visibility</p:attrName>
                                        </p:attrNameLst>
                                      </p:cBhvr>
                                      <p:to>
                                        <p:strVal val="visible"/>
                                      </p:to>
                                    </p:set>
                                    <p:anim calcmode="discrete" valueType="clr">
                                      <p:cBhvr override="childStyle">
                                        <p:cTn id="49" dur="80"/>
                                        <p:tgtEl>
                                          <p:spTgt spid="29955"/>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29955"/>
                                        </p:tgtEl>
                                        <p:attrNameLst>
                                          <p:attrName>fillcolor</p:attrName>
                                        </p:attrNameLst>
                                      </p:cBhvr>
                                      <p:tavLst>
                                        <p:tav tm="0">
                                          <p:val>
                                            <p:clrVal>
                                              <a:schemeClr val="accent2"/>
                                            </p:clrVal>
                                          </p:val>
                                        </p:tav>
                                        <p:tav tm="50000">
                                          <p:val>
                                            <p:clrVal>
                                              <a:schemeClr val="hlink"/>
                                            </p:clrVal>
                                          </p:val>
                                        </p:tav>
                                      </p:tavLst>
                                    </p:anim>
                                    <p:set>
                                      <p:cBhvr>
                                        <p:cTn id="51" dur="80"/>
                                        <p:tgtEl>
                                          <p:spTgt spid="29955"/>
                                        </p:tgtEl>
                                        <p:attrNameLst>
                                          <p:attrName>fill.type</p:attrName>
                                        </p:attrNameLst>
                                      </p:cBhvr>
                                      <p:to>
                                        <p:strVal val="solid"/>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29" presetClass="entr" presetSubtype="0"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1000" fill="hold"/>
                                        <p:tgtEl>
                                          <p:spTgt spid="13"/>
                                        </p:tgtEl>
                                        <p:attrNameLst>
                                          <p:attrName>ppt_x</p:attrName>
                                        </p:attrNameLst>
                                      </p:cBhvr>
                                      <p:tavLst>
                                        <p:tav tm="0">
                                          <p:val>
                                            <p:strVal val="#ppt_x-.2"/>
                                          </p:val>
                                        </p:tav>
                                        <p:tav tm="100000">
                                          <p:val>
                                            <p:strVal val="#ppt_x"/>
                                          </p:val>
                                        </p:tav>
                                      </p:tavLst>
                                    </p:anim>
                                    <p:anim calcmode="lin" valueType="num">
                                      <p:cBhvr>
                                        <p:cTn id="57"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58" dur="1000"/>
                                        <p:tgtEl>
                                          <p:spTgt spid="13"/>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7" presetClass="entr" presetSubtype="0" fill="hold" grpId="0" nodeType="clickEffect">
                                  <p:stCondLst>
                                    <p:cond delay="0"/>
                                  </p:stCondLst>
                                  <p:iterate type="lt">
                                    <p:tmPct val="50000"/>
                                  </p:iterate>
                                  <p:childTnLst>
                                    <p:set>
                                      <p:cBhvr>
                                        <p:cTn id="62" dur="1" fill="hold">
                                          <p:stCondLst>
                                            <p:cond delay="0"/>
                                          </p:stCondLst>
                                        </p:cTn>
                                        <p:tgtEl>
                                          <p:spTgt spid="29956"/>
                                        </p:tgtEl>
                                        <p:attrNameLst>
                                          <p:attrName>style.visibility</p:attrName>
                                        </p:attrNameLst>
                                      </p:cBhvr>
                                      <p:to>
                                        <p:strVal val="visible"/>
                                      </p:to>
                                    </p:set>
                                    <p:anim calcmode="discrete" valueType="clr">
                                      <p:cBhvr override="childStyle">
                                        <p:cTn id="63" dur="80"/>
                                        <p:tgtEl>
                                          <p:spTgt spid="29956"/>
                                        </p:tgtEl>
                                        <p:attrNameLst>
                                          <p:attrName>style.color</p:attrName>
                                        </p:attrNameLst>
                                      </p:cBhvr>
                                      <p:tavLst>
                                        <p:tav tm="0">
                                          <p:val>
                                            <p:clrVal>
                                              <a:schemeClr val="accent2"/>
                                            </p:clrVal>
                                          </p:val>
                                        </p:tav>
                                        <p:tav tm="50000">
                                          <p:val>
                                            <p:clrVal>
                                              <a:schemeClr val="hlink"/>
                                            </p:clrVal>
                                          </p:val>
                                        </p:tav>
                                      </p:tavLst>
                                    </p:anim>
                                    <p:anim calcmode="discrete" valueType="clr">
                                      <p:cBhvr>
                                        <p:cTn id="64" dur="80"/>
                                        <p:tgtEl>
                                          <p:spTgt spid="29956"/>
                                        </p:tgtEl>
                                        <p:attrNameLst>
                                          <p:attrName>fillcolor</p:attrName>
                                        </p:attrNameLst>
                                      </p:cBhvr>
                                      <p:tavLst>
                                        <p:tav tm="0">
                                          <p:val>
                                            <p:clrVal>
                                              <a:schemeClr val="accent2"/>
                                            </p:clrVal>
                                          </p:val>
                                        </p:tav>
                                        <p:tav tm="50000">
                                          <p:val>
                                            <p:clrVal>
                                              <a:schemeClr val="hlink"/>
                                            </p:clrVal>
                                          </p:val>
                                        </p:tav>
                                      </p:tavLst>
                                    </p:anim>
                                    <p:set>
                                      <p:cBhvr>
                                        <p:cTn id="65" dur="80"/>
                                        <p:tgtEl>
                                          <p:spTgt spid="29956"/>
                                        </p:tgtEl>
                                        <p:attrNameLst>
                                          <p:attrName>fill.type</p:attrName>
                                        </p:attrNameLst>
                                      </p:cBhvr>
                                      <p:to>
                                        <p:strVal val="solid"/>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29" presetClass="entr" presetSubtype="0" fill="hold" nodeType="click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p:cTn id="70" dur="1000" fill="hold"/>
                                        <p:tgtEl>
                                          <p:spTgt spid="14"/>
                                        </p:tgtEl>
                                        <p:attrNameLst>
                                          <p:attrName>ppt_x</p:attrName>
                                        </p:attrNameLst>
                                      </p:cBhvr>
                                      <p:tavLst>
                                        <p:tav tm="0">
                                          <p:val>
                                            <p:strVal val="#ppt_x-.2"/>
                                          </p:val>
                                        </p:tav>
                                        <p:tav tm="100000">
                                          <p:val>
                                            <p:strVal val="#ppt_x"/>
                                          </p:val>
                                        </p:tav>
                                      </p:tavLst>
                                    </p:anim>
                                    <p:anim calcmode="lin" valueType="num">
                                      <p:cBhvr>
                                        <p:cTn id="71"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72" dur="1000"/>
                                        <p:tgtEl>
                                          <p:spTgt spid="14"/>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7" presetClass="entr" presetSubtype="0" fill="hold" grpId="0" nodeType="clickEffect">
                                  <p:stCondLst>
                                    <p:cond delay="0"/>
                                  </p:stCondLst>
                                  <p:iterate type="lt">
                                    <p:tmPct val="50000"/>
                                  </p:iterate>
                                  <p:childTnLst>
                                    <p:set>
                                      <p:cBhvr>
                                        <p:cTn id="76" dur="1" fill="hold">
                                          <p:stCondLst>
                                            <p:cond delay="0"/>
                                          </p:stCondLst>
                                        </p:cTn>
                                        <p:tgtEl>
                                          <p:spTgt spid="29957"/>
                                        </p:tgtEl>
                                        <p:attrNameLst>
                                          <p:attrName>style.visibility</p:attrName>
                                        </p:attrNameLst>
                                      </p:cBhvr>
                                      <p:to>
                                        <p:strVal val="visible"/>
                                      </p:to>
                                    </p:set>
                                    <p:anim calcmode="discrete" valueType="clr">
                                      <p:cBhvr override="childStyle">
                                        <p:cTn id="77" dur="80"/>
                                        <p:tgtEl>
                                          <p:spTgt spid="29957"/>
                                        </p:tgtEl>
                                        <p:attrNameLst>
                                          <p:attrName>style.color</p:attrName>
                                        </p:attrNameLst>
                                      </p:cBhvr>
                                      <p:tavLst>
                                        <p:tav tm="0">
                                          <p:val>
                                            <p:clrVal>
                                              <a:schemeClr val="accent2"/>
                                            </p:clrVal>
                                          </p:val>
                                        </p:tav>
                                        <p:tav tm="50000">
                                          <p:val>
                                            <p:clrVal>
                                              <a:schemeClr val="hlink"/>
                                            </p:clrVal>
                                          </p:val>
                                        </p:tav>
                                      </p:tavLst>
                                    </p:anim>
                                    <p:anim calcmode="discrete" valueType="clr">
                                      <p:cBhvr>
                                        <p:cTn id="78" dur="80"/>
                                        <p:tgtEl>
                                          <p:spTgt spid="29957"/>
                                        </p:tgtEl>
                                        <p:attrNameLst>
                                          <p:attrName>fillcolor</p:attrName>
                                        </p:attrNameLst>
                                      </p:cBhvr>
                                      <p:tavLst>
                                        <p:tav tm="0">
                                          <p:val>
                                            <p:clrVal>
                                              <a:schemeClr val="accent2"/>
                                            </p:clrVal>
                                          </p:val>
                                        </p:tav>
                                        <p:tav tm="50000">
                                          <p:val>
                                            <p:clrVal>
                                              <a:schemeClr val="hlink"/>
                                            </p:clrVal>
                                          </p:val>
                                        </p:tav>
                                      </p:tavLst>
                                    </p:anim>
                                    <p:set>
                                      <p:cBhvr>
                                        <p:cTn id="79" dur="80"/>
                                        <p:tgtEl>
                                          <p:spTgt spid="29957"/>
                                        </p:tgtEl>
                                        <p:attrNameLst>
                                          <p:attrName>fill.type</p:attrName>
                                        </p:attrNameLst>
                                      </p:cBhvr>
                                      <p:to>
                                        <p:strVal val="solid"/>
                                      </p:to>
                                    </p:set>
                                  </p:childTnLst>
                                </p:cTn>
                              </p:par>
                            </p:childTnLst>
                          </p:cTn>
                        </p:par>
                      </p:childTnLst>
                    </p:cTn>
                  </p:par>
                  <p:par>
                    <p:cTn id="80" fill="hold" nodeType="clickPar">
                      <p:stCondLst>
                        <p:cond delay="indefinite"/>
                      </p:stCondLst>
                      <p:childTnLst>
                        <p:par>
                          <p:cTn id="81" fill="hold" nodeType="withGroup">
                            <p:stCondLst>
                              <p:cond delay="0"/>
                            </p:stCondLst>
                            <p:childTnLst>
                              <p:par>
                                <p:cTn id="82" presetID="29" presetClass="entr" presetSubtype="0" fill="hold" nodeType="clickEffect">
                                  <p:stCondLst>
                                    <p:cond delay="0"/>
                                  </p:stCondLst>
                                  <p:childTnLst>
                                    <p:set>
                                      <p:cBhvr>
                                        <p:cTn id="83" dur="1" fill="hold">
                                          <p:stCondLst>
                                            <p:cond delay="0"/>
                                          </p:stCondLst>
                                        </p:cTn>
                                        <p:tgtEl>
                                          <p:spTgt spid="15"/>
                                        </p:tgtEl>
                                        <p:attrNameLst>
                                          <p:attrName>style.visibility</p:attrName>
                                        </p:attrNameLst>
                                      </p:cBhvr>
                                      <p:to>
                                        <p:strVal val="visible"/>
                                      </p:to>
                                    </p:set>
                                    <p:anim calcmode="lin" valueType="num">
                                      <p:cBhvr>
                                        <p:cTn id="84" dur="1000" fill="hold"/>
                                        <p:tgtEl>
                                          <p:spTgt spid="15"/>
                                        </p:tgtEl>
                                        <p:attrNameLst>
                                          <p:attrName>ppt_x</p:attrName>
                                        </p:attrNameLst>
                                      </p:cBhvr>
                                      <p:tavLst>
                                        <p:tav tm="0">
                                          <p:val>
                                            <p:strVal val="#ppt_x-.2"/>
                                          </p:val>
                                        </p:tav>
                                        <p:tav tm="100000">
                                          <p:val>
                                            <p:strVal val="#ppt_x"/>
                                          </p:val>
                                        </p:tav>
                                      </p:tavLst>
                                    </p:anim>
                                    <p:anim calcmode="lin" valueType="num">
                                      <p:cBhvr>
                                        <p:cTn id="85"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86" dur="1000"/>
                                        <p:tgtEl>
                                          <p:spTgt spid="1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27" presetClass="entr" presetSubtype="0" fill="hold" grpId="0" nodeType="clickEffect">
                                  <p:stCondLst>
                                    <p:cond delay="0"/>
                                  </p:stCondLst>
                                  <p:iterate type="lt">
                                    <p:tmPct val="50000"/>
                                  </p:iterate>
                                  <p:childTnLst>
                                    <p:set>
                                      <p:cBhvr>
                                        <p:cTn id="90" dur="1" fill="hold">
                                          <p:stCondLst>
                                            <p:cond delay="0"/>
                                          </p:stCondLst>
                                        </p:cTn>
                                        <p:tgtEl>
                                          <p:spTgt spid="29958"/>
                                        </p:tgtEl>
                                        <p:attrNameLst>
                                          <p:attrName>style.visibility</p:attrName>
                                        </p:attrNameLst>
                                      </p:cBhvr>
                                      <p:to>
                                        <p:strVal val="visible"/>
                                      </p:to>
                                    </p:set>
                                    <p:anim calcmode="discrete" valueType="clr">
                                      <p:cBhvr override="childStyle">
                                        <p:cTn id="91" dur="80"/>
                                        <p:tgtEl>
                                          <p:spTgt spid="29958"/>
                                        </p:tgtEl>
                                        <p:attrNameLst>
                                          <p:attrName>style.color</p:attrName>
                                        </p:attrNameLst>
                                      </p:cBhvr>
                                      <p:tavLst>
                                        <p:tav tm="0">
                                          <p:val>
                                            <p:clrVal>
                                              <a:schemeClr val="accent2"/>
                                            </p:clrVal>
                                          </p:val>
                                        </p:tav>
                                        <p:tav tm="50000">
                                          <p:val>
                                            <p:clrVal>
                                              <a:schemeClr val="hlink"/>
                                            </p:clrVal>
                                          </p:val>
                                        </p:tav>
                                      </p:tavLst>
                                    </p:anim>
                                    <p:anim calcmode="discrete" valueType="clr">
                                      <p:cBhvr>
                                        <p:cTn id="92" dur="80"/>
                                        <p:tgtEl>
                                          <p:spTgt spid="29958"/>
                                        </p:tgtEl>
                                        <p:attrNameLst>
                                          <p:attrName>fillcolor</p:attrName>
                                        </p:attrNameLst>
                                      </p:cBhvr>
                                      <p:tavLst>
                                        <p:tav tm="0">
                                          <p:val>
                                            <p:clrVal>
                                              <a:schemeClr val="accent2"/>
                                            </p:clrVal>
                                          </p:val>
                                        </p:tav>
                                        <p:tav tm="50000">
                                          <p:val>
                                            <p:clrVal>
                                              <a:schemeClr val="hlink"/>
                                            </p:clrVal>
                                          </p:val>
                                        </p:tav>
                                      </p:tavLst>
                                    </p:anim>
                                    <p:set>
                                      <p:cBhvr>
                                        <p:cTn id="93" dur="80"/>
                                        <p:tgtEl>
                                          <p:spTgt spid="29958"/>
                                        </p:tgtEl>
                                        <p:attrNameLst>
                                          <p:attrName>fill.type</p:attrName>
                                        </p:attrNameLst>
                                      </p:cBhvr>
                                      <p:to>
                                        <p:strVal val="solid"/>
                                      </p:to>
                                    </p:set>
                                  </p:childTnLst>
                                </p:cTn>
                              </p:par>
                            </p:childTnLst>
                          </p:cTn>
                        </p:par>
                      </p:childTnLst>
                    </p:cTn>
                  </p:par>
                  <p:par>
                    <p:cTn id="94" fill="hold" nodeType="clickPar">
                      <p:stCondLst>
                        <p:cond delay="indefinite"/>
                      </p:stCondLst>
                      <p:childTnLst>
                        <p:par>
                          <p:cTn id="95" fill="hold" nodeType="withGroup">
                            <p:stCondLst>
                              <p:cond delay="0"/>
                            </p:stCondLst>
                            <p:childTnLst>
                              <p:par>
                                <p:cTn id="96" presetID="29" presetClass="entr" presetSubtype="0" fill="hold" nodeType="clickEffect">
                                  <p:stCondLst>
                                    <p:cond delay="0"/>
                                  </p:stCondLst>
                                  <p:childTnLst>
                                    <p:set>
                                      <p:cBhvr>
                                        <p:cTn id="97" dur="1" fill="hold">
                                          <p:stCondLst>
                                            <p:cond delay="0"/>
                                          </p:stCondLst>
                                        </p:cTn>
                                        <p:tgtEl>
                                          <p:spTgt spid="16"/>
                                        </p:tgtEl>
                                        <p:attrNameLst>
                                          <p:attrName>style.visibility</p:attrName>
                                        </p:attrNameLst>
                                      </p:cBhvr>
                                      <p:to>
                                        <p:strVal val="visible"/>
                                      </p:to>
                                    </p:set>
                                    <p:anim calcmode="lin" valueType="num">
                                      <p:cBhvr>
                                        <p:cTn id="98" dur="1000" fill="hold"/>
                                        <p:tgtEl>
                                          <p:spTgt spid="16"/>
                                        </p:tgtEl>
                                        <p:attrNameLst>
                                          <p:attrName>ppt_x</p:attrName>
                                        </p:attrNameLst>
                                      </p:cBhvr>
                                      <p:tavLst>
                                        <p:tav tm="0">
                                          <p:val>
                                            <p:strVal val="#ppt_x-.2"/>
                                          </p:val>
                                        </p:tav>
                                        <p:tav tm="100000">
                                          <p:val>
                                            <p:strVal val="#ppt_x"/>
                                          </p:val>
                                        </p:tav>
                                      </p:tavLst>
                                    </p:anim>
                                    <p:anim calcmode="lin" valueType="num">
                                      <p:cBhvr>
                                        <p:cTn id="99"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00" dur="1000"/>
                                        <p:tgtEl>
                                          <p:spTgt spid="16"/>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27" presetClass="entr" presetSubtype="0" fill="hold" grpId="0" nodeType="clickEffect">
                                  <p:stCondLst>
                                    <p:cond delay="0"/>
                                  </p:stCondLst>
                                  <p:iterate type="lt">
                                    <p:tmPct val="50000"/>
                                  </p:iterate>
                                  <p:childTnLst>
                                    <p:set>
                                      <p:cBhvr>
                                        <p:cTn id="104" dur="1" fill="hold">
                                          <p:stCondLst>
                                            <p:cond delay="0"/>
                                          </p:stCondLst>
                                        </p:cTn>
                                        <p:tgtEl>
                                          <p:spTgt spid="263"/>
                                        </p:tgtEl>
                                        <p:attrNameLst>
                                          <p:attrName>style.visibility</p:attrName>
                                        </p:attrNameLst>
                                      </p:cBhvr>
                                      <p:to>
                                        <p:strVal val="visible"/>
                                      </p:to>
                                    </p:set>
                                    <p:anim calcmode="discrete" valueType="clr">
                                      <p:cBhvr override="childStyle">
                                        <p:cTn id="105" dur="80"/>
                                        <p:tgtEl>
                                          <p:spTgt spid="263"/>
                                        </p:tgtEl>
                                        <p:attrNameLst>
                                          <p:attrName>style.color</p:attrName>
                                        </p:attrNameLst>
                                      </p:cBhvr>
                                      <p:tavLst>
                                        <p:tav tm="0">
                                          <p:val>
                                            <p:clrVal>
                                              <a:schemeClr val="accent2"/>
                                            </p:clrVal>
                                          </p:val>
                                        </p:tav>
                                        <p:tav tm="50000">
                                          <p:val>
                                            <p:clrVal>
                                              <a:schemeClr val="hlink"/>
                                            </p:clrVal>
                                          </p:val>
                                        </p:tav>
                                      </p:tavLst>
                                    </p:anim>
                                    <p:anim calcmode="discrete" valueType="clr">
                                      <p:cBhvr>
                                        <p:cTn id="106" dur="80"/>
                                        <p:tgtEl>
                                          <p:spTgt spid="263"/>
                                        </p:tgtEl>
                                        <p:attrNameLst>
                                          <p:attrName>fillcolor</p:attrName>
                                        </p:attrNameLst>
                                      </p:cBhvr>
                                      <p:tavLst>
                                        <p:tav tm="0">
                                          <p:val>
                                            <p:clrVal>
                                              <a:schemeClr val="accent2"/>
                                            </p:clrVal>
                                          </p:val>
                                        </p:tav>
                                        <p:tav tm="50000">
                                          <p:val>
                                            <p:clrVal>
                                              <a:schemeClr val="hlink"/>
                                            </p:clrVal>
                                          </p:val>
                                        </p:tav>
                                      </p:tavLst>
                                    </p:anim>
                                    <p:set>
                                      <p:cBhvr>
                                        <p:cTn id="107" dur="80"/>
                                        <p:tgtEl>
                                          <p:spTgt spid="263"/>
                                        </p:tgtEl>
                                        <p:attrNameLst>
                                          <p:attrName>fill.type</p:attrName>
                                        </p:attrNameLst>
                                      </p:cBhvr>
                                      <p:to>
                                        <p:strVal val="solid"/>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5" presetClass="entr" presetSubtype="10" fill="hold" grpId="0" nodeType="clickEffect">
                                  <p:stCondLst>
                                    <p:cond delay="0"/>
                                  </p:stCondLst>
                                  <p:childTnLst>
                                    <p:set>
                                      <p:cBhvr>
                                        <p:cTn id="111" dur="1" fill="hold">
                                          <p:stCondLst>
                                            <p:cond delay="0"/>
                                          </p:stCondLst>
                                        </p:cTn>
                                        <p:tgtEl>
                                          <p:spTgt spid="264"/>
                                        </p:tgtEl>
                                        <p:attrNameLst>
                                          <p:attrName>style.visibility</p:attrName>
                                        </p:attrNameLst>
                                      </p:cBhvr>
                                      <p:to>
                                        <p:strVal val="visible"/>
                                      </p:to>
                                    </p:set>
                                    <p:animEffect transition="in" filter="checkerboard(across)">
                                      <p:cBhvr>
                                        <p:cTn id="112" dur="5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52" grpId="0" animBg="1"/>
      <p:bldP spid="29953" grpId="0" animBg="1"/>
      <p:bldP spid="29954" grpId="0" animBg="1"/>
      <p:bldP spid="29955" grpId="0" animBg="1"/>
      <p:bldP spid="29956" grpId="0" animBg="1"/>
      <p:bldP spid="29957" grpId="0" animBg="1"/>
      <p:bldP spid="29958" grpId="0" animBg="1"/>
      <p:bldP spid="263" grpId="0" animBg="1"/>
      <p:bldP spid="26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a:extLst>
              <a:ext uri="{FF2B5EF4-FFF2-40B4-BE49-F238E27FC236}">
                <a16:creationId xmlns:a16="http://schemas.microsoft.com/office/drawing/2014/main" id="{309A9C8D-FD3E-DEF2-1E8A-4464E12A44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3906" y="2649071"/>
            <a:ext cx="4899212" cy="3792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AAC27812-6854-4633-C305-0789443297D9}"/>
              </a:ext>
            </a:extLst>
          </p:cNvPr>
          <p:cNvSpPr txBox="1">
            <a:spLocks noChangeArrowheads="1"/>
          </p:cNvSpPr>
          <p:nvPr/>
        </p:nvSpPr>
        <p:spPr bwMode="auto">
          <a:xfrm>
            <a:off x="429153" y="547359"/>
            <a:ext cx="9681883" cy="923330"/>
          </a:xfrm>
          <a:prstGeom prst="rect">
            <a:avLst/>
          </a:prstGeom>
          <a:noFill/>
          <a:ln>
            <a:noFill/>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endParaRPr lang="en-US" altLang="en-US" sz="1200" b="1" dirty="0">
              <a:solidFill>
                <a:srgbClr val="FFFF00"/>
              </a:solidFill>
              <a:latin typeface="Times New Roman" pitchFamily="18" charset="0"/>
              <a:cs typeface="Times New Roman" pitchFamily="18" charset="0"/>
            </a:endParaRPr>
          </a:p>
          <a:p>
            <a:pPr algn="ctr">
              <a:spcBef>
                <a:spcPct val="0"/>
              </a:spcBef>
              <a:buFontTx/>
              <a:buNone/>
              <a:defRPr/>
            </a:pPr>
            <a:r>
              <a:rPr lang="en-US" altLang="en-US" sz="2800" b="1" dirty="0">
                <a:latin typeface="Times New Roman" pitchFamily="18" charset="0"/>
                <a:cs typeface="Times New Roman" pitchFamily="18" charset="0"/>
              </a:rPr>
              <a:t>II. VẬT PHẢN XẠ ÂM TỐT, VẬT PHẢN XẠ ÂM KÉM</a:t>
            </a:r>
          </a:p>
          <a:p>
            <a:pPr algn="ctr">
              <a:spcBef>
                <a:spcPct val="0"/>
              </a:spcBef>
              <a:buFontTx/>
              <a:buNone/>
              <a:defRPr/>
            </a:pPr>
            <a:endParaRPr lang="en-US" altLang="en-US" sz="1400" b="1" dirty="0">
              <a:latin typeface="Times New Roman" pitchFamily="18" charset="0"/>
              <a:cs typeface="Times New Roman" pitchFamily="18" charset="0"/>
            </a:endParaRPr>
          </a:p>
        </p:txBody>
      </p:sp>
    </p:spTree>
    <p:extLst>
      <p:ext uri="{BB962C8B-B14F-4D97-AF65-F5344CB8AC3E}">
        <p14:creationId xmlns:p14="http://schemas.microsoft.com/office/powerpoint/2010/main" val="428861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8005F4-9D3E-5BEB-BED3-09186C4B3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5154" y="313509"/>
            <a:ext cx="4419600" cy="3579222"/>
          </a:xfrm>
          <a:prstGeom prst="rect">
            <a:avLst/>
          </a:prstGeom>
        </p:spPr>
      </p:pic>
      <p:sp>
        <p:nvSpPr>
          <p:cNvPr id="17" name="TextBox 16">
            <a:extLst>
              <a:ext uri="{FF2B5EF4-FFF2-40B4-BE49-F238E27FC236}">
                <a16:creationId xmlns:a16="http://schemas.microsoft.com/office/drawing/2014/main" id="{D339129D-9395-9A7F-C49E-8B5412A8404C}"/>
              </a:ext>
            </a:extLst>
          </p:cNvPr>
          <p:cNvSpPr txBox="1"/>
          <p:nvPr/>
        </p:nvSpPr>
        <p:spPr>
          <a:xfrm>
            <a:off x="737841" y="900487"/>
            <a:ext cx="6250789" cy="2400657"/>
          </a:xfrm>
          <a:prstGeom prst="rect">
            <a:avLst/>
          </a:prstGeom>
          <a:noFill/>
        </p:spPr>
        <p:txBody>
          <a:bodyPr wrap="square" rtlCol="0">
            <a:spAutoFit/>
          </a:bodyPr>
          <a:lstStyle/>
          <a:p>
            <a:pPr>
              <a:lnSpc>
                <a:spcPct val="150000"/>
              </a:lnSpc>
            </a:pPr>
            <a:r>
              <a:rPr lang="vi-VN" sz="2000" b="1" i="1" dirty="0">
                <a:solidFill>
                  <a:srgbClr val="FF0000"/>
                </a:solidFill>
                <a:latin typeface="Times New Roman" panose="02020603050405020304" pitchFamily="18" charset="0"/>
                <a:cs typeface="Times New Roman" panose="02020603050405020304" pitchFamily="18" charset="0"/>
              </a:rPr>
              <a:t>Dụng cụ:</a:t>
            </a:r>
          </a:p>
          <a:p>
            <a:pPr>
              <a:lnSpc>
                <a:spcPct val="150000"/>
              </a:lnSpc>
            </a:pPr>
            <a:r>
              <a:rPr lang="vi-VN" sz="2000" b="1" i="1" dirty="0">
                <a:solidFill>
                  <a:srgbClr val="FF0000"/>
                </a:solidFill>
                <a:latin typeface="Times New Roman" panose="02020603050405020304" pitchFamily="18" charset="0"/>
                <a:cs typeface="Times New Roman" panose="02020603050405020304" pitchFamily="18" charset="0"/>
              </a:rPr>
              <a:t>Hộp làm bằng vật liệu cách âm (1); 1 tấm gỗ nhẵn, 1 tấm gỗ sần sùi, 1 tấm xốp mềm hình chữ nhật cùng kích cỡ dùng làm tấm phản xạ âm (2); 1 chiếc đồng hồ để bàn nhỏ làm nguồn âm (3); giá đỡ tấm phản xạ âm (4).</a:t>
            </a:r>
          </a:p>
        </p:txBody>
      </p:sp>
      <p:sp>
        <p:nvSpPr>
          <p:cNvPr id="20" name="TextBox 19">
            <a:extLst>
              <a:ext uri="{FF2B5EF4-FFF2-40B4-BE49-F238E27FC236}">
                <a16:creationId xmlns:a16="http://schemas.microsoft.com/office/drawing/2014/main" id="{0FCEDF1F-9E3C-789B-B5D0-73E2B1A43B5F}"/>
              </a:ext>
            </a:extLst>
          </p:cNvPr>
          <p:cNvSpPr txBox="1"/>
          <p:nvPr/>
        </p:nvSpPr>
        <p:spPr>
          <a:xfrm>
            <a:off x="737841" y="3301144"/>
            <a:ext cx="9862457" cy="2862322"/>
          </a:xfrm>
          <a:prstGeom prst="rect">
            <a:avLst/>
          </a:prstGeom>
          <a:noFill/>
        </p:spPr>
        <p:txBody>
          <a:bodyPr wrap="square" rtlCol="0">
            <a:spAutoFit/>
          </a:bodyPr>
          <a:lstStyle/>
          <a:p>
            <a:pPr>
              <a:lnSpc>
                <a:spcPct val="150000"/>
              </a:lnSpc>
            </a:pPr>
            <a:r>
              <a:rPr lang="vi-VN" sz="2000" dirty="0">
                <a:solidFill>
                  <a:srgbClr val="0000FF"/>
                </a:solidFill>
                <a:latin typeface="Times New Roman" panose="02020603050405020304" pitchFamily="18" charset="0"/>
                <a:cs typeface="Times New Roman" panose="02020603050405020304" pitchFamily="18" charset="0"/>
              </a:rPr>
              <a:t>Tiến hành:</a:t>
            </a:r>
          </a:p>
          <a:p>
            <a:pPr>
              <a:lnSpc>
                <a:spcPct val="150000"/>
              </a:lnSpc>
            </a:pPr>
            <a:r>
              <a:rPr lang="vi-VN" sz="2000" dirty="0">
                <a:solidFill>
                  <a:srgbClr val="0000FF"/>
                </a:solidFill>
                <a:latin typeface="Times New Roman" panose="02020603050405020304" pitchFamily="18" charset="0"/>
                <a:cs typeface="Times New Roman" panose="02020603050405020304" pitchFamily="18" charset="0"/>
              </a:rPr>
              <a:t>Bước 1: Gắn tấm phản xạ âm bằng gỗ nhẵn lên giá thí nghiệm, đặt tai tại vị trí như Hình 14.3, lắng nghe âm truyền từ nguồn tới tấm gỗ nhẵn và phản xạ đến tai.</a:t>
            </a:r>
          </a:p>
          <a:p>
            <a:pPr>
              <a:lnSpc>
                <a:spcPct val="150000"/>
              </a:lnSpc>
            </a:pPr>
            <a:r>
              <a:rPr lang="vi-VN" sz="2000" dirty="0">
                <a:solidFill>
                  <a:srgbClr val="0000FF"/>
                </a:solidFill>
                <a:latin typeface="Times New Roman" panose="02020603050405020304" pitchFamily="18" charset="0"/>
                <a:cs typeface="Times New Roman" panose="02020603050405020304" pitchFamily="18" charset="0"/>
              </a:rPr>
              <a:t>Bước 2: Lần lượt thay tấm gỗ nhẵn bằng tấm xốp và tấm gỗ sần sùi, lặp lại thí nghiệm như bước 1.</a:t>
            </a:r>
          </a:p>
          <a:p>
            <a:pPr>
              <a:lnSpc>
                <a:spcPct val="150000"/>
              </a:lnSpc>
            </a:pPr>
            <a:r>
              <a:rPr lang="vi-VN" sz="2000" dirty="0">
                <a:solidFill>
                  <a:srgbClr val="0000FF"/>
                </a:solidFill>
                <a:latin typeface="Times New Roman" panose="02020603050405020304" pitchFamily="18" charset="0"/>
                <a:cs typeface="Times New Roman" panose="02020603050405020304" pitchFamily="18" charset="0"/>
              </a:rPr>
              <a:t>Rút ra nhận xét vật nào phản xạ âm tốt, vật nào phản xạ âm kém.</a:t>
            </a:r>
          </a:p>
        </p:txBody>
      </p:sp>
      <p:sp>
        <p:nvSpPr>
          <p:cNvPr id="2" name="TextBox 1"/>
          <p:cNvSpPr txBox="1"/>
          <p:nvPr/>
        </p:nvSpPr>
        <p:spPr>
          <a:xfrm>
            <a:off x="1025224" y="377267"/>
            <a:ext cx="1938351" cy="523220"/>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Thí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8708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Oval 61">
            <a:extLst>
              <a:ext uri="{FF2B5EF4-FFF2-40B4-BE49-F238E27FC236}">
                <a16:creationId xmlns:a16="http://schemas.microsoft.com/office/drawing/2014/main" id="{9916B228-3D04-42A7-8A4C-224F96279990}"/>
              </a:ext>
            </a:extLst>
          </p:cNvPr>
          <p:cNvSpPr>
            <a:spLocks noChangeArrowheads="1"/>
          </p:cNvSpPr>
          <p:nvPr/>
        </p:nvSpPr>
        <p:spPr bwMode="auto">
          <a:xfrm>
            <a:off x="4876800" y="5257800"/>
            <a:ext cx="249238" cy="234950"/>
          </a:xfrm>
          <a:prstGeom prst="ellipse">
            <a:avLst/>
          </a:prstGeom>
          <a:solidFill>
            <a:schemeClr val="bg1"/>
          </a:solidFill>
          <a:ln w="9525">
            <a:solidFill>
              <a:schemeClr val="bg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nvGrpSpPr>
          <p:cNvPr id="29698" name="Group 2">
            <a:extLst>
              <a:ext uri="{FF2B5EF4-FFF2-40B4-BE49-F238E27FC236}">
                <a16:creationId xmlns:a16="http://schemas.microsoft.com/office/drawing/2014/main" id="{02A23DF3-28EB-4194-919C-151927264350}"/>
              </a:ext>
            </a:extLst>
          </p:cNvPr>
          <p:cNvGrpSpPr>
            <a:grpSpLocks/>
          </p:cNvGrpSpPr>
          <p:nvPr/>
        </p:nvGrpSpPr>
        <p:grpSpPr bwMode="auto">
          <a:xfrm>
            <a:off x="2971801" y="5791200"/>
            <a:ext cx="3990975" cy="1066800"/>
            <a:chOff x="864" y="2256"/>
            <a:chExt cx="2514" cy="672"/>
          </a:xfrm>
        </p:grpSpPr>
        <p:sp>
          <p:nvSpPr>
            <p:cNvPr id="88067" name="AutoShape 3">
              <a:extLst>
                <a:ext uri="{FF2B5EF4-FFF2-40B4-BE49-F238E27FC236}">
                  <a16:creationId xmlns:a16="http://schemas.microsoft.com/office/drawing/2014/main" id="{764130B8-1D61-4545-A658-8C94F8F142E8}"/>
                </a:ext>
              </a:extLst>
            </p:cNvPr>
            <p:cNvSpPr>
              <a:spLocks noChangeArrowheads="1"/>
            </p:cNvSpPr>
            <p:nvPr/>
          </p:nvSpPr>
          <p:spPr bwMode="auto">
            <a:xfrm>
              <a:off x="876" y="2784"/>
              <a:ext cx="114" cy="144"/>
            </a:xfrm>
            <a:prstGeom prst="can">
              <a:avLst>
                <a:gd name="adj" fmla="val 31579"/>
              </a:avLst>
            </a:prstGeom>
            <a:gradFill rotWithShape="1">
              <a:gsLst>
                <a:gs pos="0">
                  <a:schemeClr val="accent1"/>
                </a:gs>
                <a:gs pos="50000">
                  <a:schemeClr val="accent1">
                    <a:gamma/>
                    <a:tint val="0"/>
                    <a:invGamma/>
                  </a:schemeClr>
                </a:gs>
                <a:gs pos="100000">
                  <a:schemeClr val="accent1"/>
                </a:gs>
              </a:gsLst>
              <a:lin ang="0" scaled="1"/>
            </a:gradFill>
            <a:ln w="9525">
              <a:solidFill>
                <a:schemeClr val="bg2"/>
              </a:solidFill>
              <a:round/>
              <a:headEnd/>
              <a:tailEnd/>
            </a:ln>
            <a:effectLst/>
          </p:spPr>
          <p:txBody>
            <a:bodyPr wrap="none" anchor="ctr"/>
            <a:lstStyle/>
            <a:p>
              <a:pPr>
                <a:defRPr/>
              </a:pPr>
              <a:endParaRPr lang="en-US"/>
            </a:p>
          </p:txBody>
        </p:sp>
        <p:sp>
          <p:nvSpPr>
            <p:cNvPr id="88068" name="AutoShape 4">
              <a:extLst>
                <a:ext uri="{FF2B5EF4-FFF2-40B4-BE49-F238E27FC236}">
                  <a16:creationId xmlns:a16="http://schemas.microsoft.com/office/drawing/2014/main" id="{2CC8BE55-9929-4F6D-B32F-563DAE40989E}"/>
                </a:ext>
              </a:extLst>
            </p:cNvPr>
            <p:cNvSpPr>
              <a:spLocks noChangeArrowheads="1"/>
            </p:cNvSpPr>
            <p:nvPr/>
          </p:nvSpPr>
          <p:spPr bwMode="auto">
            <a:xfrm>
              <a:off x="3264" y="2256"/>
              <a:ext cx="114" cy="144"/>
            </a:xfrm>
            <a:prstGeom prst="can">
              <a:avLst>
                <a:gd name="adj" fmla="val 31579"/>
              </a:avLst>
            </a:prstGeom>
            <a:gradFill rotWithShape="1">
              <a:gsLst>
                <a:gs pos="0">
                  <a:schemeClr val="accent1"/>
                </a:gs>
                <a:gs pos="50000">
                  <a:schemeClr val="accent1">
                    <a:gamma/>
                    <a:tint val="0"/>
                    <a:invGamma/>
                  </a:schemeClr>
                </a:gs>
                <a:gs pos="100000">
                  <a:schemeClr val="accent1"/>
                </a:gs>
              </a:gsLst>
              <a:lin ang="0" scaled="1"/>
            </a:gradFill>
            <a:ln w="9525">
              <a:solidFill>
                <a:schemeClr val="bg2"/>
              </a:solidFill>
              <a:round/>
              <a:headEnd/>
              <a:tailEnd/>
            </a:ln>
            <a:effectLst/>
          </p:spPr>
          <p:txBody>
            <a:bodyPr wrap="none" anchor="ctr"/>
            <a:lstStyle/>
            <a:p>
              <a:pPr>
                <a:defRPr/>
              </a:pPr>
              <a:endParaRPr lang="en-US"/>
            </a:p>
          </p:txBody>
        </p:sp>
        <p:sp>
          <p:nvSpPr>
            <p:cNvPr id="88069" name="AutoShape 5">
              <a:extLst>
                <a:ext uri="{FF2B5EF4-FFF2-40B4-BE49-F238E27FC236}">
                  <a16:creationId xmlns:a16="http://schemas.microsoft.com/office/drawing/2014/main" id="{6FF181E8-BEA5-46B8-A116-5EF2A606C6B2}"/>
                </a:ext>
              </a:extLst>
            </p:cNvPr>
            <p:cNvSpPr>
              <a:spLocks noChangeArrowheads="1"/>
            </p:cNvSpPr>
            <p:nvPr/>
          </p:nvSpPr>
          <p:spPr bwMode="auto">
            <a:xfrm>
              <a:off x="2976" y="2772"/>
              <a:ext cx="114" cy="144"/>
            </a:xfrm>
            <a:prstGeom prst="can">
              <a:avLst>
                <a:gd name="adj" fmla="val 31579"/>
              </a:avLst>
            </a:prstGeom>
            <a:gradFill rotWithShape="1">
              <a:gsLst>
                <a:gs pos="0">
                  <a:schemeClr val="accent1"/>
                </a:gs>
                <a:gs pos="50000">
                  <a:schemeClr val="accent1">
                    <a:gamma/>
                    <a:tint val="0"/>
                    <a:invGamma/>
                  </a:schemeClr>
                </a:gs>
                <a:gs pos="100000">
                  <a:schemeClr val="accent1"/>
                </a:gs>
              </a:gsLst>
              <a:lin ang="0" scaled="1"/>
            </a:gradFill>
            <a:ln w="9525">
              <a:solidFill>
                <a:schemeClr val="bg2"/>
              </a:solidFill>
              <a:round/>
              <a:headEnd/>
              <a:tailEnd/>
            </a:ln>
            <a:effectLst/>
          </p:spPr>
          <p:txBody>
            <a:bodyPr wrap="none" anchor="ctr"/>
            <a:lstStyle/>
            <a:p>
              <a:pPr>
                <a:defRPr/>
              </a:pPr>
              <a:endParaRPr lang="en-US"/>
            </a:p>
          </p:txBody>
        </p:sp>
        <p:sp>
          <p:nvSpPr>
            <p:cNvPr id="88070" name="AutoShape 6" descr="Blue tissue paper">
              <a:extLst>
                <a:ext uri="{FF2B5EF4-FFF2-40B4-BE49-F238E27FC236}">
                  <a16:creationId xmlns:a16="http://schemas.microsoft.com/office/drawing/2014/main" id="{1C909A27-BC6E-41E0-8E3D-C2F90ABF5E80}"/>
                </a:ext>
              </a:extLst>
            </p:cNvPr>
            <p:cNvSpPr>
              <a:spLocks noChangeArrowheads="1"/>
            </p:cNvSpPr>
            <p:nvPr/>
          </p:nvSpPr>
          <p:spPr bwMode="auto">
            <a:xfrm>
              <a:off x="864" y="2256"/>
              <a:ext cx="2508" cy="576"/>
            </a:xfrm>
            <a:prstGeom prst="parallelogram">
              <a:avLst>
                <a:gd name="adj" fmla="val 55435"/>
              </a:avLst>
            </a:prstGeom>
            <a:blipFill dpi="0" rotWithShape="1">
              <a:blip r:embed="rId2" cstate="print"/>
              <a:srcRect/>
              <a:tile tx="0" ty="0" sx="100000" sy="100000" flip="none" algn="tl"/>
            </a:blipFill>
            <a:ln w="9525">
              <a:solidFill>
                <a:srgbClr val="006600"/>
              </a:solidFill>
              <a:miter lim="800000"/>
              <a:headEnd/>
              <a:tailEnd/>
            </a:ln>
            <a:effectLst>
              <a:outerShdw dist="35921" dir="2700000" algn="ctr" rotWithShape="0">
                <a:schemeClr val="bg2">
                  <a:alpha val="50000"/>
                </a:schemeClr>
              </a:outerShdw>
            </a:effectLst>
          </p:spPr>
          <p:txBody>
            <a:bodyPr wrap="none" anchor="ctr"/>
            <a:lstStyle/>
            <a:p>
              <a:pPr>
                <a:defRPr/>
              </a:pPr>
              <a:endParaRPr lang="en-US"/>
            </a:p>
          </p:txBody>
        </p:sp>
        <p:sp>
          <p:nvSpPr>
            <p:cNvPr id="29777" name="AutoShape 7">
              <a:extLst>
                <a:ext uri="{FF2B5EF4-FFF2-40B4-BE49-F238E27FC236}">
                  <a16:creationId xmlns:a16="http://schemas.microsoft.com/office/drawing/2014/main" id="{33AF11D7-9DCC-4BCA-9AA9-4068404E2B2E}"/>
                </a:ext>
              </a:extLst>
            </p:cNvPr>
            <p:cNvSpPr>
              <a:spLocks noChangeArrowheads="1"/>
            </p:cNvSpPr>
            <p:nvPr/>
          </p:nvSpPr>
          <p:spPr bwMode="auto">
            <a:xfrm>
              <a:off x="1224" y="2472"/>
              <a:ext cx="300" cy="168"/>
            </a:xfrm>
            <a:prstGeom prst="can">
              <a:avLst>
                <a:gd name="adj" fmla="val 50000"/>
              </a:avLst>
            </a:prstGeom>
            <a:gradFill rotWithShape="1">
              <a:gsLst>
                <a:gs pos="0">
                  <a:srgbClr val="C0C0C0"/>
                </a:gs>
                <a:gs pos="50000">
                  <a:srgbClr val="FFFFFF"/>
                </a:gs>
                <a:gs pos="100000">
                  <a:srgbClr val="C0C0C0"/>
                </a:gs>
              </a:gsLst>
              <a:lin ang="0" scaled="1"/>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88072" name="AutoShape 8">
              <a:extLst>
                <a:ext uri="{FF2B5EF4-FFF2-40B4-BE49-F238E27FC236}">
                  <a16:creationId xmlns:a16="http://schemas.microsoft.com/office/drawing/2014/main" id="{0C8801F6-2894-48A8-BBCB-7891B4CE5BA8}"/>
                </a:ext>
              </a:extLst>
            </p:cNvPr>
            <p:cNvSpPr>
              <a:spLocks noChangeArrowheads="1"/>
            </p:cNvSpPr>
            <p:nvPr/>
          </p:nvSpPr>
          <p:spPr bwMode="auto">
            <a:xfrm>
              <a:off x="1332" y="2376"/>
              <a:ext cx="96" cy="144"/>
            </a:xfrm>
            <a:prstGeom prst="can">
              <a:avLst>
                <a:gd name="adj" fmla="val 35528"/>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p:spPr>
          <p:txBody>
            <a:bodyPr wrap="none" anchor="ctr"/>
            <a:lstStyle/>
            <a:p>
              <a:pPr>
                <a:defRPr/>
              </a:pPr>
              <a:endParaRPr lang="en-US"/>
            </a:p>
          </p:txBody>
        </p:sp>
      </p:grpSp>
      <p:sp>
        <p:nvSpPr>
          <p:cNvPr id="29699" name="AutoShape 18">
            <a:extLst>
              <a:ext uri="{FF2B5EF4-FFF2-40B4-BE49-F238E27FC236}">
                <a16:creationId xmlns:a16="http://schemas.microsoft.com/office/drawing/2014/main" id="{593154ED-1FD5-41B5-9D85-B983228685E3}"/>
              </a:ext>
            </a:extLst>
          </p:cNvPr>
          <p:cNvSpPr>
            <a:spLocks noChangeArrowheads="1"/>
          </p:cNvSpPr>
          <p:nvPr/>
        </p:nvSpPr>
        <p:spPr bwMode="auto">
          <a:xfrm rot="9996932" flipH="1">
            <a:off x="5300664" y="3395663"/>
            <a:ext cx="904875" cy="80962"/>
          </a:xfrm>
          <a:prstGeom prst="cube">
            <a:avLst>
              <a:gd name="adj" fmla="val 25000"/>
            </a:avLst>
          </a:prstGeom>
          <a:solidFill>
            <a:schemeClr val="accent1"/>
          </a:solidFill>
          <a:ln w="9525">
            <a:solidFill>
              <a:schemeClr val="bg2"/>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9700" name="AutoShape 19">
            <a:extLst>
              <a:ext uri="{FF2B5EF4-FFF2-40B4-BE49-F238E27FC236}">
                <a16:creationId xmlns:a16="http://schemas.microsoft.com/office/drawing/2014/main" id="{3E7F4953-5103-4988-A0F6-FBB5766A882D}"/>
              </a:ext>
            </a:extLst>
          </p:cNvPr>
          <p:cNvSpPr>
            <a:spLocks noChangeArrowheads="1"/>
          </p:cNvSpPr>
          <p:nvPr/>
        </p:nvSpPr>
        <p:spPr bwMode="auto">
          <a:xfrm rot="9996932" flipH="1">
            <a:off x="6092826" y="3225801"/>
            <a:ext cx="887413" cy="74613"/>
          </a:xfrm>
          <a:prstGeom prst="cube">
            <a:avLst>
              <a:gd name="adj" fmla="val 25000"/>
            </a:avLst>
          </a:prstGeom>
          <a:solidFill>
            <a:schemeClr val="accent1"/>
          </a:solidFill>
          <a:ln w="9525">
            <a:solidFill>
              <a:schemeClr val="bg2"/>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9701" name="AutoShape 20">
            <a:extLst>
              <a:ext uri="{FF2B5EF4-FFF2-40B4-BE49-F238E27FC236}">
                <a16:creationId xmlns:a16="http://schemas.microsoft.com/office/drawing/2014/main" id="{5CC33A8F-BC94-496A-881E-00BE059CDF36}"/>
              </a:ext>
            </a:extLst>
          </p:cNvPr>
          <p:cNvSpPr>
            <a:spLocks noChangeArrowheads="1"/>
          </p:cNvSpPr>
          <p:nvPr/>
        </p:nvSpPr>
        <p:spPr bwMode="auto">
          <a:xfrm flipH="1">
            <a:off x="3733800" y="3276601"/>
            <a:ext cx="77788" cy="2822575"/>
          </a:xfrm>
          <a:prstGeom prst="can">
            <a:avLst>
              <a:gd name="adj" fmla="val 77779"/>
            </a:avLst>
          </a:prstGeom>
          <a:gradFill rotWithShape="1">
            <a:gsLst>
              <a:gs pos="0">
                <a:srgbClr val="9D9D9D"/>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9702" name="Line 21">
            <a:extLst>
              <a:ext uri="{FF2B5EF4-FFF2-40B4-BE49-F238E27FC236}">
                <a16:creationId xmlns:a16="http://schemas.microsoft.com/office/drawing/2014/main" id="{70E62200-3C33-47C0-8405-89E236D651CA}"/>
              </a:ext>
            </a:extLst>
          </p:cNvPr>
          <p:cNvSpPr>
            <a:spLocks noChangeShapeType="1"/>
          </p:cNvSpPr>
          <p:nvPr/>
        </p:nvSpPr>
        <p:spPr bwMode="auto">
          <a:xfrm>
            <a:off x="2209800" y="762000"/>
            <a:ext cx="0" cy="7620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9703" name="Group 22">
            <a:extLst>
              <a:ext uri="{FF2B5EF4-FFF2-40B4-BE49-F238E27FC236}">
                <a16:creationId xmlns:a16="http://schemas.microsoft.com/office/drawing/2014/main" id="{2F641C75-CFAA-4662-AE93-6240118940E9}"/>
              </a:ext>
            </a:extLst>
          </p:cNvPr>
          <p:cNvGrpSpPr>
            <a:grpSpLocks/>
          </p:cNvGrpSpPr>
          <p:nvPr/>
        </p:nvGrpSpPr>
        <p:grpSpPr bwMode="auto">
          <a:xfrm>
            <a:off x="3657600" y="3200400"/>
            <a:ext cx="260350" cy="228600"/>
            <a:chOff x="760" y="432"/>
            <a:chExt cx="164" cy="144"/>
          </a:xfrm>
        </p:grpSpPr>
        <p:sp>
          <p:nvSpPr>
            <p:cNvPr id="29771" name="AutoShape 23">
              <a:extLst>
                <a:ext uri="{FF2B5EF4-FFF2-40B4-BE49-F238E27FC236}">
                  <a16:creationId xmlns:a16="http://schemas.microsoft.com/office/drawing/2014/main" id="{441FF8ED-92FC-4492-897B-FD51E33D426C}"/>
                </a:ext>
              </a:extLst>
            </p:cNvPr>
            <p:cNvSpPr>
              <a:spLocks noChangeArrowheads="1"/>
            </p:cNvSpPr>
            <p:nvPr/>
          </p:nvSpPr>
          <p:spPr bwMode="auto">
            <a:xfrm>
              <a:off x="760" y="432"/>
              <a:ext cx="164" cy="144"/>
            </a:xfrm>
            <a:prstGeom prst="cube">
              <a:avLst>
                <a:gd name="adj" fmla="val 25000"/>
              </a:avLst>
            </a:prstGeom>
            <a:solidFill>
              <a:srgbClr val="9D9D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9772" name="Oval 24">
              <a:extLst>
                <a:ext uri="{FF2B5EF4-FFF2-40B4-BE49-F238E27FC236}">
                  <a16:creationId xmlns:a16="http://schemas.microsoft.com/office/drawing/2014/main" id="{5646C787-095D-4E53-B359-B489F34BBE54}"/>
                </a:ext>
              </a:extLst>
            </p:cNvPr>
            <p:cNvSpPr>
              <a:spLocks noChangeArrowheads="1"/>
            </p:cNvSpPr>
            <p:nvPr/>
          </p:nvSpPr>
          <p:spPr bwMode="auto">
            <a:xfrm>
              <a:off x="804" y="492"/>
              <a:ext cx="48" cy="48"/>
            </a:xfrm>
            <a:prstGeom prst="ellipse">
              <a:avLst/>
            </a:prstGeom>
            <a:solidFill>
              <a:srgbClr val="0066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sp>
        <p:nvSpPr>
          <p:cNvPr id="29704" name="AutoShape 25">
            <a:extLst>
              <a:ext uri="{FF2B5EF4-FFF2-40B4-BE49-F238E27FC236}">
                <a16:creationId xmlns:a16="http://schemas.microsoft.com/office/drawing/2014/main" id="{EA634B56-2785-40AC-8559-2ECB1C1328CC}"/>
              </a:ext>
            </a:extLst>
          </p:cNvPr>
          <p:cNvSpPr>
            <a:spLocks noChangeArrowheads="1"/>
          </p:cNvSpPr>
          <p:nvPr/>
        </p:nvSpPr>
        <p:spPr bwMode="auto">
          <a:xfrm rot="16200000" flipH="1">
            <a:off x="4976019" y="2216944"/>
            <a:ext cx="68262" cy="2247900"/>
          </a:xfrm>
          <a:prstGeom prst="can">
            <a:avLst>
              <a:gd name="adj" fmla="val 58848"/>
            </a:avLst>
          </a:prstGeom>
          <a:gradFill rotWithShape="1">
            <a:gsLst>
              <a:gs pos="0">
                <a:srgbClr val="9D9D9D"/>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9705" name="AutoShape 26">
            <a:extLst>
              <a:ext uri="{FF2B5EF4-FFF2-40B4-BE49-F238E27FC236}">
                <a16:creationId xmlns:a16="http://schemas.microsoft.com/office/drawing/2014/main" id="{DF4E0D1F-27BC-4895-BD34-F2BC907FDF39}"/>
              </a:ext>
            </a:extLst>
          </p:cNvPr>
          <p:cNvSpPr>
            <a:spLocks noChangeArrowheads="1"/>
          </p:cNvSpPr>
          <p:nvPr/>
        </p:nvSpPr>
        <p:spPr bwMode="auto">
          <a:xfrm rot="7331251" flipH="1">
            <a:off x="5997576" y="3122613"/>
            <a:ext cx="357187" cy="325438"/>
          </a:xfrm>
          <a:prstGeom prst="cube">
            <a:avLst>
              <a:gd name="adj" fmla="val 58324"/>
            </a:avLst>
          </a:prstGeom>
          <a:solidFill>
            <a:srgbClr val="9D9D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9706" name="AutoShape 27">
            <a:extLst>
              <a:ext uri="{FF2B5EF4-FFF2-40B4-BE49-F238E27FC236}">
                <a16:creationId xmlns:a16="http://schemas.microsoft.com/office/drawing/2014/main" id="{6D7BF076-2C2D-4188-9924-E96699A278AA}"/>
              </a:ext>
            </a:extLst>
          </p:cNvPr>
          <p:cNvSpPr>
            <a:spLocks noChangeArrowheads="1"/>
          </p:cNvSpPr>
          <p:nvPr/>
        </p:nvSpPr>
        <p:spPr bwMode="auto">
          <a:xfrm rot="16200000" flipH="1">
            <a:off x="3379788" y="3082925"/>
            <a:ext cx="68262" cy="547688"/>
          </a:xfrm>
          <a:prstGeom prst="can">
            <a:avLst>
              <a:gd name="adj" fmla="val 14338"/>
            </a:avLst>
          </a:prstGeom>
          <a:gradFill rotWithShape="1">
            <a:gsLst>
              <a:gs pos="0">
                <a:srgbClr val="9D9D9D"/>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9707" name="AutoShape 28">
            <a:extLst>
              <a:ext uri="{FF2B5EF4-FFF2-40B4-BE49-F238E27FC236}">
                <a16:creationId xmlns:a16="http://schemas.microsoft.com/office/drawing/2014/main" id="{03F4E5D6-F5B5-4484-973F-2346F20567AB}"/>
              </a:ext>
            </a:extLst>
          </p:cNvPr>
          <p:cNvSpPr>
            <a:spLocks noChangeArrowheads="1"/>
          </p:cNvSpPr>
          <p:nvPr/>
        </p:nvSpPr>
        <p:spPr bwMode="auto">
          <a:xfrm flipH="1">
            <a:off x="3733800" y="2743201"/>
            <a:ext cx="77788" cy="492125"/>
          </a:xfrm>
          <a:prstGeom prst="can">
            <a:avLst>
              <a:gd name="adj" fmla="val 13561"/>
            </a:avLst>
          </a:prstGeom>
          <a:gradFill rotWithShape="1">
            <a:gsLst>
              <a:gs pos="0">
                <a:srgbClr val="9D9D9D"/>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9708" name="AutoShape 29">
            <a:extLst>
              <a:ext uri="{FF2B5EF4-FFF2-40B4-BE49-F238E27FC236}">
                <a16:creationId xmlns:a16="http://schemas.microsoft.com/office/drawing/2014/main" id="{7383B52F-79CC-4E77-986E-66C0B84F880E}"/>
              </a:ext>
            </a:extLst>
          </p:cNvPr>
          <p:cNvSpPr>
            <a:spLocks noChangeArrowheads="1"/>
          </p:cNvSpPr>
          <p:nvPr/>
        </p:nvSpPr>
        <p:spPr bwMode="auto">
          <a:xfrm rot="20685281" flipH="1" flipV="1">
            <a:off x="5148263" y="3013075"/>
            <a:ext cx="2133600" cy="609600"/>
          </a:xfrm>
          <a:prstGeom prst="parallelogram">
            <a:avLst>
              <a:gd name="adj" fmla="val 140729"/>
            </a:avLst>
          </a:prstGeom>
          <a:gradFill rotWithShape="1">
            <a:gsLst>
              <a:gs pos="0">
                <a:srgbClr val="FFFFFF"/>
              </a:gs>
              <a:gs pos="100000">
                <a:srgbClr val="996633">
                  <a:alpha val="62000"/>
                </a:srgbClr>
              </a:gs>
            </a:gsLst>
            <a:lin ang="5400000" scaled="1"/>
          </a:gradFill>
          <a:ln w="9525" algn="ctr">
            <a:solidFill>
              <a:srgbClr val="BEBEBE"/>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nvGrpSpPr>
          <p:cNvPr id="4" name="Group 31">
            <a:extLst>
              <a:ext uri="{FF2B5EF4-FFF2-40B4-BE49-F238E27FC236}">
                <a16:creationId xmlns:a16="http://schemas.microsoft.com/office/drawing/2014/main" id="{4ECBC0E4-C871-4AC5-A311-E7F0BFB4B1A5}"/>
              </a:ext>
            </a:extLst>
          </p:cNvPr>
          <p:cNvGrpSpPr>
            <a:grpSpLocks/>
          </p:cNvGrpSpPr>
          <p:nvPr/>
        </p:nvGrpSpPr>
        <p:grpSpPr bwMode="auto">
          <a:xfrm>
            <a:off x="-4495800" y="3276600"/>
            <a:ext cx="2514600" cy="1695450"/>
            <a:chOff x="-96" y="4608"/>
            <a:chExt cx="1584" cy="1068"/>
          </a:xfrm>
        </p:grpSpPr>
        <p:sp>
          <p:nvSpPr>
            <p:cNvPr id="29759" name="AutoShape 32">
              <a:extLst>
                <a:ext uri="{FF2B5EF4-FFF2-40B4-BE49-F238E27FC236}">
                  <a16:creationId xmlns:a16="http://schemas.microsoft.com/office/drawing/2014/main" id="{5D01998B-D991-4337-98E5-5A5D727E3100}"/>
                </a:ext>
              </a:extLst>
            </p:cNvPr>
            <p:cNvSpPr>
              <a:spLocks noChangeArrowheads="1"/>
            </p:cNvSpPr>
            <p:nvPr/>
          </p:nvSpPr>
          <p:spPr bwMode="auto">
            <a:xfrm rot="-914719" flipH="1" flipV="1">
              <a:off x="144" y="4608"/>
              <a:ext cx="1344" cy="384"/>
            </a:xfrm>
            <a:prstGeom prst="parallelogram">
              <a:avLst>
                <a:gd name="adj" fmla="val 140729"/>
              </a:avLst>
            </a:prstGeom>
            <a:solidFill>
              <a:srgbClr val="DDDDDD">
                <a:alpha val="61960"/>
              </a:srgbClr>
            </a:solidFill>
            <a:ln w="9525" algn="ctr">
              <a:solidFill>
                <a:srgbClr val="BEBEBE"/>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nvGrpSpPr>
            <p:cNvPr id="29760" name="Group 33">
              <a:extLst>
                <a:ext uri="{FF2B5EF4-FFF2-40B4-BE49-F238E27FC236}">
                  <a16:creationId xmlns:a16="http://schemas.microsoft.com/office/drawing/2014/main" id="{7C40F2F2-92DF-4CCB-890D-CC328B351323}"/>
                </a:ext>
              </a:extLst>
            </p:cNvPr>
            <p:cNvGrpSpPr>
              <a:grpSpLocks/>
            </p:cNvGrpSpPr>
            <p:nvPr/>
          </p:nvGrpSpPr>
          <p:grpSpPr bwMode="auto">
            <a:xfrm rot="-3261460">
              <a:off x="-329" y="5156"/>
              <a:ext cx="753" cy="288"/>
              <a:chOff x="957" y="1034"/>
              <a:chExt cx="837" cy="409"/>
            </a:xfrm>
          </p:grpSpPr>
          <p:sp>
            <p:nvSpPr>
              <p:cNvPr id="29761" name="Freeform 34">
                <a:extLst>
                  <a:ext uri="{FF2B5EF4-FFF2-40B4-BE49-F238E27FC236}">
                    <a16:creationId xmlns:a16="http://schemas.microsoft.com/office/drawing/2014/main" id="{DD427F7F-B624-4ADE-AE7A-BC68ABE77A35}"/>
                  </a:ext>
                </a:extLst>
              </p:cNvPr>
              <p:cNvSpPr>
                <a:spLocks/>
              </p:cNvSpPr>
              <p:nvPr/>
            </p:nvSpPr>
            <p:spPr bwMode="auto">
              <a:xfrm>
                <a:off x="1100" y="1034"/>
                <a:ext cx="694" cy="409"/>
              </a:xfrm>
              <a:custGeom>
                <a:avLst/>
                <a:gdLst>
                  <a:gd name="T0" fmla="*/ 395 w 694"/>
                  <a:gd name="T1" fmla="*/ 307 h 409"/>
                  <a:gd name="T2" fmla="*/ 435 w 694"/>
                  <a:gd name="T3" fmla="*/ 326 h 409"/>
                  <a:gd name="T4" fmla="*/ 480 w 694"/>
                  <a:gd name="T5" fmla="*/ 336 h 409"/>
                  <a:gd name="T6" fmla="*/ 543 w 694"/>
                  <a:gd name="T7" fmla="*/ 338 h 409"/>
                  <a:gd name="T8" fmla="*/ 570 w 694"/>
                  <a:gd name="T9" fmla="*/ 365 h 409"/>
                  <a:gd name="T10" fmla="*/ 530 w 694"/>
                  <a:gd name="T11" fmla="*/ 383 h 409"/>
                  <a:gd name="T12" fmla="*/ 464 w 694"/>
                  <a:gd name="T13" fmla="*/ 409 h 409"/>
                  <a:gd name="T14" fmla="*/ 398 w 694"/>
                  <a:gd name="T15" fmla="*/ 405 h 409"/>
                  <a:gd name="T16" fmla="*/ 303 w 694"/>
                  <a:gd name="T17" fmla="*/ 395 h 409"/>
                  <a:gd name="T18" fmla="*/ 246 w 694"/>
                  <a:gd name="T19" fmla="*/ 374 h 409"/>
                  <a:gd name="T20" fmla="*/ 211 w 694"/>
                  <a:gd name="T21" fmla="*/ 364 h 409"/>
                  <a:gd name="T22" fmla="*/ 174 w 694"/>
                  <a:gd name="T23" fmla="*/ 352 h 409"/>
                  <a:gd name="T24" fmla="*/ 141 w 694"/>
                  <a:gd name="T25" fmla="*/ 345 h 409"/>
                  <a:gd name="T26" fmla="*/ 91 w 694"/>
                  <a:gd name="T27" fmla="*/ 344 h 409"/>
                  <a:gd name="T28" fmla="*/ 51 w 694"/>
                  <a:gd name="T29" fmla="*/ 351 h 409"/>
                  <a:gd name="T30" fmla="*/ 11 w 694"/>
                  <a:gd name="T31" fmla="*/ 345 h 409"/>
                  <a:gd name="T32" fmla="*/ 8 w 694"/>
                  <a:gd name="T33" fmla="*/ 328 h 409"/>
                  <a:gd name="T34" fmla="*/ 27 w 694"/>
                  <a:gd name="T35" fmla="*/ 285 h 409"/>
                  <a:gd name="T36" fmla="*/ 27 w 694"/>
                  <a:gd name="T37" fmla="*/ 223 h 409"/>
                  <a:gd name="T38" fmla="*/ 33 w 694"/>
                  <a:gd name="T39" fmla="*/ 157 h 409"/>
                  <a:gd name="T40" fmla="*/ 41 w 694"/>
                  <a:gd name="T41" fmla="*/ 122 h 409"/>
                  <a:gd name="T42" fmla="*/ 75 w 694"/>
                  <a:gd name="T43" fmla="*/ 117 h 409"/>
                  <a:gd name="T44" fmla="*/ 111 w 694"/>
                  <a:gd name="T45" fmla="*/ 125 h 409"/>
                  <a:gd name="T46" fmla="*/ 137 w 694"/>
                  <a:gd name="T47" fmla="*/ 125 h 409"/>
                  <a:gd name="T48" fmla="*/ 235 w 694"/>
                  <a:gd name="T49" fmla="*/ 74 h 409"/>
                  <a:gd name="T50" fmla="*/ 312 w 694"/>
                  <a:gd name="T51" fmla="*/ 38 h 409"/>
                  <a:gd name="T52" fmla="*/ 359 w 694"/>
                  <a:gd name="T53" fmla="*/ 25 h 409"/>
                  <a:gd name="T54" fmla="*/ 400 w 694"/>
                  <a:gd name="T55" fmla="*/ 3 h 409"/>
                  <a:gd name="T56" fmla="*/ 430 w 694"/>
                  <a:gd name="T57" fmla="*/ 3 h 409"/>
                  <a:gd name="T58" fmla="*/ 472 w 694"/>
                  <a:gd name="T59" fmla="*/ 19 h 409"/>
                  <a:gd name="T60" fmla="*/ 530 w 694"/>
                  <a:gd name="T61" fmla="*/ 50 h 409"/>
                  <a:gd name="T62" fmla="*/ 575 w 694"/>
                  <a:gd name="T63" fmla="*/ 76 h 409"/>
                  <a:gd name="T64" fmla="*/ 607 w 694"/>
                  <a:gd name="T65" fmla="*/ 88 h 409"/>
                  <a:gd name="T66" fmla="*/ 636 w 694"/>
                  <a:gd name="T67" fmla="*/ 128 h 409"/>
                  <a:gd name="T68" fmla="*/ 655 w 694"/>
                  <a:gd name="T69" fmla="*/ 155 h 409"/>
                  <a:gd name="T70" fmla="*/ 671 w 694"/>
                  <a:gd name="T71" fmla="*/ 185 h 409"/>
                  <a:gd name="T72" fmla="*/ 692 w 694"/>
                  <a:gd name="T73" fmla="*/ 247 h 409"/>
                  <a:gd name="T74" fmla="*/ 694 w 694"/>
                  <a:gd name="T75" fmla="*/ 299 h 409"/>
                  <a:gd name="T76" fmla="*/ 687 w 694"/>
                  <a:gd name="T77" fmla="*/ 328 h 409"/>
                  <a:gd name="T78" fmla="*/ 655 w 694"/>
                  <a:gd name="T79" fmla="*/ 320 h 409"/>
                  <a:gd name="T80" fmla="*/ 641 w 694"/>
                  <a:gd name="T81" fmla="*/ 293 h 409"/>
                  <a:gd name="T82" fmla="*/ 636 w 694"/>
                  <a:gd name="T83" fmla="*/ 256 h 409"/>
                  <a:gd name="T84" fmla="*/ 590 w 694"/>
                  <a:gd name="T85" fmla="*/ 207 h 409"/>
                  <a:gd name="T86" fmla="*/ 570 w 694"/>
                  <a:gd name="T87" fmla="*/ 179 h 409"/>
                  <a:gd name="T88" fmla="*/ 536 w 694"/>
                  <a:gd name="T89" fmla="*/ 176 h 409"/>
                  <a:gd name="T90" fmla="*/ 501 w 694"/>
                  <a:gd name="T91" fmla="*/ 169 h 409"/>
                  <a:gd name="T92" fmla="*/ 470 w 694"/>
                  <a:gd name="T93" fmla="*/ 175 h 409"/>
                  <a:gd name="T94" fmla="*/ 434 w 694"/>
                  <a:gd name="T95" fmla="*/ 201 h 409"/>
                  <a:gd name="T96" fmla="*/ 397 w 694"/>
                  <a:gd name="T97" fmla="*/ 236 h 409"/>
                  <a:gd name="T98" fmla="*/ 385 w 694"/>
                  <a:gd name="T99" fmla="*/ 287 h 4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94"/>
                  <a:gd name="T151" fmla="*/ 0 h 409"/>
                  <a:gd name="T152" fmla="*/ 694 w 694"/>
                  <a:gd name="T153" fmla="*/ 409 h 4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94" h="409">
                    <a:moveTo>
                      <a:pt x="385" y="287"/>
                    </a:moveTo>
                    <a:lnTo>
                      <a:pt x="395" y="307"/>
                    </a:lnTo>
                    <a:lnTo>
                      <a:pt x="409" y="317"/>
                    </a:lnTo>
                    <a:lnTo>
                      <a:pt x="435" y="326"/>
                    </a:lnTo>
                    <a:lnTo>
                      <a:pt x="457" y="339"/>
                    </a:lnTo>
                    <a:lnTo>
                      <a:pt x="480" y="336"/>
                    </a:lnTo>
                    <a:lnTo>
                      <a:pt x="516" y="331"/>
                    </a:lnTo>
                    <a:lnTo>
                      <a:pt x="543" y="338"/>
                    </a:lnTo>
                    <a:lnTo>
                      <a:pt x="563" y="351"/>
                    </a:lnTo>
                    <a:lnTo>
                      <a:pt x="570" y="365"/>
                    </a:lnTo>
                    <a:lnTo>
                      <a:pt x="553" y="374"/>
                    </a:lnTo>
                    <a:lnTo>
                      <a:pt x="530" y="383"/>
                    </a:lnTo>
                    <a:lnTo>
                      <a:pt x="493" y="396"/>
                    </a:lnTo>
                    <a:lnTo>
                      <a:pt x="464" y="409"/>
                    </a:lnTo>
                    <a:lnTo>
                      <a:pt x="428" y="406"/>
                    </a:lnTo>
                    <a:lnTo>
                      <a:pt x="398" y="405"/>
                    </a:lnTo>
                    <a:lnTo>
                      <a:pt x="375" y="403"/>
                    </a:lnTo>
                    <a:lnTo>
                      <a:pt x="303" y="395"/>
                    </a:lnTo>
                    <a:lnTo>
                      <a:pt x="276" y="383"/>
                    </a:lnTo>
                    <a:lnTo>
                      <a:pt x="246" y="374"/>
                    </a:lnTo>
                    <a:lnTo>
                      <a:pt x="231" y="368"/>
                    </a:lnTo>
                    <a:lnTo>
                      <a:pt x="211" y="364"/>
                    </a:lnTo>
                    <a:lnTo>
                      <a:pt x="190" y="356"/>
                    </a:lnTo>
                    <a:lnTo>
                      <a:pt x="174" y="352"/>
                    </a:lnTo>
                    <a:lnTo>
                      <a:pt x="157" y="346"/>
                    </a:lnTo>
                    <a:lnTo>
                      <a:pt x="141" y="345"/>
                    </a:lnTo>
                    <a:lnTo>
                      <a:pt x="120" y="342"/>
                    </a:lnTo>
                    <a:lnTo>
                      <a:pt x="91" y="344"/>
                    </a:lnTo>
                    <a:lnTo>
                      <a:pt x="70" y="348"/>
                    </a:lnTo>
                    <a:lnTo>
                      <a:pt x="51" y="351"/>
                    </a:lnTo>
                    <a:lnTo>
                      <a:pt x="32" y="349"/>
                    </a:lnTo>
                    <a:lnTo>
                      <a:pt x="11" y="345"/>
                    </a:lnTo>
                    <a:lnTo>
                      <a:pt x="0" y="343"/>
                    </a:lnTo>
                    <a:lnTo>
                      <a:pt x="8" y="328"/>
                    </a:lnTo>
                    <a:lnTo>
                      <a:pt x="16" y="313"/>
                    </a:lnTo>
                    <a:lnTo>
                      <a:pt x="27" y="285"/>
                    </a:lnTo>
                    <a:lnTo>
                      <a:pt x="26" y="244"/>
                    </a:lnTo>
                    <a:lnTo>
                      <a:pt x="27" y="223"/>
                    </a:lnTo>
                    <a:lnTo>
                      <a:pt x="31" y="181"/>
                    </a:lnTo>
                    <a:lnTo>
                      <a:pt x="33" y="157"/>
                    </a:lnTo>
                    <a:lnTo>
                      <a:pt x="35" y="134"/>
                    </a:lnTo>
                    <a:lnTo>
                      <a:pt x="41" y="122"/>
                    </a:lnTo>
                    <a:lnTo>
                      <a:pt x="31" y="109"/>
                    </a:lnTo>
                    <a:lnTo>
                      <a:pt x="75" y="117"/>
                    </a:lnTo>
                    <a:lnTo>
                      <a:pt x="91" y="118"/>
                    </a:lnTo>
                    <a:lnTo>
                      <a:pt x="111" y="125"/>
                    </a:lnTo>
                    <a:lnTo>
                      <a:pt x="125" y="126"/>
                    </a:lnTo>
                    <a:lnTo>
                      <a:pt x="137" y="125"/>
                    </a:lnTo>
                    <a:lnTo>
                      <a:pt x="161" y="113"/>
                    </a:lnTo>
                    <a:lnTo>
                      <a:pt x="235" y="74"/>
                    </a:lnTo>
                    <a:lnTo>
                      <a:pt x="275" y="54"/>
                    </a:lnTo>
                    <a:lnTo>
                      <a:pt x="312" y="38"/>
                    </a:lnTo>
                    <a:lnTo>
                      <a:pt x="334" y="33"/>
                    </a:lnTo>
                    <a:lnTo>
                      <a:pt x="359" y="25"/>
                    </a:lnTo>
                    <a:lnTo>
                      <a:pt x="379" y="15"/>
                    </a:lnTo>
                    <a:lnTo>
                      <a:pt x="400" y="3"/>
                    </a:lnTo>
                    <a:lnTo>
                      <a:pt x="416" y="0"/>
                    </a:lnTo>
                    <a:lnTo>
                      <a:pt x="430" y="3"/>
                    </a:lnTo>
                    <a:lnTo>
                      <a:pt x="452" y="14"/>
                    </a:lnTo>
                    <a:lnTo>
                      <a:pt x="472" y="19"/>
                    </a:lnTo>
                    <a:lnTo>
                      <a:pt x="490" y="25"/>
                    </a:lnTo>
                    <a:lnTo>
                      <a:pt x="530" y="50"/>
                    </a:lnTo>
                    <a:lnTo>
                      <a:pt x="551" y="59"/>
                    </a:lnTo>
                    <a:lnTo>
                      <a:pt x="575" y="76"/>
                    </a:lnTo>
                    <a:lnTo>
                      <a:pt x="595" y="83"/>
                    </a:lnTo>
                    <a:lnTo>
                      <a:pt x="607" y="88"/>
                    </a:lnTo>
                    <a:lnTo>
                      <a:pt x="622" y="109"/>
                    </a:lnTo>
                    <a:lnTo>
                      <a:pt x="636" y="128"/>
                    </a:lnTo>
                    <a:lnTo>
                      <a:pt x="649" y="144"/>
                    </a:lnTo>
                    <a:lnTo>
                      <a:pt x="655" y="155"/>
                    </a:lnTo>
                    <a:lnTo>
                      <a:pt x="664" y="170"/>
                    </a:lnTo>
                    <a:lnTo>
                      <a:pt x="671" y="185"/>
                    </a:lnTo>
                    <a:lnTo>
                      <a:pt x="689" y="220"/>
                    </a:lnTo>
                    <a:lnTo>
                      <a:pt x="692" y="247"/>
                    </a:lnTo>
                    <a:lnTo>
                      <a:pt x="692" y="276"/>
                    </a:lnTo>
                    <a:lnTo>
                      <a:pt x="694" y="299"/>
                    </a:lnTo>
                    <a:lnTo>
                      <a:pt x="692" y="317"/>
                    </a:lnTo>
                    <a:lnTo>
                      <a:pt x="687" y="328"/>
                    </a:lnTo>
                    <a:lnTo>
                      <a:pt x="675" y="331"/>
                    </a:lnTo>
                    <a:lnTo>
                      <a:pt x="655" y="320"/>
                    </a:lnTo>
                    <a:lnTo>
                      <a:pt x="645" y="306"/>
                    </a:lnTo>
                    <a:lnTo>
                      <a:pt x="641" y="293"/>
                    </a:lnTo>
                    <a:lnTo>
                      <a:pt x="636" y="275"/>
                    </a:lnTo>
                    <a:lnTo>
                      <a:pt x="636" y="256"/>
                    </a:lnTo>
                    <a:lnTo>
                      <a:pt x="612" y="231"/>
                    </a:lnTo>
                    <a:lnTo>
                      <a:pt x="590" y="207"/>
                    </a:lnTo>
                    <a:lnTo>
                      <a:pt x="580" y="190"/>
                    </a:lnTo>
                    <a:lnTo>
                      <a:pt x="570" y="179"/>
                    </a:lnTo>
                    <a:lnTo>
                      <a:pt x="553" y="180"/>
                    </a:lnTo>
                    <a:lnTo>
                      <a:pt x="536" y="176"/>
                    </a:lnTo>
                    <a:lnTo>
                      <a:pt x="515" y="175"/>
                    </a:lnTo>
                    <a:lnTo>
                      <a:pt x="501" y="169"/>
                    </a:lnTo>
                    <a:lnTo>
                      <a:pt x="482" y="171"/>
                    </a:lnTo>
                    <a:lnTo>
                      <a:pt x="470" y="175"/>
                    </a:lnTo>
                    <a:lnTo>
                      <a:pt x="453" y="188"/>
                    </a:lnTo>
                    <a:lnTo>
                      <a:pt x="434" y="201"/>
                    </a:lnTo>
                    <a:lnTo>
                      <a:pt x="412" y="215"/>
                    </a:lnTo>
                    <a:lnTo>
                      <a:pt x="397" y="236"/>
                    </a:lnTo>
                    <a:lnTo>
                      <a:pt x="381" y="252"/>
                    </a:lnTo>
                    <a:lnTo>
                      <a:pt x="385" y="287"/>
                    </a:lnTo>
                    <a:close/>
                  </a:path>
                </a:pathLst>
              </a:custGeom>
              <a:solidFill>
                <a:srgbClr val="FFBFBF"/>
              </a:solidFill>
              <a:ln w="9525">
                <a:solidFill>
                  <a:srgbClr val="000000"/>
                </a:solidFill>
                <a:prstDash val="solid"/>
                <a:round/>
                <a:headEnd/>
                <a:tailEnd/>
              </a:ln>
            </p:spPr>
            <p:txBody>
              <a:bodyPr/>
              <a:lstStyle/>
              <a:p>
                <a:endParaRPr lang="en-US"/>
              </a:p>
            </p:txBody>
          </p:sp>
          <p:sp>
            <p:nvSpPr>
              <p:cNvPr id="29762" name="Freeform 35">
                <a:extLst>
                  <a:ext uri="{FF2B5EF4-FFF2-40B4-BE49-F238E27FC236}">
                    <a16:creationId xmlns:a16="http://schemas.microsoft.com/office/drawing/2014/main" id="{78A44FD2-5FB3-4A07-B936-B6EF91070894}"/>
                  </a:ext>
                </a:extLst>
              </p:cNvPr>
              <p:cNvSpPr>
                <a:spLocks/>
              </p:cNvSpPr>
              <p:nvPr/>
            </p:nvSpPr>
            <p:spPr bwMode="auto">
              <a:xfrm rot="2180584" flipH="1">
                <a:off x="1590" y="1083"/>
                <a:ext cx="111" cy="53"/>
              </a:xfrm>
              <a:custGeom>
                <a:avLst/>
                <a:gdLst>
                  <a:gd name="T0" fmla="*/ 0 w 138"/>
                  <a:gd name="T1" fmla="*/ 0 h 66"/>
                  <a:gd name="T2" fmla="*/ 66 w 138"/>
                  <a:gd name="T3" fmla="*/ 27 h 66"/>
                  <a:gd name="T4" fmla="*/ 138 w 138"/>
                  <a:gd name="T5" fmla="*/ 66 h 66"/>
                  <a:gd name="T6" fmla="*/ 0 60000 65536"/>
                  <a:gd name="T7" fmla="*/ 0 60000 65536"/>
                  <a:gd name="T8" fmla="*/ 0 60000 65536"/>
                  <a:gd name="T9" fmla="*/ 0 w 138"/>
                  <a:gd name="T10" fmla="*/ 0 h 66"/>
                  <a:gd name="T11" fmla="*/ 138 w 138"/>
                  <a:gd name="T12" fmla="*/ 66 h 66"/>
                </a:gdLst>
                <a:ahLst/>
                <a:cxnLst>
                  <a:cxn ang="T6">
                    <a:pos x="T0" y="T1"/>
                  </a:cxn>
                  <a:cxn ang="T7">
                    <a:pos x="T2" y="T3"/>
                  </a:cxn>
                  <a:cxn ang="T8">
                    <a:pos x="T4" y="T5"/>
                  </a:cxn>
                </a:cxnLst>
                <a:rect l="T9" t="T10" r="T11" b="T12"/>
                <a:pathLst>
                  <a:path w="138" h="66">
                    <a:moveTo>
                      <a:pt x="0" y="0"/>
                    </a:moveTo>
                    <a:lnTo>
                      <a:pt x="66" y="27"/>
                    </a:lnTo>
                    <a:lnTo>
                      <a:pt x="138" y="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763" name="Freeform 36">
                <a:extLst>
                  <a:ext uri="{FF2B5EF4-FFF2-40B4-BE49-F238E27FC236}">
                    <a16:creationId xmlns:a16="http://schemas.microsoft.com/office/drawing/2014/main" id="{F98227F8-F754-435A-8928-616DD99F63B6}"/>
                  </a:ext>
                </a:extLst>
              </p:cNvPr>
              <p:cNvSpPr>
                <a:spLocks/>
              </p:cNvSpPr>
              <p:nvPr/>
            </p:nvSpPr>
            <p:spPr bwMode="auto">
              <a:xfrm rot="3423405" flipH="1">
                <a:off x="1629" y="1374"/>
                <a:ext cx="16" cy="54"/>
              </a:xfrm>
              <a:custGeom>
                <a:avLst/>
                <a:gdLst>
                  <a:gd name="T0" fmla="*/ 23 w 70"/>
                  <a:gd name="T1" fmla="*/ 0 h 169"/>
                  <a:gd name="T2" fmla="*/ 53 w 70"/>
                  <a:gd name="T3" fmla="*/ 52 h 169"/>
                  <a:gd name="T4" fmla="*/ 69 w 70"/>
                  <a:gd name="T5" fmla="*/ 83 h 169"/>
                  <a:gd name="T6" fmla="*/ 70 w 70"/>
                  <a:gd name="T7" fmla="*/ 113 h 169"/>
                  <a:gd name="T8" fmla="*/ 58 w 70"/>
                  <a:gd name="T9" fmla="*/ 140 h 169"/>
                  <a:gd name="T10" fmla="*/ 27 w 70"/>
                  <a:gd name="T11" fmla="*/ 158 h 169"/>
                  <a:gd name="T12" fmla="*/ 0 w 70"/>
                  <a:gd name="T13" fmla="*/ 169 h 169"/>
                  <a:gd name="T14" fmla="*/ 0 60000 65536"/>
                  <a:gd name="T15" fmla="*/ 0 60000 65536"/>
                  <a:gd name="T16" fmla="*/ 0 60000 65536"/>
                  <a:gd name="T17" fmla="*/ 0 60000 65536"/>
                  <a:gd name="T18" fmla="*/ 0 60000 65536"/>
                  <a:gd name="T19" fmla="*/ 0 60000 65536"/>
                  <a:gd name="T20" fmla="*/ 0 60000 65536"/>
                  <a:gd name="T21" fmla="*/ 0 w 70"/>
                  <a:gd name="T22" fmla="*/ 0 h 169"/>
                  <a:gd name="T23" fmla="*/ 70 w 70"/>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169">
                    <a:moveTo>
                      <a:pt x="23" y="0"/>
                    </a:moveTo>
                    <a:lnTo>
                      <a:pt x="53" y="52"/>
                    </a:lnTo>
                    <a:lnTo>
                      <a:pt x="69" y="83"/>
                    </a:lnTo>
                    <a:lnTo>
                      <a:pt x="70" y="113"/>
                    </a:lnTo>
                    <a:lnTo>
                      <a:pt x="58" y="140"/>
                    </a:lnTo>
                    <a:lnTo>
                      <a:pt x="27" y="158"/>
                    </a:lnTo>
                    <a:lnTo>
                      <a:pt x="0" y="16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764" name="Freeform 37">
                <a:extLst>
                  <a:ext uri="{FF2B5EF4-FFF2-40B4-BE49-F238E27FC236}">
                    <a16:creationId xmlns:a16="http://schemas.microsoft.com/office/drawing/2014/main" id="{CF54B70D-FE9B-426C-BAF7-5ADA98C3B5D9}"/>
                  </a:ext>
                </a:extLst>
              </p:cNvPr>
              <p:cNvSpPr>
                <a:spLocks/>
              </p:cNvSpPr>
              <p:nvPr/>
            </p:nvSpPr>
            <p:spPr bwMode="auto">
              <a:xfrm rot="3012925" flipH="1">
                <a:off x="1676" y="1190"/>
                <a:ext cx="13" cy="33"/>
              </a:xfrm>
              <a:custGeom>
                <a:avLst/>
                <a:gdLst>
                  <a:gd name="T0" fmla="*/ 0 w 50"/>
                  <a:gd name="T1" fmla="*/ 0 h 93"/>
                  <a:gd name="T2" fmla="*/ 0 w 50"/>
                  <a:gd name="T3" fmla="*/ 32 h 93"/>
                  <a:gd name="T4" fmla="*/ 6 w 50"/>
                  <a:gd name="T5" fmla="*/ 57 h 93"/>
                  <a:gd name="T6" fmla="*/ 25 w 50"/>
                  <a:gd name="T7" fmla="*/ 82 h 93"/>
                  <a:gd name="T8" fmla="*/ 50 w 50"/>
                  <a:gd name="T9" fmla="*/ 93 h 93"/>
                  <a:gd name="T10" fmla="*/ 0 60000 65536"/>
                  <a:gd name="T11" fmla="*/ 0 60000 65536"/>
                  <a:gd name="T12" fmla="*/ 0 60000 65536"/>
                  <a:gd name="T13" fmla="*/ 0 60000 65536"/>
                  <a:gd name="T14" fmla="*/ 0 60000 65536"/>
                  <a:gd name="T15" fmla="*/ 0 w 50"/>
                  <a:gd name="T16" fmla="*/ 0 h 93"/>
                  <a:gd name="T17" fmla="*/ 50 w 50"/>
                  <a:gd name="T18" fmla="*/ 93 h 93"/>
                </a:gdLst>
                <a:ahLst/>
                <a:cxnLst>
                  <a:cxn ang="T10">
                    <a:pos x="T0" y="T1"/>
                  </a:cxn>
                  <a:cxn ang="T11">
                    <a:pos x="T2" y="T3"/>
                  </a:cxn>
                  <a:cxn ang="T12">
                    <a:pos x="T4" y="T5"/>
                  </a:cxn>
                  <a:cxn ang="T13">
                    <a:pos x="T6" y="T7"/>
                  </a:cxn>
                  <a:cxn ang="T14">
                    <a:pos x="T8" y="T9"/>
                  </a:cxn>
                </a:cxnLst>
                <a:rect l="T15" t="T16" r="T17" b="T18"/>
                <a:pathLst>
                  <a:path w="50" h="93">
                    <a:moveTo>
                      <a:pt x="0" y="0"/>
                    </a:moveTo>
                    <a:lnTo>
                      <a:pt x="0" y="32"/>
                    </a:lnTo>
                    <a:lnTo>
                      <a:pt x="6" y="57"/>
                    </a:lnTo>
                    <a:lnTo>
                      <a:pt x="25" y="82"/>
                    </a:lnTo>
                    <a:lnTo>
                      <a:pt x="50" y="9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765" name="Freeform 38">
                <a:extLst>
                  <a:ext uri="{FF2B5EF4-FFF2-40B4-BE49-F238E27FC236}">
                    <a16:creationId xmlns:a16="http://schemas.microsoft.com/office/drawing/2014/main" id="{83029F38-626C-41AB-98DB-10847FED2A34}"/>
                  </a:ext>
                </a:extLst>
              </p:cNvPr>
              <p:cNvSpPr>
                <a:spLocks/>
              </p:cNvSpPr>
              <p:nvPr/>
            </p:nvSpPr>
            <p:spPr bwMode="auto">
              <a:xfrm rot="3892858" flipH="1">
                <a:off x="1736" y="1271"/>
                <a:ext cx="10" cy="25"/>
              </a:xfrm>
              <a:custGeom>
                <a:avLst/>
                <a:gdLst>
                  <a:gd name="T0" fmla="*/ 0 w 19"/>
                  <a:gd name="T1" fmla="*/ 0 h 43"/>
                  <a:gd name="T2" fmla="*/ 0 w 19"/>
                  <a:gd name="T3" fmla="*/ 14 h 43"/>
                  <a:gd name="T4" fmla="*/ 4 w 19"/>
                  <a:gd name="T5" fmla="*/ 28 h 43"/>
                  <a:gd name="T6" fmla="*/ 19 w 19"/>
                  <a:gd name="T7" fmla="*/ 43 h 43"/>
                  <a:gd name="T8" fmla="*/ 0 60000 65536"/>
                  <a:gd name="T9" fmla="*/ 0 60000 65536"/>
                  <a:gd name="T10" fmla="*/ 0 60000 65536"/>
                  <a:gd name="T11" fmla="*/ 0 60000 65536"/>
                  <a:gd name="T12" fmla="*/ 0 w 19"/>
                  <a:gd name="T13" fmla="*/ 0 h 43"/>
                  <a:gd name="T14" fmla="*/ 19 w 19"/>
                  <a:gd name="T15" fmla="*/ 43 h 43"/>
                </a:gdLst>
                <a:ahLst/>
                <a:cxnLst>
                  <a:cxn ang="T8">
                    <a:pos x="T0" y="T1"/>
                  </a:cxn>
                  <a:cxn ang="T9">
                    <a:pos x="T2" y="T3"/>
                  </a:cxn>
                  <a:cxn ang="T10">
                    <a:pos x="T4" y="T5"/>
                  </a:cxn>
                  <a:cxn ang="T11">
                    <a:pos x="T6" y="T7"/>
                  </a:cxn>
                </a:cxnLst>
                <a:rect l="T12" t="T13" r="T14" b="T15"/>
                <a:pathLst>
                  <a:path w="19" h="43">
                    <a:moveTo>
                      <a:pt x="0" y="0"/>
                    </a:moveTo>
                    <a:lnTo>
                      <a:pt x="0" y="14"/>
                    </a:lnTo>
                    <a:lnTo>
                      <a:pt x="4" y="28"/>
                    </a:lnTo>
                    <a:lnTo>
                      <a:pt x="19" y="4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9766" name="Group 39">
                <a:extLst>
                  <a:ext uri="{FF2B5EF4-FFF2-40B4-BE49-F238E27FC236}">
                    <a16:creationId xmlns:a16="http://schemas.microsoft.com/office/drawing/2014/main" id="{391769FB-65BB-48C2-9BF7-1FB07BF035EB}"/>
                  </a:ext>
                </a:extLst>
              </p:cNvPr>
              <p:cNvGrpSpPr>
                <a:grpSpLocks/>
              </p:cNvGrpSpPr>
              <p:nvPr/>
            </p:nvGrpSpPr>
            <p:grpSpPr bwMode="auto">
              <a:xfrm rot="11405476" flipH="1">
                <a:off x="957" y="1115"/>
                <a:ext cx="261" cy="307"/>
                <a:chOff x="2457" y="2549"/>
                <a:chExt cx="557" cy="547"/>
              </a:xfrm>
            </p:grpSpPr>
            <p:sp>
              <p:nvSpPr>
                <p:cNvPr id="29769" name="Freeform 40">
                  <a:extLst>
                    <a:ext uri="{FF2B5EF4-FFF2-40B4-BE49-F238E27FC236}">
                      <a16:creationId xmlns:a16="http://schemas.microsoft.com/office/drawing/2014/main" id="{7B8669B5-7FB3-4C4B-9F09-BF17F41D6A42}"/>
                    </a:ext>
                  </a:extLst>
                </p:cNvPr>
                <p:cNvSpPr>
                  <a:spLocks/>
                </p:cNvSpPr>
                <p:nvPr/>
              </p:nvSpPr>
              <p:spPr bwMode="auto">
                <a:xfrm>
                  <a:off x="2457" y="2549"/>
                  <a:ext cx="557" cy="547"/>
                </a:xfrm>
                <a:custGeom>
                  <a:avLst/>
                  <a:gdLst>
                    <a:gd name="T0" fmla="*/ 1112 w 1112"/>
                    <a:gd name="T1" fmla="*/ 140 h 1094"/>
                    <a:gd name="T2" fmla="*/ 1056 w 1112"/>
                    <a:gd name="T3" fmla="*/ 271 h 1094"/>
                    <a:gd name="T4" fmla="*/ 1017 w 1112"/>
                    <a:gd name="T5" fmla="*/ 373 h 1094"/>
                    <a:gd name="T6" fmla="*/ 971 w 1112"/>
                    <a:gd name="T7" fmla="*/ 476 h 1094"/>
                    <a:gd name="T8" fmla="*/ 943 w 1112"/>
                    <a:gd name="T9" fmla="*/ 588 h 1094"/>
                    <a:gd name="T10" fmla="*/ 924 w 1112"/>
                    <a:gd name="T11" fmla="*/ 702 h 1094"/>
                    <a:gd name="T12" fmla="*/ 905 w 1112"/>
                    <a:gd name="T13" fmla="*/ 814 h 1094"/>
                    <a:gd name="T14" fmla="*/ 905 w 1112"/>
                    <a:gd name="T15" fmla="*/ 916 h 1094"/>
                    <a:gd name="T16" fmla="*/ 905 w 1112"/>
                    <a:gd name="T17" fmla="*/ 1001 h 1094"/>
                    <a:gd name="T18" fmla="*/ 905 w 1112"/>
                    <a:gd name="T19" fmla="*/ 1038 h 1094"/>
                    <a:gd name="T20" fmla="*/ 242 w 1112"/>
                    <a:gd name="T21" fmla="*/ 1094 h 1094"/>
                    <a:gd name="T22" fmla="*/ 130 w 1112"/>
                    <a:gd name="T23" fmla="*/ 448 h 1094"/>
                    <a:gd name="T24" fmla="*/ 28 w 1112"/>
                    <a:gd name="T25" fmla="*/ 65 h 1094"/>
                    <a:gd name="T26" fmla="*/ 0 w 1112"/>
                    <a:gd name="T27" fmla="*/ 0 h 1094"/>
                    <a:gd name="T28" fmla="*/ 420 w 1112"/>
                    <a:gd name="T29" fmla="*/ 75 h 1094"/>
                    <a:gd name="T30" fmla="*/ 765 w 1112"/>
                    <a:gd name="T31" fmla="*/ 103 h 1094"/>
                    <a:gd name="T32" fmla="*/ 989 w 1112"/>
                    <a:gd name="T33" fmla="*/ 103 h 1094"/>
                    <a:gd name="T34" fmla="*/ 1112 w 1112"/>
                    <a:gd name="T35" fmla="*/ 140 h 1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12"/>
                    <a:gd name="T55" fmla="*/ 0 h 1094"/>
                    <a:gd name="T56" fmla="*/ 1112 w 1112"/>
                    <a:gd name="T57" fmla="*/ 1094 h 10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a:solidFill>
                    <a:srgbClr val="000000"/>
                  </a:solidFill>
                  <a:prstDash val="solid"/>
                  <a:round/>
                  <a:headEnd/>
                  <a:tailEnd/>
                </a:ln>
              </p:spPr>
              <p:txBody>
                <a:bodyPr/>
                <a:lstStyle/>
                <a:p>
                  <a:endParaRPr lang="en-US"/>
                </a:p>
              </p:txBody>
            </p:sp>
            <p:sp>
              <p:nvSpPr>
                <p:cNvPr id="29770" name="Oval 41">
                  <a:extLst>
                    <a:ext uri="{FF2B5EF4-FFF2-40B4-BE49-F238E27FC236}">
                      <a16:creationId xmlns:a16="http://schemas.microsoft.com/office/drawing/2014/main" id="{026ADBF2-26F2-4998-8B75-C41888E065AD}"/>
                    </a:ext>
                  </a:extLst>
                </p:cNvPr>
                <p:cNvSpPr>
                  <a:spLocks noChangeArrowheads="1"/>
                </p:cNvSpPr>
                <p:nvPr/>
              </p:nvSpPr>
              <p:spPr bwMode="auto">
                <a:xfrm>
                  <a:off x="2793" y="2961"/>
                  <a:ext cx="61" cy="70"/>
                </a:xfrm>
                <a:prstGeom prst="ellipse">
                  <a:avLst/>
                </a:prstGeom>
                <a:solidFill>
                  <a:srgbClr val="FFFFFF"/>
                </a:solidFill>
                <a:ln w="9525">
                  <a:solidFill>
                    <a:srgbClr val="000000"/>
                  </a:solidFill>
                  <a:round/>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sp>
            <p:nvSpPr>
              <p:cNvPr id="29767" name="Freeform 42">
                <a:extLst>
                  <a:ext uri="{FF2B5EF4-FFF2-40B4-BE49-F238E27FC236}">
                    <a16:creationId xmlns:a16="http://schemas.microsoft.com/office/drawing/2014/main" id="{42EADE1B-BF10-4DD5-A2E1-493437EFCCE0}"/>
                  </a:ext>
                </a:extLst>
              </p:cNvPr>
              <p:cNvSpPr>
                <a:spLocks/>
              </p:cNvSpPr>
              <p:nvPr/>
            </p:nvSpPr>
            <p:spPr bwMode="auto">
              <a:xfrm rot="8068401" flipH="1">
                <a:off x="1546" y="1379"/>
                <a:ext cx="15" cy="10"/>
              </a:xfrm>
              <a:custGeom>
                <a:avLst/>
                <a:gdLst>
                  <a:gd name="T0" fmla="*/ 55 w 55"/>
                  <a:gd name="T1" fmla="*/ 33 h 33"/>
                  <a:gd name="T2" fmla="*/ 26 w 55"/>
                  <a:gd name="T3" fmla="*/ 22 h 33"/>
                  <a:gd name="T4" fmla="*/ 7 w 55"/>
                  <a:gd name="T5" fmla="*/ 8 h 33"/>
                  <a:gd name="T6" fmla="*/ 0 w 55"/>
                  <a:gd name="T7" fmla="*/ 0 h 33"/>
                  <a:gd name="T8" fmla="*/ 0 60000 65536"/>
                  <a:gd name="T9" fmla="*/ 0 60000 65536"/>
                  <a:gd name="T10" fmla="*/ 0 60000 65536"/>
                  <a:gd name="T11" fmla="*/ 0 60000 65536"/>
                  <a:gd name="T12" fmla="*/ 0 w 55"/>
                  <a:gd name="T13" fmla="*/ 0 h 33"/>
                  <a:gd name="T14" fmla="*/ 55 w 55"/>
                  <a:gd name="T15" fmla="*/ 33 h 33"/>
                </a:gdLst>
                <a:ahLst/>
                <a:cxnLst>
                  <a:cxn ang="T8">
                    <a:pos x="T0" y="T1"/>
                  </a:cxn>
                  <a:cxn ang="T9">
                    <a:pos x="T2" y="T3"/>
                  </a:cxn>
                  <a:cxn ang="T10">
                    <a:pos x="T4" y="T5"/>
                  </a:cxn>
                  <a:cxn ang="T11">
                    <a:pos x="T6" y="T7"/>
                  </a:cxn>
                </a:cxnLst>
                <a:rect l="T12" t="T13" r="T14" b="T15"/>
                <a:pathLst>
                  <a:path w="55" h="33">
                    <a:moveTo>
                      <a:pt x="55" y="33"/>
                    </a:moveTo>
                    <a:lnTo>
                      <a:pt x="26" y="22"/>
                    </a:lnTo>
                    <a:lnTo>
                      <a:pt x="7" y="8"/>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768" name="Freeform 43">
                <a:extLst>
                  <a:ext uri="{FF2B5EF4-FFF2-40B4-BE49-F238E27FC236}">
                    <a16:creationId xmlns:a16="http://schemas.microsoft.com/office/drawing/2014/main" id="{D6EBBFCB-2DA3-479B-9AAD-0DBE40F8223A}"/>
                  </a:ext>
                </a:extLst>
              </p:cNvPr>
              <p:cNvSpPr>
                <a:spLocks/>
              </p:cNvSpPr>
              <p:nvPr/>
            </p:nvSpPr>
            <p:spPr bwMode="auto">
              <a:xfrm rot="2668401" flipH="1">
                <a:off x="1554" y="1050"/>
                <a:ext cx="51" cy="32"/>
              </a:xfrm>
              <a:custGeom>
                <a:avLst/>
                <a:gdLst>
                  <a:gd name="T0" fmla="*/ 0 w 53"/>
                  <a:gd name="T1" fmla="*/ 0 h 34"/>
                  <a:gd name="T2" fmla="*/ 17 w 53"/>
                  <a:gd name="T3" fmla="*/ 8 h 34"/>
                  <a:gd name="T4" fmla="*/ 53 w 53"/>
                  <a:gd name="T5" fmla="*/ 34 h 34"/>
                  <a:gd name="T6" fmla="*/ 0 60000 65536"/>
                  <a:gd name="T7" fmla="*/ 0 60000 65536"/>
                  <a:gd name="T8" fmla="*/ 0 60000 65536"/>
                  <a:gd name="T9" fmla="*/ 0 w 53"/>
                  <a:gd name="T10" fmla="*/ 0 h 34"/>
                  <a:gd name="T11" fmla="*/ 53 w 53"/>
                  <a:gd name="T12" fmla="*/ 34 h 34"/>
                </a:gdLst>
                <a:ahLst/>
                <a:cxnLst>
                  <a:cxn ang="T6">
                    <a:pos x="T0" y="T1"/>
                  </a:cxn>
                  <a:cxn ang="T7">
                    <a:pos x="T2" y="T3"/>
                  </a:cxn>
                  <a:cxn ang="T8">
                    <a:pos x="T4" y="T5"/>
                  </a:cxn>
                </a:cxnLst>
                <a:rect l="T9" t="T10" r="T11" b="T12"/>
                <a:pathLst>
                  <a:path w="53" h="34">
                    <a:moveTo>
                      <a:pt x="0" y="0"/>
                    </a:moveTo>
                    <a:lnTo>
                      <a:pt x="17" y="8"/>
                    </a:lnTo>
                    <a:lnTo>
                      <a:pt x="53" y="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7" name="Group 44">
            <a:extLst>
              <a:ext uri="{FF2B5EF4-FFF2-40B4-BE49-F238E27FC236}">
                <a16:creationId xmlns:a16="http://schemas.microsoft.com/office/drawing/2014/main" id="{E79D8775-C3F6-4DEA-B34B-D9CBD0B31DC2}"/>
              </a:ext>
            </a:extLst>
          </p:cNvPr>
          <p:cNvGrpSpPr>
            <a:grpSpLocks/>
          </p:cNvGrpSpPr>
          <p:nvPr/>
        </p:nvGrpSpPr>
        <p:grpSpPr bwMode="auto">
          <a:xfrm>
            <a:off x="-2940050" y="3505200"/>
            <a:ext cx="2438400" cy="1652588"/>
            <a:chOff x="1008" y="4668"/>
            <a:chExt cx="1536" cy="1041"/>
          </a:xfrm>
        </p:grpSpPr>
        <p:grpSp>
          <p:nvGrpSpPr>
            <p:cNvPr id="29747" name="Group 45">
              <a:extLst>
                <a:ext uri="{FF2B5EF4-FFF2-40B4-BE49-F238E27FC236}">
                  <a16:creationId xmlns:a16="http://schemas.microsoft.com/office/drawing/2014/main" id="{1CF47E2F-53EF-4724-BA4A-24F93E2A6EA6}"/>
                </a:ext>
              </a:extLst>
            </p:cNvPr>
            <p:cNvGrpSpPr>
              <a:grpSpLocks/>
            </p:cNvGrpSpPr>
            <p:nvPr/>
          </p:nvGrpSpPr>
          <p:grpSpPr bwMode="auto">
            <a:xfrm rot="-3261460">
              <a:off x="775" y="5189"/>
              <a:ext cx="753" cy="288"/>
              <a:chOff x="957" y="1034"/>
              <a:chExt cx="837" cy="409"/>
            </a:xfrm>
          </p:grpSpPr>
          <p:sp>
            <p:nvSpPr>
              <p:cNvPr id="29749" name="Freeform 46">
                <a:extLst>
                  <a:ext uri="{FF2B5EF4-FFF2-40B4-BE49-F238E27FC236}">
                    <a16:creationId xmlns:a16="http://schemas.microsoft.com/office/drawing/2014/main" id="{95030DED-0662-4C79-8F5B-D492CD685D44}"/>
                  </a:ext>
                </a:extLst>
              </p:cNvPr>
              <p:cNvSpPr>
                <a:spLocks/>
              </p:cNvSpPr>
              <p:nvPr/>
            </p:nvSpPr>
            <p:spPr bwMode="auto">
              <a:xfrm>
                <a:off x="1100" y="1034"/>
                <a:ext cx="694" cy="409"/>
              </a:xfrm>
              <a:custGeom>
                <a:avLst/>
                <a:gdLst>
                  <a:gd name="T0" fmla="*/ 395 w 694"/>
                  <a:gd name="T1" fmla="*/ 307 h 409"/>
                  <a:gd name="T2" fmla="*/ 435 w 694"/>
                  <a:gd name="T3" fmla="*/ 326 h 409"/>
                  <a:gd name="T4" fmla="*/ 480 w 694"/>
                  <a:gd name="T5" fmla="*/ 336 h 409"/>
                  <a:gd name="T6" fmla="*/ 543 w 694"/>
                  <a:gd name="T7" fmla="*/ 338 h 409"/>
                  <a:gd name="T8" fmla="*/ 570 w 694"/>
                  <a:gd name="T9" fmla="*/ 365 h 409"/>
                  <a:gd name="T10" fmla="*/ 530 w 694"/>
                  <a:gd name="T11" fmla="*/ 383 h 409"/>
                  <a:gd name="T12" fmla="*/ 464 w 694"/>
                  <a:gd name="T13" fmla="*/ 409 h 409"/>
                  <a:gd name="T14" fmla="*/ 398 w 694"/>
                  <a:gd name="T15" fmla="*/ 405 h 409"/>
                  <a:gd name="T16" fmla="*/ 303 w 694"/>
                  <a:gd name="T17" fmla="*/ 395 h 409"/>
                  <a:gd name="T18" fmla="*/ 246 w 694"/>
                  <a:gd name="T19" fmla="*/ 374 h 409"/>
                  <a:gd name="T20" fmla="*/ 211 w 694"/>
                  <a:gd name="T21" fmla="*/ 364 h 409"/>
                  <a:gd name="T22" fmla="*/ 174 w 694"/>
                  <a:gd name="T23" fmla="*/ 352 h 409"/>
                  <a:gd name="T24" fmla="*/ 141 w 694"/>
                  <a:gd name="T25" fmla="*/ 345 h 409"/>
                  <a:gd name="T26" fmla="*/ 91 w 694"/>
                  <a:gd name="T27" fmla="*/ 344 h 409"/>
                  <a:gd name="T28" fmla="*/ 51 w 694"/>
                  <a:gd name="T29" fmla="*/ 351 h 409"/>
                  <a:gd name="T30" fmla="*/ 11 w 694"/>
                  <a:gd name="T31" fmla="*/ 345 h 409"/>
                  <a:gd name="T32" fmla="*/ 8 w 694"/>
                  <a:gd name="T33" fmla="*/ 328 h 409"/>
                  <a:gd name="T34" fmla="*/ 27 w 694"/>
                  <a:gd name="T35" fmla="*/ 285 h 409"/>
                  <a:gd name="T36" fmla="*/ 27 w 694"/>
                  <a:gd name="T37" fmla="*/ 223 h 409"/>
                  <a:gd name="T38" fmla="*/ 33 w 694"/>
                  <a:gd name="T39" fmla="*/ 157 h 409"/>
                  <a:gd name="T40" fmla="*/ 41 w 694"/>
                  <a:gd name="T41" fmla="*/ 122 h 409"/>
                  <a:gd name="T42" fmla="*/ 75 w 694"/>
                  <a:gd name="T43" fmla="*/ 117 h 409"/>
                  <a:gd name="T44" fmla="*/ 111 w 694"/>
                  <a:gd name="T45" fmla="*/ 125 h 409"/>
                  <a:gd name="T46" fmla="*/ 137 w 694"/>
                  <a:gd name="T47" fmla="*/ 125 h 409"/>
                  <a:gd name="T48" fmla="*/ 235 w 694"/>
                  <a:gd name="T49" fmla="*/ 74 h 409"/>
                  <a:gd name="T50" fmla="*/ 312 w 694"/>
                  <a:gd name="T51" fmla="*/ 38 h 409"/>
                  <a:gd name="T52" fmla="*/ 359 w 694"/>
                  <a:gd name="T53" fmla="*/ 25 h 409"/>
                  <a:gd name="T54" fmla="*/ 400 w 694"/>
                  <a:gd name="T55" fmla="*/ 3 h 409"/>
                  <a:gd name="T56" fmla="*/ 430 w 694"/>
                  <a:gd name="T57" fmla="*/ 3 h 409"/>
                  <a:gd name="T58" fmla="*/ 472 w 694"/>
                  <a:gd name="T59" fmla="*/ 19 h 409"/>
                  <a:gd name="T60" fmla="*/ 530 w 694"/>
                  <a:gd name="T61" fmla="*/ 50 h 409"/>
                  <a:gd name="T62" fmla="*/ 575 w 694"/>
                  <a:gd name="T63" fmla="*/ 76 h 409"/>
                  <a:gd name="T64" fmla="*/ 607 w 694"/>
                  <a:gd name="T65" fmla="*/ 88 h 409"/>
                  <a:gd name="T66" fmla="*/ 636 w 694"/>
                  <a:gd name="T67" fmla="*/ 128 h 409"/>
                  <a:gd name="T68" fmla="*/ 655 w 694"/>
                  <a:gd name="T69" fmla="*/ 155 h 409"/>
                  <a:gd name="T70" fmla="*/ 671 w 694"/>
                  <a:gd name="T71" fmla="*/ 185 h 409"/>
                  <a:gd name="T72" fmla="*/ 692 w 694"/>
                  <a:gd name="T73" fmla="*/ 247 h 409"/>
                  <a:gd name="T74" fmla="*/ 694 w 694"/>
                  <a:gd name="T75" fmla="*/ 299 h 409"/>
                  <a:gd name="T76" fmla="*/ 687 w 694"/>
                  <a:gd name="T77" fmla="*/ 328 h 409"/>
                  <a:gd name="T78" fmla="*/ 655 w 694"/>
                  <a:gd name="T79" fmla="*/ 320 h 409"/>
                  <a:gd name="T80" fmla="*/ 641 w 694"/>
                  <a:gd name="T81" fmla="*/ 293 h 409"/>
                  <a:gd name="T82" fmla="*/ 636 w 694"/>
                  <a:gd name="T83" fmla="*/ 256 h 409"/>
                  <a:gd name="T84" fmla="*/ 590 w 694"/>
                  <a:gd name="T85" fmla="*/ 207 h 409"/>
                  <a:gd name="T86" fmla="*/ 570 w 694"/>
                  <a:gd name="T87" fmla="*/ 179 h 409"/>
                  <a:gd name="T88" fmla="*/ 536 w 694"/>
                  <a:gd name="T89" fmla="*/ 176 h 409"/>
                  <a:gd name="T90" fmla="*/ 501 w 694"/>
                  <a:gd name="T91" fmla="*/ 169 h 409"/>
                  <a:gd name="T92" fmla="*/ 470 w 694"/>
                  <a:gd name="T93" fmla="*/ 175 h 409"/>
                  <a:gd name="T94" fmla="*/ 434 w 694"/>
                  <a:gd name="T95" fmla="*/ 201 h 409"/>
                  <a:gd name="T96" fmla="*/ 397 w 694"/>
                  <a:gd name="T97" fmla="*/ 236 h 409"/>
                  <a:gd name="T98" fmla="*/ 385 w 694"/>
                  <a:gd name="T99" fmla="*/ 287 h 4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94"/>
                  <a:gd name="T151" fmla="*/ 0 h 409"/>
                  <a:gd name="T152" fmla="*/ 694 w 694"/>
                  <a:gd name="T153" fmla="*/ 409 h 4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94" h="409">
                    <a:moveTo>
                      <a:pt x="385" y="287"/>
                    </a:moveTo>
                    <a:lnTo>
                      <a:pt x="395" y="307"/>
                    </a:lnTo>
                    <a:lnTo>
                      <a:pt x="409" y="317"/>
                    </a:lnTo>
                    <a:lnTo>
                      <a:pt x="435" y="326"/>
                    </a:lnTo>
                    <a:lnTo>
                      <a:pt x="457" y="339"/>
                    </a:lnTo>
                    <a:lnTo>
                      <a:pt x="480" y="336"/>
                    </a:lnTo>
                    <a:lnTo>
                      <a:pt x="516" y="331"/>
                    </a:lnTo>
                    <a:lnTo>
                      <a:pt x="543" y="338"/>
                    </a:lnTo>
                    <a:lnTo>
                      <a:pt x="563" y="351"/>
                    </a:lnTo>
                    <a:lnTo>
                      <a:pt x="570" y="365"/>
                    </a:lnTo>
                    <a:lnTo>
                      <a:pt x="553" y="374"/>
                    </a:lnTo>
                    <a:lnTo>
                      <a:pt x="530" y="383"/>
                    </a:lnTo>
                    <a:lnTo>
                      <a:pt x="493" y="396"/>
                    </a:lnTo>
                    <a:lnTo>
                      <a:pt x="464" y="409"/>
                    </a:lnTo>
                    <a:lnTo>
                      <a:pt x="428" y="406"/>
                    </a:lnTo>
                    <a:lnTo>
                      <a:pt x="398" y="405"/>
                    </a:lnTo>
                    <a:lnTo>
                      <a:pt x="375" y="403"/>
                    </a:lnTo>
                    <a:lnTo>
                      <a:pt x="303" y="395"/>
                    </a:lnTo>
                    <a:lnTo>
                      <a:pt x="276" y="383"/>
                    </a:lnTo>
                    <a:lnTo>
                      <a:pt x="246" y="374"/>
                    </a:lnTo>
                    <a:lnTo>
                      <a:pt x="231" y="368"/>
                    </a:lnTo>
                    <a:lnTo>
                      <a:pt x="211" y="364"/>
                    </a:lnTo>
                    <a:lnTo>
                      <a:pt x="190" y="356"/>
                    </a:lnTo>
                    <a:lnTo>
                      <a:pt x="174" y="352"/>
                    </a:lnTo>
                    <a:lnTo>
                      <a:pt x="157" y="346"/>
                    </a:lnTo>
                    <a:lnTo>
                      <a:pt x="141" y="345"/>
                    </a:lnTo>
                    <a:lnTo>
                      <a:pt x="120" y="342"/>
                    </a:lnTo>
                    <a:lnTo>
                      <a:pt x="91" y="344"/>
                    </a:lnTo>
                    <a:lnTo>
                      <a:pt x="70" y="348"/>
                    </a:lnTo>
                    <a:lnTo>
                      <a:pt x="51" y="351"/>
                    </a:lnTo>
                    <a:lnTo>
                      <a:pt x="32" y="349"/>
                    </a:lnTo>
                    <a:lnTo>
                      <a:pt x="11" y="345"/>
                    </a:lnTo>
                    <a:lnTo>
                      <a:pt x="0" y="343"/>
                    </a:lnTo>
                    <a:lnTo>
                      <a:pt x="8" y="328"/>
                    </a:lnTo>
                    <a:lnTo>
                      <a:pt x="16" y="313"/>
                    </a:lnTo>
                    <a:lnTo>
                      <a:pt x="27" y="285"/>
                    </a:lnTo>
                    <a:lnTo>
                      <a:pt x="26" y="244"/>
                    </a:lnTo>
                    <a:lnTo>
                      <a:pt x="27" y="223"/>
                    </a:lnTo>
                    <a:lnTo>
                      <a:pt x="31" y="181"/>
                    </a:lnTo>
                    <a:lnTo>
                      <a:pt x="33" y="157"/>
                    </a:lnTo>
                    <a:lnTo>
                      <a:pt x="35" y="134"/>
                    </a:lnTo>
                    <a:lnTo>
                      <a:pt x="41" y="122"/>
                    </a:lnTo>
                    <a:lnTo>
                      <a:pt x="31" y="109"/>
                    </a:lnTo>
                    <a:lnTo>
                      <a:pt x="75" y="117"/>
                    </a:lnTo>
                    <a:lnTo>
                      <a:pt x="91" y="118"/>
                    </a:lnTo>
                    <a:lnTo>
                      <a:pt x="111" y="125"/>
                    </a:lnTo>
                    <a:lnTo>
                      <a:pt x="125" y="126"/>
                    </a:lnTo>
                    <a:lnTo>
                      <a:pt x="137" y="125"/>
                    </a:lnTo>
                    <a:lnTo>
                      <a:pt x="161" y="113"/>
                    </a:lnTo>
                    <a:lnTo>
                      <a:pt x="235" y="74"/>
                    </a:lnTo>
                    <a:lnTo>
                      <a:pt x="275" y="54"/>
                    </a:lnTo>
                    <a:lnTo>
                      <a:pt x="312" y="38"/>
                    </a:lnTo>
                    <a:lnTo>
                      <a:pt x="334" y="33"/>
                    </a:lnTo>
                    <a:lnTo>
                      <a:pt x="359" y="25"/>
                    </a:lnTo>
                    <a:lnTo>
                      <a:pt x="379" y="15"/>
                    </a:lnTo>
                    <a:lnTo>
                      <a:pt x="400" y="3"/>
                    </a:lnTo>
                    <a:lnTo>
                      <a:pt x="416" y="0"/>
                    </a:lnTo>
                    <a:lnTo>
                      <a:pt x="430" y="3"/>
                    </a:lnTo>
                    <a:lnTo>
                      <a:pt x="452" y="14"/>
                    </a:lnTo>
                    <a:lnTo>
                      <a:pt x="472" y="19"/>
                    </a:lnTo>
                    <a:lnTo>
                      <a:pt x="490" y="25"/>
                    </a:lnTo>
                    <a:lnTo>
                      <a:pt x="530" y="50"/>
                    </a:lnTo>
                    <a:lnTo>
                      <a:pt x="551" y="59"/>
                    </a:lnTo>
                    <a:lnTo>
                      <a:pt x="575" y="76"/>
                    </a:lnTo>
                    <a:lnTo>
                      <a:pt x="595" y="83"/>
                    </a:lnTo>
                    <a:lnTo>
                      <a:pt x="607" y="88"/>
                    </a:lnTo>
                    <a:lnTo>
                      <a:pt x="622" y="109"/>
                    </a:lnTo>
                    <a:lnTo>
                      <a:pt x="636" y="128"/>
                    </a:lnTo>
                    <a:lnTo>
                      <a:pt x="649" y="144"/>
                    </a:lnTo>
                    <a:lnTo>
                      <a:pt x="655" y="155"/>
                    </a:lnTo>
                    <a:lnTo>
                      <a:pt x="664" y="170"/>
                    </a:lnTo>
                    <a:lnTo>
                      <a:pt x="671" y="185"/>
                    </a:lnTo>
                    <a:lnTo>
                      <a:pt x="689" y="220"/>
                    </a:lnTo>
                    <a:lnTo>
                      <a:pt x="692" y="247"/>
                    </a:lnTo>
                    <a:lnTo>
                      <a:pt x="692" y="276"/>
                    </a:lnTo>
                    <a:lnTo>
                      <a:pt x="694" y="299"/>
                    </a:lnTo>
                    <a:lnTo>
                      <a:pt x="692" y="317"/>
                    </a:lnTo>
                    <a:lnTo>
                      <a:pt x="687" y="328"/>
                    </a:lnTo>
                    <a:lnTo>
                      <a:pt x="675" y="331"/>
                    </a:lnTo>
                    <a:lnTo>
                      <a:pt x="655" y="320"/>
                    </a:lnTo>
                    <a:lnTo>
                      <a:pt x="645" y="306"/>
                    </a:lnTo>
                    <a:lnTo>
                      <a:pt x="641" y="293"/>
                    </a:lnTo>
                    <a:lnTo>
                      <a:pt x="636" y="275"/>
                    </a:lnTo>
                    <a:lnTo>
                      <a:pt x="636" y="256"/>
                    </a:lnTo>
                    <a:lnTo>
                      <a:pt x="612" y="231"/>
                    </a:lnTo>
                    <a:lnTo>
                      <a:pt x="590" y="207"/>
                    </a:lnTo>
                    <a:lnTo>
                      <a:pt x="580" y="190"/>
                    </a:lnTo>
                    <a:lnTo>
                      <a:pt x="570" y="179"/>
                    </a:lnTo>
                    <a:lnTo>
                      <a:pt x="553" y="180"/>
                    </a:lnTo>
                    <a:lnTo>
                      <a:pt x="536" y="176"/>
                    </a:lnTo>
                    <a:lnTo>
                      <a:pt x="515" y="175"/>
                    </a:lnTo>
                    <a:lnTo>
                      <a:pt x="501" y="169"/>
                    </a:lnTo>
                    <a:lnTo>
                      <a:pt x="482" y="171"/>
                    </a:lnTo>
                    <a:lnTo>
                      <a:pt x="470" y="175"/>
                    </a:lnTo>
                    <a:lnTo>
                      <a:pt x="453" y="188"/>
                    </a:lnTo>
                    <a:lnTo>
                      <a:pt x="434" y="201"/>
                    </a:lnTo>
                    <a:lnTo>
                      <a:pt x="412" y="215"/>
                    </a:lnTo>
                    <a:lnTo>
                      <a:pt x="397" y="236"/>
                    </a:lnTo>
                    <a:lnTo>
                      <a:pt x="381" y="252"/>
                    </a:lnTo>
                    <a:lnTo>
                      <a:pt x="385" y="287"/>
                    </a:lnTo>
                    <a:close/>
                  </a:path>
                </a:pathLst>
              </a:custGeom>
              <a:solidFill>
                <a:srgbClr val="FFBFBF"/>
              </a:solidFill>
              <a:ln w="9525">
                <a:solidFill>
                  <a:srgbClr val="000000"/>
                </a:solidFill>
                <a:prstDash val="solid"/>
                <a:round/>
                <a:headEnd/>
                <a:tailEnd/>
              </a:ln>
            </p:spPr>
            <p:txBody>
              <a:bodyPr/>
              <a:lstStyle/>
              <a:p>
                <a:endParaRPr lang="en-US"/>
              </a:p>
            </p:txBody>
          </p:sp>
          <p:sp>
            <p:nvSpPr>
              <p:cNvPr id="29750" name="Freeform 47">
                <a:extLst>
                  <a:ext uri="{FF2B5EF4-FFF2-40B4-BE49-F238E27FC236}">
                    <a16:creationId xmlns:a16="http://schemas.microsoft.com/office/drawing/2014/main" id="{23435470-9A28-49A6-AAC5-0443D41C8614}"/>
                  </a:ext>
                </a:extLst>
              </p:cNvPr>
              <p:cNvSpPr>
                <a:spLocks/>
              </p:cNvSpPr>
              <p:nvPr/>
            </p:nvSpPr>
            <p:spPr bwMode="auto">
              <a:xfrm rot="2180584" flipH="1">
                <a:off x="1590" y="1083"/>
                <a:ext cx="111" cy="53"/>
              </a:xfrm>
              <a:custGeom>
                <a:avLst/>
                <a:gdLst>
                  <a:gd name="T0" fmla="*/ 0 w 138"/>
                  <a:gd name="T1" fmla="*/ 0 h 66"/>
                  <a:gd name="T2" fmla="*/ 66 w 138"/>
                  <a:gd name="T3" fmla="*/ 27 h 66"/>
                  <a:gd name="T4" fmla="*/ 138 w 138"/>
                  <a:gd name="T5" fmla="*/ 66 h 66"/>
                  <a:gd name="T6" fmla="*/ 0 60000 65536"/>
                  <a:gd name="T7" fmla="*/ 0 60000 65536"/>
                  <a:gd name="T8" fmla="*/ 0 60000 65536"/>
                  <a:gd name="T9" fmla="*/ 0 w 138"/>
                  <a:gd name="T10" fmla="*/ 0 h 66"/>
                  <a:gd name="T11" fmla="*/ 138 w 138"/>
                  <a:gd name="T12" fmla="*/ 66 h 66"/>
                </a:gdLst>
                <a:ahLst/>
                <a:cxnLst>
                  <a:cxn ang="T6">
                    <a:pos x="T0" y="T1"/>
                  </a:cxn>
                  <a:cxn ang="T7">
                    <a:pos x="T2" y="T3"/>
                  </a:cxn>
                  <a:cxn ang="T8">
                    <a:pos x="T4" y="T5"/>
                  </a:cxn>
                </a:cxnLst>
                <a:rect l="T9" t="T10" r="T11" b="T12"/>
                <a:pathLst>
                  <a:path w="138" h="66">
                    <a:moveTo>
                      <a:pt x="0" y="0"/>
                    </a:moveTo>
                    <a:lnTo>
                      <a:pt x="66" y="27"/>
                    </a:lnTo>
                    <a:lnTo>
                      <a:pt x="138" y="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751" name="Freeform 48">
                <a:extLst>
                  <a:ext uri="{FF2B5EF4-FFF2-40B4-BE49-F238E27FC236}">
                    <a16:creationId xmlns:a16="http://schemas.microsoft.com/office/drawing/2014/main" id="{AFC80BA2-189B-4E9E-8DA1-8433BD1633C7}"/>
                  </a:ext>
                </a:extLst>
              </p:cNvPr>
              <p:cNvSpPr>
                <a:spLocks/>
              </p:cNvSpPr>
              <p:nvPr/>
            </p:nvSpPr>
            <p:spPr bwMode="auto">
              <a:xfrm rot="3423405" flipH="1">
                <a:off x="1629" y="1374"/>
                <a:ext cx="16" cy="54"/>
              </a:xfrm>
              <a:custGeom>
                <a:avLst/>
                <a:gdLst>
                  <a:gd name="T0" fmla="*/ 23 w 70"/>
                  <a:gd name="T1" fmla="*/ 0 h 169"/>
                  <a:gd name="T2" fmla="*/ 53 w 70"/>
                  <a:gd name="T3" fmla="*/ 52 h 169"/>
                  <a:gd name="T4" fmla="*/ 69 w 70"/>
                  <a:gd name="T5" fmla="*/ 83 h 169"/>
                  <a:gd name="T6" fmla="*/ 70 w 70"/>
                  <a:gd name="T7" fmla="*/ 113 h 169"/>
                  <a:gd name="T8" fmla="*/ 58 w 70"/>
                  <a:gd name="T9" fmla="*/ 140 h 169"/>
                  <a:gd name="T10" fmla="*/ 27 w 70"/>
                  <a:gd name="T11" fmla="*/ 158 h 169"/>
                  <a:gd name="T12" fmla="*/ 0 w 70"/>
                  <a:gd name="T13" fmla="*/ 169 h 169"/>
                  <a:gd name="T14" fmla="*/ 0 60000 65536"/>
                  <a:gd name="T15" fmla="*/ 0 60000 65536"/>
                  <a:gd name="T16" fmla="*/ 0 60000 65536"/>
                  <a:gd name="T17" fmla="*/ 0 60000 65536"/>
                  <a:gd name="T18" fmla="*/ 0 60000 65536"/>
                  <a:gd name="T19" fmla="*/ 0 60000 65536"/>
                  <a:gd name="T20" fmla="*/ 0 60000 65536"/>
                  <a:gd name="T21" fmla="*/ 0 w 70"/>
                  <a:gd name="T22" fmla="*/ 0 h 169"/>
                  <a:gd name="T23" fmla="*/ 70 w 70"/>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169">
                    <a:moveTo>
                      <a:pt x="23" y="0"/>
                    </a:moveTo>
                    <a:lnTo>
                      <a:pt x="53" y="52"/>
                    </a:lnTo>
                    <a:lnTo>
                      <a:pt x="69" y="83"/>
                    </a:lnTo>
                    <a:lnTo>
                      <a:pt x="70" y="113"/>
                    </a:lnTo>
                    <a:lnTo>
                      <a:pt x="58" y="140"/>
                    </a:lnTo>
                    <a:lnTo>
                      <a:pt x="27" y="158"/>
                    </a:lnTo>
                    <a:lnTo>
                      <a:pt x="0" y="16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752" name="Freeform 49">
                <a:extLst>
                  <a:ext uri="{FF2B5EF4-FFF2-40B4-BE49-F238E27FC236}">
                    <a16:creationId xmlns:a16="http://schemas.microsoft.com/office/drawing/2014/main" id="{8BD1CD35-2F99-404E-8DEE-F0E39D966D64}"/>
                  </a:ext>
                </a:extLst>
              </p:cNvPr>
              <p:cNvSpPr>
                <a:spLocks/>
              </p:cNvSpPr>
              <p:nvPr/>
            </p:nvSpPr>
            <p:spPr bwMode="auto">
              <a:xfrm rot="3012925" flipH="1">
                <a:off x="1676" y="1190"/>
                <a:ext cx="13" cy="33"/>
              </a:xfrm>
              <a:custGeom>
                <a:avLst/>
                <a:gdLst>
                  <a:gd name="T0" fmla="*/ 0 w 50"/>
                  <a:gd name="T1" fmla="*/ 0 h 93"/>
                  <a:gd name="T2" fmla="*/ 0 w 50"/>
                  <a:gd name="T3" fmla="*/ 32 h 93"/>
                  <a:gd name="T4" fmla="*/ 6 w 50"/>
                  <a:gd name="T5" fmla="*/ 57 h 93"/>
                  <a:gd name="T6" fmla="*/ 25 w 50"/>
                  <a:gd name="T7" fmla="*/ 82 h 93"/>
                  <a:gd name="T8" fmla="*/ 50 w 50"/>
                  <a:gd name="T9" fmla="*/ 93 h 93"/>
                  <a:gd name="T10" fmla="*/ 0 60000 65536"/>
                  <a:gd name="T11" fmla="*/ 0 60000 65536"/>
                  <a:gd name="T12" fmla="*/ 0 60000 65536"/>
                  <a:gd name="T13" fmla="*/ 0 60000 65536"/>
                  <a:gd name="T14" fmla="*/ 0 60000 65536"/>
                  <a:gd name="T15" fmla="*/ 0 w 50"/>
                  <a:gd name="T16" fmla="*/ 0 h 93"/>
                  <a:gd name="T17" fmla="*/ 50 w 50"/>
                  <a:gd name="T18" fmla="*/ 93 h 93"/>
                </a:gdLst>
                <a:ahLst/>
                <a:cxnLst>
                  <a:cxn ang="T10">
                    <a:pos x="T0" y="T1"/>
                  </a:cxn>
                  <a:cxn ang="T11">
                    <a:pos x="T2" y="T3"/>
                  </a:cxn>
                  <a:cxn ang="T12">
                    <a:pos x="T4" y="T5"/>
                  </a:cxn>
                  <a:cxn ang="T13">
                    <a:pos x="T6" y="T7"/>
                  </a:cxn>
                  <a:cxn ang="T14">
                    <a:pos x="T8" y="T9"/>
                  </a:cxn>
                </a:cxnLst>
                <a:rect l="T15" t="T16" r="T17" b="T18"/>
                <a:pathLst>
                  <a:path w="50" h="93">
                    <a:moveTo>
                      <a:pt x="0" y="0"/>
                    </a:moveTo>
                    <a:lnTo>
                      <a:pt x="0" y="32"/>
                    </a:lnTo>
                    <a:lnTo>
                      <a:pt x="6" y="57"/>
                    </a:lnTo>
                    <a:lnTo>
                      <a:pt x="25" y="82"/>
                    </a:lnTo>
                    <a:lnTo>
                      <a:pt x="50" y="9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753" name="Freeform 50">
                <a:extLst>
                  <a:ext uri="{FF2B5EF4-FFF2-40B4-BE49-F238E27FC236}">
                    <a16:creationId xmlns:a16="http://schemas.microsoft.com/office/drawing/2014/main" id="{8E918E74-DA23-4B81-9195-42B979CED5E1}"/>
                  </a:ext>
                </a:extLst>
              </p:cNvPr>
              <p:cNvSpPr>
                <a:spLocks/>
              </p:cNvSpPr>
              <p:nvPr/>
            </p:nvSpPr>
            <p:spPr bwMode="auto">
              <a:xfrm rot="3892858" flipH="1">
                <a:off x="1736" y="1271"/>
                <a:ext cx="10" cy="25"/>
              </a:xfrm>
              <a:custGeom>
                <a:avLst/>
                <a:gdLst>
                  <a:gd name="T0" fmla="*/ 0 w 19"/>
                  <a:gd name="T1" fmla="*/ 0 h 43"/>
                  <a:gd name="T2" fmla="*/ 0 w 19"/>
                  <a:gd name="T3" fmla="*/ 14 h 43"/>
                  <a:gd name="T4" fmla="*/ 4 w 19"/>
                  <a:gd name="T5" fmla="*/ 28 h 43"/>
                  <a:gd name="T6" fmla="*/ 19 w 19"/>
                  <a:gd name="T7" fmla="*/ 43 h 43"/>
                  <a:gd name="T8" fmla="*/ 0 60000 65536"/>
                  <a:gd name="T9" fmla="*/ 0 60000 65536"/>
                  <a:gd name="T10" fmla="*/ 0 60000 65536"/>
                  <a:gd name="T11" fmla="*/ 0 60000 65536"/>
                  <a:gd name="T12" fmla="*/ 0 w 19"/>
                  <a:gd name="T13" fmla="*/ 0 h 43"/>
                  <a:gd name="T14" fmla="*/ 19 w 19"/>
                  <a:gd name="T15" fmla="*/ 43 h 43"/>
                </a:gdLst>
                <a:ahLst/>
                <a:cxnLst>
                  <a:cxn ang="T8">
                    <a:pos x="T0" y="T1"/>
                  </a:cxn>
                  <a:cxn ang="T9">
                    <a:pos x="T2" y="T3"/>
                  </a:cxn>
                  <a:cxn ang="T10">
                    <a:pos x="T4" y="T5"/>
                  </a:cxn>
                  <a:cxn ang="T11">
                    <a:pos x="T6" y="T7"/>
                  </a:cxn>
                </a:cxnLst>
                <a:rect l="T12" t="T13" r="T14" b="T15"/>
                <a:pathLst>
                  <a:path w="19" h="43">
                    <a:moveTo>
                      <a:pt x="0" y="0"/>
                    </a:moveTo>
                    <a:lnTo>
                      <a:pt x="0" y="14"/>
                    </a:lnTo>
                    <a:lnTo>
                      <a:pt x="4" y="28"/>
                    </a:lnTo>
                    <a:lnTo>
                      <a:pt x="19" y="4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9754" name="Group 51">
                <a:extLst>
                  <a:ext uri="{FF2B5EF4-FFF2-40B4-BE49-F238E27FC236}">
                    <a16:creationId xmlns:a16="http://schemas.microsoft.com/office/drawing/2014/main" id="{7766575D-6624-44CA-9E7C-FFFB22480750}"/>
                  </a:ext>
                </a:extLst>
              </p:cNvPr>
              <p:cNvGrpSpPr>
                <a:grpSpLocks/>
              </p:cNvGrpSpPr>
              <p:nvPr/>
            </p:nvGrpSpPr>
            <p:grpSpPr bwMode="auto">
              <a:xfrm rot="11405476" flipH="1">
                <a:off x="957" y="1115"/>
                <a:ext cx="261" cy="307"/>
                <a:chOff x="2457" y="2549"/>
                <a:chExt cx="557" cy="547"/>
              </a:xfrm>
            </p:grpSpPr>
            <p:sp>
              <p:nvSpPr>
                <p:cNvPr id="29757" name="Freeform 52">
                  <a:extLst>
                    <a:ext uri="{FF2B5EF4-FFF2-40B4-BE49-F238E27FC236}">
                      <a16:creationId xmlns:a16="http://schemas.microsoft.com/office/drawing/2014/main" id="{8A3B1CA1-60F1-45A0-9D46-3FA444EFFFDC}"/>
                    </a:ext>
                  </a:extLst>
                </p:cNvPr>
                <p:cNvSpPr>
                  <a:spLocks/>
                </p:cNvSpPr>
                <p:nvPr/>
              </p:nvSpPr>
              <p:spPr bwMode="auto">
                <a:xfrm>
                  <a:off x="2457" y="2549"/>
                  <a:ext cx="557" cy="547"/>
                </a:xfrm>
                <a:custGeom>
                  <a:avLst/>
                  <a:gdLst>
                    <a:gd name="T0" fmla="*/ 1112 w 1112"/>
                    <a:gd name="T1" fmla="*/ 140 h 1094"/>
                    <a:gd name="T2" fmla="*/ 1056 w 1112"/>
                    <a:gd name="T3" fmla="*/ 271 h 1094"/>
                    <a:gd name="T4" fmla="*/ 1017 w 1112"/>
                    <a:gd name="T5" fmla="*/ 373 h 1094"/>
                    <a:gd name="T6" fmla="*/ 971 w 1112"/>
                    <a:gd name="T7" fmla="*/ 476 h 1094"/>
                    <a:gd name="T8" fmla="*/ 943 w 1112"/>
                    <a:gd name="T9" fmla="*/ 588 h 1094"/>
                    <a:gd name="T10" fmla="*/ 924 w 1112"/>
                    <a:gd name="T11" fmla="*/ 702 h 1094"/>
                    <a:gd name="T12" fmla="*/ 905 w 1112"/>
                    <a:gd name="T13" fmla="*/ 814 h 1094"/>
                    <a:gd name="T14" fmla="*/ 905 w 1112"/>
                    <a:gd name="T15" fmla="*/ 916 h 1094"/>
                    <a:gd name="T16" fmla="*/ 905 w 1112"/>
                    <a:gd name="T17" fmla="*/ 1001 h 1094"/>
                    <a:gd name="T18" fmla="*/ 905 w 1112"/>
                    <a:gd name="T19" fmla="*/ 1038 h 1094"/>
                    <a:gd name="T20" fmla="*/ 242 w 1112"/>
                    <a:gd name="T21" fmla="*/ 1094 h 1094"/>
                    <a:gd name="T22" fmla="*/ 130 w 1112"/>
                    <a:gd name="T23" fmla="*/ 448 h 1094"/>
                    <a:gd name="T24" fmla="*/ 28 w 1112"/>
                    <a:gd name="T25" fmla="*/ 65 h 1094"/>
                    <a:gd name="T26" fmla="*/ 0 w 1112"/>
                    <a:gd name="T27" fmla="*/ 0 h 1094"/>
                    <a:gd name="T28" fmla="*/ 420 w 1112"/>
                    <a:gd name="T29" fmla="*/ 75 h 1094"/>
                    <a:gd name="T30" fmla="*/ 765 w 1112"/>
                    <a:gd name="T31" fmla="*/ 103 h 1094"/>
                    <a:gd name="T32" fmla="*/ 989 w 1112"/>
                    <a:gd name="T33" fmla="*/ 103 h 1094"/>
                    <a:gd name="T34" fmla="*/ 1112 w 1112"/>
                    <a:gd name="T35" fmla="*/ 140 h 1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12"/>
                    <a:gd name="T55" fmla="*/ 0 h 1094"/>
                    <a:gd name="T56" fmla="*/ 1112 w 1112"/>
                    <a:gd name="T57" fmla="*/ 1094 h 10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a:solidFill>
                    <a:srgbClr val="000000"/>
                  </a:solidFill>
                  <a:prstDash val="solid"/>
                  <a:round/>
                  <a:headEnd/>
                  <a:tailEnd/>
                </a:ln>
              </p:spPr>
              <p:txBody>
                <a:bodyPr/>
                <a:lstStyle/>
                <a:p>
                  <a:endParaRPr lang="en-US"/>
                </a:p>
              </p:txBody>
            </p:sp>
            <p:sp>
              <p:nvSpPr>
                <p:cNvPr id="29758" name="Oval 53">
                  <a:extLst>
                    <a:ext uri="{FF2B5EF4-FFF2-40B4-BE49-F238E27FC236}">
                      <a16:creationId xmlns:a16="http://schemas.microsoft.com/office/drawing/2014/main" id="{896B3A26-C376-4E00-9D3E-252E14ADA192}"/>
                    </a:ext>
                  </a:extLst>
                </p:cNvPr>
                <p:cNvSpPr>
                  <a:spLocks noChangeArrowheads="1"/>
                </p:cNvSpPr>
                <p:nvPr/>
              </p:nvSpPr>
              <p:spPr bwMode="auto">
                <a:xfrm>
                  <a:off x="2793" y="2961"/>
                  <a:ext cx="61" cy="70"/>
                </a:xfrm>
                <a:prstGeom prst="ellipse">
                  <a:avLst/>
                </a:prstGeom>
                <a:solidFill>
                  <a:srgbClr val="FFFFFF"/>
                </a:solidFill>
                <a:ln w="9525">
                  <a:solidFill>
                    <a:srgbClr val="000000"/>
                  </a:solidFill>
                  <a:round/>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sp>
            <p:nvSpPr>
              <p:cNvPr id="29755" name="Freeform 54">
                <a:extLst>
                  <a:ext uri="{FF2B5EF4-FFF2-40B4-BE49-F238E27FC236}">
                    <a16:creationId xmlns:a16="http://schemas.microsoft.com/office/drawing/2014/main" id="{6CBF6E04-0ED7-46C7-8E18-645E62F199B4}"/>
                  </a:ext>
                </a:extLst>
              </p:cNvPr>
              <p:cNvSpPr>
                <a:spLocks/>
              </p:cNvSpPr>
              <p:nvPr/>
            </p:nvSpPr>
            <p:spPr bwMode="auto">
              <a:xfrm rot="8068401" flipH="1">
                <a:off x="1546" y="1379"/>
                <a:ext cx="15" cy="10"/>
              </a:xfrm>
              <a:custGeom>
                <a:avLst/>
                <a:gdLst>
                  <a:gd name="T0" fmla="*/ 55 w 55"/>
                  <a:gd name="T1" fmla="*/ 33 h 33"/>
                  <a:gd name="T2" fmla="*/ 26 w 55"/>
                  <a:gd name="T3" fmla="*/ 22 h 33"/>
                  <a:gd name="T4" fmla="*/ 7 w 55"/>
                  <a:gd name="T5" fmla="*/ 8 h 33"/>
                  <a:gd name="T6" fmla="*/ 0 w 55"/>
                  <a:gd name="T7" fmla="*/ 0 h 33"/>
                  <a:gd name="T8" fmla="*/ 0 60000 65536"/>
                  <a:gd name="T9" fmla="*/ 0 60000 65536"/>
                  <a:gd name="T10" fmla="*/ 0 60000 65536"/>
                  <a:gd name="T11" fmla="*/ 0 60000 65536"/>
                  <a:gd name="T12" fmla="*/ 0 w 55"/>
                  <a:gd name="T13" fmla="*/ 0 h 33"/>
                  <a:gd name="T14" fmla="*/ 55 w 55"/>
                  <a:gd name="T15" fmla="*/ 33 h 33"/>
                </a:gdLst>
                <a:ahLst/>
                <a:cxnLst>
                  <a:cxn ang="T8">
                    <a:pos x="T0" y="T1"/>
                  </a:cxn>
                  <a:cxn ang="T9">
                    <a:pos x="T2" y="T3"/>
                  </a:cxn>
                  <a:cxn ang="T10">
                    <a:pos x="T4" y="T5"/>
                  </a:cxn>
                  <a:cxn ang="T11">
                    <a:pos x="T6" y="T7"/>
                  </a:cxn>
                </a:cxnLst>
                <a:rect l="T12" t="T13" r="T14" b="T15"/>
                <a:pathLst>
                  <a:path w="55" h="33">
                    <a:moveTo>
                      <a:pt x="55" y="33"/>
                    </a:moveTo>
                    <a:lnTo>
                      <a:pt x="26" y="22"/>
                    </a:lnTo>
                    <a:lnTo>
                      <a:pt x="7" y="8"/>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756" name="Freeform 55">
                <a:extLst>
                  <a:ext uri="{FF2B5EF4-FFF2-40B4-BE49-F238E27FC236}">
                    <a16:creationId xmlns:a16="http://schemas.microsoft.com/office/drawing/2014/main" id="{BBFA3042-A3BF-4537-9F02-42E295BF41F5}"/>
                  </a:ext>
                </a:extLst>
              </p:cNvPr>
              <p:cNvSpPr>
                <a:spLocks/>
              </p:cNvSpPr>
              <p:nvPr/>
            </p:nvSpPr>
            <p:spPr bwMode="auto">
              <a:xfrm rot="2668401" flipH="1">
                <a:off x="1554" y="1050"/>
                <a:ext cx="51" cy="32"/>
              </a:xfrm>
              <a:custGeom>
                <a:avLst/>
                <a:gdLst>
                  <a:gd name="T0" fmla="*/ 0 w 53"/>
                  <a:gd name="T1" fmla="*/ 0 h 34"/>
                  <a:gd name="T2" fmla="*/ 17 w 53"/>
                  <a:gd name="T3" fmla="*/ 8 h 34"/>
                  <a:gd name="T4" fmla="*/ 53 w 53"/>
                  <a:gd name="T5" fmla="*/ 34 h 34"/>
                  <a:gd name="T6" fmla="*/ 0 60000 65536"/>
                  <a:gd name="T7" fmla="*/ 0 60000 65536"/>
                  <a:gd name="T8" fmla="*/ 0 60000 65536"/>
                  <a:gd name="T9" fmla="*/ 0 w 53"/>
                  <a:gd name="T10" fmla="*/ 0 h 34"/>
                  <a:gd name="T11" fmla="*/ 53 w 53"/>
                  <a:gd name="T12" fmla="*/ 34 h 34"/>
                </a:gdLst>
                <a:ahLst/>
                <a:cxnLst>
                  <a:cxn ang="T6">
                    <a:pos x="T0" y="T1"/>
                  </a:cxn>
                  <a:cxn ang="T7">
                    <a:pos x="T2" y="T3"/>
                  </a:cxn>
                  <a:cxn ang="T8">
                    <a:pos x="T4" y="T5"/>
                  </a:cxn>
                </a:cxnLst>
                <a:rect l="T9" t="T10" r="T11" b="T12"/>
                <a:pathLst>
                  <a:path w="53" h="34">
                    <a:moveTo>
                      <a:pt x="0" y="0"/>
                    </a:moveTo>
                    <a:lnTo>
                      <a:pt x="17" y="8"/>
                    </a:lnTo>
                    <a:lnTo>
                      <a:pt x="53" y="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9748" name="AutoShape 56" descr="Denim">
              <a:extLst>
                <a:ext uri="{FF2B5EF4-FFF2-40B4-BE49-F238E27FC236}">
                  <a16:creationId xmlns:a16="http://schemas.microsoft.com/office/drawing/2014/main" id="{E1BCB89E-29C5-4A62-92A1-7EE6B8D986E9}"/>
                </a:ext>
              </a:extLst>
            </p:cNvPr>
            <p:cNvSpPr>
              <a:spLocks noChangeArrowheads="1"/>
            </p:cNvSpPr>
            <p:nvPr/>
          </p:nvSpPr>
          <p:spPr bwMode="auto">
            <a:xfrm rot="-914719" flipH="1" flipV="1">
              <a:off x="1200" y="4668"/>
              <a:ext cx="1344" cy="384"/>
            </a:xfrm>
            <a:prstGeom prst="parallelogram">
              <a:avLst>
                <a:gd name="adj" fmla="val 140729"/>
              </a:avLst>
            </a:prstGeom>
            <a:blipFill dpi="0" rotWithShape="1">
              <a:blip r:embed="rId3">
                <a:alphaModFix amt="62000"/>
              </a:blip>
              <a:srcRect/>
              <a:tile tx="0" ty="0" sx="100000" sy="100000" flip="none" algn="tl"/>
            </a:blipFill>
            <a:ln w="9525" algn="ctr">
              <a:solidFill>
                <a:srgbClr val="BEBEBE"/>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sp>
        <p:nvSpPr>
          <p:cNvPr id="88121" name="AutoShape 57">
            <a:extLst>
              <a:ext uri="{FF2B5EF4-FFF2-40B4-BE49-F238E27FC236}">
                <a16:creationId xmlns:a16="http://schemas.microsoft.com/office/drawing/2014/main" id="{E653C615-C36A-4C60-9B29-C7DF4CF09805}"/>
              </a:ext>
            </a:extLst>
          </p:cNvPr>
          <p:cNvSpPr>
            <a:spLocks noChangeArrowheads="1"/>
          </p:cNvSpPr>
          <p:nvPr/>
        </p:nvSpPr>
        <p:spPr bwMode="auto">
          <a:xfrm>
            <a:off x="5699760" y="4846320"/>
            <a:ext cx="742950" cy="1657350"/>
          </a:xfrm>
          <a:prstGeom prst="can">
            <a:avLst>
              <a:gd name="adj" fmla="val 39038"/>
            </a:avLst>
          </a:prstGeom>
          <a:gradFill rotWithShape="1">
            <a:gsLst>
              <a:gs pos="0">
                <a:srgbClr val="DDDDDD">
                  <a:alpha val="52000"/>
                </a:srgbClr>
              </a:gs>
              <a:gs pos="50000">
                <a:srgbClr val="DDDDDD">
                  <a:gamma/>
                  <a:tint val="0"/>
                  <a:invGamma/>
                </a:srgbClr>
              </a:gs>
              <a:gs pos="100000">
                <a:srgbClr val="DDDDDD">
                  <a:alpha val="52000"/>
                </a:srgbClr>
              </a:gs>
            </a:gsLst>
            <a:lin ang="0" scaled="1"/>
          </a:gradFill>
          <a:ln w="9525">
            <a:solidFill>
              <a:schemeClr val="bg2"/>
            </a:solidFill>
            <a:round/>
            <a:headEnd/>
            <a:tailEnd/>
          </a:ln>
          <a:effectLst/>
        </p:spPr>
        <p:txBody>
          <a:bodyPr wrap="none" anchor="ctr"/>
          <a:lstStyle/>
          <a:p>
            <a:pPr>
              <a:defRPr/>
            </a:pPr>
            <a:endParaRPr lang="en-US"/>
          </a:p>
        </p:txBody>
      </p:sp>
      <p:grpSp>
        <p:nvGrpSpPr>
          <p:cNvPr id="29714" name="Group 71">
            <a:extLst>
              <a:ext uri="{FF2B5EF4-FFF2-40B4-BE49-F238E27FC236}">
                <a16:creationId xmlns:a16="http://schemas.microsoft.com/office/drawing/2014/main" id="{1A0E3CC0-5113-447C-93D9-25A462853F08}"/>
              </a:ext>
            </a:extLst>
          </p:cNvPr>
          <p:cNvGrpSpPr>
            <a:grpSpLocks/>
          </p:cNvGrpSpPr>
          <p:nvPr/>
        </p:nvGrpSpPr>
        <p:grpSpPr bwMode="auto">
          <a:xfrm>
            <a:off x="5715000" y="5715000"/>
            <a:ext cx="685800" cy="649288"/>
            <a:chOff x="2496" y="3215"/>
            <a:chExt cx="383" cy="361"/>
          </a:xfrm>
        </p:grpSpPr>
        <p:pic>
          <p:nvPicPr>
            <p:cNvPr id="29745" name="Picture 60" descr="clock9zn">
              <a:extLst>
                <a:ext uri="{FF2B5EF4-FFF2-40B4-BE49-F238E27FC236}">
                  <a16:creationId xmlns:a16="http://schemas.microsoft.com/office/drawing/2014/main" id="{FA45F4EE-9D99-4A6B-B3A5-09946EEB2B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6728" t="19870" r="2618" b="28250"/>
            <a:stretch>
              <a:fillRect/>
            </a:stretch>
          </p:blipFill>
          <p:spPr bwMode="auto">
            <a:xfrm>
              <a:off x="2496" y="3215"/>
              <a:ext cx="383" cy="337"/>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9746" name="AutoShape 69">
              <a:extLst>
                <a:ext uri="{FF2B5EF4-FFF2-40B4-BE49-F238E27FC236}">
                  <a16:creationId xmlns:a16="http://schemas.microsoft.com/office/drawing/2014/main" id="{A493E4D3-65C9-40AA-BFE1-9652A3B6E0AD}"/>
                </a:ext>
              </a:extLst>
            </p:cNvPr>
            <p:cNvSpPr>
              <a:spLocks noChangeArrowheads="1"/>
            </p:cNvSpPr>
            <p:nvPr/>
          </p:nvSpPr>
          <p:spPr bwMode="auto">
            <a:xfrm flipV="1">
              <a:off x="2576" y="3528"/>
              <a:ext cx="240" cy="48"/>
            </a:xfrm>
            <a:custGeom>
              <a:avLst/>
              <a:gdLst>
                <a:gd name="T0" fmla="*/ 223 w 21600"/>
                <a:gd name="T1" fmla="*/ 24 h 21600"/>
                <a:gd name="T2" fmla="*/ 120 w 21600"/>
                <a:gd name="T3" fmla="*/ 48 h 21600"/>
                <a:gd name="T4" fmla="*/ 17 w 21600"/>
                <a:gd name="T5" fmla="*/ 24 h 21600"/>
                <a:gd name="T6" fmla="*/ 120 w 21600"/>
                <a:gd name="T7" fmla="*/ 0 h 21600"/>
                <a:gd name="T8" fmla="*/ 0 60000 65536"/>
                <a:gd name="T9" fmla="*/ 0 60000 65536"/>
                <a:gd name="T10" fmla="*/ 0 60000 65536"/>
                <a:gd name="T11" fmla="*/ 0 60000 65536"/>
                <a:gd name="T12" fmla="*/ 3330 w 21600"/>
                <a:gd name="T13" fmla="*/ 3150 h 21600"/>
                <a:gd name="T14" fmla="*/ 18270 w 21600"/>
                <a:gd name="T15" fmla="*/ 18450 h 21600"/>
              </a:gdLst>
              <a:ahLst/>
              <a:cxnLst>
                <a:cxn ang="T8">
                  <a:pos x="T0" y="T1"/>
                </a:cxn>
                <a:cxn ang="T9">
                  <a:pos x="T2" y="T3"/>
                </a:cxn>
                <a:cxn ang="T10">
                  <a:pos x="T4" y="T5"/>
                </a:cxn>
                <a:cxn ang="T11">
                  <a:pos x="T6" y="T7"/>
                </a:cxn>
              </a:cxnLst>
              <a:rect l="T12" t="T13" r="T14" b="T15"/>
              <a:pathLst>
                <a:path w="21600" h="21600">
                  <a:moveTo>
                    <a:pt x="0" y="0"/>
                  </a:moveTo>
                  <a:lnTo>
                    <a:pt x="3057" y="21600"/>
                  </a:lnTo>
                  <a:lnTo>
                    <a:pt x="18543" y="21600"/>
                  </a:lnTo>
                  <a:lnTo>
                    <a:pt x="21600" y="0"/>
                  </a:lnTo>
                  <a:close/>
                </a:path>
              </a:pathLst>
            </a:custGeom>
            <a:solidFill>
              <a:schemeClr val="tx1"/>
            </a:solidFill>
            <a:ln w="9525" algn="ctr">
              <a:solidFill>
                <a:srgbClr val="000000"/>
              </a:solidFill>
              <a:miter lim="800000"/>
              <a:headEnd/>
              <a:tailEnd/>
            </a:ln>
          </p:spPr>
          <p:txBody>
            <a:bodyPr wrap="none" anchor="ctr"/>
            <a:lstStyle/>
            <a:p>
              <a:endParaRPr lang="en-US"/>
            </a:p>
          </p:txBody>
        </p:sp>
      </p:grpSp>
      <p:grpSp>
        <p:nvGrpSpPr>
          <p:cNvPr id="11" name="Group 10">
            <a:extLst>
              <a:ext uri="{FF2B5EF4-FFF2-40B4-BE49-F238E27FC236}">
                <a16:creationId xmlns:a16="http://schemas.microsoft.com/office/drawing/2014/main" id="{3F70E857-9B17-41FE-B6F0-4A87368ABD46}"/>
              </a:ext>
            </a:extLst>
          </p:cNvPr>
          <p:cNvGrpSpPr>
            <a:grpSpLocks/>
          </p:cNvGrpSpPr>
          <p:nvPr/>
        </p:nvGrpSpPr>
        <p:grpSpPr bwMode="auto">
          <a:xfrm>
            <a:off x="5943600" y="5867400"/>
            <a:ext cx="381000" cy="368300"/>
            <a:chOff x="4516" y="2889"/>
            <a:chExt cx="1140" cy="1140"/>
          </a:xfrm>
        </p:grpSpPr>
        <p:sp>
          <p:nvSpPr>
            <p:cNvPr id="29742" name="Line 11">
              <a:extLst>
                <a:ext uri="{FF2B5EF4-FFF2-40B4-BE49-F238E27FC236}">
                  <a16:creationId xmlns:a16="http://schemas.microsoft.com/office/drawing/2014/main" id="{C956D2DF-C2EE-4645-A648-7FF2237194B7}"/>
                </a:ext>
              </a:extLst>
            </p:cNvPr>
            <p:cNvSpPr>
              <a:spLocks noChangeShapeType="1"/>
            </p:cNvSpPr>
            <p:nvPr/>
          </p:nvSpPr>
          <p:spPr bwMode="auto">
            <a:xfrm flipV="1">
              <a:off x="5084" y="2963"/>
              <a:ext cx="0" cy="499"/>
            </a:xfrm>
            <a:prstGeom prst="line">
              <a:avLst/>
            </a:prstGeom>
            <a:noFill/>
            <a:ln w="12700">
              <a:solidFill>
                <a:srgbClr val="990000"/>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8076" name="Oval 12">
              <a:extLst>
                <a:ext uri="{FF2B5EF4-FFF2-40B4-BE49-F238E27FC236}">
                  <a16:creationId xmlns:a16="http://schemas.microsoft.com/office/drawing/2014/main" id="{6D49CF40-B899-4FB5-9EFC-35EA7C882048}"/>
                </a:ext>
              </a:extLst>
            </p:cNvPr>
            <p:cNvSpPr>
              <a:spLocks noChangeArrowheads="1"/>
            </p:cNvSpPr>
            <p:nvPr/>
          </p:nvSpPr>
          <p:spPr bwMode="auto">
            <a:xfrm flipV="1">
              <a:off x="5010" y="3385"/>
              <a:ext cx="152" cy="147"/>
            </a:xfrm>
            <a:prstGeom prst="ellipse">
              <a:avLst/>
            </a:prstGeom>
            <a:solidFill>
              <a:srgbClr val="FF0066"/>
            </a:solidFill>
            <a:ln w="6350">
              <a:solidFill>
                <a:srgbClr val="990000"/>
              </a:solidFill>
              <a:round/>
              <a:headEnd type="none" w="sm" len="sm"/>
              <a:tailEnd/>
            </a:ln>
            <a:effectLst/>
          </p:spPr>
          <p:txBody>
            <a:bodyPr rot="10800000" wrap="none" anchor="ctr"/>
            <a:lstStyle/>
            <a:p>
              <a:pPr>
                <a:defRPr/>
              </a:pPr>
              <a:endParaRPr lang="en-US">
                <a:effectLst>
                  <a:outerShdw blurRad="38100" dist="38100" dir="2700000" algn="tl">
                    <a:srgbClr val="FFFFFF"/>
                  </a:outerShdw>
                </a:effectLst>
              </a:endParaRPr>
            </a:p>
          </p:txBody>
        </p:sp>
        <p:sp>
          <p:nvSpPr>
            <p:cNvPr id="29744" name="Oval 13">
              <a:extLst>
                <a:ext uri="{FF2B5EF4-FFF2-40B4-BE49-F238E27FC236}">
                  <a16:creationId xmlns:a16="http://schemas.microsoft.com/office/drawing/2014/main" id="{579093FE-9E7B-4A63-A19F-A591494967AC}"/>
                </a:ext>
              </a:extLst>
            </p:cNvPr>
            <p:cNvSpPr>
              <a:spLocks noChangeArrowheads="1"/>
            </p:cNvSpPr>
            <p:nvPr/>
          </p:nvSpPr>
          <p:spPr bwMode="auto">
            <a:xfrm flipV="1">
              <a:off x="4516" y="2889"/>
              <a:ext cx="1140" cy="114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type="none" w="sm" len="sm"/>
                  <a:tailEnd/>
                </a14:hiddenLine>
              </a:ext>
            </a:extLst>
          </p:spPr>
          <p:txBody>
            <a:bodyPr rot="10800000"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grpSp>
        <p:nvGrpSpPr>
          <p:cNvPr id="12" name="Group 88">
            <a:extLst>
              <a:ext uri="{FF2B5EF4-FFF2-40B4-BE49-F238E27FC236}">
                <a16:creationId xmlns:a16="http://schemas.microsoft.com/office/drawing/2014/main" id="{FB4455D6-9F69-4242-9571-65D87212EA01}"/>
              </a:ext>
            </a:extLst>
          </p:cNvPr>
          <p:cNvGrpSpPr>
            <a:grpSpLocks/>
          </p:cNvGrpSpPr>
          <p:nvPr/>
        </p:nvGrpSpPr>
        <p:grpSpPr bwMode="auto">
          <a:xfrm>
            <a:off x="5897563" y="3429000"/>
            <a:ext cx="419100" cy="1485900"/>
            <a:chOff x="2448" y="2784"/>
            <a:chExt cx="264" cy="936"/>
          </a:xfrm>
        </p:grpSpPr>
        <p:sp>
          <p:nvSpPr>
            <p:cNvPr id="29733" name="Arc 73">
              <a:extLst>
                <a:ext uri="{FF2B5EF4-FFF2-40B4-BE49-F238E27FC236}">
                  <a16:creationId xmlns:a16="http://schemas.microsoft.com/office/drawing/2014/main" id="{E00AF964-149A-4B82-88FF-0EBD62208503}"/>
                </a:ext>
              </a:extLst>
            </p:cNvPr>
            <p:cNvSpPr>
              <a:spLocks/>
            </p:cNvSpPr>
            <p:nvPr/>
          </p:nvSpPr>
          <p:spPr bwMode="auto">
            <a:xfrm rot="-5400000">
              <a:off x="2556" y="2913"/>
              <a:ext cx="48" cy="240"/>
            </a:xfrm>
            <a:custGeom>
              <a:avLst/>
              <a:gdLst>
                <a:gd name="T0" fmla="*/ 10 w 21600"/>
                <a:gd name="T1" fmla="*/ 0 h 42697"/>
                <a:gd name="T2" fmla="*/ 1 w 21600"/>
                <a:gd name="T3" fmla="*/ 240 h 42697"/>
                <a:gd name="T4" fmla="*/ 0 w 21600"/>
                <a:gd name="T5" fmla="*/ 119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9734" name="Arc 74">
              <a:extLst>
                <a:ext uri="{FF2B5EF4-FFF2-40B4-BE49-F238E27FC236}">
                  <a16:creationId xmlns:a16="http://schemas.microsoft.com/office/drawing/2014/main" id="{33430299-1D3A-45D9-8DBA-121639A09693}"/>
                </a:ext>
              </a:extLst>
            </p:cNvPr>
            <p:cNvSpPr>
              <a:spLocks/>
            </p:cNvSpPr>
            <p:nvPr/>
          </p:nvSpPr>
          <p:spPr bwMode="auto">
            <a:xfrm rot="-5400000">
              <a:off x="2556" y="2676"/>
              <a:ext cx="48" cy="264"/>
            </a:xfrm>
            <a:custGeom>
              <a:avLst/>
              <a:gdLst>
                <a:gd name="T0" fmla="*/ 10 w 21600"/>
                <a:gd name="T1" fmla="*/ 0 h 42697"/>
                <a:gd name="T2" fmla="*/ 1 w 21600"/>
                <a:gd name="T3" fmla="*/ 264 h 42697"/>
                <a:gd name="T4" fmla="*/ 0 w 21600"/>
                <a:gd name="T5" fmla="*/ 130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9735" name="Arc 75">
              <a:extLst>
                <a:ext uri="{FF2B5EF4-FFF2-40B4-BE49-F238E27FC236}">
                  <a16:creationId xmlns:a16="http://schemas.microsoft.com/office/drawing/2014/main" id="{5E31AA24-2349-4C73-B0D2-525852DF4D99}"/>
                </a:ext>
              </a:extLst>
            </p:cNvPr>
            <p:cNvSpPr>
              <a:spLocks/>
            </p:cNvSpPr>
            <p:nvPr/>
          </p:nvSpPr>
          <p:spPr bwMode="auto">
            <a:xfrm rot="-5400000">
              <a:off x="2556" y="3162"/>
              <a:ext cx="48" cy="192"/>
            </a:xfrm>
            <a:custGeom>
              <a:avLst/>
              <a:gdLst>
                <a:gd name="T0" fmla="*/ 10 w 21600"/>
                <a:gd name="T1" fmla="*/ 0 h 42697"/>
                <a:gd name="T2" fmla="*/ 1 w 21600"/>
                <a:gd name="T3" fmla="*/ 192 h 42697"/>
                <a:gd name="T4" fmla="*/ 0 w 21600"/>
                <a:gd name="T5" fmla="*/ 95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9736" name="Arc 76">
              <a:extLst>
                <a:ext uri="{FF2B5EF4-FFF2-40B4-BE49-F238E27FC236}">
                  <a16:creationId xmlns:a16="http://schemas.microsoft.com/office/drawing/2014/main" id="{E42BB5E0-36F9-4C4D-8AF7-1DE99B141A8C}"/>
                </a:ext>
              </a:extLst>
            </p:cNvPr>
            <p:cNvSpPr>
              <a:spLocks/>
            </p:cNvSpPr>
            <p:nvPr/>
          </p:nvSpPr>
          <p:spPr bwMode="auto">
            <a:xfrm rot="-5400000">
              <a:off x="2556" y="2800"/>
              <a:ext cx="48" cy="240"/>
            </a:xfrm>
            <a:custGeom>
              <a:avLst/>
              <a:gdLst>
                <a:gd name="T0" fmla="*/ 10 w 21600"/>
                <a:gd name="T1" fmla="*/ 0 h 42697"/>
                <a:gd name="T2" fmla="*/ 1 w 21600"/>
                <a:gd name="T3" fmla="*/ 240 h 42697"/>
                <a:gd name="T4" fmla="*/ 0 w 21600"/>
                <a:gd name="T5" fmla="*/ 119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9737" name="Arc 77">
              <a:extLst>
                <a:ext uri="{FF2B5EF4-FFF2-40B4-BE49-F238E27FC236}">
                  <a16:creationId xmlns:a16="http://schemas.microsoft.com/office/drawing/2014/main" id="{D9F705C7-0633-4E3A-9311-F596E399E54A}"/>
                </a:ext>
              </a:extLst>
            </p:cNvPr>
            <p:cNvSpPr>
              <a:spLocks/>
            </p:cNvSpPr>
            <p:nvPr/>
          </p:nvSpPr>
          <p:spPr bwMode="auto">
            <a:xfrm rot="-5400000">
              <a:off x="2556" y="3411"/>
              <a:ext cx="48" cy="144"/>
            </a:xfrm>
            <a:custGeom>
              <a:avLst/>
              <a:gdLst>
                <a:gd name="T0" fmla="*/ 10 w 21600"/>
                <a:gd name="T1" fmla="*/ 0 h 42697"/>
                <a:gd name="T2" fmla="*/ 1 w 21600"/>
                <a:gd name="T3" fmla="*/ 144 h 42697"/>
                <a:gd name="T4" fmla="*/ 0 w 21600"/>
                <a:gd name="T5" fmla="*/ 71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9738" name="Arc 78">
              <a:extLst>
                <a:ext uri="{FF2B5EF4-FFF2-40B4-BE49-F238E27FC236}">
                  <a16:creationId xmlns:a16="http://schemas.microsoft.com/office/drawing/2014/main" id="{B55997E4-989A-4303-8F7B-E20DBA2AC265}"/>
                </a:ext>
              </a:extLst>
            </p:cNvPr>
            <p:cNvSpPr>
              <a:spLocks/>
            </p:cNvSpPr>
            <p:nvPr/>
          </p:nvSpPr>
          <p:spPr bwMode="auto">
            <a:xfrm rot="-5400000">
              <a:off x="2546" y="3520"/>
              <a:ext cx="67" cy="132"/>
            </a:xfrm>
            <a:custGeom>
              <a:avLst/>
              <a:gdLst>
                <a:gd name="T0" fmla="*/ 14 w 21600"/>
                <a:gd name="T1" fmla="*/ 0 h 42697"/>
                <a:gd name="T2" fmla="*/ 1 w 21600"/>
                <a:gd name="T3" fmla="*/ 132 h 42697"/>
                <a:gd name="T4" fmla="*/ 0 w 21600"/>
                <a:gd name="T5" fmla="*/ 65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9739" name="Arc 85">
              <a:extLst>
                <a:ext uri="{FF2B5EF4-FFF2-40B4-BE49-F238E27FC236}">
                  <a16:creationId xmlns:a16="http://schemas.microsoft.com/office/drawing/2014/main" id="{F2144B11-DCDA-4406-8A04-1CB1270D33AF}"/>
                </a:ext>
              </a:extLst>
            </p:cNvPr>
            <p:cNvSpPr>
              <a:spLocks/>
            </p:cNvSpPr>
            <p:nvPr/>
          </p:nvSpPr>
          <p:spPr bwMode="auto">
            <a:xfrm rot="-5400000">
              <a:off x="2556" y="3286"/>
              <a:ext cx="48" cy="168"/>
            </a:xfrm>
            <a:custGeom>
              <a:avLst/>
              <a:gdLst>
                <a:gd name="T0" fmla="*/ 10 w 21600"/>
                <a:gd name="T1" fmla="*/ 0 h 42697"/>
                <a:gd name="T2" fmla="*/ 1 w 21600"/>
                <a:gd name="T3" fmla="*/ 168 h 42697"/>
                <a:gd name="T4" fmla="*/ 0 w 21600"/>
                <a:gd name="T5" fmla="*/ 83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9740" name="Arc 86">
              <a:extLst>
                <a:ext uri="{FF2B5EF4-FFF2-40B4-BE49-F238E27FC236}">
                  <a16:creationId xmlns:a16="http://schemas.microsoft.com/office/drawing/2014/main" id="{CDE803E8-B199-462F-9198-991A9D8B29D5}"/>
                </a:ext>
              </a:extLst>
            </p:cNvPr>
            <p:cNvSpPr>
              <a:spLocks/>
            </p:cNvSpPr>
            <p:nvPr/>
          </p:nvSpPr>
          <p:spPr bwMode="auto">
            <a:xfrm rot="-5400000">
              <a:off x="2556" y="3048"/>
              <a:ext cx="48" cy="194"/>
            </a:xfrm>
            <a:custGeom>
              <a:avLst/>
              <a:gdLst>
                <a:gd name="T0" fmla="*/ 0 w 23818"/>
                <a:gd name="T1" fmla="*/ 1 h 43196"/>
                <a:gd name="T2" fmla="*/ 5 w 23818"/>
                <a:gd name="T3" fmla="*/ 194 h 43196"/>
                <a:gd name="T4" fmla="*/ 4 w 23818"/>
                <a:gd name="T5" fmla="*/ 97 h 43196"/>
                <a:gd name="T6" fmla="*/ 0 60000 65536"/>
                <a:gd name="T7" fmla="*/ 0 60000 65536"/>
                <a:gd name="T8" fmla="*/ 0 60000 65536"/>
                <a:gd name="T9" fmla="*/ 0 w 23818"/>
                <a:gd name="T10" fmla="*/ 0 h 43196"/>
                <a:gd name="T11" fmla="*/ 23818 w 23818"/>
                <a:gd name="T12" fmla="*/ 43196 h 43196"/>
              </a:gdLst>
              <a:ahLst/>
              <a:cxnLst>
                <a:cxn ang="T6">
                  <a:pos x="T0" y="T1"/>
                </a:cxn>
                <a:cxn ang="T7">
                  <a:pos x="T2" y="T3"/>
                </a:cxn>
                <a:cxn ang="T8">
                  <a:pos x="T4" y="T5"/>
                </a:cxn>
              </a:cxnLst>
              <a:rect l="T9" t="T10" r="T11" b="T12"/>
              <a:pathLst>
                <a:path w="23818" h="43196" fill="none" extrusionOk="0">
                  <a:moveTo>
                    <a:pt x="0" y="114"/>
                  </a:moveTo>
                  <a:cubicBezTo>
                    <a:pt x="736" y="38"/>
                    <a:pt x="1477" y="-1"/>
                    <a:pt x="2218" y="0"/>
                  </a:cubicBezTo>
                  <a:cubicBezTo>
                    <a:pt x="14147" y="0"/>
                    <a:pt x="23818" y="9670"/>
                    <a:pt x="23818" y="21600"/>
                  </a:cubicBezTo>
                  <a:cubicBezTo>
                    <a:pt x="23818" y="33366"/>
                    <a:pt x="14400" y="42967"/>
                    <a:pt x="2636" y="43195"/>
                  </a:cubicBezTo>
                </a:path>
                <a:path w="23818" h="43196" stroke="0" extrusionOk="0">
                  <a:moveTo>
                    <a:pt x="0" y="114"/>
                  </a:moveTo>
                  <a:cubicBezTo>
                    <a:pt x="736" y="38"/>
                    <a:pt x="1477" y="-1"/>
                    <a:pt x="2218" y="0"/>
                  </a:cubicBezTo>
                  <a:cubicBezTo>
                    <a:pt x="14147" y="0"/>
                    <a:pt x="23818" y="9670"/>
                    <a:pt x="23818" y="21600"/>
                  </a:cubicBezTo>
                  <a:cubicBezTo>
                    <a:pt x="23818" y="33366"/>
                    <a:pt x="14400" y="42967"/>
                    <a:pt x="2636" y="43195"/>
                  </a:cubicBezTo>
                  <a:lnTo>
                    <a:pt x="2218"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9741" name="Arc 87">
              <a:extLst>
                <a:ext uri="{FF2B5EF4-FFF2-40B4-BE49-F238E27FC236}">
                  <a16:creationId xmlns:a16="http://schemas.microsoft.com/office/drawing/2014/main" id="{99755FC5-B25E-498A-A58B-02C1A2C4B080}"/>
                </a:ext>
              </a:extLst>
            </p:cNvPr>
            <p:cNvSpPr>
              <a:spLocks/>
            </p:cNvSpPr>
            <p:nvPr/>
          </p:nvSpPr>
          <p:spPr bwMode="auto">
            <a:xfrm rot="-5400000">
              <a:off x="2556" y="3648"/>
              <a:ext cx="48" cy="96"/>
            </a:xfrm>
            <a:custGeom>
              <a:avLst/>
              <a:gdLst>
                <a:gd name="T0" fmla="*/ 10 w 21600"/>
                <a:gd name="T1" fmla="*/ 0 h 42697"/>
                <a:gd name="T2" fmla="*/ 1 w 21600"/>
                <a:gd name="T3" fmla="*/ 96 h 42697"/>
                <a:gd name="T4" fmla="*/ 0 w 21600"/>
                <a:gd name="T5" fmla="*/ 47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3" name="Group 89">
            <a:extLst>
              <a:ext uri="{FF2B5EF4-FFF2-40B4-BE49-F238E27FC236}">
                <a16:creationId xmlns:a16="http://schemas.microsoft.com/office/drawing/2014/main" id="{7C33248E-38B0-48A7-9F4F-6AA3F74B9CD9}"/>
              </a:ext>
            </a:extLst>
          </p:cNvPr>
          <p:cNvGrpSpPr>
            <a:grpSpLocks/>
          </p:cNvGrpSpPr>
          <p:nvPr/>
        </p:nvGrpSpPr>
        <p:grpSpPr bwMode="auto">
          <a:xfrm rot="5400000">
            <a:off x="6858000" y="2590800"/>
            <a:ext cx="419100" cy="1485900"/>
            <a:chOff x="2448" y="2784"/>
            <a:chExt cx="264" cy="936"/>
          </a:xfrm>
        </p:grpSpPr>
        <p:sp>
          <p:nvSpPr>
            <p:cNvPr id="29724" name="Arc 90">
              <a:extLst>
                <a:ext uri="{FF2B5EF4-FFF2-40B4-BE49-F238E27FC236}">
                  <a16:creationId xmlns:a16="http://schemas.microsoft.com/office/drawing/2014/main" id="{8225AC11-6630-4219-A62C-57FD6772B409}"/>
                </a:ext>
              </a:extLst>
            </p:cNvPr>
            <p:cNvSpPr>
              <a:spLocks/>
            </p:cNvSpPr>
            <p:nvPr/>
          </p:nvSpPr>
          <p:spPr bwMode="auto">
            <a:xfrm rot="-5400000">
              <a:off x="2556" y="2913"/>
              <a:ext cx="48" cy="240"/>
            </a:xfrm>
            <a:custGeom>
              <a:avLst/>
              <a:gdLst>
                <a:gd name="T0" fmla="*/ 10 w 21600"/>
                <a:gd name="T1" fmla="*/ 0 h 42697"/>
                <a:gd name="T2" fmla="*/ 1 w 21600"/>
                <a:gd name="T3" fmla="*/ 240 h 42697"/>
                <a:gd name="T4" fmla="*/ 0 w 21600"/>
                <a:gd name="T5" fmla="*/ 119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9725" name="Arc 91">
              <a:extLst>
                <a:ext uri="{FF2B5EF4-FFF2-40B4-BE49-F238E27FC236}">
                  <a16:creationId xmlns:a16="http://schemas.microsoft.com/office/drawing/2014/main" id="{BEF771CE-1CEA-49E3-80CC-79EFCBE74A9A}"/>
                </a:ext>
              </a:extLst>
            </p:cNvPr>
            <p:cNvSpPr>
              <a:spLocks/>
            </p:cNvSpPr>
            <p:nvPr/>
          </p:nvSpPr>
          <p:spPr bwMode="auto">
            <a:xfrm rot="-5400000">
              <a:off x="2556" y="2676"/>
              <a:ext cx="48" cy="264"/>
            </a:xfrm>
            <a:custGeom>
              <a:avLst/>
              <a:gdLst>
                <a:gd name="T0" fmla="*/ 10 w 21600"/>
                <a:gd name="T1" fmla="*/ 0 h 42697"/>
                <a:gd name="T2" fmla="*/ 1 w 21600"/>
                <a:gd name="T3" fmla="*/ 264 h 42697"/>
                <a:gd name="T4" fmla="*/ 0 w 21600"/>
                <a:gd name="T5" fmla="*/ 130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9726" name="Arc 92">
              <a:extLst>
                <a:ext uri="{FF2B5EF4-FFF2-40B4-BE49-F238E27FC236}">
                  <a16:creationId xmlns:a16="http://schemas.microsoft.com/office/drawing/2014/main" id="{FAFE2459-487C-4FB0-A62C-422E19248C5D}"/>
                </a:ext>
              </a:extLst>
            </p:cNvPr>
            <p:cNvSpPr>
              <a:spLocks/>
            </p:cNvSpPr>
            <p:nvPr/>
          </p:nvSpPr>
          <p:spPr bwMode="auto">
            <a:xfrm rot="-5400000">
              <a:off x="2556" y="3162"/>
              <a:ext cx="48" cy="192"/>
            </a:xfrm>
            <a:custGeom>
              <a:avLst/>
              <a:gdLst>
                <a:gd name="T0" fmla="*/ 10 w 21600"/>
                <a:gd name="T1" fmla="*/ 0 h 42697"/>
                <a:gd name="T2" fmla="*/ 1 w 21600"/>
                <a:gd name="T3" fmla="*/ 192 h 42697"/>
                <a:gd name="T4" fmla="*/ 0 w 21600"/>
                <a:gd name="T5" fmla="*/ 95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9727" name="Arc 93">
              <a:extLst>
                <a:ext uri="{FF2B5EF4-FFF2-40B4-BE49-F238E27FC236}">
                  <a16:creationId xmlns:a16="http://schemas.microsoft.com/office/drawing/2014/main" id="{CEEF322B-F9CE-457D-926B-201746F3FE82}"/>
                </a:ext>
              </a:extLst>
            </p:cNvPr>
            <p:cNvSpPr>
              <a:spLocks/>
            </p:cNvSpPr>
            <p:nvPr/>
          </p:nvSpPr>
          <p:spPr bwMode="auto">
            <a:xfrm rot="-5400000">
              <a:off x="2556" y="2800"/>
              <a:ext cx="48" cy="240"/>
            </a:xfrm>
            <a:custGeom>
              <a:avLst/>
              <a:gdLst>
                <a:gd name="T0" fmla="*/ 10 w 21600"/>
                <a:gd name="T1" fmla="*/ 0 h 42697"/>
                <a:gd name="T2" fmla="*/ 1 w 21600"/>
                <a:gd name="T3" fmla="*/ 240 h 42697"/>
                <a:gd name="T4" fmla="*/ 0 w 21600"/>
                <a:gd name="T5" fmla="*/ 119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9728" name="Arc 94">
              <a:extLst>
                <a:ext uri="{FF2B5EF4-FFF2-40B4-BE49-F238E27FC236}">
                  <a16:creationId xmlns:a16="http://schemas.microsoft.com/office/drawing/2014/main" id="{0B14BFCD-3B12-46FB-8628-20EC0E1BEF6A}"/>
                </a:ext>
              </a:extLst>
            </p:cNvPr>
            <p:cNvSpPr>
              <a:spLocks/>
            </p:cNvSpPr>
            <p:nvPr/>
          </p:nvSpPr>
          <p:spPr bwMode="auto">
            <a:xfrm rot="-5400000">
              <a:off x="2556" y="3411"/>
              <a:ext cx="48" cy="144"/>
            </a:xfrm>
            <a:custGeom>
              <a:avLst/>
              <a:gdLst>
                <a:gd name="T0" fmla="*/ 10 w 21600"/>
                <a:gd name="T1" fmla="*/ 0 h 42697"/>
                <a:gd name="T2" fmla="*/ 1 w 21600"/>
                <a:gd name="T3" fmla="*/ 144 h 42697"/>
                <a:gd name="T4" fmla="*/ 0 w 21600"/>
                <a:gd name="T5" fmla="*/ 71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9729" name="Arc 95">
              <a:extLst>
                <a:ext uri="{FF2B5EF4-FFF2-40B4-BE49-F238E27FC236}">
                  <a16:creationId xmlns:a16="http://schemas.microsoft.com/office/drawing/2014/main" id="{BAA4E6F2-5579-4874-9FF5-06FB4D3534AA}"/>
                </a:ext>
              </a:extLst>
            </p:cNvPr>
            <p:cNvSpPr>
              <a:spLocks/>
            </p:cNvSpPr>
            <p:nvPr/>
          </p:nvSpPr>
          <p:spPr bwMode="auto">
            <a:xfrm rot="-5400000">
              <a:off x="2546" y="3520"/>
              <a:ext cx="67" cy="132"/>
            </a:xfrm>
            <a:custGeom>
              <a:avLst/>
              <a:gdLst>
                <a:gd name="T0" fmla="*/ 14 w 21600"/>
                <a:gd name="T1" fmla="*/ 0 h 42697"/>
                <a:gd name="T2" fmla="*/ 1 w 21600"/>
                <a:gd name="T3" fmla="*/ 132 h 42697"/>
                <a:gd name="T4" fmla="*/ 0 w 21600"/>
                <a:gd name="T5" fmla="*/ 65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9730" name="Arc 96">
              <a:extLst>
                <a:ext uri="{FF2B5EF4-FFF2-40B4-BE49-F238E27FC236}">
                  <a16:creationId xmlns:a16="http://schemas.microsoft.com/office/drawing/2014/main" id="{01CC5C38-9C48-4B4B-87D3-4E134677D92F}"/>
                </a:ext>
              </a:extLst>
            </p:cNvPr>
            <p:cNvSpPr>
              <a:spLocks/>
            </p:cNvSpPr>
            <p:nvPr/>
          </p:nvSpPr>
          <p:spPr bwMode="auto">
            <a:xfrm rot="-5400000">
              <a:off x="2556" y="3286"/>
              <a:ext cx="48" cy="168"/>
            </a:xfrm>
            <a:custGeom>
              <a:avLst/>
              <a:gdLst>
                <a:gd name="T0" fmla="*/ 10 w 21600"/>
                <a:gd name="T1" fmla="*/ 0 h 42697"/>
                <a:gd name="T2" fmla="*/ 1 w 21600"/>
                <a:gd name="T3" fmla="*/ 168 h 42697"/>
                <a:gd name="T4" fmla="*/ 0 w 21600"/>
                <a:gd name="T5" fmla="*/ 83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9731" name="Arc 97">
              <a:extLst>
                <a:ext uri="{FF2B5EF4-FFF2-40B4-BE49-F238E27FC236}">
                  <a16:creationId xmlns:a16="http://schemas.microsoft.com/office/drawing/2014/main" id="{B33A7499-1804-46F4-B0EB-64288AE96734}"/>
                </a:ext>
              </a:extLst>
            </p:cNvPr>
            <p:cNvSpPr>
              <a:spLocks/>
            </p:cNvSpPr>
            <p:nvPr/>
          </p:nvSpPr>
          <p:spPr bwMode="auto">
            <a:xfrm rot="-5400000">
              <a:off x="2556" y="3048"/>
              <a:ext cx="48" cy="194"/>
            </a:xfrm>
            <a:custGeom>
              <a:avLst/>
              <a:gdLst>
                <a:gd name="T0" fmla="*/ 0 w 23818"/>
                <a:gd name="T1" fmla="*/ 1 h 43196"/>
                <a:gd name="T2" fmla="*/ 5 w 23818"/>
                <a:gd name="T3" fmla="*/ 194 h 43196"/>
                <a:gd name="T4" fmla="*/ 4 w 23818"/>
                <a:gd name="T5" fmla="*/ 97 h 43196"/>
                <a:gd name="T6" fmla="*/ 0 60000 65536"/>
                <a:gd name="T7" fmla="*/ 0 60000 65536"/>
                <a:gd name="T8" fmla="*/ 0 60000 65536"/>
                <a:gd name="T9" fmla="*/ 0 w 23818"/>
                <a:gd name="T10" fmla="*/ 0 h 43196"/>
                <a:gd name="T11" fmla="*/ 23818 w 23818"/>
                <a:gd name="T12" fmla="*/ 43196 h 43196"/>
              </a:gdLst>
              <a:ahLst/>
              <a:cxnLst>
                <a:cxn ang="T6">
                  <a:pos x="T0" y="T1"/>
                </a:cxn>
                <a:cxn ang="T7">
                  <a:pos x="T2" y="T3"/>
                </a:cxn>
                <a:cxn ang="T8">
                  <a:pos x="T4" y="T5"/>
                </a:cxn>
              </a:cxnLst>
              <a:rect l="T9" t="T10" r="T11" b="T12"/>
              <a:pathLst>
                <a:path w="23818" h="43196" fill="none" extrusionOk="0">
                  <a:moveTo>
                    <a:pt x="0" y="114"/>
                  </a:moveTo>
                  <a:cubicBezTo>
                    <a:pt x="736" y="38"/>
                    <a:pt x="1477" y="-1"/>
                    <a:pt x="2218" y="0"/>
                  </a:cubicBezTo>
                  <a:cubicBezTo>
                    <a:pt x="14147" y="0"/>
                    <a:pt x="23818" y="9670"/>
                    <a:pt x="23818" y="21600"/>
                  </a:cubicBezTo>
                  <a:cubicBezTo>
                    <a:pt x="23818" y="33366"/>
                    <a:pt x="14400" y="42967"/>
                    <a:pt x="2636" y="43195"/>
                  </a:cubicBezTo>
                </a:path>
                <a:path w="23818" h="43196" stroke="0" extrusionOk="0">
                  <a:moveTo>
                    <a:pt x="0" y="114"/>
                  </a:moveTo>
                  <a:cubicBezTo>
                    <a:pt x="736" y="38"/>
                    <a:pt x="1477" y="-1"/>
                    <a:pt x="2218" y="0"/>
                  </a:cubicBezTo>
                  <a:cubicBezTo>
                    <a:pt x="14147" y="0"/>
                    <a:pt x="23818" y="9670"/>
                    <a:pt x="23818" y="21600"/>
                  </a:cubicBezTo>
                  <a:cubicBezTo>
                    <a:pt x="23818" y="33366"/>
                    <a:pt x="14400" y="42967"/>
                    <a:pt x="2636" y="43195"/>
                  </a:cubicBezTo>
                  <a:lnTo>
                    <a:pt x="2218"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9732" name="Arc 98">
              <a:extLst>
                <a:ext uri="{FF2B5EF4-FFF2-40B4-BE49-F238E27FC236}">
                  <a16:creationId xmlns:a16="http://schemas.microsoft.com/office/drawing/2014/main" id="{735EAA24-3021-419F-8585-A9C6909200A5}"/>
                </a:ext>
              </a:extLst>
            </p:cNvPr>
            <p:cNvSpPr>
              <a:spLocks/>
            </p:cNvSpPr>
            <p:nvPr/>
          </p:nvSpPr>
          <p:spPr bwMode="auto">
            <a:xfrm rot="-5400000">
              <a:off x="2556" y="3648"/>
              <a:ext cx="48" cy="96"/>
            </a:xfrm>
            <a:custGeom>
              <a:avLst/>
              <a:gdLst>
                <a:gd name="T0" fmla="*/ 10 w 21600"/>
                <a:gd name="T1" fmla="*/ 0 h 42697"/>
                <a:gd name="T2" fmla="*/ 1 w 21600"/>
                <a:gd name="T3" fmla="*/ 96 h 42697"/>
                <a:gd name="T4" fmla="*/ 0 w 21600"/>
                <a:gd name="T5" fmla="*/ 47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repeatCount="indefinite" fill="hold" nodeType="clickEffect">
                                  <p:stCondLst>
                                    <p:cond delay="0"/>
                                  </p:stCondLst>
                                  <p:childTnLst>
                                    <p:animRot by="21600000">
                                      <p:cBhvr>
                                        <p:cTn id="6" dur="35000" fill="hold"/>
                                        <p:tgtEl>
                                          <p:spTgt spid="11"/>
                                        </p:tgtEl>
                                        <p:attrNameLst>
                                          <p:attrName>r</p:attrName>
                                        </p:attrNameLst>
                                      </p:cBhvr>
                                    </p:animRot>
                                  </p:childTnLst>
                                </p:cTn>
                              </p:par>
                              <p:par>
                                <p:cTn id="7" presetID="22" presetClass="entr" presetSubtype="4" repeatCount="indefinite" fill="hold" nodeType="withEffect">
                                  <p:stCondLst>
                                    <p:cond delay="2000"/>
                                  </p:stCondLst>
                                  <p:childTnLst>
                                    <p:set>
                                      <p:cBhvr>
                                        <p:cTn id="8" dur="1" fill="hold">
                                          <p:stCondLst>
                                            <p:cond delay="0"/>
                                          </p:stCondLst>
                                        </p:cTn>
                                        <p:tgtEl>
                                          <p:spTgt spid="12"/>
                                        </p:tgtEl>
                                        <p:attrNameLst>
                                          <p:attrName>style.visibility</p:attrName>
                                        </p:attrNameLst>
                                      </p:cBhvr>
                                      <p:to>
                                        <p:strVal val="visible"/>
                                      </p:to>
                                    </p:set>
                                    <p:animEffect transition="in" filter="wipe(down)">
                                      <p:cBhvr>
                                        <p:cTn id="9" dur="200"/>
                                        <p:tgtEl>
                                          <p:spTgt spid="12"/>
                                        </p:tgtEl>
                                      </p:cBhvr>
                                    </p:animEffect>
                                  </p:childTnLst>
                                </p:cTn>
                              </p:par>
                              <p:par>
                                <p:cTn id="10" presetID="63" presetClass="path" presetSubtype="0" accel="50000" decel="50000" fill="hold" nodeType="withEffect">
                                  <p:stCondLst>
                                    <p:cond delay="0"/>
                                  </p:stCondLst>
                                  <p:childTnLst>
                                    <p:animMotion origin="layout" path="M 0.05834 -0.06667 L 0.675 -0.06481 " pathEditMode="relative" rAng="0" ptsTypes="AA">
                                      <p:cBhvr>
                                        <p:cTn id="11" dur="2000" fill="hold"/>
                                        <p:tgtEl>
                                          <p:spTgt spid="7"/>
                                        </p:tgtEl>
                                        <p:attrNameLst>
                                          <p:attrName>ppt_x</p:attrName>
                                          <p:attrName>ppt_y</p:attrName>
                                        </p:attrNameLst>
                                      </p:cBhvr>
                                      <p:rCtr x="30800" y="100"/>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xit" presetSubtype="12" fill="hold" nodeType="clickEffect">
                                  <p:stCondLst>
                                    <p:cond delay="0"/>
                                  </p:stCondLst>
                                  <p:childTnLst>
                                    <p:anim calcmode="lin" valueType="num">
                                      <p:cBhvr additive="base">
                                        <p:cTn id="15" dur="2000"/>
                                        <p:tgtEl>
                                          <p:spTgt spid="7"/>
                                        </p:tgtEl>
                                        <p:attrNameLst>
                                          <p:attrName>ppt_x</p:attrName>
                                        </p:attrNameLst>
                                      </p:cBhvr>
                                      <p:tavLst>
                                        <p:tav tm="0">
                                          <p:val>
                                            <p:strVal val="ppt_x"/>
                                          </p:val>
                                        </p:tav>
                                        <p:tav tm="100000">
                                          <p:val>
                                            <p:strVal val="0-ppt_w/2"/>
                                          </p:val>
                                        </p:tav>
                                      </p:tavLst>
                                    </p:anim>
                                    <p:anim calcmode="lin" valueType="num">
                                      <p:cBhvr additive="base">
                                        <p:cTn id="16" dur="2000"/>
                                        <p:tgtEl>
                                          <p:spTgt spid="7"/>
                                        </p:tgtEl>
                                        <p:attrNameLst>
                                          <p:attrName>ppt_y</p:attrName>
                                        </p:attrNameLst>
                                      </p:cBhvr>
                                      <p:tavLst>
                                        <p:tav tm="0">
                                          <p:val>
                                            <p:strVal val="ppt_y"/>
                                          </p:val>
                                        </p:tav>
                                        <p:tav tm="100000">
                                          <p:val>
                                            <p:strVal val="1+ppt_h/2"/>
                                          </p:val>
                                        </p:tav>
                                      </p:tavLst>
                                    </p:anim>
                                    <p:set>
                                      <p:cBhvr>
                                        <p:cTn id="17" dur="1" fill="hold">
                                          <p:stCondLst>
                                            <p:cond delay="1999"/>
                                          </p:stCondLst>
                                        </p:cTn>
                                        <p:tgtEl>
                                          <p:spTgt spid="7"/>
                                        </p:tgtEl>
                                        <p:attrNameLst>
                                          <p:attrName>style.visibility</p:attrName>
                                        </p:attrNameLst>
                                      </p:cBhvr>
                                      <p:to>
                                        <p:strVal val="hidden"/>
                                      </p:to>
                                    </p:set>
                                  </p:childTnLst>
                                </p:cTn>
                              </p:par>
                              <p:par>
                                <p:cTn id="18" presetID="22" presetClass="entr" presetSubtype="8" repeatCount="indefinite"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200"/>
                                        <p:tgtEl>
                                          <p:spTgt spid="1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63" presetClass="path" presetSubtype="0" accel="50000" decel="50000" fill="hold" nodeType="clickEffect">
                                  <p:stCondLst>
                                    <p:cond delay="0"/>
                                  </p:stCondLst>
                                  <p:childTnLst>
                                    <p:animMotion origin="layout" path="M 0.02917 -0.04445 L 0.84167 -0.03472 " pathEditMode="relative" rAng="0" ptsTypes="AA">
                                      <p:cBhvr>
                                        <p:cTn id="24" dur="2000" fill="hold"/>
                                        <p:tgtEl>
                                          <p:spTgt spid="4"/>
                                        </p:tgtEl>
                                        <p:attrNameLst>
                                          <p:attrName>ppt_x</p:attrName>
                                          <p:attrName>ppt_y</p:attrName>
                                        </p:attrNameLst>
                                      </p:cBhvr>
                                      <p:rCtr x="40600" y="500"/>
                                    </p:animMotion>
                                  </p:childTnLst>
                                </p:cTn>
                              </p:par>
                            </p:childTnLst>
                          </p:cTn>
                        </p:par>
                        <p:par>
                          <p:cTn id="25" fill="hold" nodeType="afterGroup">
                            <p:stCondLst>
                              <p:cond delay="2000"/>
                            </p:stCondLst>
                            <p:childTnLst>
                              <p:par>
                                <p:cTn id="26" presetID="2" presetClass="exit" presetSubtype="12" fill="hold" nodeType="afterEffect">
                                  <p:stCondLst>
                                    <p:cond delay="4000"/>
                                  </p:stCondLst>
                                  <p:childTnLst>
                                    <p:anim calcmode="lin" valueType="num">
                                      <p:cBhvr additive="base">
                                        <p:cTn id="27" dur="2000"/>
                                        <p:tgtEl>
                                          <p:spTgt spid="4"/>
                                        </p:tgtEl>
                                        <p:attrNameLst>
                                          <p:attrName>ppt_x</p:attrName>
                                        </p:attrNameLst>
                                      </p:cBhvr>
                                      <p:tavLst>
                                        <p:tav tm="0">
                                          <p:val>
                                            <p:strVal val="ppt_x"/>
                                          </p:val>
                                        </p:tav>
                                        <p:tav tm="100000">
                                          <p:val>
                                            <p:strVal val="0-ppt_w/2"/>
                                          </p:val>
                                        </p:tav>
                                      </p:tavLst>
                                    </p:anim>
                                    <p:anim calcmode="lin" valueType="num">
                                      <p:cBhvr additive="base">
                                        <p:cTn id="28" dur="2000"/>
                                        <p:tgtEl>
                                          <p:spTgt spid="4"/>
                                        </p:tgtEl>
                                        <p:attrNameLst>
                                          <p:attrName>ppt_y</p:attrName>
                                        </p:attrNameLst>
                                      </p:cBhvr>
                                      <p:tavLst>
                                        <p:tav tm="0">
                                          <p:val>
                                            <p:strVal val="ppt_y"/>
                                          </p:val>
                                        </p:tav>
                                        <p:tav tm="100000">
                                          <p:val>
                                            <p:strVal val="1+ppt_h/2"/>
                                          </p:val>
                                        </p:tav>
                                      </p:tavLst>
                                    </p:anim>
                                    <p:set>
                                      <p:cBhvr>
                                        <p:cTn id="29"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8005F4-9D3E-5BEB-BED3-09186C4B3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7275" y="757646"/>
            <a:ext cx="4097662" cy="4180114"/>
          </a:xfrm>
          <a:prstGeom prst="rect">
            <a:avLst/>
          </a:prstGeom>
        </p:spPr>
      </p:pic>
      <p:sp>
        <p:nvSpPr>
          <p:cNvPr id="4" name="TextBox 3">
            <a:extLst>
              <a:ext uri="{FF2B5EF4-FFF2-40B4-BE49-F238E27FC236}">
                <a16:creationId xmlns:a16="http://schemas.microsoft.com/office/drawing/2014/main" id="{0FCEDF1F-9E3C-789B-B5D0-73E2B1A43B5F}"/>
              </a:ext>
            </a:extLst>
          </p:cNvPr>
          <p:cNvSpPr txBox="1"/>
          <p:nvPr/>
        </p:nvSpPr>
        <p:spPr>
          <a:xfrm>
            <a:off x="0" y="1647374"/>
            <a:ext cx="8610600" cy="1687963"/>
          </a:xfrm>
          <a:prstGeom prst="rect">
            <a:avLst/>
          </a:prstGeom>
          <a:noFill/>
        </p:spPr>
        <p:txBody>
          <a:bodyPr wrap="square" rtlCol="0">
            <a:spAutoFit/>
          </a:bodyPr>
          <a:lstStyle/>
          <a:p>
            <a:pPr marL="342900" indent="-342900">
              <a:lnSpc>
                <a:spcPct val="150000"/>
              </a:lnSpc>
              <a:buFontTx/>
              <a:buChar char="-"/>
            </a:pP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nhẵn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cứng</a:t>
            </a:r>
            <a:endParaRPr lang="en-US" sz="2400" dirty="0">
              <a:latin typeface="Times New Roman" panose="02020603050405020304" pitchFamily="18" charset="0"/>
              <a:cs typeface="Times New Roman" panose="02020603050405020304" pitchFamily="18" charset="0"/>
            </a:endParaRPr>
          </a:p>
          <a:p>
            <a:pPr marL="342900" indent="-342900">
              <a:lnSpc>
                <a:spcPct val="150000"/>
              </a:lnSpc>
              <a:buFontTx/>
              <a:buChar char="-"/>
            </a:pP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sùi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mềm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xốp</a:t>
            </a:r>
            <a:endParaRPr lang="en-US" sz="2400" dirty="0">
              <a:latin typeface="Times New Roman" panose="02020603050405020304" pitchFamily="18" charset="0"/>
              <a:cs typeface="Times New Roman" panose="02020603050405020304" pitchFamily="18" charset="0"/>
            </a:endParaRPr>
          </a:p>
          <a:p>
            <a:pPr>
              <a:lnSpc>
                <a:spcPct val="150000"/>
              </a:lnSpc>
            </a:pPr>
            <a:r>
              <a:rPr lang="en-US" sz="2400" dirty="0">
                <a:latin typeface="Times New Roman" panose="02020603050405020304" pitchFamily="18" charset="0"/>
                <a:cs typeface="Times New Roman" panose="02020603050405020304" pitchFamily="18" charset="0"/>
              </a:rPr>
              <a:t>VÍ DỤ: </a:t>
            </a:r>
            <a:endParaRPr lang="vi-VN" sz="2400" dirty="0">
              <a:latin typeface="Times New Roman" panose="02020603050405020304" pitchFamily="18" charset="0"/>
              <a:cs typeface="Times New Roman" panose="02020603050405020304" pitchFamily="18" charset="0"/>
            </a:endParaRPr>
          </a:p>
        </p:txBody>
      </p:sp>
      <p:sp>
        <p:nvSpPr>
          <p:cNvPr id="6" name="Oval 61">
            <a:extLst>
              <a:ext uri="{FF2B5EF4-FFF2-40B4-BE49-F238E27FC236}">
                <a16:creationId xmlns:a16="http://schemas.microsoft.com/office/drawing/2014/main" id="{BF7BCE0B-AE57-4C20-97F0-A9436134828C}"/>
              </a:ext>
            </a:extLst>
          </p:cNvPr>
          <p:cNvSpPr>
            <a:spLocks noChangeArrowheads="1"/>
          </p:cNvSpPr>
          <p:nvPr/>
        </p:nvSpPr>
        <p:spPr bwMode="auto">
          <a:xfrm>
            <a:off x="3352800" y="5257800"/>
            <a:ext cx="249238" cy="234950"/>
          </a:xfrm>
          <a:prstGeom prst="ellipse">
            <a:avLst/>
          </a:prstGeom>
          <a:solidFill>
            <a:schemeClr val="bg1"/>
          </a:solidFill>
          <a:ln w="9525">
            <a:solidFill>
              <a:schemeClr val="bg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aphicFrame>
        <p:nvGraphicFramePr>
          <p:cNvPr id="7" name="Group 13">
            <a:extLst>
              <a:ext uri="{FF2B5EF4-FFF2-40B4-BE49-F238E27FC236}">
                <a16:creationId xmlns:a16="http://schemas.microsoft.com/office/drawing/2014/main" id="{31995723-6B12-4FAF-ACED-F83FED0B0DF2}"/>
              </a:ext>
            </a:extLst>
          </p:cNvPr>
          <p:cNvGraphicFramePr>
            <a:graphicFrameLocks/>
          </p:cNvGraphicFramePr>
          <p:nvPr>
            <p:extLst>
              <p:ext uri="{D42A27DB-BD31-4B8C-83A1-F6EECF244321}">
                <p14:modId xmlns:p14="http://schemas.microsoft.com/office/powerpoint/2010/main" val="1729966371"/>
              </p:ext>
            </p:extLst>
          </p:nvPr>
        </p:nvGraphicFramePr>
        <p:xfrm>
          <a:off x="914400" y="3429000"/>
          <a:ext cx="6400800" cy="2800350"/>
        </p:xfrm>
        <a:graphic>
          <a:graphicData uri="http://schemas.openxmlformats.org/drawingml/2006/table">
            <a:tbl>
              <a:tblPr/>
              <a:tblGrid>
                <a:gridCol w="3048000">
                  <a:extLst>
                    <a:ext uri="{9D8B030D-6E8A-4147-A177-3AD203B41FA5}">
                      <a16:colId xmlns:a16="http://schemas.microsoft.com/office/drawing/2014/main" val="20000"/>
                    </a:ext>
                  </a:extLst>
                </a:gridCol>
                <a:gridCol w="3352800">
                  <a:extLst>
                    <a:ext uri="{9D8B030D-6E8A-4147-A177-3AD203B41FA5}">
                      <a16:colId xmlns:a16="http://schemas.microsoft.com/office/drawing/2014/main" val="20001"/>
                    </a:ext>
                  </a:extLst>
                </a:gridCol>
              </a:tblGrid>
              <a:tr h="48762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err="1">
                          <a:ln>
                            <a:noFill/>
                          </a:ln>
                          <a:solidFill>
                            <a:srgbClr val="993300"/>
                          </a:solidFill>
                          <a:effectLst/>
                          <a:latin typeface="Arial" charset="0"/>
                        </a:rPr>
                        <a:t>Vật</a:t>
                      </a:r>
                      <a:r>
                        <a:rPr kumimoji="0" lang="en-US" sz="2600" b="0" i="0" u="none" strike="noStrike" cap="none" normalizeH="0" baseline="0" dirty="0">
                          <a:ln>
                            <a:noFill/>
                          </a:ln>
                          <a:solidFill>
                            <a:srgbClr val="993300"/>
                          </a:solidFill>
                          <a:effectLst/>
                          <a:latin typeface="Arial" charset="0"/>
                        </a:rPr>
                        <a:t> </a:t>
                      </a:r>
                      <a:r>
                        <a:rPr kumimoji="0" lang="en-US" sz="2600" b="0" i="0" u="none" strike="noStrike" cap="none" normalizeH="0" baseline="0" dirty="0" err="1">
                          <a:ln>
                            <a:noFill/>
                          </a:ln>
                          <a:solidFill>
                            <a:srgbClr val="993300"/>
                          </a:solidFill>
                          <a:effectLst/>
                          <a:latin typeface="Arial" charset="0"/>
                        </a:rPr>
                        <a:t>phản</a:t>
                      </a:r>
                      <a:r>
                        <a:rPr kumimoji="0" lang="en-US" sz="2600" b="0" i="0" u="none" strike="noStrike" cap="none" normalizeH="0" baseline="0" dirty="0">
                          <a:ln>
                            <a:noFill/>
                          </a:ln>
                          <a:solidFill>
                            <a:srgbClr val="993300"/>
                          </a:solidFill>
                          <a:effectLst/>
                          <a:latin typeface="Arial" charset="0"/>
                        </a:rPr>
                        <a:t> </a:t>
                      </a:r>
                      <a:r>
                        <a:rPr kumimoji="0" lang="en-US" sz="2600" b="0" i="0" u="none" strike="noStrike" cap="none" normalizeH="0" baseline="0" dirty="0" err="1">
                          <a:ln>
                            <a:noFill/>
                          </a:ln>
                          <a:solidFill>
                            <a:srgbClr val="993300"/>
                          </a:solidFill>
                          <a:effectLst/>
                          <a:latin typeface="Arial" charset="0"/>
                        </a:rPr>
                        <a:t>xạ</a:t>
                      </a:r>
                      <a:r>
                        <a:rPr kumimoji="0" lang="en-US" sz="2600" b="0" i="0" u="none" strike="noStrike" cap="none" normalizeH="0" baseline="0" dirty="0">
                          <a:ln>
                            <a:noFill/>
                          </a:ln>
                          <a:solidFill>
                            <a:srgbClr val="993300"/>
                          </a:solidFill>
                          <a:effectLst/>
                          <a:latin typeface="Arial" charset="0"/>
                        </a:rPr>
                        <a:t> </a:t>
                      </a:r>
                      <a:r>
                        <a:rPr kumimoji="0" lang="en-US" sz="2600" b="0" i="0" u="none" strike="noStrike" cap="none" normalizeH="0" baseline="0" dirty="0" err="1">
                          <a:ln>
                            <a:noFill/>
                          </a:ln>
                          <a:solidFill>
                            <a:srgbClr val="993300"/>
                          </a:solidFill>
                          <a:effectLst/>
                          <a:latin typeface="Arial" charset="0"/>
                        </a:rPr>
                        <a:t>âm</a:t>
                      </a:r>
                      <a:r>
                        <a:rPr kumimoji="0" lang="en-US" sz="2600" b="0" i="0" u="none" strike="noStrike" cap="none" normalizeH="0" baseline="0" dirty="0">
                          <a:ln>
                            <a:noFill/>
                          </a:ln>
                          <a:solidFill>
                            <a:srgbClr val="993300"/>
                          </a:solidFill>
                          <a:effectLst/>
                          <a:latin typeface="Arial" charset="0"/>
                        </a:rPr>
                        <a:t> </a:t>
                      </a:r>
                      <a:r>
                        <a:rPr kumimoji="0" lang="en-US" sz="2600" b="0" i="0" u="none" strike="noStrike" cap="none" normalizeH="0" baseline="0" dirty="0" err="1">
                          <a:ln>
                            <a:noFill/>
                          </a:ln>
                          <a:solidFill>
                            <a:srgbClr val="993300"/>
                          </a:solidFill>
                          <a:effectLst/>
                          <a:latin typeface="Arial" charset="0"/>
                        </a:rPr>
                        <a:t>tốt</a:t>
                      </a:r>
                      <a:r>
                        <a:rPr kumimoji="0" lang="en-US" sz="2600" b="0" i="0" u="none" strike="noStrike" cap="none" normalizeH="0" baseline="0" dirty="0">
                          <a:ln>
                            <a:noFill/>
                          </a:ln>
                          <a:solidFill>
                            <a:srgbClr val="993300"/>
                          </a:solidFill>
                          <a:effectLst/>
                          <a:latin typeface="Arial" charset="0"/>
                        </a:rPr>
                        <a:t> </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a:ln>
                            <a:noFill/>
                          </a:ln>
                          <a:solidFill>
                            <a:srgbClr val="993300"/>
                          </a:solidFill>
                          <a:effectLst/>
                          <a:latin typeface="Arial" charset="0"/>
                        </a:rPr>
                        <a:t>Vật phản xạ âm kém</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555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a:ln>
                            <a:noFill/>
                          </a:ln>
                          <a:solidFill>
                            <a:schemeClr val="tx1"/>
                          </a:solidFill>
                          <a:effectLst/>
                          <a:latin typeface="Arial" charset="0"/>
                        </a:rPr>
                        <a:t>     </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a:ln>
                            <a:noFill/>
                          </a:ln>
                          <a:solidFill>
                            <a:schemeClr val="tx1"/>
                          </a:solidFill>
                          <a:effectLst/>
                          <a:latin typeface="Arial" charset="0"/>
                        </a:rPr>
                        <a:t>      </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539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0" i="0" u="none" strike="noStrike" cap="none" normalizeH="0" baseline="0" dirty="0">
                        <a:ln>
                          <a:noFill/>
                        </a:ln>
                        <a:solidFill>
                          <a:schemeClr val="tx1"/>
                        </a:solidFill>
                        <a:effectLst/>
                        <a:latin typeface="Arial"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a:ln>
                            <a:noFill/>
                          </a:ln>
                          <a:solidFill>
                            <a:schemeClr val="tx1"/>
                          </a:solidFill>
                          <a:effectLst/>
                          <a:latin typeface="Arial" charset="0"/>
                        </a:rPr>
                        <a:t>    </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555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a:ln>
                            <a:noFill/>
                          </a:ln>
                          <a:solidFill>
                            <a:schemeClr val="tx1"/>
                          </a:solidFill>
                          <a:effectLst/>
                          <a:latin typeface="Arial" charset="0"/>
                        </a:rPr>
                        <a:t>    </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a:ln>
                            <a:noFill/>
                          </a:ln>
                          <a:solidFill>
                            <a:schemeClr val="tx1"/>
                          </a:solidFill>
                          <a:effectLst/>
                          <a:latin typeface="Arial" charset="0"/>
                        </a:rPr>
                        <a:t>      </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4758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a:ln>
                            <a:noFill/>
                          </a:ln>
                          <a:solidFill>
                            <a:schemeClr val="tx1"/>
                          </a:solidFill>
                          <a:effectLst/>
                          <a:latin typeface="Arial" charset="0"/>
                        </a:rPr>
                        <a:t>    </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a:ln>
                            <a:noFill/>
                          </a:ln>
                          <a:solidFill>
                            <a:schemeClr val="tx1"/>
                          </a:solidFill>
                          <a:effectLst/>
                          <a:latin typeface="Arial" charset="0"/>
                        </a:rPr>
                        <a:t>       </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8" name="Rectangle 33">
            <a:extLst>
              <a:ext uri="{FF2B5EF4-FFF2-40B4-BE49-F238E27FC236}">
                <a16:creationId xmlns:a16="http://schemas.microsoft.com/office/drawing/2014/main" id="{B9505B80-D7CC-455D-910D-AAB6C8924FBD}"/>
              </a:ext>
            </a:extLst>
          </p:cNvPr>
          <p:cNvSpPr>
            <a:spLocks noChangeArrowheads="1"/>
          </p:cNvSpPr>
          <p:nvPr/>
        </p:nvSpPr>
        <p:spPr bwMode="auto">
          <a:xfrm>
            <a:off x="1219200" y="3962400"/>
            <a:ext cx="2590800" cy="381000"/>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2600" dirty="0" err="1"/>
              <a:t>Mặt</a:t>
            </a:r>
            <a:r>
              <a:rPr lang="en-US" altLang="en-US" sz="2600" dirty="0"/>
              <a:t> </a:t>
            </a:r>
            <a:r>
              <a:rPr lang="en-US" altLang="en-US" sz="2600" dirty="0" err="1"/>
              <a:t>gương</a:t>
            </a:r>
            <a:endParaRPr lang="en-US" altLang="en-US" sz="2600" dirty="0"/>
          </a:p>
        </p:txBody>
      </p:sp>
      <p:sp>
        <p:nvSpPr>
          <p:cNvPr id="9" name="Rectangle 34">
            <a:extLst>
              <a:ext uri="{FF2B5EF4-FFF2-40B4-BE49-F238E27FC236}">
                <a16:creationId xmlns:a16="http://schemas.microsoft.com/office/drawing/2014/main" id="{A365F3CB-2AF5-408E-B286-0F02F3F630CA}"/>
              </a:ext>
            </a:extLst>
          </p:cNvPr>
          <p:cNvSpPr>
            <a:spLocks noChangeArrowheads="1"/>
          </p:cNvSpPr>
          <p:nvPr/>
        </p:nvSpPr>
        <p:spPr bwMode="auto">
          <a:xfrm>
            <a:off x="1371600" y="4495800"/>
            <a:ext cx="2209800" cy="381000"/>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600" dirty="0"/>
              <a:t> </a:t>
            </a:r>
            <a:r>
              <a:rPr lang="en-US" altLang="en-US" sz="2600" dirty="0" err="1"/>
              <a:t>Mặt</a:t>
            </a:r>
            <a:r>
              <a:rPr lang="en-US" altLang="en-US" sz="2600" dirty="0"/>
              <a:t> </a:t>
            </a:r>
            <a:r>
              <a:rPr lang="en-US" altLang="en-US" sz="2600" dirty="0" err="1"/>
              <a:t>đá</a:t>
            </a:r>
            <a:r>
              <a:rPr lang="en-US" altLang="en-US" sz="2600" dirty="0"/>
              <a:t> </a:t>
            </a:r>
            <a:r>
              <a:rPr lang="en-US" altLang="en-US" sz="2600" dirty="0" err="1"/>
              <a:t>hoa</a:t>
            </a:r>
            <a:endParaRPr lang="en-US" altLang="en-US" sz="2600" dirty="0"/>
          </a:p>
        </p:txBody>
      </p:sp>
      <p:sp>
        <p:nvSpPr>
          <p:cNvPr id="10" name="Rectangle 35">
            <a:extLst>
              <a:ext uri="{FF2B5EF4-FFF2-40B4-BE49-F238E27FC236}">
                <a16:creationId xmlns:a16="http://schemas.microsoft.com/office/drawing/2014/main" id="{B25AB3CD-6195-43E0-A8E8-F620AEF48E45}"/>
              </a:ext>
            </a:extLst>
          </p:cNvPr>
          <p:cNvSpPr>
            <a:spLocks noChangeArrowheads="1"/>
          </p:cNvSpPr>
          <p:nvPr/>
        </p:nvSpPr>
        <p:spPr bwMode="auto">
          <a:xfrm>
            <a:off x="1295400" y="5070475"/>
            <a:ext cx="2514600" cy="381000"/>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2600"/>
              <a:t>Tấm kim loại</a:t>
            </a:r>
          </a:p>
        </p:txBody>
      </p:sp>
      <p:sp>
        <p:nvSpPr>
          <p:cNvPr id="11" name="Rectangle 36">
            <a:extLst>
              <a:ext uri="{FF2B5EF4-FFF2-40B4-BE49-F238E27FC236}">
                <a16:creationId xmlns:a16="http://schemas.microsoft.com/office/drawing/2014/main" id="{F4D9B06F-8AC4-47B5-8792-C43F5F2A3AEA}"/>
              </a:ext>
            </a:extLst>
          </p:cNvPr>
          <p:cNvSpPr>
            <a:spLocks noChangeArrowheads="1"/>
          </p:cNvSpPr>
          <p:nvPr/>
        </p:nvSpPr>
        <p:spPr bwMode="auto">
          <a:xfrm>
            <a:off x="1524000" y="5638800"/>
            <a:ext cx="2133600" cy="381000"/>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600"/>
              <a:t>Tường gạch</a:t>
            </a:r>
          </a:p>
        </p:txBody>
      </p:sp>
      <p:sp>
        <p:nvSpPr>
          <p:cNvPr id="12" name="Rectangle 37">
            <a:extLst>
              <a:ext uri="{FF2B5EF4-FFF2-40B4-BE49-F238E27FC236}">
                <a16:creationId xmlns:a16="http://schemas.microsoft.com/office/drawing/2014/main" id="{9EDD76BB-4183-4A4A-AA74-040B5E499B51}"/>
              </a:ext>
            </a:extLst>
          </p:cNvPr>
          <p:cNvSpPr>
            <a:spLocks noChangeArrowheads="1"/>
          </p:cNvSpPr>
          <p:nvPr/>
        </p:nvSpPr>
        <p:spPr bwMode="auto">
          <a:xfrm>
            <a:off x="4435475" y="3979863"/>
            <a:ext cx="2133600" cy="381000"/>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600"/>
              <a:t>Miếng xốp</a:t>
            </a:r>
          </a:p>
        </p:txBody>
      </p:sp>
      <p:sp>
        <p:nvSpPr>
          <p:cNvPr id="13" name="Rectangle 38">
            <a:extLst>
              <a:ext uri="{FF2B5EF4-FFF2-40B4-BE49-F238E27FC236}">
                <a16:creationId xmlns:a16="http://schemas.microsoft.com/office/drawing/2014/main" id="{4B484FE9-870D-4AB1-93A6-03E62A649B2D}"/>
              </a:ext>
            </a:extLst>
          </p:cNvPr>
          <p:cNvSpPr>
            <a:spLocks noChangeArrowheads="1"/>
          </p:cNvSpPr>
          <p:nvPr/>
        </p:nvSpPr>
        <p:spPr bwMode="auto">
          <a:xfrm>
            <a:off x="4511675" y="4513263"/>
            <a:ext cx="2438400" cy="381000"/>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600"/>
              <a:t>Ghế đệm mút</a:t>
            </a:r>
          </a:p>
        </p:txBody>
      </p:sp>
      <p:sp>
        <p:nvSpPr>
          <p:cNvPr id="14" name="Rectangle 39">
            <a:extLst>
              <a:ext uri="{FF2B5EF4-FFF2-40B4-BE49-F238E27FC236}">
                <a16:creationId xmlns:a16="http://schemas.microsoft.com/office/drawing/2014/main" id="{A3622023-DAED-4D54-857C-0652C63216CB}"/>
              </a:ext>
            </a:extLst>
          </p:cNvPr>
          <p:cNvSpPr>
            <a:spLocks noChangeArrowheads="1"/>
          </p:cNvSpPr>
          <p:nvPr/>
        </p:nvSpPr>
        <p:spPr bwMode="auto">
          <a:xfrm>
            <a:off x="4511675" y="5122863"/>
            <a:ext cx="2057400" cy="381000"/>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2600"/>
              <a:t>Cao su xốp</a:t>
            </a:r>
          </a:p>
        </p:txBody>
      </p:sp>
      <p:sp>
        <p:nvSpPr>
          <p:cNvPr id="15" name="Rectangle 40">
            <a:extLst>
              <a:ext uri="{FF2B5EF4-FFF2-40B4-BE49-F238E27FC236}">
                <a16:creationId xmlns:a16="http://schemas.microsoft.com/office/drawing/2014/main" id="{285132EC-B34F-4BF7-A4CB-3A5FB5D1FABD}"/>
              </a:ext>
            </a:extLst>
          </p:cNvPr>
          <p:cNvSpPr>
            <a:spLocks noChangeArrowheads="1"/>
          </p:cNvSpPr>
          <p:nvPr/>
        </p:nvSpPr>
        <p:spPr bwMode="auto">
          <a:xfrm>
            <a:off x="4283075" y="5656263"/>
            <a:ext cx="1905000" cy="381000"/>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20000"/>
              </a:spcBef>
            </a:pPr>
            <a:r>
              <a:rPr lang="en-US" altLang="en-US" sz="2600"/>
              <a:t>Áo len</a:t>
            </a:r>
          </a:p>
        </p:txBody>
      </p:sp>
    </p:spTree>
    <p:extLst>
      <p:ext uri="{BB962C8B-B14F-4D97-AF65-F5344CB8AC3E}">
        <p14:creationId xmlns:p14="http://schemas.microsoft.com/office/powerpoint/2010/main" val="334657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
                                        </p:tgtEl>
                                        <p:attrNameLst>
                                          <p:attrName>style.visibility</p:attrName>
                                        </p:attrNameLst>
                                      </p:cBhvr>
                                      <p:to>
                                        <p:strVal val="visible"/>
                                      </p:to>
                                    </p:set>
                                    <p:anim calcmode="discrete" valueType="clr">
                                      <p:cBhvr override="childStyle">
                                        <p:cTn id="12"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8"/>
                                        </p:tgtEl>
                                        <p:attrNameLst>
                                          <p:attrName>fillcolor</p:attrName>
                                        </p:attrNameLst>
                                      </p:cBhvr>
                                      <p:tavLst>
                                        <p:tav tm="0">
                                          <p:val>
                                            <p:clrVal>
                                              <a:schemeClr val="accent2"/>
                                            </p:clrVal>
                                          </p:val>
                                        </p:tav>
                                        <p:tav tm="50000">
                                          <p:val>
                                            <p:clrVal>
                                              <a:schemeClr val="hlink"/>
                                            </p:clrVal>
                                          </p:val>
                                        </p:tav>
                                      </p:tavLst>
                                    </p:anim>
                                    <p:set>
                                      <p:cBhvr>
                                        <p:cTn id="14" dur="80"/>
                                        <p:tgtEl>
                                          <p:spTgt spid="8"/>
                                        </p:tgtEl>
                                        <p:attrNameLst>
                                          <p:attrName>fill.type</p:attrName>
                                        </p:attrNameLst>
                                      </p:cBhvr>
                                      <p:to>
                                        <p:strVal val="solid"/>
                                      </p:to>
                                    </p:se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9"/>
                                        </p:tgtEl>
                                        <p:attrNameLst>
                                          <p:attrName>style.visibility</p:attrName>
                                        </p:attrNameLst>
                                      </p:cBhvr>
                                      <p:to>
                                        <p:strVal val="visible"/>
                                      </p:to>
                                    </p:set>
                                    <p:anim calcmode="discrete" valueType="clr">
                                      <p:cBhvr override="childStyle">
                                        <p:cTn id="1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9"/>
                                        </p:tgtEl>
                                        <p:attrNameLst>
                                          <p:attrName>fillcolor</p:attrName>
                                        </p:attrNameLst>
                                      </p:cBhvr>
                                      <p:tavLst>
                                        <p:tav tm="0">
                                          <p:val>
                                            <p:clrVal>
                                              <a:schemeClr val="accent2"/>
                                            </p:clrVal>
                                          </p:val>
                                        </p:tav>
                                        <p:tav tm="50000">
                                          <p:val>
                                            <p:clrVal>
                                              <a:schemeClr val="hlink"/>
                                            </p:clrVal>
                                          </p:val>
                                        </p:tav>
                                      </p:tavLst>
                                    </p:anim>
                                    <p:set>
                                      <p:cBhvr>
                                        <p:cTn id="19" dur="80"/>
                                        <p:tgtEl>
                                          <p:spTgt spid="9"/>
                                        </p:tgtEl>
                                        <p:attrNameLst>
                                          <p:attrName>fill.type</p:attrName>
                                        </p:attrNameLst>
                                      </p:cBhvr>
                                      <p:to>
                                        <p:strVal val="solid"/>
                                      </p:to>
                                    </p:set>
                                  </p:childTnLst>
                                </p:cTn>
                              </p:par>
                              <p:par>
                                <p:cTn id="20" presetID="27" presetClass="entr" presetSubtype="0" fill="hold" grpId="0" nodeType="withEffect">
                                  <p:stCondLst>
                                    <p:cond delay="0"/>
                                  </p:stCondLst>
                                  <p:iterate type="lt">
                                    <p:tmPct val="50000"/>
                                  </p:iterate>
                                  <p:childTnLst>
                                    <p:set>
                                      <p:cBhvr>
                                        <p:cTn id="21" dur="1" fill="hold">
                                          <p:stCondLst>
                                            <p:cond delay="0"/>
                                          </p:stCondLst>
                                        </p:cTn>
                                        <p:tgtEl>
                                          <p:spTgt spid="10"/>
                                        </p:tgtEl>
                                        <p:attrNameLst>
                                          <p:attrName>style.visibility</p:attrName>
                                        </p:attrNameLst>
                                      </p:cBhvr>
                                      <p:to>
                                        <p:strVal val="visible"/>
                                      </p:to>
                                    </p:set>
                                    <p:anim calcmode="discrete" valueType="clr">
                                      <p:cBhvr override="childStyle">
                                        <p:cTn id="22"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0"/>
                                        </p:tgtEl>
                                        <p:attrNameLst>
                                          <p:attrName>fillcolor</p:attrName>
                                        </p:attrNameLst>
                                      </p:cBhvr>
                                      <p:tavLst>
                                        <p:tav tm="0">
                                          <p:val>
                                            <p:clrVal>
                                              <a:schemeClr val="accent2"/>
                                            </p:clrVal>
                                          </p:val>
                                        </p:tav>
                                        <p:tav tm="50000">
                                          <p:val>
                                            <p:clrVal>
                                              <a:schemeClr val="hlink"/>
                                            </p:clrVal>
                                          </p:val>
                                        </p:tav>
                                      </p:tavLst>
                                    </p:anim>
                                    <p:set>
                                      <p:cBhvr>
                                        <p:cTn id="24" dur="80"/>
                                        <p:tgtEl>
                                          <p:spTgt spid="10"/>
                                        </p:tgtEl>
                                        <p:attrNameLst>
                                          <p:attrName>fill.type</p:attrName>
                                        </p:attrNameLst>
                                      </p:cBhvr>
                                      <p:to>
                                        <p:strVal val="solid"/>
                                      </p:to>
                                    </p:set>
                                  </p:childTnLst>
                                </p:cTn>
                              </p:par>
                              <p:par>
                                <p:cTn id="25" presetID="27" presetClass="entr" presetSubtype="0" fill="hold" grpId="0" nodeType="withEffect">
                                  <p:stCondLst>
                                    <p:cond delay="0"/>
                                  </p:stCondLst>
                                  <p:iterate type="lt">
                                    <p:tmPct val="50000"/>
                                  </p:iterate>
                                  <p:childTnLst>
                                    <p:set>
                                      <p:cBhvr>
                                        <p:cTn id="26" dur="1" fill="hold">
                                          <p:stCondLst>
                                            <p:cond delay="0"/>
                                          </p:stCondLst>
                                        </p:cTn>
                                        <p:tgtEl>
                                          <p:spTgt spid="11"/>
                                        </p:tgtEl>
                                        <p:attrNameLst>
                                          <p:attrName>style.visibility</p:attrName>
                                        </p:attrNameLst>
                                      </p:cBhvr>
                                      <p:to>
                                        <p:strVal val="visible"/>
                                      </p:to>
                                    </p:set>
                                    <p:anim calcmode="discrete" valueType="clr">
                                      <p:cBhvr override="childStyle">
                                        <p:cTn id="27"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11"/>
                                        </p:tgtEl>
                                        <p:attrNameLst>
                                          <p:attrName>fillcolor</p:attrName>
                                        </p:attrNameLst>
                                      </p:cBhvr>
                                      <p:tavLst>
                                        <p:tav tm="0">
                                          <p:val>
                                            <p:clrVal>
                                              <a:schemeClr val="accent2"/>
                                            </p:clrVal>
                                          </p:val>
                                        </p:tav>
                                        <p:tav tm="50000">
                                          <p:val>
                                            <p:clrVal>
                                              <a:schemeClr val="hlink"/>
                                            </p:clrVal>
                                          </p:val>
                                        </p:tav>
                                      </p:tavLst>
                                    </p:anim>
                                    <p:set>
                                      <p:cBhvr>
                                        <p:cTn id="29" dur="80"/>
                                        <p:tgtEl>
                                          <p:spTgt spid="11"/>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27" presetClass="entr" presetSubtype="0" fill="hold" grpId="0" nodeType="clickEffect">
                                  <p:stCondLst>
                                    <p:cond delay="0"/>
                                  </p:stCondLst>
                                  <p:iterate type="lt">
                                    <p:tmPct val="50000"/>
                                  </p:iterate>
                                  <p:childTnLst>
                                    <p:set>
                                      <p:cBhvr>
                                        <p:cTn id="33" dur="1" fill="hold">
                                          <p:stCondLst>
                                            <p:cond delay="0"/>
                                          </p:stCondLst>
                                        </p:cTn>
                                        <p:tgtEl>
                                          <p:spTgt spid="12"/>
                                        </p:tgtEl>
                                        <p:attrNameLst>
                                          <p:attrName>style.visibility</p:attrName>
                                        </p:attrNameLst>
                                      </p:cBhvr>
                                      <p:to>
                                        <p:strVal val="visible"/>
                                      </p:to>
                                    </p:set>
                                    <p:anim calcmode="discrete" valueType="clr">
                                      <p:cBhvr override="childStyle">
                                        <p:cTn id="34"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12"/>
                                        </p:tgtEl>
                                        <p:attrNameLst>
                                          <p:attrName>fillcolor</p:attrName>
                                        </p:attrNameLst>
                                      </p:cBhvr>
                                      <p:tavLst>
                                        <p:tav tm="0">
                                          <p:val>
                                            <p:clrVal>
                                              <a:schemeClr val="accent2"/>
                                            </p:clrVal>
                                          </p:val>
                                        </p:tav>
                                        <p:tav tm="50000">
                                          <p:val>
                                            <p:clrVal>
                                              <a:schemeClr val="hlink"/>
                                            </p:clrVal>
                                          </p:val>
                                        </p:tav>
                                      </p:tavLst>
                                    </p:anim>
                                    <p:set>
                                      <p:cBhvr>
                                        <p:cTn id="36" dur="80"/>
                                        <p:tgtEl>
                                          <p:spTgt spid="12"/>
                                        </p:tgtEl>
                                        <p:attrNameLst>
                                          <p:attrName>fill.type</p:attrName>
                                        </p:attrNameLst>
                                      </p:cBhvr>
                                      <p:to>
                                        <p:strVal val="solid"/>
                                      </p:to>
                                    </p:set>
                                  </p:childTnLst>
                                </p:cTn>
                              </p:par>
                              <p:par>
                                <p:cTn id="37" presetID="27" presetClass="entr" presetSubtype="0" fill="hold" grpId="0" nodeType="withEffect">
                                  <p:stCondLst>
                                    <p:cond delay="0"/>
                                  </p:stCondLst>
                                  <p:iterate type="lt">
                                    <p:tmPct val="50000"/>
                                  </p:iterate>
                                  <p:childTnLst>
                                    <p:set>
                                      <p:cBhvr>
                                        <p:cTn id="38" dur="1" fill="hold">
                                          <p:stCondLst>
                                            <p:cond delay="0"/>
                                          </p:stCondLst>
                                        </p:cTn>
                                        <p:tgtEl>
                                          <p:spTgt spid="13"/>
                                        </p:tgtEl>
                                        <p:attrNameLst>
                                          <p:attrName>style.visibility</p:attrName>
                                        </p:attrNameLst>
                                      </p:cBhvr>
                                      <p:to>
                                        <p:strVal val="visible"/>
                                      </p:to>
                                    </p:set>
                                    <p:anim calcmode="discrete" valueType="clr">
                                      <p:cBhvr override="childStyle">
                                        <p:cTn id="39"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13"/>
                                        </p:tgtEl>
                                        <p:attrNameLst>
                                          <p:attrName>fillcolor</p:attrName>
                                        </p:attrNameLst>
                                      </p:cBhvr>
                                      <p:tavLst>
                                        <p:tav tm="0">
                                          <p:val>
                                            <p:clrVal>
                                              <a:schemeClr val="accent2"/>
                                            </p:clrVal>
                                          </p:val>
                                        </p:tav>
                                        <p:tav tm="50000">
                                          <p:val>
                                            <p:clrVal>
                                              <a:schemeClr val="hlink"/>
                                            </p:clrVal>
                                          </p:val>
                                        </p:tav>
                                      </p:tavLst>
                                    </p:anim>
                                    <p:set>
                                      <p:cBhvr>
                                        <p:cTn id="41" dur="80"/>
                                        <p:tgtEl>
                                          <p:spTgt spid="13"/>
                                        </p:tgtEl>
                                        <p:attrNameLst>
                                          <p:attrName>fill.type</p:attrName>
                                        </p:attrNameLst>
                                      </p:cBhvr>
                                      <p:to>
                                        <p:strVal val="solid"/>
                                      </p:to>
                                    </p:set>
                                  </p:childTnLst>
                                </p:cTn>
                              </p:par>
                              <p:par>
                                <p:cTn id="42" presetID="27" presetClass="entr" presetSubtype="0" fill="hold" grpId="0" nodeType="withEffect">
                                  <p:stCondLst>
                                    <p:cond delay="0"/>
                                  </p:stCondLst>
                                  <p:iterate type="lt">
                                    <p:tmPct val="50000"/>
                                  </p:iterate>
                                  <p:childTnLst>
                                    <p:set>
                                      <p:cBhvr>
                                        <p:cTn id="43" dur="1" fill="hold">
                                          <p:stCondLst>
                                            <p:cond delay="0"/>
                                          </p:stCondLst>
                                        </p:cTn>
                                        <p:tgtEl>
                                          <p:spTgt spid="14"/>
                                        </p:tgtEl>
                                        <p:attrNameLst>
                                          <p:attrName>style.visibility</p:attrName>
                                        </p:attrNameLst>
                                      </p:cBhvr>
                                      <p:to>
                                        <p:strVal val="visible"/>
                                      </p:to>
                                    </p:set>
                                    <p:anim calcmode="discrete" valueType="clr">
                                      <p:cBhvr override="childStyle">
                                        <p:cTn id="44"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45" dur="80"/>
                                        <p:tgtEl>
                                          <p:spTgt spid="14"/>
                                        </p:tgtEl>
                                        <p:attrNameLst>
                                          <p:attrName>fillcolor</p:attrName>
                                        </p:attrNameLst>
                                      </p:cBhvr>
                                      <p:tavLst>
                                        <p:tav tm="0">
                                          <p:val>
                                            <p:clrVal>
                                              <a:schemeClr val="accent2"/>
                                            </p:clrVal>
                                          </p:val>
                                        </p:tav>
                                        <p:tav tm="50000">
                                          <p:val>
                                            <p:clrVal>
                                              <a:schemeClr val="hlink"/>
                                            </p:clrVal>
                                          </p:val>
                                        </p:tav>
                                      </p:tavLst>
                                    </p:anim>
                                    <p:set>
                                      <p:cBhvr>
                                        <p:cTn id="46" dur="80"/>
                                        <p:tgtEl>
                                          <p:spTgt spid="14"/>
                                        </p:tgtEl>
                                        <p:attrNameLst>
                                          <p:attrName>fill.type</p:attrName>
                                        </p:attrNameLst>
                                      </p:cBhvr>
                                      <p:to>
                                        <p:strVal val="solid"/>
                                      </p:to>
                                    </p:set>
                                  </p:childTnLst>
                                </p:cTn>
                              </p:par>
                              <p:par>
                                <p:cTn id="47" presetID="27" presetClass="entr" presetSubtype="0" fill="hold" grpId="0" nodeType="withEffect">
                                  <p:stCondLst>
                                    <p:cond delay="0"/>
                                  </p:stCondLst>
                                  <p:iterate type="lt">
                                    <p:tmPct val="50000"/>
                                  </p:iterate>
                                  <p:childTnLst>
                                    <p:set>
                                      <p:cBhvr>
                                        <p:cTn id="48" dur="1" fill="hold">
                                          <p:stCondLst>
                                            <p:cond delay="0"/>
                                          </p:stCondLst>
                                        </p:cTn>
                                        <p:tgtEl>
                                          <p:spTgt spid="15"/>
                                        </p:tgtEl>
                                        <p:attrNameLst>
                                          <p:attrName>style.visibility</p:attrName>
                                        </p:attrNameLst>
                                      </p:cBhvr>
                                      <p:to>
                                        <p:strVal val="visible"/>
                                      </p:to>
                                    </p:set>
                                    <p:anim calcmode="discrete" valueType="clr">
                                      <p:cBhvr override="childStyle">
                                        <p:cTn id="49"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15"/>
                                        </p:tgtEl>
                                        <p:attrNameLst>
                                          <p:attrName>fillcolor</p:attrName>
                                        </p:attrNameLst>
                                      </p:cBhvr>
                                      <p:tavLst>
                                        <p:tav tm="0">
                                          <p:val>
                                            <p:clrVal>
                                              <a:schemeClr val="accent2"/>
                                            </p:clrVal>
                                          </p:val>
                                        </p:tav>
                                        <p:tav tm="50000">
                                          <p:val>
                                            <p:clrVal>
                                              <a:schemeClr val="hlink"/>
                                            </p:clrVal>
                                          </p:val>
                                        </p:tav>
                                      </p:tavLst>
                                    </p:anim>
                                    <p:set>
                                      <p:cBhvr>
                                        <p:cTn id="51" dur="80"/>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D339129D-9395-9A7F-C49E-8B5412A8404C}"/>
              </a:ext>
            </a:extLst>
          </p:cNvPr>
          <p:cNvSpPr txBox="1"/>
          <p:nvPr/>
        </p:nvSpPr>
        <p:spPr>
          <a:xfrm>
            <a:off x="402002" y="29861"/>
            <a:ext cx="11387996" cy="1953868"/>
          </a:xfrm>
          <a:prstGeom prst="rect">
            <a:avLst/>
          </a:prstGeom>
          <a:noFill/>
        </p:spPr>
        <p:txBody>
          <a:bodyPr wrap="square" rtlCol="0">
            <a:spAutoFit/>
          </a:bodyPr>
          <a:lstStyle/>
          <a:p>
            <a:pPr>
              <a:lnSpc>
                <a:spcPct val="150000"/>
              </a:lnSpc>
            </a:pPr>
            <a:r>
              <a:rPr lang="en-US" sz="2800" dirty="0">
                <a:solidFill>
                  <a:srgbClr val="FF0000"/>
                </a:solidFill>
                <a:latin typeface="Times New Roman" panose="02020603050405020304" pitchFamily="18" charset="0"/>
                <a:cs typeface="Times New Roman" panose="02020603050405020304" pitchFamily="18" charset="0"/>
              </a:rPr>
              <a:t>1.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dưới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đây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hãy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chỉ</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phản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âm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tốt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phản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âm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kém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Ghế</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đệm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mút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mặt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gương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tấm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xốp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rèm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nhung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mặt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hoa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mặt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gạch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tấm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kim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loại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tấm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bìa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mặt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nước</a:t>
            </a:r>
            <a:r>
              <a:rPr lang="en-US" sz="2800" dirty="0">
                <a:solidFill>
                  <a:srgbClr val="FF0000"/>
                </a:solidFill>
                <a:latin typeface="Times New Roman" panose="02020603050405020304" pitchFamily="18" charset="0"/>
                <a:cs typeface="Times New Roman" panose="02020603050405020304" pitchFamily="18" charset="0"/>
              </a:rPr>
              <a:t>. </a:t>
            </a:r>
            <a:endParaRPr lang="vi-VN" sz="2800"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8A1F27E-8FA5-6231-FBAE-AC0398F2D8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4668" y="1963332"/>
            <a:ext cx="2143125" cy="2143125"/>
          </a:xfrm>
          <a:prstGeom prst="rect">
            <a:avLst/>
          </a:prstGeom>
        </p:spPr>
      </p:pic>
      <p:pic>
        <p:nvPicPr>
          <p:cNvPr id="5" name="Picture 4">
            <a:extLst>
              <a:ext uri="{FF2B5EF4-FFF2-40B4-BE49-F238E27FC236}">
                <a16:creationId xmlns:a16="http://schemas.microsoft.com/office/drawing/2014/main" id="{53B09125-1FEB-AAF3-222A-6046522E88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9464" y="2121617"/>
            <a:ext cx="2143125" cy="2143125"/>
          </a:xfrm>
          <a:prstGeom prst="rect">
            <a:avLst/>
          </a:prstGeom>
        </p:spPr>
      </p:pic>
      <p:pic>
        <p:nvPicPr>
          <p:cNvPr id="8" name="Picture 7">
            <a:extLst>
              <a:ext uri="{FF2B5EF4-FFF2-40B4-BE49-F238E27FC236}">
                <a16:creationId xmlns:a16="http://schemas.microsoft.com/office/drawing/2014/main" id="{FD049CF7-8F63-3D45-F182-21E17E1116AC}"/>
              </a:ext>
            </a:extLst>
          </p:cNvPr>
          <p:cNvPicPr>
            <a:picLocks noChangeAspect="1"/>
          </p:cNvPicPr>
          <p:nvPr/>
        </p:nvPicPr>
        <p:blipFill rotWithShape="1">
          <a:blip r:embed="rId4">
            <a:extLst>
              <a:ext uri="{28A0092B-C50C-407E-A947-70E740481C1C}">
                <a14:useLocalDpi xmlns:a14="http://schemas.microsoft.com/office/drawing/2010/main" val="0"/>
              </a:ext>
            </a:extLst>
          </a:blip>
          <a:srcRect t="27026" b="18919"/>
          <a:stretch/>
        </p:blipFill>
        <p:spPr>
          <a:xfrm>
            <a:off x="8684662" y="1923072"/>
            <a:ext cx="2143125" cy="2143125"/>
          </a:xfrm>
          <a:prstGeom prst="rect">
            <a:avLst/>
          </a:prstGeom>
        </p:spPr>
      </p:pic>
      <p:pic>
        <p:nvPicPr>
          <p:cNvPr id="10" name="Picture 9">
            <a:extLst>
              <a:ext uri="{FF2B5EF4-FFF2-40B4-BE49-F238E27FC236}">
                <a16:creationId xmlns:a16="http://schemas.microsoft.com/office/drawing/2014/main" id="{E349E988-1A4C-3398-AE8A-4D9BE45A62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391" y="4186786"/>
            <a:ext cx="1727712" cy="2143124"/>
          </a:xfrm>
          <a:prstGeom prst="rect">
            <a:avLst/>
          </a:prstGeom>
        </p:spPr>
      </p:pic>
      <p:pic>
        <p:nvPicPr>
          <p:cNvPr id="12" name="Picture 11">
            <a:extLst>
              <a:ext uri="{FF2B5EF4-FFF2-40B4-BE49-F238E27FC236}">
                <a16:creationId xmlns:a16="http://schemas.microsoft.com/office/drawing/2014/main" id="{FB09A7DE-E5C1-70F8-D98F-6194B36D01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6897" y="4264742"/>
            <a:ext cx="2143125" cy="2065168"/>
          </a:xfrm>
          <a:prstGeom prst="rect">
            <a:avLst/>
          </a:prstGeom>
        </p:spPr>
      </p:pic>
      <p:pic>
        <p:nvPicPr>
          <p:cNvPr id="14" name="Picture 13">
            <a:extLst>
              <a:ext uri="{FF2B5EF4-FFF2-40B4-BE49-F238E27FC236}">
                <a16:creationId xmlns:a16="http://schemas.microsoft.com/office/drawing/2014/main" id="{0F38B582-1B7B-AA49-F92E-8B81720CDA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92031" y="4260302"/>
            <a:ext cx="2143125" cy="2266335"/>
          </a:xfrm>
          <a:prstGeom prst="rect">
            <a:avLst/>
          </a:prstGeom>
        </p:spPr>
      </p:pic>
      <p:pic>
        <p:nvPicPr>
          <p:cNvPr id="16" name="Picture 15">
            <a:extLst>
              <a:ext uri="{FF2B5EF4-FFF2-40B4-BE49-F238E27FC236}">
                <a16:creationId xmlns:a16="http://schemas.microsoft.com/office/drawing/2014/main" id="{FCAD250F-1AFC-20E8-EFB7-6628E35714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40107" y="4186786"/>
            <a:ext cx="2140667" cy="2123459"/>
          </a:xfrm>
          <a:prstGeom prst="rect">
            <a:avLst/>
          </a:prstGeom>
        </p:spPr>
      </p:pic>
      <p:pic>
        <p:nvPicPr>
          <p:cNvPr id="19" name="Picture 18">
            <a:extLst>
              <a:ext uri="{FF2B5EF4-FFF2-40B4-BE49-F238E27FC236}">
                <a16:creationId xmlns:a16="http://schemas.microsoft.com/office/drawing/2014/main" id="{DFE6042D-A58E-66EE-4E25-793DD49A41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98760" y="4186786"/>
            <a:ext cx="1786705" cy="2288458"/>
          </a:xfrm>
          <a:prstGeom prst="rect">
            <a:avLst/>
          </a:prstGeom>
        </p:spPr>
      </p:pic>
      <p:pic>
        <p:nvPicPr>
          <p:cNvPr id="1026" name="Picture 2" descr="Ghế sofa văng có nệm mút dày ? Hỏi - Đáp mọi câu hỏi xoay quanh"/>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7049" y="2064058"/>
            <a:ext cx="2619375" cy="1743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5980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hà hát Lớn Hà Nội: Nhà hát ở quận Hoàn Kiếm, thành phố Hà Nội, Việt Nam –  Du Học Trung Quốc 2023 - Wiki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829" y="235131"/>
            <a:ext cx="6126479" cy="48531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txBox="1">
            <a:spLocks/>
          </p:cNvSpPr>
          <p:nvPr/>
        </p:nvSpPr>
        <p:spPr>
          <a:xfrm>
            <a:off x="908957" y="4840104"/>
            <a:ext cx="9546771" cy="1325563"/>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800" dirty="0">
                <a:solidFill>
                  <a:srgbClr val="FF0000"/>
                </a:solidFill>
                <a:latin typeface="Times New Roman" panose="02020603050405020304" pitchFamily="18" charset="0"/>
                <a:cs typeface="Times New Roman" panose="02020603050405020304" pitchFamily="18" charset="0"/>
              </a:rPr>
              <a:t>2. </a:t>
            </a:r>
            <a:r>
              <a:rPr lang="en-US" sz="2800" dirty="0" err="1">
                <a:solidFill>
                  <a:srgbClr val="FF0000"/>
                </a:solidFill>
                <a:latin typeface="Times New Roman" panose="02020603050405020304" pitchFamily="18" charset="0"/>
                <a:cs typeface="Times New Roman" panose="02020603050405020304" pitchFamily="18" charset="0"/>
              </a:rPr>
              <a:t>Tại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hát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phòng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hoà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rạp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chiếu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phim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được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sần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sùi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hoặc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treo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phủ</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rèm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nhung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len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dạ</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4" name="Rectangle 14">
            <a:extLst>
              <a:ext uri="{FF2B5EF4-FFF2-40B4-BE49-F238E27FC236}">
                <a16:creationId xmlns:a16="http://schemas.microsoft.com/office/drawing/2014/main" id="{5DB420F9-11D0-47CC-95EE-F1CA11A36F27}"/>
              </a:ext>
            </a:extLst>
          </p:cNvPr>
          <p:cNvSpPr>
            <a:spLocks noChangeArrowheads="1"/>
          </p:cNvSpPr>
          <p:nvPr/>
        </p:nvSpPr>
        <p:spPr bwMode="auto">
          <a:xfrm>
            <a:off x="1259567" y="5088299"/>
            <a:ext cx="884555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800" dirty="0" err="1">
                <a:solidFill>
                  <a:srgbClr val="0000FF"/>
                </a:solidFill>
                <a:latin typeface="Times New Roman" panose="02020603050405020304" pitchFamily="18" charset="0"/>
                <a:cs typeface="Times New Roman" panose="02020603050405020304" pitchFamily="18" charset="0"/>
              </a:rPr>
              <a:t>Trả</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lời</a:t>
            </a:r>
            <a:r>
              <a:rPr lang="en-US" altLang="en-US" sz="2800" dirty="0">
                <a:solidFill>
                  <a:srgbClr val="0000FF"/>
                </a:solidFill>
                <a:latin typeface="Times New Roman" panose="02020603050405020304" pitchFamily="18" charset="0"/>
                <a:cs typeface="Times New Roman" panose="02020603050405020304" pitchFamily="18" charset="0"/>
              </a:rPr>
              <a: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Trong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phòng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người</a:t>
            </a:r>
            <a:r>
              <a:rPr lang="en-US" altLang="en-US" sz="2800" dirty="0">
                <a:latin typeface="Times New Roman" panose="02020603050405020304" pitchFamily="18" charset="0"/>
                <a:cs typeface="Times New Roman" panose="02020603050405020304" pitchFamily="18" charset="0"/>
              </a:rPr>
              <a:t> ta </a:t>
            </a:r>
            <a:r>
              <a:rPr lang="en-US" altLang="en-US" sz="2800" dirty="0" err="1">
                <a:latin typeface="Times New Roman" panose="02020603050405020304" pitchFamily="18" charset="0"/>
                <a:cs typeface="Times New Roman" panose="02020603050405020304" pitchFamily="18" charset="0"/>
              </a:rPr>
              <a:t>làm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tường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sùi</a:t>
            </a:r>
            <a:r>
              <a:rPr lang="en-US" alt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rèm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phản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xạ</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âm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kém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giảm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tiếng</a:t>
            </a:r>
            <a:r>
              <a:rPr lang="en-US" altLang="en-US" sz="2800" dirty="0">
                <a:latin typeface="Times New Roman" panose="02020603050405020304" pitchFamily="18" charset="0"/>
                <a:cs typeface="Times New Roman" panose="02020603050405020304" pitchFamily="18" charset="0"/>
              </a:rPr>
              <a:t> vang, </a:t>
            </a:r>
            <a:r>
              <a:rPr lang="en-US" altLang="en-US" sz="2800" dirty="0" err="1">
                <a:latin typeface="Times New Roman" panose="02020603050405020304" pitchFamily="18" charset="0"/>
                <a:cs typeface="Times New Roman" panose="02020603050405020304" pitchFamily="18" charset="0"/>
              </a:rPr>
              <a:t>âm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nghe</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tốt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hơn</a:t>
            </a:r>
            <a:r>
              <a:rPr lang="en-US" alt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2737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2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edge">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1">
            <a:extLst>
              <a:ext uri="{FF2B5EF4-FFF2-40B4-BE49-F238E27FC236}">
                <a16:creationId xmlns:a16="http://schemas.microsoft.com/office/drawing/2014/main" id="{044A5F3E-BB87-49C5-86D2-6B0EA8A6FD6C}"/>
              </a:ext>
            </a:extLst>
          </p:cNvPr>
          <p:cNvGrpSpPr>
            <a:grpSpLocks/>
          </p:cNvGrpSpPr>
          <p:nvPr/>
        </p:nvGrpSpPr>
        <p:grpSpPr bwMode="auto">
          <a:xfrm>
            <a:off x="1828800" y="3429000"/>
            <a:ext cx="4191000" cy="3124200"/>
            <a:chOff x="240" y="92"/>
            <a:chExt cx="2832" cy="2101"/>
          </a:xfrm>
        </p:grpSpPr>
        <p:pic>
          <p:nvPicPr>
            <p:cNvPr id="33802" name="imgpreview26112008212952862633633317928621032_jpg" descr="http://www.hifi-gallery.com/commup/prod/26112008212952862633633317928621032.jpg">
              <a:hlinkClick r:id="rId2" tooltip="&quot;AQ Board&quot;"/>
              <a:extLst>
                <a:ext uri="{FF2B5EF4-FFF2-40B4-BE49-F238E27FC236}">
                  <a16:creationId xmlns:a16="http://schemas.microsoft.com/office/drawing/2014/main" id="{3654BA58-7FC4-42AB-A843-4BBB119E64B2}"/>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40" y="92"/>
              <a:ext cx="2832" cy="2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3" name="Rectangle 123">
              <a:extLst>
                <a:ext uri="{FF2B5EF4-FFF2-40B4-BE49-F238E27FC236}">
                  <a16:creationId xmlns:a16="http://schemas.microsoft.com/office/drawing/2014/main" id="{47DABF04-B9F2-4F28-B910-DCD0CA6BDF86}"/>
                </a:ext>
              </a:extLst>
            </p:cNvPr>
            <p:cNvSpPr>
              <a:spLocks noChangeArrowheads="1"/>
            </p:cNvSpPr>
            <p:nvPr/>
          </p:nvSpPr>
          <p:spPr bwMode="auto">
            <a:xfrm>
              <a:off x="426" y="1781"/>
              <a:ext cx="2275" cy="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600" b="1" dirty="0" err="1">
                  <a:solidFill>
                    <a:srgbClr val="FFFF00"/>
                  </a:solidFill>
                  <a:latin typeface="Arial" panose="020B0604020202020204" pitchFamily="34" charset="0"/>
                  <a:ea typeface="Times New Roman" panose="02020603050405020304" pitchFamily="18" charset="0"/>
                  <a:cs typeface="Arial" panose="020B0604020202020204" pitchFamily="34" charset="0"/>
                </a:rPr>
                <a:t>Tấm</a:t>
              </a:r>
              <a:r>
                <a:rPr lang="en-US" altLang="en-US" sz="1600" b="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altLang="en-US" sz="1600" b="1" dirty="0" err="1">
                  <a:solidFill>
                    <a:srgbClr val="FFFF00"/>
                  </a:solidFill>
                  <a:latin typeface="Arial" panose="020B0604020202020204" pitchFamily="34" charset="0"/>
                  <a:ea typeface="Times New Roman" panose="02020603050405020304" pitchFamily="18" charset="0"/>
                  <a:cs typeface="Arial" panose="020B0604020202020204" pitchFamily="34" charset="0"/>
                </a:rPr>
                <a:t>hút</a:t>
              </a:r>
              <a:r>
                <a:rPr lang="en-US" altLang="en-US" sz="1600" b="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altLang="en-US" sz="1600" b="1" dirty="0" err="1">
                  <a:solidFill>
                    <a:srgbClr val="FFFF00"/>
                  </a:solidFill>
                  <a:latin typeface="Arial" panose="020B0604020202020204" pitchFamily="34" charset="0"/>
                  <a:ea typeface="Times New Roman" panose="02020603050405020304" pitchFamily="18" charset="0"/>
                  <a:cs typeface="Arial" panose="020B0604020202020204" pitchFamily="34" charset="0"/>
                </a:rPr>
                <a:t>âm.Chống</a:t>
              </a:r>
              <a:r>
                <a:rPr lang="en-US" altLang="en-US" sz="1600" b="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altLang="en-US" sz="1600" b="1" dirty="0" err="1">
                  <a:solidFill>
                    <a:srgbClr val="FFFF00"/>
                  </a:solidFill>
                  <a:latin typeface="Arial" panose="020B0604020202020204" pitchFamily="34" charset="0"/>
                  <a:ea typeface="Times New Roman" panose="02020603050405020304" pitchFamily="18" charset="0"/>
                  <a:cs typeface="Arial" panose="020B0604020202020204" pitchFamily="34" charset="0"/>
                </a:rPr>
                <a:t>phản</a:t>
              </a:r>
              <a:r>
                <a:rPr lang="en-US" altLang="en-US" sz="1600" b="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altLang="en-US" sz="1600" b="1" dirty="0" err="1">
                  <a:solidFill>
                    <a:srgbClr val="FFFF00"/>
                  </a:solidFill>
                  <a:latin typeface="Arial" panose="020B0604020202020204" pitchFamily="34" charset="0"/>
                  <a:ea typeface="Times New Roman" panose="02020603050405020304" pitchFamily="18" charset="0"/>
                  <a:cs typeface="Arial" panose="020B0604020202020204" pitchFamily="34" charset="0"/>
                </a:rPr>
                <a:t>xạ</a:t>
              </a:r>
              <a:r>
                <a:rPr lang="en-US" altLang="en-US" sz="1600" b="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altLang="en-US" sz="1600" b="1" dirty="0" err="1">
                  <a:solidFill>
                    <a:srgbClr val="FFFF00"/>
                  </a:solidFill>
                  <a:latin typeface="Arial" panose="020B0604020202020204" pitchFamily="34" charset="0"/>
                  <a:ea typeface="Times New Roman" panose="02020603050405020304" pitchFamily="18" charset="0"/>
                  <a:cs typeface="Arial" panose="020B0604020202020204" pitchFamily="34" charset="0"/>
                </a:rPr>
                <a:t>và</a:t>
              </a:r>
              <a:r>
                <a:rPr lang="en-US" altLang="en-US" sz="1600" b="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p>
            <a:p>
              <a:r>
                <a:rPr lang="en-US" altLang="en-US" sz="1600" b="1" dirty="0" err="1">
                  <a:solidFill>
                    <a:srgbClr val="FFFF00"/>
                  </a:solidFill>
                  <a:latin typeface="Arial" panose="020B0604020202020204" pitchFamily="34" charset="0"/>
                  <a:ea typeface="Times New Roman" panose="02020603050405020304" pitchFamily="18" charset="0"/>
                  <a:cs typeface="Arial" panose="020B0604020202020204" pitchFamily="34" charset="0"/>
                </a:rPr>
                <a:t>khuyếch</a:t>
              </a:r>
              <a:r>
                <a:rPr lang="en-US" altLang="en-US" sz="1600" b="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altLang="en-US" sz="1600" b="1" dirty="0" err="1">
                  <a:solidFill>
                    <a:srgbClr val="FFFF00"/>
                  </a:solidFill>
                  <a:latin typeface="Arial" panose="020B0604020202020204" pitchFamily="34" charset="0"/>
                  <a:ea typeface="Times New Roman" panose="02020603050405020304" pitchFamily="18" charset="0"/>
                  <a:cs typeface="Arial" panose="020B0604020202020204" pitchFamily="34" charset="0"/>
                </a:rPr>
                <a:t>tán</a:t>
              </a:r>
              <a:r>
                <a:rPr lang="en-US" altLang="en-US" sz="1600" b="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altLang="en-US" sz="1600" b="1" dirty="0" err="1">
                  <a:solidFill>
                    <a:srgbClr val="FFFF00"/>
                  </a:solidFill>
                  <a:latin typeface="Arial" panose="020B0604020202020204" pitchFamily="34" charset="0"/>
                  <a:ea typeface="Times New Roman" panose="02020603050405020304" pitchFamily="18" charset="0"/>
                  <a:cs typeface="Arial" panose="020B0604020202020204" pitchFamily="34" charset="0"/>
                </a:rPr>
                <a:t>tần</a:t>
              </a:r>
              <a:r>
                <a:rPr lang="en-US" altLang="en-US" sz="1600" b="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altLang="en-US" sz="1600" b="1" dirty="0" err="1">
                  <a:solidFill>
                    <a:srgbClr val="FFFF00"/>
                  </a:solidFill>
                  <a:latin typeface="Arial" panose="020B0604020202020204" pitchFamily="34" charset="0"/>
                  <a:ea typeface="Times New Roman" panose="02020603050405020304" pitchFamily="18" charset="0"/>
                  <a:cs typeface="Arial" panose="020B0604020202020204" pitchFamily="34" charset="0"/>
                </a:rPr>
                <a:t>số</a:t>
              </a:r>
              <a:r>
                <a:rPr lang="en-US" altLang="en-US" sz="1600" b="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altLang="en-US" sz="1600" b="1" dirty="0" err="1">
                  <a:solidFill>
                    <a:srgbClr val="FFFF00"/>
                  </a:solidFill>
                  <a:latin typeface="Arial" panose="020B0604020202020204" pitchFamily="34" charset="0"/>
                  <a:ea typeface="Times New Roman" panose="02020603050405020304" pitchFamily="18" charset="0"/>
                  <a:cs typeface="Arial" panose="020B0604020202020204" pitchFamily="34" charset="0"/>
                </a:rPr>
                <a:t>trung</a:t>
              </a:r>
              <a:r>
                <a:rPr lang="en-US" altLang="en-US" sz="1600" b="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altLang="en-US" sz="1600" b="1" dirty="0" err="1">
                  <a:solidFill>
                    <a:srgbClr val="FFFF00"/>
                  </a:solidFill>
                  <a:latin typeface="Arial" panose="020B0604020202020204" pitchFamily="34" charset="0"/>
                  <a:ea typeface="Times New Roman" panose="02020603050405020304" pitchFamily="18" charset="0"/>
                  <a:cs typeface="Arial" panose="020B0604020202020204" pitchFamily="34" charset="0"/>
                </a:rPr>
                <a:t>và</a:t>
              </a:r>
              <a:r>
                <a:rPr lang="en-US" altLang="en-US" sz="1600" b="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altLang="en-US" sz="1600" b="1" dirty="0" err="1">
                  <a:solidFill>
                    <a:srgbClr val="FFFF00"/>
                  </a:solidFill>
                  <a:latin typeface="Arial" panose="020B0604020202020204" pitchFamily="34" charset="0"/>
                  <a:ea typeface="Times New Roman" panose="02020603050405020304" pitchFamily="18" charset="0"/>
                  <a:cs typeface="Arial" panose="020B0604020202020204" pitchFamily="34" charset="0"/>
                </a:rPr>
                <a:t>cao</a:t>
              </a:r>
              <a:r>
                <a:rPr lang="en-US" altLang="en-US" sz="1600" b="1" dirty="0">
                  <a:solidFill>
                    <a:srgbClr val="FFFF00"/>
                  </a:solidFill>
                  <a:ea typeface="Times New Roman" panose="02020603050405020304" pitchFamily="18" charset="0"/>
                  <a:cs typeface="Arial" panose="020B0604020202020204" pitchFamily="34" charset="0"/>
                </a:rPr>
                <a:t> </a:t>
              </a:r>
            </a:p>
          </p:txBody>
        </p:sp>
      </p:grpSp>
      <p:sp>
        <p:nvSpPr>
          <p:cNvPr id="33794" name="Rectangle 124">
            <a:extLst>
              <a:ext uri="{FF2B5EF4-FFF2-40B4-BE49-F238E27FC236}">
                <a16:creationId xmlns:a16="http://schemas.microsoft.com/office/drawing/2014/main" id="{E060F473-3224-4B9E-86FB-73B50349CFE7}"/>
              </a:ext>
            </a:extLst>
          </p:cNvPr>
          <p:cNvSpPr>
            <a:spLocks noChangeArrowheads="1"/>
          </p:cNvSpPr>
          <p:nvPr/>
        </p:nvSpPr>
        <p:spPr bwMode="auto">
          <a:xfrm>
            <a:off x="1524001" y="2194997"/>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nvGrpSpPr>
          <p:cNvPr id="3" name="Group 125">
            <a:extLst>
              <a:ext uri="{FF2B5EF4-FFF2-40B4-BE49-F238E27FC236}">
                <a16:creationId xmlns:a16="http://schemas.microsoft.com/office/drawing/2014/main" id="{A64940B4-F4FD-4EF2-9803-6EF7B68073F6}"/>
              </a:ext>
            </a:extLst>
          </p:cNvPr>
          <p:cNvGrpSpPr>
            <a:grpSpLocks/>
          </p:cNvGrpSpPr>
          <p:nvPr/>
        </p:nvGrpSpPr>
        <p:grpSpPr bwMode="auto">
          <a:xfrm>
            <a:off x="6248400" y="3435350"/>
            <a:ext cx="4267200" cy="3316564"/>
            <a:chOff x="48" y="2262"/>
            <a:chExt cx="2832" cy="1917"/>
          </a:xfrm>
        </p:grpSpPr>
        <p:pic>
          <p:nvPicPr>
            <p:cNvPr id="33800" name="Picture 126" descr="http://www.soundmax.com.vn/home/images/xuliamhoc1.gif">
              <a:extLst>
                <a:ext uri="{FF2B5EF4-FFF2-40B4-BE49-F238E27FC236}">
                  <a16:creationId xmlns:a16="http://schemas.microsoft.com/office/drawing/2014/main" id="{8B480E0B-767D-4727-9AEC-DBE339A13EB4}"/>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48" y="2262"/>
              <a:ext cx="2832" cy="1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1" name="Rectangle 127">
              <a:extLst>
                <a:ext uri="{FF2B5EF4-FFF2-40B4-BE49-F238E27FC236}">
                  <a16:creationId xmlns:a16="http://schemas.microsoft.com/office/drawing/2014/main" id="{AE8D66A9-4FC4-41D6-A2C6-FFEA63AA3E37}"/>
                </a:ext>
              </a:extLst>
            </p:cNvPr>
            <p:cNvSpPr>
              <a:spLocks noChangeArrowheads="1"/>
            </p:cNvSpPr>
            <p:nvPr/>
          </p:nvSpPr>
          <p:spPr bwMode="auto">
            <a:xfrm>
              <a:off x="351" y="3485"/>
              <a:ext cx="2529" cy="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br>
                <a:rPr lang="en-US" altLang="en-US" b="1" dirty="0">
                  <a:latin typeface="Times New Roman" panose="02020603050405020304" pitchFamily="18" charset="0"/>
                  <a:cs typeface="Times New Roman" panose="02020603050405020304" pitchFamily="18" charset="0"/>
                </a:rPr>
              </a:br>
              <a:r>
                <a:rPr lang="en-US" altLang="en-US" b="1" i="1" dirty="0" err="1">
                  <a:solidFill>
                    <a:schemeClr val="bg1"/>
                  </a:solidFill>
                  <a:latin typeface="Times New Roman" panose="02020603050405020304" pitchFamily="18" charset="0"/>
                  <a:cs typeface="Times New Roman" panose="02020603050405020304" pitchFamily="18" charset="0"/>
                </a:rPr>
                <a:t>Để</a:t>
              </a:r>
              <a:r>
                <a:rPr lang="en-US" altLang="en-US" b="1" i="1" dirty="0">
                  <a:solidFill>
                    <a:schemeClr val="bg1"/>
                  </a:solidFill>
                  <a:latin typeface="Times New Roman" panose="02020603050405020304" pitchFamily="18" charset="0"/>
                  <a:cs typeface="Times New Roman" panose="02020603050405020304" pitchFamily="18" charset="0"/>
                </a:rPr>
                <a:t> </a:t>
              </a:r>
              <a:r>
                <a:rPr lang="en-US" altLang="en-US" b="1" i="1" dirty="0" err="1">
                  <a:solidFill>
                    <a:schemeClr val="bg1"/>
                  </a:solidFill>
                  <a:latin typeface="Times New Roman" panose="02020603050405020304" pitchFamily="18" charset="0"/>
                  <a:cs typeface="Times New Roman" panose="02020603050405020304" pitchFamily="18" charset="0"/>
                </a:rPr>
                <a:t>giá</a:t>
              </a:r>
              <a:r>
                <a:rPr lang="en-US" altLang="en-US" b="1" i="1" dirty="0">
                  <a:solidFill>
                    <a:schemeClr val="bg1"/>
                  </a:solidFill>
                  <a:latin typeface="Times New Roman" panose="02020603050405020304" pitchFamily="18" charset="0"/>
                  <a:cs typeface="Times New Roman" panose="02020603050405020304" pitchFamily="18" charset="0"/>
                </a:rPr>
                <a:t> </a:t>
              </a:r>
              <a:r>
                <a:rPr lang="en-US" altLang="en-US" b="1" i="1" dirty="0" err="1">
                  <a:solidFill>
                    <a:schemeClr val="bg1"/>
                  </a:solidFill>
                  <a:latin typeface="Times New Roman" panose="02020603050405020304" pitchFamily="18" charset="0"/>
                  <a:cs typeface="Times New Roman" panose="02020603050405020304" pitchFamily="18" charset="0"/>
                </a:rPr>
                <a:t>sách</a:t>
              </a:r>
              <a:r>
                <a:rPr lang="en-US" altLang="en-US" b="1" i="1" dirty="0">
                  <a:solidFill>
                    <a:schemeClr val="bg1"/>
                  </a:solidFill>
                  <a:latin typeface="Times New Roman" panose="02020603050405020304" pitchFamily="18" charset="0"/>
                  <a:cs typeface="Times New Roman" panose="02020603050405020304" pitchFamily="18" charset="0"/>
                </a:rPr>
                <a:t> </a:t>
              </a:r>
              <a:r>
                <a:rPr lang="en-US" altLang="en-US" b="1" i="1" dirty="0" err="1">
                  <a:solidFill>
                    <a:schemeClr val="bg1"/>
                  </a:solidFill>
                  <a:latin typeface="Times New Roman" panose="02020603050405020304" pitchFamily="18" charset="0"/>
                  <a:cs typeface="Times New Roman" panose="02020603050405020304" pitchFamily="18" charset="0"/>
                </a:rPr>
                <a:t>trong</a:t>
              </a:r>
              <a:r>
                <a:rPr lang="en-US" altLang="en-US" b="1" i="1" dirty="0">
                  <a:solidFill>
                    <a:schemeClr val="bg1"/>
                  </a:solidFill>
                  <a:latin typeface="Times New Roman" panose="02020603050405020304" pitchFamily="18" charset="0"/>
                  <a:cs typeface="Times New Roman" panose="02020603050405020304" pitchFamily="18" charset="0"/>
                </a:rPr>
                <a:t> </a:t>
              </a:r>
              <a:r>
                <a:rPr lang="en-US" altLang="en-US" b="1" i="1" dirty="0" err="1">
                  <a:solidFill>
                    <a:schemeClr val="bg1"/>
                  </a:solidFill>
                  <a:latin typeface="Times New Roman" panose="02020603050405020304" pitchFamily="18" charset="0"/>
                  <a:cs typeface="Times New Roman" panose="02020603050405020304" pitchFamily="18" charset="0"/>
                </a:rPr>
                <a:t>phòng</a:t>
              </a:r>
              <a:r>
                <a:rPr lang="en-US" altLang="en-US" b="1" i="1" dirty="0">
                  <a:solidFill>
                    <a:schemeClr val="bg1"/>
                  </a:solidFill>
                  <a:latin typeface="Times New Roman" panose="02020603050405020304" pitchFamily="18" charset="0"/>
                  <a:cs typeface="Times New Roman" panose="02020603050405020304" pitchFamily="18" charset="0"/>
                </a:rPr>
                <a:t> </a:t>
              </a:r>
              <a:r>
                <a:rPr lang="en-US" altLang="en-US" b="1" i="1" dirty="0" err="1">
                  <a:solidFill>
                    <a:schemeClr val="bg1"/>
                  </a:solidFill>
                  <a:latin typeface="Times New Roman" panose="02020603050405020304" pitchFamily="18" charset="0"/>
                  <a:cs typeface="Times New Roman" panose="02020603050405020304" pitchFamily="18" charset="0"/>
                </a:rPr>
                <a:t>nhạc</a:t>
              </a:r>
              <a:r>
                <a:rPr lang="en-US" altLang="en-US" b="1" i="1" dirty="0">
                  <a:solidFill>
                    <a:schemeClr val="bg1"/>
                  </a:solidFill>
                  <a:latin typeface="Times New Roman" panose="02020603050405020304" pitchFamily="18" charset="0"/>
                  <a:cs typeface="Times New Roman" panose="02020603050405020304" pitchFamily="18" charset="0"/>
                </a:rPr>
                <a:t> </a:t>
              </a:r>
              <a:r>
                <a:rPr lang="en-US" altLang="en-US" b="1" i="1" dirty="0" err="1">
                  <a:solidFill>
                    <a:schemeClr val="bg1"/>
                  </a:solidFill>
                  <a:latin typeface="Times New Roman" panose="02020603050405020304" pitchFamily="18" charset="0"/>
                  <a:cs typeface="Times New Roman" panose="02020603050405020304" pitchFamily="18" charset="0"/>
                </a:rPr>
                <a:t>cũng</a:t>
              </a:r>
              <a:r>
                <a:rPr lang="en-US" altLang="en-US" b="1" i="1" dirty="0">
                  <a:solidFill>
                    <a:schemeClr val="bg1"/>
                  </a:solidFill>
                  <a:latin typeface="Times New Roman" panose="02020603050405020304" pitchFamily="18" charset="0"/>
                  <a:cs typeface="Times New Roman" panose="02020603050405020304" pitchFamily="18" charset="0"/>
                </a:rPr>
                <a:t> </a:t>
              </a:r>
              <a:br>
                <a:rPr lang="en-US" altLang="en-US" b="1" i="1" dirty="0">
                  <a:solidFill>
                    <a:schemeClr val="bg1"/>
                  </a:solidFill>
                  <a:latin typeface="Times New Roman" panose="02020603050405020304" pitchFamily="18" charset="0"/>
                  <a:cs typeface="Times New Roman" panose="02020603050405020304" pitchFamily="18" charset="0"/>
                </a:rPr>
              </a:br>
              <a:r>
                <a:rPr lang="en-US" altLang="en-US" b="1" i="1" dirty="0" err="1">
                  <a:solidFill>
                    <a:schemeClr val="bg1"/>
                  </a:solidFill>
                  <a:latin typeface="Times New Roman" panose="02020603050405020304" pitchFamily="18" charset="0"/>
                  <a:cs typeface="Times New Roman" panose="02020603050405020304" pitchFamily="18" charset="0"/>
                </a:rPr>
                <a:t>là</a:t>
              </a:r>
              <a:r>
                <a:rPr lang="en-US" altLang="en-US" b="1" i="1" dirty="0">
                  <a:solidFill>
                    <a:schemeClr val="bg1"/>
                  </a:solidFill>
                  <a:latin typeface="Times New Roman" panose="02020603050405020304" pitchFamily="18" charset="0"/>
                  <a:cs typeface="Times New Roman" panose="02020603050405020304" pitchFamily="18" charset="0"/>
                </a:rPr>
                <a:t> </a:t>
              </a:r>
              <a:r>
                <a:rPr lang="en-US" altLang="en-US" b="1" i="1" dirty="0" err="1">
                  <a:solidFill>
                    <a:schemeClr val="bg1"/>
                  </a:solidFill>
                  <a:latin typeface="Times New Roman" panose="02020603050405020304" pitchFamily="18" charset="0"/>
                  <a:cs typeface="Times New Roman" panose="02020603050405020304" pitchFamily="18" charset="0"/>
                </a:rPr>
                <a:t>một</a:t>
              </a:r>
              <a:r>
                <a:rPr lang="en-US" altLang="en-US" b="1" i="1" dirty="0">
                  <a:solidFill>
                    <a:schemeClr val="bg1"/>
                  </a:solidFill>
                  <a:latin typeface="Times New Roman" panose="02020603050405020304" pitchFamily="18" charset="0"/>
                  <a:cs typeface="Times New Roman" panose="02020603050405020304" pitchFamily="18" charset="0"/>
                </a:rPr>
                <a:t> </a:t>
              </a:r>
              <a:r>
                <a:rPr lang="en-US" altLang="en-US" b="1" i="1" dirty="0" err="1">
                  <a:solidFill>
                    <a:schemeClr val="bg1"/>
                  </a:solidFill>
                  <a:latin typeface="Times New Roman" panose="02020603050405020304" pitchFamily="18" charset="0"/>
                  <a:cs typeface="Times New Roman" panose="02020603050405020304" pitchFamily="18" charset="0"/>
                </a:rPr>
                <a:t>cách</a:t>
              </a:r>
              <a:r>
                <a:rPr lang="en-US" altLang="en-US" b="1" i="1" dirty="0">
                  <a:solidFill>
                    <a:schemeClr val="bg1"/>
                  </a:solidFill>
                  <a:latin typeface="Times New Roman" panose="02020603050405020304" pitchFamily="18" charset="0"/>
                  <a:cs typeface="Times New Roman" panose="02020603050405020304" pitchFamily="18" charset="0"/>
                </a:rPr>
                <a:t> </a:t>
              </a:r>
              <a:r>
                <a:rPr lang="en-US" altLang="en-US" b="1" i="1" dirty="0" err="1">
                  <a:solidFill>
                    <a:schemeClr val="bg1"/>
                  </a:solidFill>
                  <a:latin typeface="Times New Roman" panose="02020603050405020304" pitchFamily="18" charset="0"/>
                  <a:cs typeface="Times New Roman" panose="02020603050405020304" pitchFamily="18" charset="0"/>
                </a:rPr>
                <a:t>hạn</a:t>
              </a:r>
              <a:r>
                <a:rPr lang="en-US" altLang="en-US" b="1" i="1" dirty="0">
                  <a:solidFill>
                    <a:schemeClr val="bg1"/>
                  </a:solidFill>
                  <a:latin typeface="Times New Roman" panose="02020603050405020304" pitchFamily="18" charset="0"/>
                  <a:cs typeface="Times New Roman" panose="02020603050405020304" pitchFamily="18" charset="0"/>
                </a:rPr>
                <a:t> </a:t>
              </a:r>
              <a:r>
                <a:rPr lang="en-US" altLang="en-US" b="1" i="1" dirty="0" err="1">
                  <a:solidFill>
                    <a:schemeClr val="bg1"/>
                  </a:solidFill>
                  <a:latin typeface="Times New Roman" panose="02020603050405020304" pitchFamily="18" charset="0"/>
                  <a:cs typeface="Times New Roman" panose="02020603050405020304" pitchFamily="18" charset="0"/>
                </a:rPr>
                <a:t>chế</a:t>
              </a:r>
              <a:r>
                <a:rPr lang="en-US" altLang="en-US" b="1" i="1" dirty="0">
                  <a:solidFill>
                    <a:schemeClr val="bg1"/>
                  </a:solidFill>
                  <a:latin typeface="Times New Roman" panose="02020603050405020304" pitchFamily="18" charset="0"/>
                  <a:cs typeface="Times New Roman" panose="02020603050405020304" pitchFamily="18" charset="0"/>
                </a:rPr>
                <a:t> </a:t>
              </a:r>
              <a:r>
                <a:rPr lang="en-US" altLang="en-US" b="1" i="1" dirty="0" err="1">
                  <a:solidFill>
                    <a:schemeClr val="bg1"/>
                  </a:solidFill>
                  <a:latin typeface="Times New Roman" panose="02020603050405020304" pitchFamily="18" charset="0"/>
                  <a:cs typeface="Times New Roman" panose="02020603050405020304" pitchFamily="18" charset="0"/>
                </a:rPr>
                <a:t>âm</a:t>
              </a:r>
              <a:r>
                <a:rPr lang="en-US" altLang="en-US" b="1" i="1" dirty="0">
                  <a:solidFill>
                    <a:schemeClr val="bg1"/>
                  </a:solidFill>
                  <a:latin typeface="Times New Roman" panose="02020603050405020304" pitchFamily="18" charset="0"/>
                  <a:cs typeface="Times New Roman" panose="02020603050405020304" pitchFamily="18" charset="0"/>
                </a:rPr>
                <a:t> </a:t>
              </a:r>
              <a:r>
                <a:rPr lang="en-US" altLang="en-US" b="1" i="1" dirty="0" err="1">
                  <a:solidFill>
                    <a:schemeClr val="bg1"/>
                  </a:solidFill>
                  <a:latin typeface="Times New Roman" panose="02020603050405020304" pitchFamily="18" charset="0"/>
                  <a:cs typeface="Times New Roman" panose="02020603050405020304" pitchFamily="18" charset="0"/>
                </a:rPr>
                <a:t>nhiễu</a:t>
              </a:r>
              <a:r>
                <a:rPr lang="en-US" altLang="en-US" b="1" i="1" dirty="0">
                  <a:solidFill>
                    <a:schemeClr val="bg1"/>
                  </a:solidFill>
                  <a:latin typeface="Times New Roman" panose="02020603050405020304" pitchFamily="18" charset="0"/>
                  <a:cs typeface="Times New Roman" panose="02020603050405020304" pitchFamily="18" charset="0"/>
                </a:rPr>
                <a:t>.</a:t>
              </a:r>
              <a:endParaRPr lang="en-US" altLang="en-US" b="1" dirty="0">
                <a:solidFill>
                  <a:schemeClr val="bg1"/>
                </a:solidFill>
                <a:latin typeface="Times New Roman" panose="02020603050405020304" pitchFamily="18" charset="0"/>
                <a:cs typeface="Times New Roman" panose="02020603050405020304" pitchFamily="18" charset="0"/>
              </a:endParaRPr>
            </a:p>
            <a:p>
              <a:pPr eaLnBrk="0" hangingPunct="0"/>
              <a:r>
                <a:rPr lang="en-US" altLang="en-US" b="1" dirty="0">
                  <a:solidFill>
                    <a:schemeClr val="bg1"/>
                  </a:solidFill>
                  <a:latin typeface="Times New Roman" panose="02020603050405020304" pitchFamily="18" charset="0"/>
                  <a:cs typeface="Times New Roman" panose="02020603050405020304" pitchFamily="18" charset="0"/>
                </a:rPr>
                <a:t>        </a:t>
              </a:r>
              <a:endParaRPr lang="en-US" altLang="en-US" b="1" dirty="0">
                <a:solidFill>
                  <a:schemeClr val="bg1"/>
                </a:solidFill>
                <a:latin typeface="Times New Roman" panose="02020603050405020304" pitchFamily="18" charset="0"/>
              </a:endParaRPr>
            </a:p>
          </p:txBody>
        </p:sp>
      </p:grpSp>
      <p:pic>
        <p:nvPicPr>
          <p:cNvPr id="54400" name="Picture 128" descr="DSC02580">
            <a:extLst>
              <a:ext uri="{FF2B5EF4-FFF2-40B4-BE49-F238E27FC236}">
                <a16:creationId xmlns:a16="http://schemas.microsoft.com/office/drawing/2014/main" id="{ED448E23-EBD6-4BD0-B30B-E790F7B06A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304801"/>
            <a:ext cx="4191000"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404" name="Picture 132" descr="DSC02588">
            <a:extLst>
              <a:ext uri="{FF2B5EF4-FFF2-40B4-BE49-F238E27FC236}">
                <a16:creationId xmlns:a16="http://schemas.microsoft.com/office/drawing/2014/main" id="{2FFA46DE-E9AF-4EF1-AD0C-E3E86BFE96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8400" y="304800"/>
            <a:ext cx="4267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 Box 145">
            <a:extLst>
              <a:ext uri="{FF2B5EF4-FFF2-40B4-BE49-F238E27FC236}">
                <a16:creationId xmlns:a16="http://schemas.microsoft.com/office/drawing/2014/main" id="{DC174500-96F9-4D2B-B172-ECBEBCB4DCC5}"/>
              </a:ext>
            </a:extLst>
          </p:cNvPr>
          <p:cNvSpPr txBox="1">
            <a:spLocks noChangeArrowheads="1"/>
          </p:cNvSpPr>
          <p:nvPr/>
        </p:nvSpPr>
        <p:spPr bwMode="auto">
          <a:xfrm>
            <a:off x="2667000" y="2286001"/>
            <a:ext cx="2362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US" altLang="en-US" sz="2000" b="1" dirty="0" err="1">
                <a:solidFill>
                  <a:schemeClr val="bg1"/>
                </a:solidFill>
                <a:latin typeface="Times New Roman" panose="02020603050405020304" pitchFamily="18" charset="0"/>
              </a:rPr>
              <a:t>Làm</a:t>
            </a:r>
            <a:r>
              <a:rPr lang="en-US" altLang="en-US" sz="2000" b="1" dirty="0">
                <a:solidFill>
                  <a:schemeClr val="bg1"/>
                </a:solidFill>
                <a:latin typeface="Times New Roman" panose="02020603050405020304" pitchFamily="18" charset="0"/>
              </a:rPr>
              <a:t> </a:t>
            </a:r>
            <a:r>
              <a:rPr lang="en-US" altLang="en-US" sz="2000" b="1" dirty="0" err="1">
                <a:solidFill>
                  <a:schemeClr val="bg1"/>
                </a:solidFill>
                <a:latin typeface="Times New Roman" panose="02020603050405020304" pitchFamily="18" charset="0"/>
              </a:rPr>
              <a:t>tường</a:t>
            </a:r>
            <a:r>
              <a:rPr lang="en-US" altLang="en-US" sz="2000" b="1" dirty="0">
                <a:solidFill>
                  <a:schemeClr val="bg1"/>
                </a:solidFill>
                <a:latin typeface="Times New Roman" panose="02020603050405020304" pitchFamily="18" charset="0"/>
              </a:rPr>
              <a:t> </a:t>
            </a:r>
            <a:r>
              <a:rPr lang="en-US" altLang="en-US" sz="2000" b="1" dirty="0" err="1">
                <a:solidFill>
                  <a:schemeClr val="bg1"/>
                </a:solidFill>
                <a:latin typeface="Times New Roman" panose="02020603050405020304" pitchFamily="18" charset="0"/>
              </a:rPr>
              <a:t>sần</a:t>
            </a:r>
            <a:r>
              <a:rPr lang="en-US" altLang="en-US" sz="2000" b="1" dirty="0">
                <a:solidFill>
                  <a:schemeClr val="bg1"/>
                </a:solidFill>
                <a:latin typeface="Times New Roman" panose="02020603050405020304" pitchFamily="18" charset="0"/>
              </a:rPr>
              <a:t> </a:t>
            </a:r>
            <a:r>
              <a:rPr lang="en-US" altLang="en-US" sz="2000" b="1" dirty="0" err="1">
                <a:solidFill>
                  <a:schemeClr val="bg1"/>
                </a:solidFill>
                <a:latin typeface="Times New Roman" panose="02020603050405020304" pitchFamily="18" charset="0"/>
              </a:rPr>
              <a:t>sùi</a:t>
            </a:r>
            <a:endParaRPr lang="en-US" altLang="en-US" sz="2000" b="1" dirty="0">
              <a:solidFill>
                <a:schemeClr val="bg1"/>
              </a:solidFill>
              <a:latin typeface="Times New Roman" panose="02020603050405020304" pitchFamily="18" charset="0"/>
            </a:endParaRPr>
          </a:p>
        </p:txBody>
      </p:sp>
      <p:sp>
        <p:nvSpPr>
          <p:cNvPr id="33799" name="Text Box 146">
            <a:extLst>
              <a:ext uri="{FF2B5EF4-FFF2-40B4-BE49-F238E27FC236}">
                <a16:creationId xmlns:a16="http://schemas.microsoft.com/office/drawing/2014/main" id="{94D71357-8B2A-4923-8298-2CF04AA0C199}"/>
              </a:ext>
            </a:extLst>
          </p:cNvPr>
          <p:cNvSpPr txBox="1">
            <a:spLocks noChangeArrowheads="1"/>
          </p:cNvSpPr>
          <p:nvPr/>
        </p:nvSpPr>
        <p:spPr bwMode="auto">
          <a:xfrm>
            <a:off x="7315200" y="2362201"/>
            <a:ext cx="2362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US" altLang="en-US" sz="2000" b="1" dirty="0">
                <a:solidFill>
                  <a:schemeClr val="bg1"/>
                </a:solidFill>
                <a:latin typeface="Times New Roman" panose="02020603050405020304" pitchFamily="18" charset="0"/>
              </a:rPr>
              <a:t>Treo </a:t>
            </a:r>
            <a:r>
              <a:rPr lang="en-US" altLang="en-US" sz="2000" b="1" dirty="0" err="1">
                <a:solidFill>
                  <a:schemeClr val="bg1"/>
                </a:solidFill>
                <a:latin typeface="Times New Roman" panose="02020603050405020304" pitchFamily="18" charset="0"/>
              </a:rPr>
              <a:t>rèm</a:t>
            </a:r>
            <a:r>
              <a:rPr lang="en-US" altLang="en-US" sz="2000" b="1" dirty="0">
                <a:solidFill>
                  <a:schemeClr val="bg1"/>
                </a:solidFill>
                <a:latin typeface="Times New Roman" panose="02020603050405020304" pitchFamily="18" charset="0"/>
              </a:rPr>
              <a:t> </a:t>
            </a:r>
            <a:r>
              <a:rPr lang="en-US" altLang="en-US" sz="2000" b="1" dirty="0" err="1">
                <a:solidFill>
                  <a:schemeClr val="bg1"/>
                </a:solidFill>
                <a:latin typeface="Times New Roman" panose="02020603050405020304" pitchFamily="18" charset="0"/>
              </a:rPr>
              <a:t>nhung</a:t>
            </a:r>
            <a:endParaRPr lang="en-US" altLang="en-US" sz="2000" b="1" dirty="0">
              <a:solidFill>
                <a:schemeClr val="bg1"/>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54400"/>
                                        </p:tgtEl>
                                        <p:attrNameLst>
                                          <p:attrName>style.visibility</p:attrName>
                                        </p:attrNameLst>
                                      </p:cBhvr>
                                      <p:to>
                                        <p:strVal val="visible"/>
                                      </p:to>
                                    </p:set>
                                    <p:animEffect transition="in" filter="box(in)">
                                      <p:cBhvr>
                                        <p:cTn id="7" dur="500"/>
                                        <p:tgtEl>
                                          <p:spTgt spid="544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ox(in)">
                                      <p:cBhvr>
                                        <p:cTn id="17" dur="500"/>
                                        <p:tgtEl>
                                          <p:spTgt spid="3"/>
                                        </p:tgtEl>
                                      </p:cBhvr>
                                    </p:animEffect>
                                  </p:childTnLst>
                                </p:cTn>
                              </p:par>
                            </p:childTnLst>
                          </p:cTn>
                        </p:par>
                        <p:par>
                          <p:cTn id="18" fill="hold" nodeType="afterGroup">
                            <p:stCondLst>
                              <p:cond delay="500"/>
                            </p:stCondLst>
                            <p:childTnLst>
                              <p:par>
                                <p:cTn id="19" presetID="4" presetClass="entr" presetSubtype="16" fill="hold" nodeType="afterEffect">
                                  <p:stCondLst>
                                    <p:cond delay="0"/>
                                  </p:stCondLst>
                                  <p:childTnLst>
                                    <p:set>
                                      <p:cBhvr>
                                        <p:cTn id="20" dur="1" fill="hold">
                                          <p:stCondLst>
                                            <p:cond delay="0"/>
                                          </p:stCondLst>
                                        </p:cTn>
                                        <p:tgtEl>
                                          <p:spTgt spid="54404"/>
                                        </p:tgtEl>
                                        <p:attrNameLst>
                                          <p:attrName>style.visibility</p:attrName>
                                        </p:attrNameLst>
                                      </p:cBhvr>
                                      <p:to>
                                        <p:strVal val="visible"/>
                                      </p:to>
                                    </p:set>
                                    <p:animEffect transition="in" filter="box(in)">
                                      <p:cBhvr>
                                        <p:cTn id="21" dur="500"/>
                                        <p:tgtEl>
                                          <p:spTgt spid="5440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33799"/>
                                        </p:tgtEl>
                                        <p:attrNameLst>
                                          <p:attrName>style.visibility</p:attrName>
                                        </p:attrNameLst>
                                      </p:cBhvr>
                                      <p:to>
                                        <p:strVal val="visible"/>
                                      </p:to>
                                    </p:set>
                                    <p:animEffect transition="in" filter="blinds(horizontal)">
                                      <p:cBhvr>
                                        <p:cTn id="26" dur="500"/>
                                        <p:tgtEl>
                                          <p:spTgt spid="33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6" descr="http://sohoa.vnexpress.net/Files/Subject/3B/9A/FE/FC/a2.jpg">
            <a:extLst>
              <a:ext uri="{FF2B5EF4-FFF2-40B4-BE49-F238E27FC236}">
                <a16:creationId xmlns:a16="http://schemas.microsoft.com/office/drawing/2014/main" id="{CA54445C-B7DA-4AF0-8468-0D48B9D21288}"/>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6324601" y="838200"/>
            <a:ext cx="38322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7">
            <a:extLst>
              <a:ext uri="{FF2B5EF4-FFF2-40B4-BE49-F238E27FC236}">
                <a16:creationId xmlns:a16="http://schemas.microsoft.com/office/drawing/2014/main" id="{1BE52EFA-99ED-48AA-8A5C-D283E1539C90}"/>
              </a:ext>
            </a:extLst>
          </p:cNvPr>
          <p:cNvSpPr>
            <a:spLocks noChangeArrowheads="1"/>
          </p:cNvSpPr>
          <p:nvPr/>
        </p:nvSpPr>
        <p:spPr bwMode="auto">
          <a:xfrm>
            <a:off x="6096000" y="5791201"/>
            <a:ext cx="4572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000" b="1">
                <a:latin typeface="Times New Roman" panose="02020603050405020304" pitchFamily="18" charset="0"/>
              </a:rPr>
              <a:t>Không phải tự nhiên trong phòng nghe có các tấm mút, thảm trải sàn. </a:t>
            </a:r>
            <a:r>
              <a:rPr lang="en-US" altLang="en-US" b="1">
                <a:latin typeface="Times New Roman" panose="02020603050405020304" pitchFamily="18" charset="0"/>
              </a:rPr>
              <a:t>Ảnh:</a:t>
            </a:r>
            <a:r>
              <a:rPr lang="en-US" altLang="en-US" b="1" i="1">
                <a:latin typeface="Times New Roman" panose="02020603050405020304" pitchFamily="18" charset="0"/>
              </a:rPr>
              <a:t>22nd</a:t>
            </a:r>
            <a:r>
              <a:rPr lang="en-US" altLang="en-US" b="1">
                <a:latin typeface="Times New Roman" panose="02020603050405020304" pitchFamily="18" charset="0"/>
              </a:rPr>
              <a:t> </a:t>
            </a:r>
          </a:p>
        </p:txBody>
      </p:sp>
      <p:grpSp>
        <p:nvGrpSpPr>
          <p:cNvPr id="2" name="Group 8">
            <a:extLst>
              <a:ext uri="{FF2B5EF4-FFF2-40B4-BE49-F238E27FC236}">
                <a16:creationId xmlns:a16="http://schemas.microsoft.com/office/drawing/2014/main" id="{B59625B0-2775-4010-8D8A-880F3B5398DB}"/>
              </a:ext>
            </a:extLst>
          </p:cNvPr>
          <p:cNvGrpSpPr>
            <a:grpSpLocks/>
          </p:cNvGrpSpPr>
          <p:nvPr/>
        </p:nvGrpSpPr>
        <p:grpSpPr bwMode="auto">
          <a:xfrm>
            <a:off x="1752600" y="838200"/>
            <a:ext cx="4648200" cy="5619750"/>
            <a:chOff x="144" y="144"/>
            <a:chExt cx="3072" cy="2658"/>
          </a:xfrm>
        </p:grpSpPr>
        <p:pic>
          <p:nvPicPr>
            <p:cNvPr id="34820" name="Picture 9" descr="http://sohoa.vnexpress.net/Files/Subject/3B/9B/00/6F/tan.jpg">
              <a:extLst>
                <a:ext uri="{FF2B5EF4-FFF2-40B4-BE49-F238E27FC236}">
                  <a16:creationId xmlns:a16="http://schemas.microsoft.com/office/drawing/2014/main" id="{6E898354-5E1F-49A4-A0F7-53F249E29CDA}"/>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44" y="144"/>
              <a:ext cx="2832" cy="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Rectangle 10">
              <a:extLst>
                <a:ext uri="{FF2B5EF4-FFF2-40B4-BE49-F238E27FC236}">
                  <a16:creationId xmlns:a16="http://schemas.microsoft.com/office/drawing/2014/main" id="{B7EDB7DE-F02C-4995-8747-49AAAC78C170}"/>
                </a:ext>
              </a:extLst>
            </p:cNvPr>
            <p:cNvSpPr>
              <a:spLocks noChangeArrowheads="1"/>
            </p:cNvSpPr>
            <p:nvPr/>
          </p:nvSpPr>
          <p:spPr bwMode="auto">
            <a:xfrm>
              <a:off x="336" y="2499"/>
              <a:ext cx="2880"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b="1">
                  <a:latin typeface="Times New Roman" panose="02020603050405020304" pitchFamily="18" charset="0"/>
                </a:rPr>
                <a:t>Các tấm tán âm lồi lõm đặt trong phòng nghe/phòng thu. Ảnh:</a:t>
              </a:r>
              <a:r>
                <a:rPr lang="en-US" altLang="en-US" b="1" i="1">
                  <a:latin typeface="Times New Roman" panose="02020603050405020304" pitchFamily="18" charset="0"/>
                </a:rPr>
                <a:t> Auralex.</a:t>
              </a:r>
              <a:r>
                <a:rPr lang="en-US" altLang="en-US" b="1">
                  <a:latin typeface="Times New Roman" panose="02020603050405020304" pitchFamily="18" charset="0"/>
                </a:rPr>
                <a:t> </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BF2A8C-2F55-42F0-83D8-6BD7187AA8B1}"/>
              </a:ext>
            </a:extLst>
          </p:cNvPr>
          <p:cNvSpPr txBox="1"/>
          <p:nvPr/>
        </p:nvSpPr>
        <p:spPr>
          <a:xfrm>
            <a:off x="174171" y="225310"/>
            <a:ext cx="11593286" cy="2677656"/>
          </a:xfrm>
          <a:prstGeom prst="rect">
            <a:avLst/>
          </a:prstGeom>
          <a:noFill/>
        </p:spPr>
        <p:txBody>
          <a:bodyPr wrap="square">
            <a:spAutoFit/>
          </a:bodyPr>
          <a:lstStyle/>
          <a:p>
            <a:pPr algn="just"/>
            <a:r>
              <a:rPr lang="en-US" sz="2800" b="1" i="0" dirty="0" err="1">
                <a:solidFill>
                  <a:srgbClr val="000000"/>
                </a:solidFill>
                <a:effectLst/>
                <a:latin typeface="Times New Roman" panose="02020603050405020304" pitchFamily="18" charset="0"/>
                <a:cs typeface="Times New Roman" panose="02020603050405020304" pitchFamily="18" charset="0"/>
              </a:rPr>
              <a:t>Câu</a:t>
            </a:r>
            <a:r>
              <a:rPr lang="en-US" sz="2800" b="1" i="0" dirty="0">
                <a:solidFill>
                  <a:srgbClr val="000000"/>
                </a:solidFill>
                <a:effectLst/>
                <a:latin typeface="Times New Roman" panose="02020603050405020304" pitchFamily="18" charset="0"/>
                <a:cs typeface="Times New Roman" panose="02020603050405020304" pitchFamily="18" charset="0"/>
              </a:rPr>
              <a:t> 1:</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a:solidFill>
                  <a:srgbClr val="000000"/>
                </a:solidFill>
                <a:effectLst/>
                <a:latin typeface="Times New Roman" panose="02020603050405020304" pitchFamily="18" charset="0"/>
                <a:cs typeface="Times New Roman" panose="02020603050405020304" pitchFamily="18" charset="0"/>
              </a:rPr>
              <a:t>Trong những vật sau đây: Miếng xốp, ghế nệm mút, mặt gương, tấm kim loại, áo len, cao su xốp, mặt đá hoa, tường gạch. Vật phản xạ âm tốt là:</a:t>
            </a:r>
          </a:p>
          <a:p>
            <a:pPr algn="just"/>
            <a:r>
              <a:rPr lang="vi-VN" sz="2800" b="0" i="0" dirty="0">
                <a:solidFill>
                  <a:srgbClr val="000000"/>
                </a:solidFill>
                <a:effectLst/>
                <a:latin typeface="Times New Roman" panose="02020603050405020304" pitchFamily="18" charset="0"/>
                <a:cs typeface="Times New Roman" panose="02020603050405020304" pitchFamily="18" charset="0"/>
              </a:rPr>
              <a:t>    A. Miếng xốp, ghế nệm mút, mặt gương.</a:t>
            </a:r>
          </a:p>
          <a:p>
            <a:pPr algn="just"/>
            <a:r>
              <a:rPr lang="vi-VN" sz="2800" b="0" i="0" dirty="0">
                <a:solidFill>
                  <a:srgbClr val="000000"/>
                </a:solidFill>
                <a:effectLst/>
                <a:latin typeface="Times New Roman" panose="02020603050405020304" pitchFamily="18" charset="0"/>
                <a:cs typeface="Times New Roman" panose="02020603050405020304" pitchFamily="18" charset="0"/>
              </a:rPr>
              <a:t>    B. Tấm kim loại, áo len, cao su.</a:t>
            </a:r>
          </a:p>
          <a:p>
            <a:pPr algn="just"/>
            <a:r>
              <a:rPr lang="vi-VN" sz="2800" b="0" i="0" dirty="0">
                <a:solidFill>
                  <a:srgbClr val="000000"/>
                </a:solidFill>
                <a:effectLst/>
                <a:latin typeface="Times New Roman" panose="02020603050405020304" pitchFamily="18" charset="0"/>
                <a:cs typeface="Times New Roman" panose="02020603050405020304" pitchFamily="18" charset="0"/>
              </a:rPr>
              <a:t>    C. Mặt gương, tấm kim loại, mặt đá hoa, tường gạch.</a:t>
            </a:r>
          </a:p>
          <a:p>
            <a:pPr algn="just"/>
            <a:r>
              <a:rPr lang="vi-VN" sz="2800" b="0" i="0" dirty="0">
                <a:solidFill>
                  <a:srgbClr val="000000"/>
                </a:solidFill>
                <a:effectLst/>
                <a:latin typeface="Times New Roman" panose="02020603050405020304" pitchFamily="18" charset="0"/>
                <a:cs typeface="Times New Roman" panose="02020603050405020304" pitchFamily="18" charset="0"/>
              </a:rPr>
              <a:t>    D. Miếng xốp, ghế nệm mút, cao su xốp.</a:t>
            </a:r>
          </a:p>
        </p:txBody>
      </p:sp>
      <p:sp>
        <p:nvSpPr>
          <p:cNvPr id="4" name="Oval 3">
            <a:extLst>
              <a:ext uri="{FF2B5EF4-FFF2-40B4-BE49-F238E27FC236}">
                <a16:creationId xmlns:a16="http://schemas.microsoft.com/office/drawing/2014/main" id="{B47A21D8-3E0B-4C48-91CB-7788B437ABD5}"/>
              </a:ext>
            </a:extLst>
          </p:cNvPr>
          <p:cNvSpPr/>
          <p:nvPr/>
        </p:nvSpPr>
        <p:spPr>
          <a:xfrm>
            <a:off x="435429" y="3407625"/>
            <a:ext cx="478971" cy="4536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F3EA34B-1A53-498A-BCD3-C876B6867938}"/>
              </a:ext>
            </a:extLst>
          </p:cNvPr>
          <p:cNvSpPr txBox="1"/>
          <p:nvPr/>
        </p:nvSpPr>
        <p:spPr>
          <a:xfrm>
            <a:off x="174171" y="2902966"/>
            <a:ext cx="11342914" cy="2246769"/>
          </a:xfrm>
          <a:prstGeom prst="rect">
            <a:avLst/>
          </a:prstGeom>
          <a:noFill/>
        </p:spPr>
        <p:txBody>
          <a:bodyPr wrap="square">
            <a:spAutoFit/>
          </a:bodyPr>
          <a:lstStyle/>
          <a:p>
            <a:pPr algn="just"/>
            <a:r>
              <a:rPr lang="en-US" sz="2800" b="1" i="0" dirty="0" err="1">
                <a:solidFill>
                  <a:srgbClr val="000000"/>
                </a:solidFill>
                <a:effectLst/>
                <a:latin typeface="Times New Roman" panose="02020603050405020304" pitchFamily="18" charset="0"/>
                <a:cs typeface="Times New Roman" panose="02020603050405020304" pitchFamily="18" charset="0"/>
              </a:rPr>
              <a:t>Câu</a:t>
            </a:r>
            <a:r>
              <a:rPr lang="en-US" sz="2800" b="1" i="0" dirty="0">
                <a:solidFill>
                  <a:srgbClr val="000000"/>
                </a:solidFill>
                <a:effectLst/>
                <a:latin typeface="Times New Roman" panose="02020603050405020304" pitchFamily="18" charset="0"/>
                <a:cs typeface="Times New Roman" panose="02020603050405020304" pitchFamily="18" charset="0"/>
              </a:rPr>
              <a:t> 2:</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a:solidFill>
                  <a:srgbClr val="000000"/>
                </a:solidFill>
                <a:effectLst/>
                <a:latin typeface="Times New Roman" panose="02020603050405020304" pitchFamily="18" charset="0"/>
                <a:cs typeface="Times New Roman" panose="02020603050405020304" pitchFamily="18" charset="0"/>
              </a:rPr>
              <a:t>Hãy xác định câu </a:t>
            </a:r>
            <a:r>
              <a:rPr lang="vi-VN" sz="2800" b="1" i="0" dirty="0">
                <a:solidFill>
                  <a:srgbClr val="000000"/>
                </a:solidFill>
                <a:effectLst/>
                <a:latin typeface="Times New Roman" panose="02020603050405020304" pitchFamily="18" charset="0"/>
                <a:cs typeface="Times New Roman" panose="02020603050405020304" pitchFamily="18" charset="0"/>
              </a:rPr>
              <a:t>đúng</a:t>
            </a:r>
            <a:r>
              <a:rPr lang="vi-VN" sz="2800" b="0" i="0" dirty="0">
                <a:solidFill>
                  <a:srgbClr val="000000"/>
                </a:solidFill>
                <a:effectLst/>
                <a:latin typeface="Times New Roman" panose="02020603050405020304" pitchFamily="18" charset="0"/>
                <a:cs typeface="Times New Roman" panose="02020603050405020304" pitchFamily="18" charset="0"/>
              </a:rPr>
              <a:t> trong các câu sau đây?</a:t>
            </a:r>
          </a:p>
          <a:p>
            <a:pPr algn="just"/>
            <a:r>
              <a:rPr lang="vi-VN" sz="2800" b="0" i="0" dirty="0">
                <a:solidFill>
                  <a:srgbClr val="000000"/>
                </a:solidFill>
                <a:effectLst/>
                <a:latin typeface="Times New Roman" panose="02020603050405020304" pitchFamily="18" charset="0"/>
                <a:cs typeface="Times New Roman" panose="02020603050405020304" pitchFamily="18" charset="0"/>
              </a:rPr>
              <a:t>    A. Những vật có bề mặt nhẵn, cứng phản xạ âm tốt.</a:t>
            </a:r>
          </a:p>
          <a:p>
            <a:pPr algn="just"/>
            <a:r>
              <a:rPr lang="vi-VN" sz="2800" b="0" i="0" dirty="0">
                <a:solidFill>
                  <a:srgbClr val="000000"/>
                </a:solidFill>
                <a:effectLst/>
                <a:latin typeface="Times New Roman" panose="02020603050405020304" pitchFamily="18" charset="0"/>
                <a:cs typeface="Times New Roman" panose="02020603050405020304" pitchFamily="18" charset="0"/>
              </a:rPr>
              <a:t>    B. Bức tường càng dày phản xạ âm càng tốt.</a:t>
            </a:r>
          </a:p>
          <a:p>
            <a:pPr algn="just"/>
            <a:r>
              <a:rPr lang="vi-VN" sz="2800" b="0" i="0" dirty="0">
                <a:solidFill>
                  <a:srgbClr val="000000"/>
                </a:solidFill>
                <a:effectLst/>
                <a:latin typeface="Times New Roman" panose="02020603050405020304" pitchFamily="18" charset="0"/>
                <a:cs typeface="Times New Roman" panose="02020603050405020304" pitchFamily="18" charset="0"/>
              </a:rPr>
              <a:t>    C. Những vật có bề mặt mềm, gồ ghề hấp thụ âm kém.</a:t>
            </a:r>
          </a:p>
          <a:p>
            <a:pPr algn="just"/>
            <a:r>
              <a:rPr lang="vi-VN" sz="2800" b="0" i="0" dirty="0">
                <a:solidFill>
                  <a:srgbClr val="000000"/>
                </a:solidFill>
                <a:effectLst/>
                <a:latin typeface="Times New Roman" panose="02020603050405020304" pitchFamily="18" charset="0"/>
                <a:cs typeface="Times New Roman" panose="02020603050405020304" pitchFamily="18" charset="0"/>
              </a:rPr>
              <a:t>    D. Khi gặp mặt phẳng xù xì, âm truyền qua hoàn toàn, không bị phản xạ.</a:t>
            </a:r>
          </a:p>
        </p:txBody>
      </p:sp>
      <p:sp>
        <p:nvSpPr>
          <p:cNvPr id="7" name="Oval 6">
            <a:extLst>
              <a:ext uri="{FF2B5EF4-FFF2-40B4-BE49-F238E27FC236}">
                <a16:creationId xmlns:a16="http://schemas.microsoft.com/office/drawing/2014/main" id="{D1477D33-6448-4F47-B2FD-EC8722729481}"/>
              </a:ext>
            </a:extLst>
          </p:cNvPr>
          <p:cNvSpPr/>
          <p:nvPr/>
        </p:nvSpPr>
        <p:spPr>
          <a:xfrm>
            <a:off x="435429" y="1970117"/>
            <a:ext cx="478971" cy="4536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441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BED5A51E-49AB-CEE3-2FD4-A5F470C991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265"/>
          <a:stretch/>
        </p:blipFill>
        <p:spPr bwMode="auto">
          <a:xfrm>
            <a:off x="8762638" y="3174272"/>
            <a:ext cx="3039654" cy="3239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9E5C3B15-C936-72C7-AA66-AF75FBCEEA42}"/>
              </a:ext>
            </a:extLst>
          </p:cNvPr>
          <p:cNvSpPr txBox="1">
            <a:spLocks noChangeArrowheads="1"/>
          </p:cNvSpPr>
          <p:nvPr/>
        </p:nvSpPr>
        <p:spPr bwMode="auto">
          <a:xfrm>
            <a:off x="1144815" y="1227909"/>
            <a:ext cx="9137650" cy="2554545"/>
          </a:xfrm>
          <a:prstGeom prst="rect">
            <a:avLst/>
          </a:prstGeom>
          <a:solidFill>
            <a:srgbClr val="CCFF66">
              <a:alpha val="21961"/>
            </a:srgbClr>
          </a:solidFill>
          <a:ln>
            <a:noFill/>
          </a:ln>
        </p:spPr>
        <p:style>
          <a:lnRef idx="2">
            <a:schemeClr val="dk1"/>
          </a:lnRef>
          <a:fillRef idx="1">
            <a:schemeClr val="lt1"/>
          </a:fillRef>
          <a:effectRef idx="0">
            <a:schemeClr val="dk1"/>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4000" b="1" dirty="0">
                <a:latin typeface="Times New Roman" pitchFamily="18" charset="0"/>
                <a:cs typeface="Times New Roman" pitchFamily="18" charset="0"/>
              </a:rPr>
              <a:t>TIẾT 53- 54- 55-56: </a:t>
            </a:r>
          </a:p>
          <a:p>
            <a:pPr algn="ctr">
              <a:spcBef>
                <a:spcPct val="0"/>
              </a:spcBef>
              <a:buFontTx/>
              <a:buNone/>
              <a:defRPr/>
            </a:pPr>
            <a:r>
              <a:rPr lang="en-US" altLang="en-US" sz="4000" b="1" dirty="0">
                <a:latin typeface="Times New Roman" pitchFamily="18" charset="0"/>
                <a:cs typeface="Times New Roman" pitchFamily="18" charset="0"/>
              </a:rPr>
              <a:t>BÀI 14: PHẢN XẠ ÂM  </a:t>
            </a:r>
          </a:p>
          <a:p>
            <a:pPr algn="ctr">
              <a:spcBef>
                <a:spcPct val="0"/>
              </a:spcBef>
              <a:buFontTx/>
              <a:buNone/>
              <a:defRPr/>
            </a:pPr>
            <a:r>
              <a:rPr lang="en-US" altLang="en-US" sz="4000" b="1" dirty="0">
                <a:latin typeface="Times New Roman" pitchFamily="18" charset="0"/>
                <a:cs typeface="Times New Roman" pitchFamily="18" charset="0"/>
              </a:rPr>
              <a:t>CHỐNG Ô NHIỄM TIẾNG ỒN</a:t>
            </a:r>
          </a:p>
          <a:p>
            <a:pPr algn="ctr">
              <a:spcBef>
                <a:spcPct val="0"/>
              </a:spcBef>
              <a:buFontTx/>
              <a:buNone/>
              <a:defRPr/>
            </a:pPr>
            <a:endParaRPr lang="en-US" altLang="en-US" sz="4000" b="1" dirty="0">
              <a:latin typeface="Times New Roman" pitchFamily="18" charset="0"/>
              <a:cs typeface="Times New Roman" pitchFamily="18" charset="0"/>
            </a:endParaRPr>
          </a:p>
        </p:txBody>
      </p:sp>
    </p:spTree>
    <p:extLst>
      <p:ext uri="{BB962C8B-B14F-4D97-AF65-F5344CB8AC3E}">
        <p14:creationId xmlns:p14="http://schemas.microsoft.com/office/powerpoint/2010/main" val="19344236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0EC056-8EC9-4EED-BF7B-FC4930C6357C}"/>
              </a:ext>
            </a:extLst>
          </p:cNvPr>
          <p:cNvSpPr txBox="1"/>
          <p:nvPr/>
        </p:nvSpPr>
        <p:spPr>
          <a:xfrm>
            <a:off x="239486" y="511905"/>
            <a:ext cx="11952514" cy="1384995"/>
          </a:xfrm>
          <a:prstGeom prst="rect">
            <a:avLst/>
          </a:prstGeom>
          <a:noFill/>
        </p:spPr>
        <p:txBody>
          <a:bodyPr wrap="square">
            <a:spAutoFit/>
          </a:bodyPr>
          <a:lstStyle/>
          <a:p>
            <a:r>
              <a:rPr lang="en-US" sz="2800" b="1" i="0" dirty="0" err="1">
                <a:solidFill>
                  <a:srgbClr val="000000"/>
                </a:solidFill>
                <a:effectLst/>
                <a:latin typeface="Times New Roman" panose="02020603050405020304" pitchFamily="18" charset="0"/>
                <a:cs typeface="Times New Roman" panose="02020603050405020304" pitchFamily="18" charset="0"/>
              </a:rPr>
              <a:t>Câu</a:t>
            </a:r>
            <a:r>
              <a:rPr lang="en-US" sz="2800" b="1" i="0" dirty="0">
                <a:solidFill>
                  <a:srgbClr val="000000"/>
                </a:solidFill>
                <a:effectLst/>
                <a:latin typeface="Times New Roman" panose="02020603050405020304" pitchFamily="18" charset="0"/>
                <a:cs typeface="Times New Roman" panose="02020603050405020304" pitchFamily="18" charset="0"/>
              </a:rPr>
              <a:t>  3: </a:t>
            </a:r>
            <a:r>
              <a:rPr lang="vi-VN" sz="2800" b="0" i="0" dirty="0">
                <a:solidFill>
                  <a:srgbClr val="000000"/>
                </a:solidFill>
                <a:effectLst/>
                <a:latin typeface="Times New Roman" panose="02020603050405020304" pitchFamily="18" charset="0"/>
                <a:cs typeface="Times New Roman" panose="02020603050405020304" pitchFamily="18" charset="0"/>
              </a:rPr>
              <a:t>Vật liệu nào dưới đây thường không được dùng làm vật ngăn cách âm giữa các phòng?</a:t>
            </a:r>
            <a:endParaRPr lang="en-US" sz="2800" b="0" i="0" dirty="0">
              <a:solidFill>
                <a:srgbClr val="000000"/>
              </a:solidFill>
              <a:effectLst/>
              <a:latin typeface="Times New Roman" panose="02020603050405020304" pitchFamily="18" charset="0"/>
              <a:cs typeface="Times New Roman" panose="02020603050405020304" pitchFamily="18" charset="0"/>
            </a:endParaRPr>
          </a:p>
          <a:p>
            <a:r>
              <a:rPr lang="vi-VN" sz="2800" b="0" i="0" dirty="0">
                <a:solidFill>
                  <a:srgbClr val="000000"/>
                </a:solidFill>
                <a:effectLst/>
                <a:latin typeface="Times New Roman" panose="02020603050405020304" pitchFamily="18" charset="0"/>
                <a:cs typeface="Times New Roman" panose="02020603050405020304" pitchFamily="18" charset="0"/>
              </a:rPr>
              <a:t> A. Tường bê tông         B. Cửa kính hai lớp         C. Tấm rèm vải         D. Cửa gỗ</a:t>
            </a:r>
            <a:endParaRPr lang="en-US" sz="2800" dirty="0">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E618328E-4AB9-4112-AEE1-4853A8D1FF83}"/>
              </a:ext>
            </a:extLst>
          </p:cNvPr>
          <p:cNvSpPr/>
          <p:nvPr/>
        </p:nvSpPr>
        <p:spPr>
          <a:xfrm>
            <a:off x="10243458" y="1480457"/>
            <a:ext cx="478971" cy="4536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F5F3223-B7FF-4586-BE0F-D9DB1FDE946D}"/>
              </a:ext>
            </a:extLst>
          </p:cNvPr>
          <p:cNvSpPr txBox="1"/>
          <p:nvPr/>
        </p:nvSpPr>
        <p:spPr>
          <a:xfrm>
            <a:off x="239485" y="2362591"/>
            <a:ext cx="10940143" cy="2523768"/>
          </a:xfrm>
          <a:prstGeom prst="rect">
            <a:avLst/>
          </a:prstGeom>
          <a:noFill/>
        </p:spPr>
        <p:txBody>
          <a:bodyPr wrap="square">
            <a:spAutoFit/>
          </a:bodyPr>
          <a:lstStyle/>
          <a:p>
            <a:r>
              <a:rPr lang="en-US" sz="2800" b="1" i="0" dirty="0" err="1">
                <a:solidFill>
                  <a:srgbClr val="000000"/>
                </a:solidFill>
                <a:effectLst/>
                <a:latin typeface="Times New Roman" panose="02020603050405020304" pitchFamily="18" charset="0"/>
                <a:cs typeface="Times New Roman" panose="02020603050405020304" pitchFamily="18" charset="0"/>
              </a:rPr>
              <a:t>Câu</a:t>
            </a:r>
            <a:r>
              <a:rPr lang="en-US" sz="2800" b="1" i="0" dirty="0">
                <a:solidFill>
                  <a:srgbClr val="000000"/>
                </a:solidFill>
                <a:effectLst/>
                <a:latin typeface="Times New Roman" panose="02020603050405020304" pitchFamily="18" charset="0"/>
                <a:cs typeface="Times New Roman" panose="02020603050405020304" pitchFamily="18" charset="0"/>
              </a:rPr>
              <a:t> 4: </a:t>
            </a:r>
            <a:r>
              <a:rPr lang="en-US" sz="2800" b="0" i="0" dirty="0" err="1">
                <a:solidFill>
                  <a:srgbClr val="000000"/>
                </a:solidFill>
                <a:effectLst/>
                <a:latin typeface="Times New Roman" panose="02020603050405020304" pitchFamily="18" charset="0"/>
                <a:cs typeface="Times New Roman" panose="02020603050405020304" pitchFamily="18" charset="0"/>
              </a:rPr>
              <a:t>Những</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vật</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nào</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sau</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đây</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phản</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xạ</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âm</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kém</a:t>
            </a:r>
            <a:r>
              <a:rPr lang="en-US" sz="2800" b="0" i="0" dirty="0">
                <a:solidFill>
                  <a:srgbClr val="000000"/>
                </a:solidFill>
                <a:effectLst/>
                <a:latin typeface="Times New Roman" panose="02020603050405020304" pitchFamily="18" charset="0"/>
                <a:cs typeface="Times New Roman" panose="02020603050405020304" pitchFamily="18" charset="0"/>
              </a:rPr>
              <a:t>?</a:t>
            </a:r>
          </a:p>
          <a:p>
            <a:pPr algn="just"/>
            <a:r>
              <a:rPr lang="en-US" sz="2800" b="0" i="0" dirty="0">
                <a:solidFill>
                  <a:srgbClr val="000000"/>
                </a:solidFill>
                <a:effectLst/>
                <a:latin typeface="Times New Roman" panose="02020603050405020304" pitchFamily="18" charset="0"/>
                <a:cs typeface="Times New Roman" panose="02020603050405020304" pitchFamily="18" charset="0"/>
              </a:rPr>
              <a:t>A. </a:t>
            </a:r>
            <a:r>
              <a:rPr lang="en-US" sz="2800" b="0" i="0" dirty="0" err="1">
                <a:solidFill>
                  <a:srgbClr val="000000"/>
                </a:solidFill>
                <a:effectLst/>
                <a:latin typeface="Times New Roman" panose="02020603050405020304" pitchFamily="18" charset="0"/>
                <a:cs typeface="Times New Roman" panose="02020603050405020304" pitchFamily="18" charset="0"/>
              </a:rPr>
              <a:t>Thép</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gỗ</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vải</a:t>
            </a:r>
            <a:r>
              <a:rPr lang="en-US" sz="2800" b="0" i="0" dirty="0">
                <a:solidFill>
                  <a:srgbClr val="000000"/>
                </a:solidFill>
                <a:effectLst/>
                <a:latin typeface="Times New Roman" panose="02020603050405020304" pitchFamily="18" charset="0"/>
                <a:cs typeface="Times New Roman" panose="02020603050405020304" pitchFamily="18" charset="0"/>
              </a:rPr>
              <a:t>.</a:t>
            </a:r>
          </a:p>
          <a:p>
            <a:pPr algn="just"/>
            <a:r>
              <a:rPr lang="en-US" sz="2800" b="0" i="0" dirty="0">
                <a:solidFill>
                  <a:srgbClr val="000000"/>
                </a:solidFill>
                <a:effectLst/>
                <a:latin typeface="Times New Roman" panose="02020603050405020304" pitchFamily="18" charset="0"/>
                <a:cs typeface="Times New Roman" panose="02020603050405020304" pitchFamily="18" charset="0"/>
              </a:rPr>
              <a:t>B. </a:t>
            </a:r>
            <a:r>
              <a:rPr lang="en-US" sz="2800" b="0" i="0" dirty="0" err="1">
                <a:solidFill>
                  <a:srgbClr val="000000"/>
                </a:solidFill>
                <a:effectLst/>
                <a:latin typeface="Times New Roman" panose="02020603050405020304" pitchFamily="18" charset="0"/>
                <a:cs typeface="Times New Roman" panose="02020603050405020304" pitchFamily="18" charset="0"/>
              </a:rPr>
              <a:t>Bê</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tông</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sắt</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bông</a:t>
            </a:r>
            <a:r>
              <a:rPr lang="en-US" sz="2800" b="0" i="0" dirty="0">
                <a:solidFill>
                  <a:srgbClr val="000000"/>
                </a:solidFill>
                <a:effectLst/>
                <a:latin typeface="Times New Roman" panose="02020603050405020304" pitchFamily="18" charset="0"/>
                <a:cs typeface="Times New Roman" panose="02020603050405020304" pitchFamily="18" charset="0"/>
              </a:rPr>
              <a:t>.</a:t>
            </a:r>
          </a:p>
          <a:p>
            <a:pPr algn="just"/>
            <a:r>
              <a:rPr lang="en-US" sz="2800" b="0" i="0" dirty="0">
                <a:solidFill>
                  <a:srgbClr val="000000"/>
                </a:solidFill>
                <a:effectLst/>
                <a:latin typeface="Times New Roman" panose="02020603050405020304" pitchFamily="18" charset="0"/>
                <a:cs typeface="Times New Roman" panose="02020603050405020304" pitchFamily="18" charset="0"/>
              </a:rPr>
              <a:t>C. </a:t>
            </a:r>
            <a:r>
              <a:rPr lang="en-US" sz="2800" b="0" i="0" dirty="0" err="1">
                <a:solidFill>
                  <a:srgbClr val="000000"/>
                </a:solidFill>
                <a:effectLst/>
                <a:latin typeface="Times New Roman" panose="02020603050405020304" pitchFamily="18" charset="0"/>
                <a:cs typeface="Times New Roman" panose="02020603050405020304" pitchFamily="18" charset="0"/>
              </a:rPr>
              <a:t>Đá</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sắt</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thép</a:t>
            </a:r>
            <a:r>
              <a:rPr lang="en-US" sz="2800" b="0" i="0" dirty="0">
                <a:solidFill>
                  <a:srgbClr val="000000"/>
                </a:solidFill>
                <a:effectLst/>
                <a:latin typeface="Times New Roman" panose="02020603050405020304" pitchFamily="18" charset="0"/>
                <a:cs typeface="Times New Roman" panose="02020603050405020304" pitchFamily="18" charset="0"/>
              </a:rPr>
              <a:t>.</a:t>
            </a:r>
          </a:p>
          <a:p>
            <a:pPr algn="just"/>
            <a:r>
              <a:rPr lang="en-US" sz="2800" b="0" i="0" dirty="0">
                <a:solidFill>
                  <a:srgbClr val="000000"/>
                </a:solidFill>
                <a:effectLst/>
                <a:latin typeface="Times New Roman" panose="02020603050405020304" pitchFamily="18" charset="0"/>
                <a:cs typeface="Times New Roman" panose="02020603050405020304" pitchFamily="18" charset="0"/>
              </a:rPr>
              <a:t>D. </a:t>
            </a:r>
            <a:r>
              <a:rPr lang="en-US" sz="2800" b="0" i="0" dirty="0" err="1">
                <a:solidFill>
                  <a:srgbClr val="000000"/>
                </a:solidFill>
                <a:effectLst/>
                <a:latin typeface="Times New Roman" panose="02020603050405020304" pitchFamily="18" charset="0"/>
                <a:cs typeface="Times New Roman" panose="02020603050405020304" pitchFamily="18" charset="0"/>
              </a:rPr>
              <a:t>Vải</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nhung</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dạ</a:t>
            </a:r>
            <a:r>
              <a:rPr lang="en-US" sz="2800" b="0" i="0" dirty="0">
                <a:solidFill>
                  <a:srgbClr val="000000"/>
                </a:solidFill>
                <a:effectLst/>
                <a:latin typeface="Times New Roman" panose="02020603050405020304" pitchFamily="18" charset="0"/>
                <a:cs typeface="Times New Roman" panose="02020603050405020304" pitchFamily="18" charset="0"/>
              </a:rPr>
              <a:t>.</a:t>
            </a:r>
          </a:p>
          <a:p>
            <a:endParaRPr lang="en-US" dirty="0"/>
          </a:p>
        </p:txBody>
      </p:sp>
      <p:sp>
        <p:nvSpPr>
          <p:cNvPr id="7" name="Oval 6">
            <a:extLst>
              <a:ext uri="{FF2B5EF4-FFF2-40B4-BE49-F238E27FC236}">
                <a16:creationId xmlns:a16="http://schemas.microsoft.com/office/drawing/2014/main" id="{7AB2ACEC-B0BB-492C-8246-36BA3ED079D8}"/>
              </a:ext>
            </a:extLst>
          </p:cNvPr>
          <p:cNvSpPr/>
          <p:nvPr/>
        </p:nvSpPr>
        <p:spPr>
          <a:xfrm>
            <a:off x="217714" y="4125685"/>
            <a:ext cx="478971" cy="4536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913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357E43-9479-4971-BEC7-4FEF8B8DF3CC}"/>
              </a:ext>
            </a:extLst>
          </p:cNvPr>
          <p:cNvSpPr txBox="1"/>
          <p:nvPr/>
        </p:nvSpPr>
        <p:spPr>
          <a:xfrm>
            <a:off x="413657" y="461780"/>
            <a:ext cx="9960429" cy="2246769"/>
          </a:xfrm>
          <a:prstGeom prst="rect">
            <a:avLst/>
          </a:prstGeom>
          <a:noFill/>
        </p:spPr>
        <p:txBody>
          <a:bodyPr wrap="square">
            <a:spAutoFit/>
          </a:bodyPr>
          <a:lstStyle/>
          <a:p>
            <a:pPr algn="just"/>
            <a:r>
              <a:rPr lang="vi-VN" sz="2800" b="1" i="0" dirty="0">
                <a:solidFill>
                  <a:srgbClr val="000000"/>
                </a:solidFill>
                <a:effectLst/>
                <a:latin typeface="+mj-lt"/>
              </a:rPr>
              <a:t>Câu</a:t>
            </a:r>
            <a:r>
              <a:rPr lang="en-US" sz="2800" b="1" i="0" dirty="0">
                <a:solidFill>
                  <a:srgbClr val="000000"/>
                </a:solidFill>
                <a:effectLst/>
                <a:latin typeface="+mj-lt"/>
              </a:rPr>
              <a:t> 5</a:t>
            </a:r>
            <a:r>
              <a:rPr lang="vi-VN" sz="2800" b="1" i="0" dirty="0">
                <a:solidFill>
                  <a:srgbClr val="000000"/>
                </a:solidFill>
                <a:effectLst/>
                <a:latin typeface="+mj-lt"/>
              </a:rPr>
              <a:t>: </a:t>
            </a:r>
            <a:r>
              <a:rPr lang="vi-VN" sz="2800" b="0" i="0" dirty="0">
                <a:solidFill>
                  <a:srgbClr val="000000"/>
                </a:solidFill>
                <a:effectLst/>
                <a:latin typeface="+mj-lt"/>
              </a:rPr>
              <a:t>Vật liệu phản xạ âm kém thì có đặc điểm nào sau đây?</a:t>
            </a:r>
          </a:p>
          <a:p>
            <a:pPr algn="just"/>
            <a:r>
              <a:rPr lang="vi-VN" sz="2800" b="0" i="0" dirty="0">
                <a:solidFill>
                  <a:srgbClr val="000000"/>
                </a:solidFill>
                <a:effectLst/>
                <a:latin typeface="+mj-lt"/>
              </a:rPr>
              <a:t>A. Có bề mặt nhẵn và vật liệu cứng.</a:t>
            </a:r>
          </a:p>
          <a:p>
            <a:pPr algn="just"/>
            <a:r>
              <a:rPr lang="vi-VN" sz="2800" b="0" i="0" dirty="0">
                <a:solidFill>
                  <a:srgbClr val="000000"/>
                </a:solidFill>
                <a:effectLst/>
                <a:latin typeface="+mj-lt"/>
              </a:rPr>
              <a:t>B. Có bề mặt sần sùi và vật liệu mềm.</a:t>
            </a:r>
          </a:p>
          <a:p>
            <a:pPr algn="just"/>
            <a:r>
              <a:rPr lang="vi-VN" sz="2800" b="0" i="0" dirty="0">
                <a:solidFill>
                  <a:srgbClr val="000000"/>
                </a:solidFill>
                <a:effectLst/>
                <a:latin typeface="+mj-lt"/>
              </a:rPr>
              <a:t>C. Có kích thước lớn.</a:t>
            </a:r>
          </a:p>
          <a:p>
            <a:pPr algn="just"/>
            <a:r>
              <a:rPr lang="vi-VN" sz="2800" b="0" i="0" dirty="0">
                <a:solidFill>
                  <a:srgbClr val="000000"/>
                </a:solidFill>
                <a:effectLst/>
                <a:latin typeface="+mj-lt"/>
              </a:rPr>
              <a:t>D. Có kích thước nhỏ.</a:t>
            </a:r>
          </a:p>
        </p:txBody>
      </p:sp>
      <p:sp>
        <p:nvSpPr>
          <p:cNvPr id="4" name="Oval 3">
            <a:extLst>
              <a:ext uri="{FF2B5EF4-FFF2-40B4-BE49-F238E27FC236}">
                <a16:creationId xmlns:a16="http://schemas.microsoft.com/office/drawing/2014/main" id="{70321B82-208D-4682-B667-D8CABAFD39CB}"/>
              </a:ext>
            </a:extLst>
          </p:cNvPr>
          <p:cNvSpPr/>
          <p:nvPr/>
        </p:nvSpPr>
        <p:spPr>
          <a:xfrm>
            <a:off x="413657" y="1358324"/>
            <a:ext cx="478971" cy="4536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DCDAE74-050C-4FDD-AC28-20FCA3483317}"/>
              </a:ext>
            </a:extLst>
          </p:cNvPr>
          <p:cNvSpPr txBox="1"/>
          <p:nvPr/>
        </p:nvSpPr>
        <p:spPr>
          <a:xfrm>
            <a:off x="283029" y="2805223"/>
            <a:ext cx="11397342" cy="3108543"/>
          </a:xfrm>
          <a:prstGeom prst="rect">
            <a:avLst/>
          </a:prstGeom>
          <a:noFill/>
        </p:spPr>
        <p:txBody>
          <a:bodyPr wrap="square">
            <a:spAutoFit/>
          </a:bodyPr>
          <a:lstStyle/>
          <a:p>
            <a:pPr algn="just"/>
            <a:r>
              <a:rPr lang="vi-VN" sz="2800" b="1" i="0" dirty="0">
                <a:solidFill>
                  <a:srgbClr val="000000"/>
                </a:solidFill>
                <a:effectLst/>
                <a:latin typeface="+mj-lt"/>
              </a:rPr>
              <a:t>Câu </a:t>
            </a:r>
            <a:r>
              <a:rPr lang="en-US" sz="2800" b="1" i="0" dirty="0">
                <a:solidFill>
                  <a:srgbClr val="000000"/>
                </a:solidFill>
                <a:effectLst/>
                <a:latin typeface="+mj-lt"/>
              </a:rPr>
              <a:t>6</a:t>
            </a:r>
            <a:r>
              <a:rPr lang="vi-VN" sz="2800" b="1" i="0" dirty="0">
                <a:solidFill>
                  <a:srgbClr val="000000"/>
                </a:solidFill>
                <a:effectLst/>
                <a:latin typeface="+mj-lt"/>
              </a:rPr>
              <a:t>: </a:t>
            </a:r>
            <a:r>
              <a:rPr lang="vi-VN" sz="2800" b="0" i="0" dirty="0">
                <a:solidFill>
                  <a:srgbClr val="000000"/>
                </a:solidFill>
                <a:effectLst/>
                <a:latin typeface="+mj-lt"/>
              </a:rPr>
              <a:t>Sự phản xạ âm có thể gây ảnh hưởng cho người nghe, như khi đang ở trong nhà hát, trong phòng hòa nhạc. Vì vậy, trong phòng hòa nhạc, trong nhà hát người ta thường làm tường có đặc điểm như thế nào?</a:t>
            </a:r>
          </a:p>
          <a:p>
            <a:pPr algn="just"/>
            <a:r>
              <a:rPr lang="vi-VN" sz="2800" b="0" i="0" dirty="0">
                <a:solidFill>
                  <a:srgbClr val="000000"/>
                </a:solidFill>
                <a:effectLst/>
                <a:latin typeface="+mj-lt"/>
              </a:rPr>
              <a:t>A. Làm tường sần sùi để giảm tiếng vang.</a:t>
            </a:r>
          </a:p>
          <a:p>
            <a:pPr algn="just"/>
            <a:r>
              <a:rPr lang="vi-VN" sz="2800" b="0" i="0" dirty="0">
                <a:solidFill>
                  <a:srgbClr val="000000"/>
                </a:solidFill>
                <a:effectLst/>
                <a:latin typeface="+mj-lt"/>
              </a:rPr>
              <a:t>B. Làm tường sần sùi để tăng tiếng vang.</a:t>
            </a:r>
          </a:p>
          <a:p>
            <a:pPr algn="just"/>
            <a:r>
              <a:rPr lang="vi-VN" sz="2800" b="0" i="0" dirty="0">
                <a:solidFill>
                  <a:srgbClr val="000000"/>
                </a:solidFill>
                <a:effectLst/>
                <a:latin typeface="+mj-lt"/>
              </a:rPr>
              <a:t>C. Làm tường phẳng và nhẵn để giảm tiếng vang.</a:t>
            </a:r>
            <a:endParaRPr lang="en-US" sz="2800" b="0" i="0" dirty="0">
              <a:solidFill>
                <a:srgbClr val="000000"/>
              </a:solidFill>
              <a:effectLst/>
              <a:latin typeface="+mj-lt"/>
            </a:endParaRPr>
          </a:p>
          <a:p>
            <a:pPr algn="just"/>
            <a:r>
              <a:rPr lang="vi-VN" sz="2800" b="0" i="0" dirty="0">
                <a:solidFill>
                  <a:srgbClr val="000000"/>
                </a:solidFill>
                <a:effectLst/>
                <a:latin typeface="+mj-lt"/>
              </a:rPr>
              <a:t>D. Làm tường phẳng và nhẵn để tăng tiếng vang</a:t>
            </a:r>
          </a:p>
        </p:txBody>
      </p:sp>
      <p:sp>
        <p:nvSpPr>
          <p:cNvPr id="7" name="Oval 6">
            <a:extLst>
              <a:ext uri="{FF2B5EF4-FFF2-40B4-BE49-F238E27FC236}">
                <a16:creationId xmlns:a16="http://schemas.microsoft.com/office/drawing/2014/main" id="{BE053ED8-FEBE-48D3-9716-157F62AE61D4}"/>
              </a:ext>
            </a:extLst>
          </p:cNvPr>
          <p:cNvSpPr/>
          <p:nvPr/>
        </p:nvSpPr>
        <p:spPr>
          <a:xfrm>
            <a:off x="228601" y="4132654"/>
            <a:ext cx="478971" cy="4536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196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C096FF-703A-4302-A3F7-BF79CB5E3FEE}"/>
              </a:ext>
            </a:extLst>
          </p:cNvPr>
          <p:cNvSpPr txBox="1">
            <a:spLocks noChangeArrowheads="1"/>
          </p:cNvSpPr>
          <p:nvPr/>
        </p:nvSpPr>
        <p:spPr bwMode="auto">
          <a:xfrm>
            <a:off x="954950" y="1451066"/>
            <a:ext cx="7886700" cy="861774"/>
          </a:xfrm>
          <a:prstGeom prst="rect">
            <a:avLst/>
          </a:prstGeom>
          <a:noFill/>
          <a:ln>
            <a:noFill/>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endParaRPr lang="en-US" altLang="en-US" sz="1200" b="1" dirty="0">
              <a:solidFill>
                <a:srgbClr val="FFFF00"/>
              </a:solidFill>
              <a:latin typeface="Times New Roman" pitchFamily="18" charset="0"/>
              <a:cs typeface="Times New Roman" pitchFamily="18" charset="0"/>
            </a:endParaRPr>
          </a:p>
          <a:p>
            <a:pPr algn="ctr">
              <a:spcBef>
                <a:spcPct val="0"/>
              </a:spcBef>
              <a:buFontTx/>
              <a:buNone/>
              <a:defRPr/>
            </a:pPr>
            <a:r>
              <a:rPr lang="en-US" altLang="en-US" sz="2400" b="1" dirty="0">
                <a:latin typeface="Times New Roman" pitchFamily="18" charset="0"/>
                <a:cs typeface="Times New Roman" pitchFamily="18" charset="0"/>
              </a:rPr>
              <a:t>III. CHỐNG Ô NHIỄM TIẾNG ỒN</a:t>
            </a:r>
          </a:p>
          <a:p>
            <a:pPr algn="ctr">
              <a:spcBef>
                <a:spcPct val="0"/>
              </a:spcBef>
              <a:buFontTx/>
              <a:buNone/>
              <a:defRPr/>
            </a:pPr>
            <a:endParaRPr lang="en-US" altLang="en-US" sz="1400" b="1" dirty="0">
              <a:latin typeface="Times New Roman" pitchFamily="18" charset="0"/>
              <a:cs typeface="Times New Roman" pitchFamily="18" charset="0"/>
            </a:endParaRPr>
          </a:p>
        </p:txBody>
      </p:sp>
    </p:spTree>
    <p:extLst>
      <p:ext uri="{BB962C8B-B14F-4D97-AF65-F5344CB8AC3E}">
        <p14:creationId xmlns:p14="http://schemas.microsoft.com/office/powerpoint/2010/main" val="88549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ideo tiếng ồn đã sắp xếp">
            <a:hlinkClick r:id="" action="ppaction://media"/>
            <a:extLst>
              <a:ext uri="{FF2B5EF4-FFF2-40B4-BE49-F238E27FC236}">
                <a16:creationId xmlns:a16="http://schemas.microsoft.com/office/drawing/2014/main" id="{BFCEFBF1-309B-7F13-E271-1A88228E723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3400" y="1131740"/>
            <a:ext cx="10121535" cy="5094513"/>
          </a:xfrm>
          <a:prstGeom prst="rect">
            <a:avLst/>
          </a:prstGeom>
        </p:spPr>
      </p:pic>
      <p:sp>
        <p:nvSpPr>
          <p:cNvPr id="4" name="TextBox 3">
            <a:extLst>
              <a:ext uri="{FF2B5EF4-FFF2-40B4-BE49-F238E27FC236}">
                <a16:creationId xmlns:a16="http://schemas.microsoft.com/office/drawing/2014/main" id="{7C7E0E7E-8696-4953-9CCC-0632212B67F9}"/>
              </a:ext>
            </a:extLst>
          </p:cNvPr>
          <p:cNvSpPr txBox="1">
            <a:spLocks noChangeArrowheads="1"/>
          </p:cNvSpPr>
          <p:nvPr/>
        </p:nvSpPr>
        <p:spPr bwMode="auto">
          <a:xfrm>
            <a:off x="0" y="230777"/>
            <a:ext cx="3500845" cy="646331"/>
          </a:xfrm>
          <a:prstGeom prst="rect">
            <a:avLst/>
          </a:prstGeom>
          <a:noFill/>
          <a:ln>
            <a:noFill/>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endParaRPr lang="en-US" altLang="en-US" sz="1200" b="1" dirty="0">
              <a:solidFill>
                <a:srgbClr val="FFFF00"/>
              </a:solidFill>
              <a:latin typeface="Times New Roman" pitchFamily="18" charset="0"/>
              <a:cs typeface="Times New Roman" pitchFamily="18" charset="0"/>
            </a:endParaRPr>
          </a:p>
          <a:p>
            <a:pPr algn="ctr">
              <a:spcBef>
                <a:spcPct val="0"/>
              </a:spcBef>
              <a:buFontTx/>
              <a:buNone/>
              <a:defRPr/>
            </a:pPr>
            <a:r>
              <a:rPr lang="en-US" altLang="en-US" sz="2400" b="1" dirty="0">
                <a:latin typeface="Times New Roman" pitchFamily="18" charset="0"/>
                <a:cs typeface="Times New Roman" pitchFamily="18" charset="0"/>
              </a:rPr>
              <a:t>1. </a:t>
            </a:r>
            <a:r>
              <a:rPr lang="en-US" altLang="en-US" sz="2400" b="1" dirty="0" err="1">
                <a:latin typeface="Times New Roman" pitchFamily="18" charset="0"/>
                <a:cs typeface="Times New Roman" pitchFamily="18" charset="0"/>
              </a:rPr>
              <a:t>Tiếng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ồn</a:t>
            </a:r>
            <a:r>
              <a:rPr lang="en-US" altLang="en-US" sz="2400" b="1" dirty="0">
                <a:latin typeface="Times New Roman" pitchFamily="18" charset="0"/>
                <a:cs typeface="Times New Roman" pitchFamily="18" charset="0"/>
              </a:rPr>
              <a:t>.</a:t>
            </a:r>
            <a:endParaRPr lang="en-US" altLang="en-US" sz="1400" b="1" dirty="0">
              <a:latin typeface="Times New Roman" pitchFamily="18" charset="0"/>
              <a:cs typeface="Times New Roman" pitchFamily="18" charset="0"/>
            </a:endParaRPr>
          </a:p>
        </p:txBody>
      </p:sp>
    </p:spTree>
    <p:extLst>
      <p:ext uri="{BB962C8B-B14F-4D97-AF65-F5344CB8AC3E}">
        <p14:creationId xmlns:p14="http://schemas.microsoft.com/office/powerpoint/2010/main" val="171737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4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25F9436-1959-4294-8717-1A43E855C9F9}"/>
              </a:ext>
            </a:extLst>
          </p:cNvPr>
          <p:cNvSpPr>
            <a:spLocks noGrp="1"/>
          </p:cNvSpPr>
          <p:nvPr>
            <p:ph type="subTitle" idx="1"/>
          </p:nvPr>
        </p:nvSpPr>
        <p:spPr>
          <a:xfrm>
            <a:off x="1589314" y="303737"/>
            <a:ext cx="9190038" cy="1219200"/>
          </a:xfrm>
          <a:solidFill>
            <a:schemeClr val="bg1"/>
          </a:solidFill>
        </p:spPr>
        <p:txBody>
          <a:bodyPr/>
          <a:lstStyle/>
          <a:p>
            <a:pPr eaLnBrk="1" hangingPunct="1"/>
            <a:r>
              <a:rPr lang="en-US" altLang="en-US" dirty="0">
                <a:solidFill>
                  <a:srgbClr val="FF0000"/>
                </a:solidFill>
                <a:latin typeface="Times New Roman" panose="02020603050405020304" pitchFamily="18" charset="0"/>
                <a:cs typeface="Times New Roman" panose="02020603050405020304" pitchFamily="18" charset="0"/>
              </a:rPr>
              <a:t>PHÂN LOẠI ÂM THANH VỪA NGHE ĐƯỢC THEO CÁC ĐẶC ĐIỂM SAU VÀ DÁN LÊN BẢNG PHỤ</a:t>
            </a:r>
          </a:p>
        </p:txBody>
      </p:sp>
      <p:sp>
        <p:nvSpPr>
          <p:cNvPr id="5" name="TextBox 4">
            <a:extLst>
              <a:ext uri="{FF2B5EF4-FFF2-40B4-BE49-F238E27FC236}">
                <a16:creationId xmlns:a16="http://schemas.microsoft.com/office/drawing/2014/main" id="{409ABD64-0E83-7E06-8159-082EE9F4D2F5}"/>
              </a:ext>
            </a:extLst>
          </p:cNvPr>
          <p:cNvSpPr txBox="1">
            <a:spLocks noChangeArrowheads="1"/>
          </p:cNvSpPr>
          <p:nvPr/>
        </p:nvSpPr>
        <p:spPr bwMode="auto">
          <a:xfrm>
            <a:off x="1828800" y="1295401"/>
            <a:ext cx="2590800" cy="92392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endParaRPr lang="en-US" altLang="en-US" sz="1800" b="1" dirty="0">
              <a:solidFill>
                <a:srgbClr val="000000"/>
              </a:solidFill>
              <a:latin typeface="Times New Roman" pitchFamily="18" charset="0"/>
              <a:cs typeface="Times New Roman" pitchFamily="18" charset="0"/>
            </a:endParaRPr>
          </a:p>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ỒN NHỎ</a:t>
            </a:r>
          </a:p>
          <a:p>
            <a:pPr algn="ctr">
              <a:spcBef>
                <a:spcPct val="0"/>
              </a:spcBef>
              <a:buFontTx/>
              <a:buNone/>
              <a:defRPr/>
            </a:pPr>
            <a:endParaRPr lang="en-US" altLang="en-US" sz="1800" b="1" dirty="0">
              <a:solidFill>
                <a:srgbClr val="00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A4BBBF6A-AED9-D260-4633-47A9F3E171E9}"/>
              </a:ext>
            </a:extLst>
          </p:cNvPr>
          <p:cNvSpPr txBox="1">
            <a:spLocks noChangeArrowheads="1"/>
          </p:cNvSpPr>
          <p:nvPr/>
        </p:nvSpPr>
        <p:spPr bwMode="auto">
          <a:xfrm>
            <a:off x="4648200" y="1295401"/>
            <a:ext cx="2590800" cy="923925"/>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endParaRPr lang="en-US" altLang="en-US" sz="1800" b="1" dirty="0">
              <a:solidFill>
                <a:srgbClr val="000000"/>
              </a:solidFill>
              <a:latin typeface="Times New Roman" pitchFamily="18" charset="0"/>
              <a:cs typeface="Times New Roman" pitchFamily="18" charset="0"/>
            </a:endParaRPr>
          </a:p>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ỒN TO,</a:t>
            </a:r>
          </a:p>
          <a:p>
            <a:pPr algn="ctr">
              <a:spcBef>
                <a:spcPct val="0"/>
              </a:spcBef>
              <a:buFontTx/>
              <a:buNone/>
              <a:defRPr/>
            </a:pPr>
            <a:r>
              <a:rPr lang="en-US" altLang="en-US" sz="1800" b="1" dirty="0">
                <a:solidFill>
                  <a:srgbClr val="000000"/>
                </a:solidFill>
                <a:latin typeface="Times New Roman" pitchFamily="18" charset="0"/>
                <a:cs typeface="Times New Roman" pitchFamily="18" charset="0"/>
              </a:rPr>
              <a:t>NGẮN</a:t>
            </a:r>
          </a:p>
        </p:txBody>
      </p:sp>
      <p:sp>
        <p:nvSpPr>
          <p:cNvPr id="7" name="TextBox 6">
            <a:extLst>
              <a:ext uri="{FF2B5EF4-FFF2-40B4-BE49-F238E27FC236}">
                <a16:creationId xmlns:a16="http://schemas.microsoft.com/office/drawing/2014/main" id="{60ADDA9D-4F16-9206-C045-EAA894D36EA5}"/>
              </a:ext>
            </a:extLst>
          </p:cNvPr>
          <p:cNvSpPr txBox="1">
            <a:spLocks noChangeArrowheads="1"/>
          </p:cNvSpPr>
          <p:nvPr/>
        </p:nvSpPr>
        <p:spPr bwMode="auto">
          <a:xfrm>
            <a:off x="7467600" y="1309689"/>
            <a:ext cx="2590800" cy="922337"/>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endParaRPr lang="en-US" altLang="en-US" sz="1800" b="1" dirty="0">
              <a:solidFill>
                <a:srgbClr val="000000"/>
              </a:solidFill>
              <a:latin typeface="Times New Roman" pitchFamily="18" charset="0"/>
              <a:cs typeface="Times New Roman" pitchFamily="18" charset="0"/>
            </a:endParaRPr>
          </a:p>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ỒN TO,</a:t>
            </a:r>
          </a:p>
          <a:p>
            <a:pPr algn="ctr">
              <a:spcBef>
                <a:spcPct val="0"/>
              </a:spcBef>
              <a:buFontTx/>
              <a:buNone/>
              <a:defRPr/>
            </a:pPr>
            <a:r>
              <a:rPr lang="en-US" altLang="en-US" sz="1800" b="1" dirty="0">
                <a:solidFill>
                  <a:srgbClr val="000000"/>
                </a:solidFill>
                <a:latin typeface="Times New Roman" pitchFamily="18" charset="0"/>
                <a:cs typeface="Times New Roman" pitchFamily="18" charset="0"/>
              </a:rPr>
              <a:t>KÉO DÀI</a:t>
            </a:r>
          </a:p>
        </p:txBody>
      </p:sp>
      <p:sp>
        <p:nvSpPr>
          <p:cNvPr id="9" name="TextBox 8">
            <a:extLst>
              <a:ext uri="{FF2B5EF4-FFF2-40B4-BE49-F238E27FC236}">
                <a16:creationId xmlns:a16="http://schemas.microsoft.com/office/drawing/2014/main" id="{5706967F-0EF9-1F24-3D4F-66529AD559C7}"/>
              </a:ext>
            </a:extLst>
          </p:cNvPr>
          <p:cNvSpPr txBox="1">
            <a:spLocks noChangeArrowheads="1"/>
          </p:cNvSpPr>
          <p:nvPr/>
        </p:nvSpPr>
        <p:spPr bwMode="auto">
          <a:xfrm>
            <a:off x="1828800" y="2724150"/>
            <a:ext cx="2590800" cy="36988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SẤM SÉT</a:t>
            </a:r>
          </a:p>
        </p:txBody>
      </p:sp>
      <p:sp>
        <p:nvSpPr>
          <p:cNvPr id="11" name="TextBox 10">
            <a:extLst>
              <a:ext uri="{FF2B5EF4-FFF2-40B4-BE49-F238E27FC236}">
                <a16:creationId xmlns:a16="http://schemas.microsoft.com/office/drawing/2014/main" id="{2C5FD1D3-8783-5B06-B9FB-E503C786D4C1}"/>
              </a:ext>
            </a:extLst>
          </p:cNvPr>
          <p:cNvSpPr txBox="1">
            <a:spLocks noChangeArrowheads="1"/>
          </p:cNvSpPr>
          <p:nvPr/>
        </p:nvSpPr>
        <p:spPr bwMode="auto">
          <a:xfrm>
            <a:off x="5607050" y="5375276"/>
            <a:ext cx="2813050" cy="3683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CƯA MÁY</a:t>
            </a:r>
          </a:p>
        </p:txBody>
      </p:sp>
      <p:sp>
        <p:nvSpPr>
          <p:cNvPr id="13" name="TextBox 12">
            <a:extLst>
              <a:ext uri="{FF2B5EF4-FFF2-40B4-BE49-F238E27FC236}">
                <a16:creationId xmlns:a16="http://schemas.microsoft.com/office/drawing/2014/main" id="{F6119FBD-2F76-6016-B90E-5921E52B59D7}"/>
              </a:ext>
            </a:extLst>
          </p:cNvPr>
          <p:cNvSpPr txBox="1">
            <a:spLocks noChangeArrowheads="1"/>
          </p:cNvSpPr>
          <p:nvPr/>
        </p:nvSpPr>
        <p:spPr bwMode="auto">
          <a:xfrm>
            <a:off x="5587206" y="4819651"/>
            <a:ext cx="2798762" cy="36988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MÁY XAY XÁT</a:t>
            </a:r>
          </a:p>
        </p:txBody>
      </p:sp>
      <p:sp>
        <p:nvSpPr>
          <p:cNvPr id="15" name="TextBox 14">
            <a:extLst>
              <a:ext uri="{FF2B5EF4-FFF2-40B4-BE49-F238E27FC236}">
                <a16:creationId xmlns:a16="http://schemas.microsoft.com/office/drawing/2014/main" id="{726C76F5-756A-D8A7-5C42-2CAFC3A6CFD0}"/>
              </a:ext>
            </a:extLst>
          </p:cNvPr>
          <p:cNvSpPr txBox="1">
            <a:spLocks noChangeArrowheads="1"/>
          </p:cNvSpPr>
          <p:nvPr/>
        </p:nvSpPr>
        <p:spPr bwMode="auto">
          <a:xfrm>
            <a:off x="5580062" y="3926205"/>
            <a:ext cx="2813050" cy="36988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XE CỘ</a:t>
            </a:r>
          </a:p>
        </p:txBody>
      </p:sp>
      <p:sp>
        <p:nvSpPr>
          <p:cNvPr id="17" name="TextBox 16">
            <a:extLst>
              <a:ext uri="{FF2B5EF4-FFF2-40B4-BE49-F238E27FC236}">
                <a16:creationId xmlns:a16="http://schemas.microsoft.com/office/drawing/2014/main" id="{8A7848B3-ABA9-A99D-5BE3-5BD56A090161}"/>
              </a:ext>
            </a:extLst>
          </p:cNvPr>
          <p:cNvSpPr txBox="1">
            <a:spLocks noChangeArrowheads="1"/>
          </p:cNvSpPr>
          <p:nvPr/>
        </p:nvSpPr>
        <p:spPr bwMode="auto">
          <a:xfrm>
            <a:off x="5607050" y="6022250"/>
            <a:ext cx="2759075" cy="36988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MÁY BAY</a:t>
            </a:r>
          </a:p>
        </p:txBody>
      </p:sp>
      <p:sp>
        <p:nvSpPr>
          <p:cNvPr id="19" name="TextBox 18">
            <a:extLst>
              <a:ext uri="{FF2B5EF4-FFF2-40B4-BE49-F238E27FC236}">
                <a16:creationId xmlns:a16="http://schemas.microsoft.com/office/drawing/2014/main" id="{A773B0B5-643B-5281-FECE-12467D3D21DB}"/>
              </a:ext>
            </a:extLst>
          </p:cNvPr>
          <p:cNvSpPr txBox="1">
            <a:spLocks noChangeArrowheads="1"/>
          </p:cNvSpPr>
          <p:nvPr/>
        </p:nvSpPr>
        <p:spPr bwMode="auto">
          <a:xfrm>
            <a:off x="5553075" y="3079116"/>
            <a:ext cx="2813050" cy="369887"/>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1800" b="1" dirty="0">
                <a:solidFill>
                  <a:srgbClr val="000000"/>
                </a:solidFill>
                <a:latin typeface="Times New Roman" pitchFamily="18" charset="0"/>
                <a:cs typeface="Times New Roman" pitchFamily="18" charset="0"/>
              </a:rPr>
              <a:t>   TIẾNG NƯỚC CHẢY</a:t>
            </a:r>
          </a:p>
        </p:txBody>
      </p:sp>
      <p:sp>
        <p:nvSpPr>
          <p:cNvPr id="20" name="TextBox 19">
            <a:extLst>
              <a:ext uri="{FF2B5EF4-FFF2-40B4-BE49-F238E27FC236}">
                <a16:creationId xmlns:a16="http://schemas.microsoft.com/office/drawing/2014/main" id="{1D7317E8-264F-F35E-F052-32F28F2D682D}"/>
              </a:ext>
            </a:extLst>
          </p:cNvPr>
          <p:cNvSpPr txBox="1">
            <a:spLocks noChangeArrowheads="1"/>
          </p:cNvSpPr>
          <p:nvPr/>
        </p:nvSpPr>
        <p:spPr bwMode="auto">
          <a:xfrm>
            <a:off x="1850231" y="3550047"/>
            <a:ext cx="2590800" cy="36988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HÉT TO</a:t>
            </a:r>
          </a:p>
        </p:txBody>
      </p:sp>
      <p:sp>
        <p:nvSpPr>
          <p:cNvPr id="21" name="TextBox 20">
            <a:extLst>
              <a:ext uri="{FF2B5EF4-FFF2-40B4-BE49-F238E27FC236}">
                <a16:creationId xmlns:a16="http://schemas.microsoft.com/office/drawing/2014/main" id="{D51B33CC-5A6E-4D7C-B7A1-B89796A20F18}"/>
              </a:ext>
            </a:extLst>
          </p:cNvPr>
          <p:cNvSpPr txBox="1">
            <a:spLocks noChangeArrowheads="1"/>
          </p:cNvSpPr>
          <p:nvPr/>
        </p:nvSpPr>
        <p:spPr bwMode="auto">
          <a:xfrm>
            <a:off x="1828800" y="6064251"/>
            <a:ext cx="2581275" cy="36988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CHIM HÓT</a:t>
            </a:r>
          </a:p>
        </p:txBody>
      </p:sp>
      <p:sp>
        <p:nvSpPr>
          <p:cNvPr id="22" name="TextBox 21">
            <a:extLst>
              <a:ext uri="{FF2B5EF4-FFF2-40B4-BE49-F238E27FC236}">
                <a16:creationId xmlns:a16="http://schemas.microsoft.com/office/drawing/2014/main" id="{DEBCEC90-2308-AB5A-66AB-81A758DEAD44}"/>
              </a:ext>
            </a:extLst>
          </p:cNvPr>
          <p:cNvSpPr txBox="1">
            <a:spLocks noChangeArrowheads="1"/>
          </p:cNvSpPr>
          <p:nvPr/>
        </p:nvSpPr>
        <p:spPr bwMode="auto">
          <a:xfrm>
            <a:off x="1828800" y="5189539"/>
            <a:ext cx="2633663" cy="369887"/>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TÀU HỎA</a:t>
            </a:r>
          </a:p>
        </p:txBody>
      </p:sp>
      <p:sp>
        <p:nvSpPr>
          <p:cNvPr id="23" name="TextBox 22">
            <a:extLst>
              <a:ext uri="{FF2B5EF4-FFF2-40B4-BE49-F238E27FC236}">
                <a16:creationId xmlns:a16="http://schemas.microsoft.com/office/drawing/2014/main" id="{11CDC40B-8985-4741-11DD-5AB6C1775BEE}"/>
              </a:ext>
            </a:extLst>
          </p:cNvPr>
          <p:cNvSpPr txBox="1">
            <a:spLocks noChangeArrowheads="1"/>
          </p:cNvSpPr>
          <p:nvPr/>
        </p:nvSpPr>
        <p:spPr bwMode="auto">
          <a:xfrm>
            <a:off x="1850231" y="4363642"/>
            <a:ext cx="2617788" cy="36988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RƠI VỠ</a:t>
            </a:r>
          </a:p>
        </p:txBody>
      </p:sp>
      <p:pic>
        <p:nvPicPr>
          <p:cNvPr id="2" name="Nhạc Quản Trò - Q. Tiến - CLB YMT ĐH NL Tp.HCM [360p].mp4">
            <a:hlinkClick r:id="" action="ppaction://media"/>
            <a:extLst>
              <a:ext uri="{FF2B5EF4-FFF2-40B4-BE49-F238E27FC236}">
                <a16:creationId xmlns:a16="http://schemas.microsoft.com/office/drawing/2014/main" id="{230CC7B7-8899-70EF-1C6C-A04735A85BD0}"/>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9939338" y="6299200"/>
            <a:ext cx="728662"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389209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grpId="1" nodeType="clickEffect">
                                  <p:stCondLst>
                                    <p:cond delay="0"/>
                                  </p:stCondLst>
                                  <p:childTnLst>
                                    <p:animMotion origin="layout" path="M 0 -4.07407E-6 L 0.23229 -0.00185 " pathEditMode="relative" rAng="0" ptsTypes="AA">
                                      <p:cBhvr>
                                        <p:cTn id="60" dur="2000" fill="hold"/>
                                        <p:tgtEl>
                                          <p:spTgt spid="9"/>
                                        </p:tgtEl>
                                        <p:attrNameLst>
                                          <p:attrName>ppt_x</p:attrName>
                                          <p:attrName>ppt_y</p:attrName>
                                        </p:attrNameLst>
                                      </p:cBhvr>
                                      <p:rCtr x="11615" y="-93"/>
                                    </p:animMotion>
                                  </p:childTnLst>
                                </p:cTn>
                              </p:par>
                            </p:childTnLst>
                          </p:cTn>
                        </p:par>
                      </p:childTnLst>
                    </p:cTn>
                  </p:par>
                  <p:par>
                    <p:cTn id="61" fill="hold">
                      <p:stCondLst>
                        <p:cond delay="indefinite"/>
                      </p:stCondLst>
                      <p:childTnLst>
                        <p:par>
                          <p:cTn id="62" fill="hold">
                            <p:stCondLst>
                              <p:cond delay="0"/>
                            </p:stCondLst>
                            <p:childTnLst>
                              <p:par>
                                <p:cTn id="63" presetID="42" presetClass="path" presetSubtype="0" accel="50000" decel="50000" fill="hold" grpId="1" nodeType="clickEffect">
                                  <p:stCondLst>
                                    <p:cond delay="0"/>
                                  </p:stCondLst>
                                  <p:childTnLst>
                                    <p:animMotion origin="layout" path="M 0.09857 0.01551 L -0.31458 -0.05185 " pathEditMode="relative" rAng="0" ptsTypes="AA">
                                      <p:cBhvr>
                                        <p:cTn id="64" dur="2000" fill="hold"/>
                                        <p:tgtEl>
                                          <p:spTgt spid="19"/>
                                        </p:tgtEl>
                                        <p:attrNameLst>
                                          <p:attrName>ppt_x</p:attrName>
                                          <p:attrName>ppt_y</p:attrName>
                                        </p:attrNameLst>
                                      </p:cBhvr>
                                      <p:rCtr x="-20130" y="-3472"/>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grpId="1" nodeType="clickEffect">
                                  <p:stCondLst>
                                    <p:cond delay="0"/>
                                  </p:stCondLst>
                                  <p:childTnLst>
                                    <p:animMotion origin="layout" path="M -2.70833E-6 -4.44444E-6 L 0.23164 -0.01689 " pathEditMode="relative" rAng="0" ptsTypes="AA">
                                      <p:cBhvr>
                                        <p:cTn id="68" dur="2000" fill="hold"/>
                                        <p:tgtEl>
                                          <p:spTgt spid="20"/>
                                        </p:tgtEl>
                                        <p:attrNameLst>
                                          <p:attrName>ppt_x</p:attrName>
                                          <p:attrName>ppt_y</p:attrName>
                                        </p:attrNameLst>
                                      </p:cBhvr>
                                      <p:rCtr x="11576" y="-856"/>
                                    </p:animMotion>
                                  </p:childTnLst>
                                </p:cTn>
                              </p:par>
                            </p:childTnLst>
                          </p:cTn>
                        </p:par>
                      </p:childTnLst>
                    </p:cTn>
                  </p:par>
                  <p:par>
                    <p:cTn id="69" fill="hold">
                      <p:stCondLst>
                        <p:cond delay="indefinite"/>
                      </p:stCondLst>
                      <p:childTnLst>
                        <p:par>
                          <p:cTn id="70" fill="hold">
                            <p:stCondLst>
                              <p:cond delay="0"/>
                            </p:stCondLst>
                            <p:childTnLst>
                              <p:par>
                                <p:cTn id="71" presetID="42" presetClass="path" presetSubtype="0" accel="50000" decel="50000" fill="hold" grpId="1" nodeType="clickEffect">
                                  <p:stCondLst>
                                    <p:cond delay="0"/>
                                  </p:stCondLst>
                                  <p:childTnLst>
                                    <p:animMotion origin="layout" path="M 3.125E-6 4.44444E-6 L 0.15924 -0.18426 " pathEditMode="relative" rAng="0" ptsTypes="AA">
                                      <p:cBhvr>
                                        <p:cTn id="72" dur="2000" fill="hold"/>
                                        <p:tgtEl>
                                          <p:spTgt spid="15"/>
                                        </p:tgtEl>
                                        <p:attrNameLst>
                                          <p:attrName>ppt_x</p:attrName>
                                          <p:attrName>ppt_y</p:attrName>
                                        </p:attrNameLst>
                                      </p:cBhvr>
                                      <p:rCtr x="7956" y="-9213"/>
                                    </p:animMotion>
                                  </p:childTnLst>
                                </p:cTn>
                              </p:par>
                            </p:childTnLst>
                          </p:cTn>
                        </p:par>
                      </p:childTnLst>
                    </p:cTn>
                  </p:par>
                  <p:par>
                    <p:cTn id="73" fill="hold">
                      <p:stCondLst>
                        <p:cond delay="indefinite"/>
                      </p:stCondLst>
                      <p:childTnLst>
                        <p:par>
                          <p:cTn id="74" fill="hold">
                            <p:stCondLst>
                              <p:cond delay="0"/>
                            </p:stCondLst>
                            <p:childTnLst>
                              <p:par>
                                <p:cTn id="75" presetID="42" presetClass="path" presetSubtype="0" accel="50000" decel="50000" fill="hold" grpId="1" nodeType="clickEffect">
                                  <p:stCondLst>
                                    <p:cond delay="0"/>
                                  </p:stCondLst>
                                  <p:childTnLst>
                                    <p:animMotion origin="layout" path="M -4.58333E-6 -4.44444E-6 L 0.23594 -0.00069 " pathEditMode="relative" rAng="0" ptsTypes="AA">
                                      <p:cBhvr>
                                        <p:cTn id="76" dur="2000" fill="hold"/>
                                        <p:tgtEl>
                                          <p:spTgt spid="23"/>
                                        </p:tgtEl>
                                        <p:attrNameLst>
                                          <p:attrName>ppt_x</p:attrName>
                                          <p:attrName>ppt_y</p:attrName>
                                        </p:attrNameLst>
                                      </p:cBhvr>
                                      <p:rCtr x="11797" y="-46"/>
                                    </p:animMotion>
                                  </p:childTnLst>
                                </p:cTn>
                              </p:par>
                            </p:childTnLst>
                          </p:cTn>
                        </p:par>
                      </p:childTnLst>
                    </p:cTn>
                  </p:par>
                  <p:par>
                    <p:cTn id="77" fill="hold">
                      <p:stCondLst>
                        <p:cond delay="indefinite"/>
                      </p:stCondLst>
                      <p:childTnLst>
                        <p:par>
                          <p:cTn id="78" fill="hold">
                            <p:stCondLst>
                              <p:cond delay="0"/>
                            </p:stCondLst>
                            <p:childTnLst>
                              <p:par>
                                <p:cTn id="79" presetID="42" presetClass="path" presetSubtype="0" accel="50000" decel="50000" fill="hold" grpId="1" nodeType="clickEffect">
                                  <p:stCondLst>
                                    <p:cond delay="0"/>
                                  </p:stCondLst>
                                  <p:childTnLst>
                                    <p:animMotion origin="layout" path="M 3.33333E-6 3.7037E-7 L 0.16497 -0.21204 " pathEditMode="relative" rAng="0" ptsTypes="AA">
                                      <p:cBhvr>
                                        <p:cTn id="80" dur="2000" fill="hold"/>
                                        <p:tgtEl>
                                          <p:spTgt spid="13"/>
                                        </p:tgtEl>
                                        <p:attrNameLst>
                                          <p:attrName>ppt_x</p:attrName>
                                          <p:attrName>ppt_y</p:attrName>
                                        </p:attrNameLst>
                                      </p:cBhvr>
                                      <p:rCtr x="8242" y="-10602"/>
                                    </p:animMotion>
                                  </p:childTnLst>
                                </p:cTn>
                              </p:par>
                            </p:childTnLst>
                          </p:cTn>
                        </p:par>
                      </p:childTnLst>
                    </p:cTn>
                  </p:par>
                  <p:par>
                    <p:cTn id="81" fill="hold">
                      <p:stCondLst>
                        <p:cond delay="indefinite"/>
                      </p:stCondLst>
                      <p:childTnLst>
                        <p:par>
                          <p:cTn id="82" fill="hold">
                            <p:stCondLst>
                              <p:cond delay="0"/>
                            </p:stCondLst>
                            <p:childTnLst>
                              <p:par>
                                <p:cTn id="83" presetID="42" presetClass="path" presetSubtype="0" accel="50000" decel="50000" fill="hold" grpId="1" nodeType="clickEffect">
                                  <p:stCondLst>
                                    <p:cond delay="0"/>
                                  </p:stCondLst>
                                  <p:childTnLst>
                                    <p:animMotion origin="layout" path="M 0.00118 -0.12037 L 0.47722 -0.1625 " pathEditMode="relative" rAng="0" ptsTypes="AA">
                                      <p:cBhvr>
                                        <p:cTn id="84" dur="2000" fill="hold"/>
                                        <p:tgtEl>
                                          <p:spTgt spid="22"/>
                                        </p:tgtEl>
                                        <p:attrNameLst>
                                          <p:attrName>ppt_x</p:attrName>
                                          <p:attrName>ppt_y</p:attrName>
                                        </p:attrNameLst>
                                      </p:cBhvr>
                                      <p:rCtr x="23802" y="-2106"/>
                                    </p:animMotion>
                                  </p:childTnLst>
                                </p:cTn>
                              </p:par>
                            </p:childTnLst>
                          </p:cTn>
                        </p:par>
                      </p:childTnLst>
                    </p:cTn>
                  </p:par>
                  <p:par>
                    <p:cTn id="85" fill="hold">
                      <p:stCondLst>
                        <p:cond delay="indefinite"/>
                      </p:stCondLst>
                      <p:childTnLst>
                        <p:par>
                          <p:cTn id="86" fill="hold">
                            <p:stCondLst>
                              <p:cond delay="0"/>
                            </p:stCondLst>
                            <p:childTnLst>
                              <p:par>
                                <p:cTn id="87" presetID="42" presetClass="path" presetSubtype="0" accel="50000" decel="50000" fill="hold" grpId="1" nodeType="clickEffect">
                                  <p:stCondLst>
                                    <p:cond delay="0"/>
                                  </p:stCondLst>
                                  <p:childTnLst>
                                    <p:animMotion origin="layout" path="M -4.16667E-7 1.85185E-6 L 0.16589 -0.08079 " pathEditMode="relative" rAng="0" ptsTypes="AA">
                                      <p:cBhvr>
                                        <p:cTn id="88" dur="2000" fill="hold"/>
                                        <p:tgtEl>
                                          <p:spTgt spid="11"/>
                                        </p:tgtEl>
                                        <p:attrNameLst>
                                          <p:attrName>ppt_x</p:attrName>
                                          <p:attrName>ppt_y</p:attrName>
                                        </p:attrNameLst>
                                      </p:cBhvr>
                                      <p:rCtr x="8294" y="-4051"/>
                                    </p:animMotion>
                                  </p:childTnLst>
                                </p:cTn>
                              </p:par>
                            </p:childTnLst>
                          </p:cTn>
                        </p:par>
                      </p:childTnLst>
                    </p:cTn>
                  </p:par>
                  <p:par>
                    <p:cTn id="89" fill="hold">
                      <p:stCondLst>
                        <p:cond delay="indefinite"/>
                      </p:stCondLst>
                      <p:childTnLst>
                        <p:par>
                          <p:cTn id="90" fill="hold">
                            <p:stCondLst>
                              <p:cond delay="0"/>
                            </p:stCondLst>
                            <p:childTnLst>
                              <p:par>
                                <p:cTn id="91" presetID="42" presetClass="path" presetSubtype="0" accel="50000" decel="50000" fill="hold" grpId="1" nodeType="clickEffect">
                                  <p:stCondLst>
                                    <p:cond delay="0"/>
                                  </p:stCondLst>
                                  <p:childTnLst>
                                    <p:animMotion origin="layout" path="M 6.25E-7 -1.11111E-6 L 0.00325 -0.24791 " pathEditMode="relative" rAng="0" ptsTypes="AA">
                                      <p:cBhvr>
                                        <p:cTn id="92" dur="2000" fill="hold"/>
                                        <p:tgtEl>
                                          <p:spTgt spid="21"/>
                                        </p:tgtEl>
                                        <p:attrNameLst>
                                          <p:attrName>ppt_x</p:attrName>
                                          <p:attrName>ppt_y</p:attrName>
                                        </p:attrNameLst>
                                      </p:cBhvr>
                                      <p:rCtr x="65" y="-12222"/>
                                    </p:animMotion>
                                  </p:childTnLst>
                                </p:cTn>
                              </p:par>
                            </p:childTnLst>
                          </p:cTn>
                        </p:par>
                      </p:childTnLst>
                    </p:cTn>
                  </p:par>
                  <p:par>
                    <p:cTn id="93" fill="hold">
                      <p:stCondLst>
                        <p:cond delay="indefinite"/>
                      </p:stCondLst>
                      <p:childTnLst>
                        <p:par>
                          <p:cTn id="94" fill="hold">
                            <p:stCondLst>
                              <p:cond delay="0"/>
                            </p:stCondLst>
                            <p:childTnLst>
                              <p:par>
                                <p:cTn id="95" presetID="42" presetClass="path" presetSubtype="0" accel="50000" decel="50000" fill="hold" grpId="1" nodeType="clickEffect">
                                  <p:stCondLst>
                                    <p:cond delay="0"/>
                                  </p:stCondLst>
                                  <p:childTnLst>
                                    <p:animMotion origin="layout" path="M 3.125E-6 -2.59259E-6 L 0.17252 -0.09444 " pathEditMode="relative" rAng="0" ptsTypes="AA">
                                      <p:cBhvr>
                                        <p:cTn id="96" dur="2000" fill="hold"/>
                                        <p:tgtEl>
                                          <p:spTgt spid="17"/>
                                        </p:tgtEl>
                                        <p:attrNameLst>
                                          <p:attrName>ppt_x</p:attrName>
                                          <p:attrName>ppt_y</p:attrName>
                                        </p:attrNameLst>
                                      </p:cBhvr>
                                      <p:rCtr x="8620" y="-4722"/>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97" restart="whenNotActive" fill="hold" evtFilter="cancelBubble" nodeType="interactiveSeq">
                <p:stCondLst>
                  <p:cond evt="onClick" delay="0">
                    <p:tgtEl>
                      <p:spTgt spid="2"/>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1" presetClass="mediacall" presetSubtype="0" fill="hold" nodeType="clickEffect">
                                  <p:stCondLst>
                                    <p:cond delay="0"/>
                                  </p:stCondLst>
                                  <p:childTnLst>
                                    <p:cmd type="call" cmd="playFrom(0.0)">
                                      <p:cBhvr>
                                        <p:cTn id="101" dur="1" fill="hold"/>
                                        <p:tgtEl>
                                          <p:spTgt spid="2"/>
                                        </p:tgtEl>
                                      </p:cBhvr>
                                    </p:cmd>
                                  </p:childTnLst>
                                </p:cTn>
                              </p:par>
                            </p:childTnLst>
                          </p:cTn>
                        </p:par>
                      </p:childTnLst>
                    </p:cTn>
                  </p:par>
                </p:childTnLst>
              </p:cTn>
              <p:nextCondLst>
                <p:cond evt="onClick" delay="0">
                  <p:tgtEl>
                    <p:spTgt spid="2"/>
                  </p:tgtEl>
                </p:cond>
              </p:nextCondLst>
            </p:seq>
            <p:video>
              <p:cMediaNode vol="80000">
                <p:cTn id="102" fill="hold" display="0">
                  <p:stCondLst>
                    <p:cond delay="indefinite"/>
                  </p:stCondLst>
                </p:cTn>
                <p:tgtEl>
                  <p:spTgt spid="2"/>
                </p:tgtEl>
              </p:cMediaNode>
            </p:video>
          </p:childTnLst>
        </p:cTn>
      </p:par>
    </p:tnLst>
    <p:bldLst>
      <p:bldP spid="3" grpId="0" build="p" animBg="1"/>
      <p:bldP spid="5" grpId="0" animBg="1"/>
      <p:bldP spid="6" grpId="0" animBg="1"/>
      <p:bldP spid="7" grpId="0" animBg="1"/>
      <p:bldP spid="9" grpId="0" animBg="1"/>
      <p:bldP spid="9" grpId="1" animBg="1"/>
      <p:bldP spid="11" grpId="0" animBg="1"/>
      <p:bldP spid="11" grpId="1" animBg="1"/>
      <p:bldP spid="13" grpId="0" animBg="1"/>
      <p:bldP spid="13" grpId="1" animBg="1"/>
      <p:bldP spid="15" grpId="0" animBg="1"/>
      <p:bldP spid="15" grpId="1" animBg="1"/>
      <p:bldP spid="17" grpId="0" animBg="1"/>
      <p:bldP spid="17"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0F16EE3-E028-1528-FDFB-7E9374FC7ACF}"/>
              </a:ext>
            </a:extLst>
          </p:cNvPr>
          <p:cNvSpPr>
            <a:spLocks noGrp="1"/>
          </p:cNvSpPr>
          <p:nvPr>
            <p:ph type="title"/>
          </p:nvPr>
        </p:nvSpPr>
        <p:spPr/>
        <p:txBody>
          <a:bodyPr/>
          <a:lstStyle/>
          <a:p>
            <a:pPr algn="r">
              <a:spcBef>
                <a:spcPts val="0"/>
              </a:spcBef>
            </a:pPr>
            <a:r>
              <a:rPr lang="vi-VN" sz="5333">
                <a:latin typeface="#9Slide07 IcielBaliho Script" pitchFamily="2" charset="0"/>
              </a:rPr>
              <a:t>Thế nào là ô nhiễm tiếng ồn</a:t>
            </a:r>
            <a:endParaRPr lang="vi-VN" sz="5333" dirty="0">
              <a:highlight>
                <a:schemeClr val="accent6"/>
              </a:highlight>
              <a:latin typeface="#9Slide07 IcielBaliho Script" pitchFamily="2" charset="0"/>
            </a:endParaRPr>
          </a:p>
        </p:txBody>
      </p:sp>
      <p:pic>
        <p:nvPicPr>
          <p:cNvPr id="3" name="Picture 2">
            <a:extLst>
              <a:ext uri="{FF2B5EF4-FFF2-40B4-BE49-F238E27FC236}">
                <a16:creationId xmlns:a16="http://schemas.microsoft.com/office/drawing/2014/main" id="{32E21DC3-3040-C676-3690-A3AFC44062EA}"/>
              </a:ext>
            </a:extLst>
          </p:cNvPr>
          <p:cNvPicPr/>
          <p:nvPr/>
        </p:nvPicPr>
        <p:blipFill>
          <a:blip r:embed="rId2"/>
          <a:stretch>
            <a:fillRect/>
          </a:stretch>
        </p:blipFill>
        <p:spPr>
          <a:xfrm>
            <a:off x="1129553" y="363071"/>
            <a:ext cx="10663518" cy="5768788"/>
          </a:xfrm>
          <a:prstGeom prst="rect">
            <a:avLst/>
          </a:prstGeom>
        </p:spPr>
      </p:pic>
      <p:pic>
        <p:nvPicPr>
          <p:cNvPr id="4" name="Picture 3">
            <a:extLst>
              <a:ext uri="{FF2B5EF4-FFF2-40B4-BE49-F238E27FC236}">
                <a16:creationId xmlns:a16="http://schemas.microsoft.com/office/drawing/2014/main" id="{309A9C8D-FD3E-DEF2-1E8A-4464E12A44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9235" y="483325"/>
            <a:ext cx="2416628" cy="1018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0071079" y="3092824"/>
            <a:ext cx="914400" cy="3765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789305" y="3657601"/>
            <a:ext cx="1314354" cy="551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3835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3016D6E-037F-9431-9DCB-40C4391627C6}"/>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131B9DD5-9D87-59EF-7D7A-1113047D5245}"/>
              </a:ext>
            </a:extLst>
          </p:cNvPr>
          <p:cNvPicPr/>
          <p:nvPr/>
        </p:nvPicPr>
        <p:blipFill rotWithShape="1">
          <a:blip r:embed="rId2"/>
          <a:srcRect b="15931"/>
          <a:stretch/>
        </p:blipFill>
        <p:spPr>
          <a:xfrm>
            <a:off x="1257298" y="523154"/>
            <a:ext cx="9291918" cy="4680217"/>
          </a:xfrm>
          <a:prstGeom prst="rect">
            <a:avLst/>
          </a:prstGeom>
        </p:spPr>
      </p:pic>
      <p:sp>
        <p:nvSpPr>
          <p:cNvPr id="4" name="TextBox 3">
            <a:extLst>
              <a:ext uri="{FF2B5EF4-FFF2-40B4-BE49-F238E27FC236}">
                <a16:creationId xmlns:a16="http://schemas.microsoft.com/office/drawing/2014/main" id="{AAC27812-6854-4633-C305-0789443297D9}"/>
              </a:ext>
            </a:extLst>
          </p:cNvPr>
          <p:cNvSpPr txBox="1">
            <a:spLocks noChangeArrowheads="1"/>
          </p:cNvSpPr>
          <p:nvPr/>
        </p:nvSpPr>
        <p:spPr bwMode="auto">
          <a:xfrm>
            <a:off x="1076083" y="5578608"/>
            <a:ext cx="9386047" cy="954107"/>
          </a:xfrm>
          <a:prstGeom prst="rect">
            <a:avLst/>
          </a:prstGeom>
          <a:solidFill>
            <a:schemeClr val="bg1"/>
          </a:solidFill>
          <a:ln>
            <a:noFill/>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just">
              <a:spcBef>
                <a:spcPct val="0"/>
              </a:spcBef>
              <a:buFontTx/>
              <a:buNone/>
              <a:defRPr/>
            </a:pPr>
            <a:r>
              <a:rPr lang="en-US" altLang="en-US" sz="2800" b="1" dirty="0" err="1">
                <a:latin typeface="Times New Roman" pitchFamily="18" charset="0"/>
                <a:cs typeface="Times New Roman" pitchFamily="18" charset="0"/>
              </a:rPr>
              <a:t>Tiếng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ồn</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là</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những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âm</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thanh</a:t>
            </a:r>
            <a:r>
              <a:rPr lang="en-US" altLang="en-US" sz="2800" b="1" dirty="0">
                <a:latin typeface="Times New Roman" pitchFamily="18" charset="0"/>
                <a:cs typeface="Times New Roman" pitchFamily="18" charset="0"/>
              </a:rPr>
              <a:t> to, </a:t>
            </a:r>
            <a:r>
              <a:rPr lang="en-US" altLang="en-US" sz="2800" b="1" dirty="0" err="1">
                <a:latin typeface="Times New Roman" pitchFamily="18" charset="0"/>
                <a:cs typeface="Times New Roman" pitchFamily="18" charset="0"/>
              </a:rPr>
              <a:t>kéo</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dài</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có</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thể</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có</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hại</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đến</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sức</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khoẻ</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và</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hoạt</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động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bình</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thường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của</a:t>
            </a:r>
            <a:r>
              <a:rPr lang="en-US" altLang="en-US" sz="2800" b="1" dirty="0">
                <a:latin typeface="Times New Roman" pitchFamily="18" charset="0"/>
                <a:cs typeface="Times New Roman" pitchFamily="18" charset="0"/>
              </a:rPr>
              <a:t> con </a:t>
            </a:r>
            <a:r>
              <a:rPr lang="en-US" altLang="en-US" sz="2800" b="1" dirty="0" err="1">
                <a:latin typeface="Times New Roman" pitchFamily="18" charset="0"/>
                <a:cs typeface="Times New Roman" pitchFamily="18" charset="0"/>
              </a:rPr>
              <a:t>người</a:t>
            </a:r>
            <a:r>
              <a:rPr lang="en-US" altLang="en-US" sz="2800" b="1" dirty="0">
                <a:latin typeface="Times New Roman" pitchFamily="18" charset="0"/>
                <a:cs typeface="Times New Roman" pitchFamily="18" charset="0"/>
              </a:rPr>
              <a:t>..</a:t>
            </a:r>
            <a:endParaRPr lang="en-US" altLang="en-US" sz="1600" b="1" dirty="0">
              <a:latin typeface="Times New Roman" pitchFamily="18" charset="0"/>
              <a:cs typeface="Times New Roman" pitchFamily="18" charset="0"/>
            </a:endParaRPr>
          </a:p>
        </p:txBody>
      </p:sp>
    </p:spTree>
    <p:extLst>
      <p:ext uri="{BB962C8B-B14F-4D97-AF65-F5344CB8AC3E}">
        <p14:creationId xmlns:p14="http://schemas.microsoft.com/office/powerpoint/2010/main" val="29363337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36">
            <a:extLst>
              <a:ext uri="{FF2B5EF4-FFF2-40B4-BE49-F238E27FC236}">
                <a16:creationId xmlns:a16="http://schemas.microsoft.com/office/drawing/2014/main" id="{4456712D-7B21-4F0A-99DE-D5E660501AEE}"/>
              </a:ext>
            </a:extLst>
          </p:cNvPr>
          <p:cNvSpPr txBox="1">
            <a:spLocks noChangeArrowheads="1"/>
          </p:cNvSpPr>
          <p:nvPr/>
        </p:nvSpPr>
        <p:spPr bwMode="auto">
          <a:xfrm>
            <a:off x="10210800" y="6610350"/>
            <a:ext cx="304800" cy="400050"/>
          </a:xfrm>
          <a:prstGeom prst="rect">
            <a:avLst/>
          </a:prstGeom>
          <a:solidFill>
            <a:srgbClr val="FFFF00"/>
          </a:solidFill>
          <a:ln>
            <a:noFill/>
          </a:ln>
          <a:effectLst>
            <a:outerShdw dist="91581" dir="2021404" algn="ctr" rotWithShape="0">
              <a:schemeClr val="tx1"/>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endParaRPr lang="en-US" altLang="en-US" sz="2000">
              <a:latin typeface="Arial" panose="020B0604020202020204" pitchFamily="34" charset="0"/>
            </a:endParaRPr>
          </a:p>
        </p:txBody>
      </p:sp>
      <p:sp>
        <p:nvSpPr>
          <p:cNvPr id="31" name="Text Box 21">
            <a:extLst>
              <a:ext uri="{FF2B5EF4-FFF2-40B4-BE49-F238E27FC236}">
                <a16:creationId xmlns:a16="http://schemas.microsoft.com/office/drawing/2014/main" id="{AD159B3D-6C26-468E-9977-9A7118A02EBD}"/>
              </a:ext>
            </a:extLst>
          </p:cNvPr>
          <p:cNvSpPr txBox="1">
            <a:spLocks noChangeArrowheads="1"/>
          </p:cNvSpPr>
          <p:nvPr/>
        </p:nvSpPr>
        <p:spPr bwMode="auto">
          <a:xfrm>
            <a:off x="506186" y="306388"/>
            <a:ext cx="11544300" cy="95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kumimoji="1" lang="en-US" altLang="en-US" sz="2800" b="1" dirty="0">
                <a:solidFill>
                  <a:srgbClr val="7030A0"/>
                </a:solidFill>
                <a:latin typeface="Times New Roman" panose="02020603050405020304" pitchFamily="18" charset="0"/>
                <a:cs typeface="Times New Roman" panose="02020603050405020304" pitchFamily="18" charset="0"/>
              </a:rPr>
              <a:t> </a:t>
            </a:r>
            <a:r>
              <a:rPr kumimoji="1" lang="en-US" altLang="en-US" sz="2800" b="1" dirty="0" err="1">
                <a:latin typeface="Times New Roman" panose="02020603050405020304" pitchFamily="18" charset="0"/>
              </a:rPr>
              <a:t>Hình</a:t>
            </a:r>
            <a:r>
              <a:rPr kumimoji="1" lang="en-US" altLang="en-US" sz="2800" b="1" dirty="0">
                <a:latin typeface="Times New Roman" panose="02020603050405020304" pitchFamily="18" charset="0"/>
              </a:rPr>
              <a:t> </a:t>
            </a:r>
            <a:r>
              <a:rPr kumimoji="1" lang="en-US" altLang="en-US" sz="2800" b="1" dirty="0" err="1">
                <a:latin typeface="Times New Roman" panose="02020603050405020304" pitchFamily="18" charset="0"/>
              </a:rPr>
              <a:t>nào</a:t>
            </a:r>
            <a:r>
              <a:rPr kumimoji="1" lang="en-US" altLang="en-US" sz="2800" b="1" dirty="0">
                <a:latin typeface="Times New Roman" panose="02020603050405020304" pitchFamily="18" charset="0"/>
              </a:rPr>
              <a:t> </a:t>
            </a:r>
            <a:r>
              <a:rPr kumimoji="1" lang="en-US" altLang="en-US" sz="2800" b="1" dirty="0" err="1">
                <a:latin typeface="Times New Roman" panose="02020603050405020304" pitchFamily="18" charset="0"/>
              </a:rPr>
              <a:t>trong</a:t>
            </a:r>
            <a:r>
              <a:rPr kumimoji="1" lang="en-US" altLang="en-US" sz="2800" b="1" dirty="0">
                <a:latin typeface="Times New Roman" panose="02020603050405020304" pitchFamily="18" charset="0"/>
              </a:rPr>
              <a:t> </a:t>
            </a:r>
            <a:r>
              <a:rPr kumimoji="1" lang="en-US" altLang="en-US" sz="2800" b="1" dirty="0" err="1">
                <a:latin typeface="Times New Roman" panose="02020603050405020304" pitchFamily="18" charset="0"/>
              </a:rPr>
              <a:t>các</a:t>
            </a:r>
            <a:r>
              <a:rPr kumimoji="1" lang="en-US" altLang="en-US" sz="2800" b="1" dirty="0">
                <a:latin typeface="Times New Roman" panose="02020603050405020304" pitchFamily="18" charset="0"/>
              </a:rPr>
              <a:t> </a:t>
            </a:r>
            <a:r>
              <a:rPr kumimoji="1" lang="en-US" altLang="en-US" sz="2800" b="1" dirty="0" err="1">
                <a:latin typeface="Times New Roman" panose="02020603050405020304" pitchFamily="18" charset="0"/>
              </a:rPr>
              <a:t>hình</a:t>
            </a:r>
            <a:r>
              <a:rPr kumimoji="1" lang="en-US" altLang="en-US" sz="2800" b="1" dirty="0">
                <a:latin typeface="Times New Roman" panose="02020603050405020304" pitchFamily="18" charset="0"/>
              </a:rPr>
              <a:t> </a:t>
            </a:r>
            <a:r>
              <a:rPr kumimoji="1" lang="en-US" altLang="en-US" sz="2800" b="1" dirty="0" err="1">
                <a:latin typeface="Times New Roman" panose="02020603050405020304" pitchFamily="18" charset="0"/>
              </a:rPr>
              <a:t>sau</a:t>
            </a:r>
            <a:r>
              <a:rPr kumimoji="1" lang="en-US" altLang="en-US" sz="2800" b="1" dirty="0">
                <a:latin typeface="Times New Roman" panose="02020603050405020304" pitchFamily="18" charset="0"/>
              </a:rPr>
              <a:t> </a:t>
            </a:r>
            <a:r>
              <a:rPr kumimoji="1" lang="en-US" altLang="en-US" sz="2800" b="1" dirty="0" err="1">
                <a:latin typeface="Times New Roman" panose="02020603050405020304" pitchFamily="18" charset="0"/>
              </a:rPr>
              <a:t>thể</a:t>
            </a:r>
            <a:r>
              <a:rPr kumimoji="1" lang="en-US" altLang="en-US" sz="2800" b="1" dirty="0">
                <a:latin typeface="Times New Roman" panose="02020603050405020304" pitchFamily="18" charset="0"/>
              </a:rPr>
              <a:t> </a:t>
            </a:r>
            <a:r>
              <a:rPr kumimoji="1" lang="en-US" altLang="en-US" sz="2800" b="1" dirty="0" err="1">
                <a:latin typeface="Times New Roman" panose="02020603050405020304" pitchFamily="18" charset="0"/>
              </a:rPr>
              <a:t>hiện</a:t>
            </a:r>
            <a:r>
              <a:rPr kumimoji="1" lang="en-US" altLang="en-US" sz="2800" b="1" dirty="0">
                <a:latin typeface="Times New Roman" panose="02020603050405020304" pitchFamily="18" charset="0"/>
              </a:rPr>
              <a:t> </a:t>
            </a:r>
            <a:r>
              <a:rPr kumimoji="1" lang="en-US" altLang="en-US" sz="2800" b="1" dirty="0" err="1">
                <a:latin typeface="Times New Roman" panose="02020603050405020304" pitchFamily="18" charset="0"/>
              </a:rPr>
              <a:t>tiếng</a:t>
            </a:r>
            <a:r>
              <a:rPr kumimoji="1" lang="en-US" altLang="en-US" sz="2800" b="1" dirty="0">
                <a:latin typeface="Times New Roman" panose="02020603050405020304" pitchFamily="18" charset="0"/>
              </a:rPr>
              <a:t> </a:t>
            </a:r>
            <a:r>
              <a:rPr kumimoji="1" lang="en-US" altLang="en-US" sz="2800" b="1" dirty="0" err="1">
                <a:latin typeface="Times New Roman" panose="02020603050405020304" pitchFamily="18" charset="0"/>
              </a:rPr>
              <a:t>ồn</a:t>
            </a:r>
            <a:r>
              <a:rPr kumimoji="1" lang="en-US" altLang="en-US" sz="2800" b="1" dirty="0">
                <a:latin typeface="Times New Roman" panose="02020603050405020304" pitchFamily="18" charset="0"/>
              </a:rPr>
              <a:t> </a:t>
            </a:r>
            <a:r>
              <a:rPr kumimoji="1" lang="en-US" altLang="en-US" sz="2800" b="1" dirty="0" err="1">
                <a:latin typeface="Times New Roman" panose="02020603050405020304" pitchFamily="18" charset="0"/>
              </a:rPr>
              <a:t>tới</a:t>
            </a:r>
            <a:r>
              <a:rPr kumimoji="1" lang="en-US" altLang="en-US" sz="2800" b="1" dirty="0">
                <a:latin typeface="Times New Roman" panose="02020603050405020304" pitchFamily="18" charset="0"/>
              </a:rPr>
              <a:t> </a:t>
            </a:r>
            <a:r>
              <a:rPr kumimoji="1" lang="en-US" altLang="en-US" sz="2800" b="1" dirty="0" err="1">
                <a:latin typeface="Times New Roman" panose="02020603050405020304" pitchFamily="18" charset="0"/>
              </a:rPr>
              <a:t>mức</a:t>
            </a:r>
            <a:r>
              <a:rPr kumimoji="1" lang="en-US" altLang="en-US" sz="2800" b="1" dirty="0">
                <a:latin typeface="Times New Roman" panose="02020603050405020304" pitchFamily="18" charset="0"/>
              </a:rPr>
              <a:t> ô </a:t>
            </a:r>
            <a:r>
              <a:rPr kumimoji="1" lang="en-US" altLang="en-US" sz="2800" b="1" dirty="0" err="1">
                <a:latin typeface="Times New Roman" panose="02020603050405020304" pitchFamily="18" charset="0"/>
              </a:rPr>
              <a:t>nhiễm</a:t>
            </a:r>
            <a:r>
              <a:rPr kumimoji="1" lang="en-US" altLang="en-US" sz="2800" b="1" dirty="0">
                <a:latin typeface="Times New Roman" panose="02020603050405020304" pitchFamily="18" charset="0"/>
              </a:rPr>
              <a:t> </a:t>
            </a:r>
            <a:r>
              <a:rPr kumimoji="1" lang="en-US" altLang="en-US" sz="2800" b="1" dirty="0" err="1">
                <a:latin typeface="Times New Roman" panose="02020603050405020304" pitchFamily="18" charset="0"/>
              </a:rPr>
              <a:t>tiếng</a:t>
            </a:r>
            <a:r>
              <a:rPr kumimoji="1" lang="en-US" altLang="en-US" sz="2800" b="1" dirty="0">
                <a:latin typeface="Times New Roman" panose="02020603050405020304" pitchFamily="18" charset="0"/>
              </a:rPr>
              <a:t> </a:t>
            </a:r>
            <a:r>
              <a:rPr kumimoji="1" lang="en-US" altLang="en-US" sz="2800" b="1" dirty="0" err="1">
                <a:latin typeface="Times New Roman" panose="02020603050405020304" pitchFamily="18" charset="0"/>
              </a:rPr>
              <a:t>ồn</a:t>
            </a:r>
            <a:r>
              <a:rPr kumimoji="1" lang="en-US" altLang="en-US" sz="2800" b="1" dirty="0">
                <a:latin typeface="Times New Roman" panose="02020603050405020304" pitchFamily="18" charset="0"/>
              </a:rPr>
              <a:t>? </a:t>
            </a:r>
            <a:r>
              <a:rPr kumimoji="1" lang="en-US" altLang="en-US" sz="2800" b="1" dirty="0" err="1">
                <a:latin typeface="Times New Roman" panose="02020603050405020304" pitchFamily="18" charset="0"/>
              </a:rPr>
              <a:t>Vì</a:t>
            </a:r>
            <a:r>
              <a:rPr kumimoji="1" lang="en-US" altLang="en-US" sz="2800" b="1" dirty="0">
                <a:latin typeface="Times New Roman" panose="02020603050405020304" pitchFamily="18" charset="0"/>
              </a:rPr>
              <a:t> </a:t>
            </a:r>
            <a:r>
              <a:rPr kumimoji="1" lang="en-US" altLang="en-US" sz="2800" b="1" dirty="0" err="1">
                <a:latin typeface="Times New Roman" panose="02020603050405020304" pitchFamily="18" charset="0"/>
              </a:rPr>
              <a:t>sao</a:t>
            </a:r>
            <a:r>
              <a:rPr kumimoji="1" lang="en-US" altLang="en-US" sz="2800" b="1" dirty="0">
                <a:latin typeface="Times New Roman" panose="02020603050405020304" pitchFamily="18" charset="0"/>
              </a:rPr>
              <a:t> </a:t>
            </a:r>
            <a:r>
              <a:rPr kumimoji="1" lang="en-US" altLang="en-US" sz="2800" b="1" dirty="0" err="1">
                <a:latin typeface="Times New Roman" panose="02020603050405020304" pitchFamily="18" charset="0"/>
              </a:rPr>
              <a:t>em</a:t>
            </a:r>
            <a:r>
              <a:rPr kumimoji="1" lang="en-US" altLang="en-US" sz="2800" b="1" dirty="0">
                <a:latin typeface="Times New Roman" panose="02020603050405020304" pitchFamily="18" charset="0"/>
              </a:rPr>
              <a:t> </a:t>
            </a:r>
            <a:r>
              <a:rPr kumimoji="1" lang="en-US" altLang="en-US" sz="2800" b="1" dirty="0" err="1">
                <a:latin typeface="Times New Roman" panose="02020603050405020304" pitchFamily="18" charset="0"/>
              </a:rPr>
              <a:t>biết</a:t>
            </a:r>
            <a:r>
              <a:rPr kumimoji="1" lang="en-US" altLang="en-US" sz="2800" b="1" dirty="0">
                <a:latin typeface="Times New Roman" panose="02020603050405020304" pitchFamily="18" charset="0"/>
              </a:rPr>
              <a:t> ?</a:t>
            </a:r>
          </a:p>
        </p:txBody>
      </p:sp>
      <p:pic>
        <p:nvPicPr>
          <p:cNvPr id="32" name="Picture 23" descr="lightnings_012">
            <a:extLst>
              <a:ext uri="{FF2B5EF4-FFF2-40B4-BE49-F238E27FC236}">
                <a16:creationId xmlns:a16="http://schemas.microsoft.com/office/drawing/2014/main" id="{B5BEFAFF-26C9-4F1D-B5E8-453C695756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915" y="1806350"/>
            <a:ext cx="3262312" cy="262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
            <a:extLst>
              <a:ext uri="{FF2B5EF4-FFF2-40B4-BE49-F238E27FC236}">
                <a16:creationId xmlns:a16="http://schemas.microsoft.com/office/drawing/2014/main" id="{6345FB22-DC50-4B94-876E-9BC56E9FC420}"/>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4510087" y="1822225"/>
            <a:ext cx="3171825" cy="2608262"/>
          </a:xfrm>
          <a:prstGeom prst="rect">
            <a:avLst/>
          </a:prstGeom>
          <a:noFill/>
          <a:ln w="9525">
            <a:solidFill>
              <a:srgbClr val="D0F70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4">
            <a:extLst>
              <a:ext uri="{FF2B5EF4-FFF2-40B4-BE49-F238E27FC236}">
                <a16:creationId xmlns:a16="http://schemas.microsoft.com/office/drawing/2014/main" id="{23E6952D-C5D3-45D3-802D-C866256CD072}"/>
              </a:ext>
            </a:extLst>
          </p:cNvPr>
          <p:cNvPicPr>
            <a:picLocks noChangeAspect="1" noChangeArrowheads="1"/>
          </p:cNvPicPr>
          <p:nvPr/>
        </p:nvPicPr>
        <p:blipFill>
          <a:blip r:embed="rId4">
            <a:lum contrast="20000"/>
            <a:extLst>
              <a:ext uri="{28A0092B-C50C-407E-A947-70E740481C1C}">
                <a14:useLocalDpi xmlns:a14="http://schemas.microsoft.com/office/drawing/2010/main" val="0"/>
              </a:ext>
            </a:extLst>
          </a:blip>
          <a:srcRect/>
          <a:stretch>
            <a:fillRect/>
          </a:stretch>
        </p:blipFill>
        <p:spPr bwMode="auto">
          <a:xfrm>
            <a:off x="8232772" y="1822225"/>
            <a:ext cx="2438400" cy="2649537"/>
          </a:xfrm>
          <a:prstGeom prst="rect">
            <a:avLst/>
          </a:prstGeom>
          <a:noFill/>
          <a:ln w="9525">
            <a:solidFill>
              <a:srgbClr val="D0F70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Rectangle 15">
            <a:extLst>
              <a:ext uri="{FF2B5EF4-FFF2-40B4-BE49-F238E27FC236}">
                <a16:creationId xmlns:a16="http://schemas.microsoft.com/office/drawing/2014/main" id="{D757FA8F-0FF8-4004-BAFD-9CAA9CD90AC2}"/>
              </a:ext>
            </a:extLst>
          </p:cNvPr>
          <p:cNvSpPr>
            <a:spLocks noChangeArrowheads="1"/>
          </p:cNvSpPr>
          <p:nvPr/>
        </p:nvSpPr>
        <p:spPr bwMode="auto">
          <a:xfrm>
            <a:off x="785813" y="4729163"/>
            <a:ext cx="2819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2800" b="1" dirty="0"/>
              <a:t> </a:t>
            </a:r>
            <a:r>
              <a:rPr lang="en-US" altLang="en-US" sz="2400" b="1" dirty="0" err="1">
                <a:solidFill>
                  <a:srgbClr val="FF0066"/>
                </a:solidFill>
                <a:latin typeface="Times New Roman" panose="02020603050405020304" pitchFamily="18" charset="0"/>
                <a:cs typeface="Times New Roman" panose="02020603050405020304" pitchFamily="18" charset="0"/>
              </a:rPr>
              <a:t>Sấm</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sét</a:t>
            </a:r>
            <a:endParaRPr lang="en-US" altLang="en-US" sz="2400" b="1" dirty="0">
              <a:solidFill>
                <a:srgbClr val="FF0066"/>
              </a:solidFill>
              <a:latin typeface="Times New Roman" panose="02020603050405020304" pitchFamily="18" charset="0"/>
              <a:cs typeface="Times New Roman" panose="02020603050405020304" pitchFamily="18" charset="0"/>
            </a:endParaRPr>
          </a:p>
        </p:txBody>
      </p:sp>
      <p:sp>
        <p:nvSpPr>
          <p:cNvPr id="36" name="Rectangle 16">
            <a:extLst>
              <a:ext uri="{FF2B5EF4-FFF2-40B4-BE49-F238E27FC236}">
                <a16:creationId xmlns:a16="http://schemas.microsoft.com/office/drawing/2014/main" id="{0AA90DE5-0EA8-4A77-B832-8C557E88006F}"/>
              </a:ext>
            </a:extLst>
          </p:cNvPr>
          <p:cNvSpPr>
            <a:spLocks noChangeArrowheads="1"/>
          </p:cNvSpPr>
          <p:nvPr/>
        </p:nvSpPr>
        <p:spPr bwMode="auto">
          <a:xfrm>
            <a:off x="4770437" y="4733926"/>
            <a:ext cx="2906712" cy="1084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400" b="1" dirty="0" err="1">
                <a:solidFill>
                  <a:srgbClr val="FF0066"/>
                </a:solidFill>
                <a:latin typeface="Times New Roman" panose="02020603050405020304" pitchFamily="18" charset="0"/>
                <a:cs typeface="Times New Roman" panose="02020603050405020304" pitchFamily="18" charset="0"/>
              </a:rPr>
              <a:t>Máy</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khoan</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bêtông</a:t>
            </a:r>
            <a:r>
              <a:rPr lang="en-US" altLang="en-US" sz="2400" b="1" dirty="0">
                <a:solidFill>
                  <a:srgbClr val="FF0066"/>
                </a:solidFill>
                <a:latin typeface="Times New Roman" panose="02020603050405020304" pitchFamily="18" charset="0"/>
                <a:cs typeface="Times New Roman" panose="02020603050405020304" pitchFamily="18" charset="0"/>
              </a:rPr>
              <a:t> </a:t>
            </a:r>
            <a:br>
              <a:rPr lang="en-US" altLang="en-US" sz="2400" b="1" dirty="0">
                <a:solidFill>
                  <a:srgbClr val="FF0066"/>
                </a:solidFill>
                <a:latin typeface="Times New Roman" panose="02020603050405020304" pitchFamily="18" charset="0"/>
                <a:cs typeface="Times New Roman" panose="02020603050405020304" pitchFamily="18" charset="0"/>
              </a:rPr>
            </a:br>
            <a:r>
              <a:rPr lang="en-US" altLang="en-US" sz="2400" b="1" dirty="0" err="1">
                <a:solidFill>
                  <a:srgbClr val="FF0066"/>
                </a:solidFill>
                <a:latin typeface="Times New Roman" panose="02020603050405020304" pitchFamily="18" charset="0"/>
                <a:cs typeface="Times New Roman" panose="02020603050405020304" pitchFamily="18" charset="0"/>
              </a:rPr>
              <a:t>liên</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tục</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hoạt</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động</a:t>
            </a:r>
            <a:r>
              <a:rPr lang="en-US" altLang="en-US" sz="2400" b="1" dirty="0">
                <a:solidFill>
                  <a:srgbClr val="FF0066"/>
                </a:solidFill>
                <a:latin typeface="Times New Roman" panose="02020603050405020304" pitchFamily="18" charset="0"/>
                <a:cs typeface="Times New Roman" panose="02020603050405020304" pitchFamily="18" charset="0"/>
              </a:rPr>
              <a:t> </a:t>
            </a:r>
            <a:br>
              <a:rPr lang="en-US" altLang="en-US" sz="2400" b="1" dirty="0">
                <a:solidFill>
                  <a:srgbClr val="FF0066"/>
                </a:solidFill>
                <a:latin typeface="Times New Roman" panose="02020603050405020304" pitchFamily="18" charset="0"/>
                <a:cs typeface="Times New Roman" panose="02020603050405020304" pitchFamily="18" charset="0"/>
              </a:rPr>
            </a:br>
            <a:r>
              <a:rPr lang="en-US" altLang="en-US" sz="2400" b="1" dirty="0" err="1">
                <a:solidFill>
                  <a:srgbClr val="FF0066"/>
                </a:solidFill>
                <a:latin typeface="Times New Roman" panose="02020603050405020304" pitchFamily="18" charset="0"/>
                <a:cs typeface="Times New Roman" panose="02020603050405020304" pitchFamily="18" charset="0"/>
              </a:rPr>
              <a:t>cạnh</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nơi</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làm</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việc</a:t>
            </a:r>
            <a:endParaRPr lang="en-US" altLang="en-US" sz="2400" b="1" dirty="0">
              <a:solidFill>
                <a:srgbClr val="FF0066"/>
              </a:solidFill>
              <a:latin typeface="Times New Roman" panose="02020603050405020304" pitchFamily="18" charset="0"/>
              <a:cs typeface="Times New Roman" panose="02020603050405020304" pitchFamily="18" charset="0"/>
            </a:endParaRPr>
          </a:p>
        </p:txBody>
      </p:sp>
      <p:sp>
        <p:nvSpPr>
          <p:cNvPr id="37" name="Rectangle 17">
            <a:extLst>
              <a:ext uri="{FF2B5EF4-FFF2-40B4-BE49-F238E27FC236}">
                <a16:creationId xmlns:a16="http://schemas.microsoft.com/office/drawing/2014/main" id="{B89A25BB-218A-4805-A391-F26A80512AE3}"/>
              </a:ext>
            </a:extLst>
          </p:cNvPr>
          <p:cNvSpPr>
            <a:spLocks noChangeArrowheads="1"/>
          </p:cNvSpPr>
          <p:nvPr/>
        </p:nvSpPr>
        <p:spPr bwMode="auto">
          <a:xfrm>
            <a:off x="8232772" y="4766469"/>
            <a:ext cx="2354263"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2400" b="1" dirty="0" err="1">
                <a:solidFill>
                  <a:srgbClr val="FF0066"/>
                </a:solidFill>
                <a:latin typeface="Times New Roman" panose="02020603050405020304" pitchFamily="18" charset="0"/>
                <a:cs typeface="Times New Roman" panose="02020603050405020304" pitchFamily="18" charset="0"/>
              </a:rPr>
              <a:t>Tiếng</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họp</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chợ</a:t>
            </a:r>
            <a:br>
              <a:rPr lang="en-US" altLang="en-US" sz="2400" b="1" dirty="0">
                <a:solidFill>
                  <a:srgbClr val="FF0066"/>
                </a:solidFill>
                <a:latin typeface="Times New Roman" panose="02020603050405020304" pitchFamily="18" charset="0"/>
                <a:cs typeface="Times New Roman" panose="02020603050405020304" pitchFamily="18" charset="0"/>
              </a:rPr>
            </a:br>
            <a:r>
              <a:rPr lang="en-US" altLang="en-US" sz="2400" b="1" dirty="0" err="1">
                <a:solidFill>
                  <a:srgbClr val="FF0066"/>
                </a:solidFill>
                <a:latin typeface="Times New Roman" panose="02020603050405020304" pitchFamily="18" charset="0"/>
                <a:cs typeface="Times New Roman" panose="02020603050405020304" pitchFamily="18" charset="0"/>
              </a:rPr>
              <a:t>ồn</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ào</a:t>
            </a:r>
            <a:r>
              <a:rPr lang="en-US" altLang="en-US" sz="2400" b="1" dirty="0">
                <a:solidFill>
                  <a:srgbClr val="FF0066"/>
                </a:solidFill>
                <a:latin typeface="Times New Roman" panose="02020603050405020304" pitchFamily="18" charset="0"/>
                <a:cs typeface="Times New Roman" panose="02020603050405020304" pitchFamily="18" charset="0"/>
              </a:rPr>
              <a:t> ở </a:t>
            </a:r>
            <a:r>
              <a:rPr lang="en-US" altLang="en-US" sz="2400" b="1" dirty="0" err="1">
                <a:solidFill>
                  <a:srgbClr val="FF0066"/>
                </a:solidFill>
                <a:latin typeface="Times New Roman" panose="02020603050405020304" pitchFamily="18" charset="0"/>
                <a:cs typeface="Times New Roman" panose="02020603050405020304" pitchFamily="18" charset="0"/>
              </a:rPr>
              <a:t>gần</a:t>
            </a:r>
            <a:r>
              <a:rPr lang="en-US" altLang="en-US" sz="2400" b="1" dirty="0">
                <a:solidFill>
                  <a:srgbClr val="FF0066"/>
                </a:solidFill>
                <a:latin typeface="Times New Roman" panose="02020603050405020304" pitchFamily="18" charset="0"/>
                <a:cs typeface="Times New Roman" panose="02020603050405020304" pitchFamily="18" charset="0"/>
              </a:rPr>
              <a:t> </a:t>
            </a:r>
            <a:br>
              <a:rPr lang="en-US" altLang="en-US" sz="2400" b="1" dirty="0">
                <a:solidFill>
                  <a:srgbClr val="FF0066"/>
                </a:solidFill>
                <a:latin typeface="Times New Roman" panose="02020603050405020304" pitchFamily="18" charset="0"/>
                <a:cs typeface="Times New Roman" panose="02020603050405020304" pitchFamily="18" charset="0"/>
              </a:rPr>
            </a:br>
            <a:r>
              <a:rPr lang="en-US" altLang="en-US" sz="2400" b="1" dirty="0" err="1">
                <a:solidFill>
                  <a:srgbClr val="FF0066"/>
                </a:solidFill>
                <a:latin typeface="Times New Roman" panose="02020603050405020304" pitchFamily="18" charset="0"/>
                <a:cs typeface="Times New Roman" panose="02020603050405020304" pitchFamily="18" charset="0"/>
              </a:rPr>
              <a:t>lớp</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học</a:t>
            </a:r>
            <a:endParaRPr lang="en-US" altLang="en-US" sz="2400" b="1" dirty="0">
              <a:solidFill>
                <a:srgbClr val="FF0066"/>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par>
                          <p:cTn id="8" fill="hold" nodeType="afterGroup">
                            <p:stCondLst>
                              <p:cond delay="500"/>
                            </p:stCondLst>
                            <p:childTnLst>
                              <p:par>
                                <p:cTn id="9" presetID="8" presetClass="entr" presetSubtype="16"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diamond(in)">
                                      <p:cBhvr>
                                        <p:cTn id="11" dur="500"/>
                                        <p:tgtEl>
                                          <p:spTgt spid="32"/>
                                        </p:tgtEl>
                                      </p:cBhvr>
                                    </p:animEffect>
                                  </p:childTnLst>
                                </p:cTn>
                              </p:par>
                            </p:childTnLst>
                          </p:cTn>
                        </p:par>
                        <p:par>
                          <p:cTn id="12" fill="hold" nodeType="afterGroup">
                            <p:stCondLst>
                              <p:cond delay="1000"/>
                            </p:stCondLst>
                            <p:childTnLst>
                              <p:par>
                                <p:cTn id="13" presetID="8" presetClass="entr" presetSubtype="16"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diamond(in)">
                                      <p:cBhvr>
                                        <p:cTn id="15" dur="500"/>
                                        <p:tgtEl>
                                          <p:spTgt spid="33"/>
                                        </p:tgtEl>
                                      </p:cBhvr>
                                    </p:animEffect>
                                  </p:childTnLst>
                                </p:cTn>
                              </p:par>
                            </p:childTnLst>
                          </p:cTn>
                        </p:par>
                        <p:par>
                          <p:cTn id="16" fill="hold" nodeType="afterGroup">
                            <p:stCondLst>
                              <p:cond delay="1500"/>
                            </p:stCondLst>
                            <p:childTnLst>
                              <p:par>
                                <p:cTn id="17" presetID="8" presetClass="entr" presetSubtype="16"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diamond(in)">
                                      <p:cBhvr>
                                        <p:cTn id="19" dur="500"/>
                                        <p:tgtEl>
                                          <p:spTgt spid="34"/>
                                        </p:tgtEl>
                                      </p:cBhvr>
                                    </p:animEffect>
                                  </p:childTnLst>
                                </p:cTn>
                              </p:par>
                            </p:childTnLst>
                          </p:cTn>
                        </p:par>
                        <p:par>
                          <p:cTn id="20" fill="hold" nodeType="afterGroup">
                            <p:stCondLst>
                              <p:cond delay="2000"/>
                            </p:stCondLst>
                            <p:childTnLst>
                              <p:par>
                                <p:cTn id="21" presetID="27" presetClass="entr" presetSubtype="0" fill="hold" grpId="0" nodeType="afterEffect">
                                  <p:stCondLst>
                                    <p:cond delay="0"/>
                                  </p:stCondLst>
                                  <p:iterate type="lt">
                                    <p:tmPct val="50000"/>
                                  </p:iterate>
                                  <p:childTnLst>
                                    <p:set>
                                      <p:cBhvr>
                                        <p:cTn id="22" dur="1" fill="hold">
                                          <p:stCondLst>
                                            <p:cond delay="0"/>
                                          </p:stCondLst>
                                        </p:cTn>
                                        <p:tgtEl>
                                          <p:spTgt spid="35"/>
                                        </p:tgtEl>
                                        <p:attrNameLst>
                                          <p:attrName>style.visibility</p:attrName>
                                        </p:attrNameLst>
                                      </p:cBhvr>
                                      <p:to>
                                        <p:strVal val="visible"/>
                                      </p:to>
                                    </p:set>
                                    <p:anim calcmode="discrete" valueType="clr">
                                      <p:cBhvr override="childStyle">
                                        <p:cTn id="23" dur="80"/>
                                        <p:tgtEl>
                                          <p:spTgt spid="35"/>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35"/>
                                        </p:tgtEl>
                                        <p:attrNameLst>
                                          <p:attrName>fillcolor</p:attrName>
                                        </p:attrNameLst>
                                      </p:cBhvr>
                                      <p:tavLst>
                                        <p:tav tm="0">
                                          <p:val>
                                            <p:clrVal>
                                              <a:schemeClr val="accent2"/>
                                            </p:clrVal>
                                          </p:val>
                                        </p:tav>
                                        <p:tav tm="50000">
                                          <p:val>
                                            <p:clrVal>
                                              <a:schemeClr val="hlink"/>
                                            </p:clrVal>
                                          </p:val>
                                        </p:tav>
                                      </p:tavLst>
                                    </p:anim>
                                    <p:set>
                                      <p:cBhvr>
                                        <p:cTn id="25" dur="80"/>
                                        <p:tgtEl>
                                          <p:spTgt spid="35"/>
                                        </p:tgtEl>
                                        <p:attrNameLst>
                                          <p:attrName>fill.type</p:attrName>
                                        </p:attrNameLst>
                                      </p:cBhvr>
                                      <p:to>
                                        <p:strVal val="solid"/>
                                      </p:to>
                                    </p:set>
                                  </p:childTnLst>
                                </p:cTn>
                              </p:par>
                            </p:childTnLst>
                          </p:cTn>
                        </p:par>
                        <p:par>
                          <p:cTn id="26" fill="hold" nodeType="afterGroup">
                            <p:stCondLst>
                              <p:cond delay="2320"/>
                            </p:stCondLst>
                            <p:childTnLst>
                              <p:par>
                                <p:cTn id="27" presetID="27" presetClass="entr" presetSubtype="0" fill="hold" grpId="0" nodeType="afterEffect">
                                  <p:stCondLst>
                                    <p:cond delay="0"/>
                                  </p:stCondLst>
                                  <p:iterate type="lt">
                                    <p:tmPct val="50000"/>
                                  </p:iterate>
                                  <p:childTnLst>
                                    <p:set>
                                      <p:cBhvr>
                                        <p:cTn id="28" dur="1" fill="hold">
                                          <p:stCondLst>
                                            <p:cond delay="0"/>
                                          </p:stCondLst>
                                        </p:cTn>
                                        <p:tgtEl>
                                          <p:spTgt spid="36"/>
                                        </p:tgtEl>
                                        <p:attrNameLst>
                                          <p:attrName>style.visibility</p:attrName>
                                        </p:attrNameLst>
                                      </p:cBhvr>
                                      <p:to>
                                        <p:strVal val="visible"/>
                                      </p:to>
                                    </p:set>
                                    <p:anim calcmode="discrete" valueType="clr">
                                      <p:cBhvr override="childStyle">
                                        <p:cTn id="29" dur="80"/>
                                        <p:tgtEl>
                                          <p:spTgt spid="36"/>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36"/>
                                        </p:tgtEl>
                                        <p:attrNameLst>
                                          <p:attrName>fillcolor</p:attrName>
                                        </p:attrNameLst>
                                      </p:cBhvr>
                                      <p:tavLst>
                                        <p:tav tm="0">
                                          <p:val>
                                            <p:clrVal>
                                              <a:schemeClr val="accent2"/>
                                            </p:clrVal>
                                          </p:val>
                                        </p:tav>
                                        <p:tav tm="50000">
                                          <p:val>
                                            <p:clrVal>
                                              <a:schemeClr val="hlink"/>
                                            </p:clrVal>
                                          </p:val>
                                        </p:tav>
                                      </p:tavLst>
                                    </p:anim>
                                    <p:set>
                                      <p:cBhvr>
                                        <p:cTn id="31" dur="80"/>
                                        <p:tgtEl>
                                          <p:spTgt spid="36"/>
                                        </p:tgtEl>
                                        <p:attrNameLst>
                                          <p:attrName>fill.type</p:attrName>
                                        </p:attrNameLst>
                                      </p:cBhvr>
                                      <p:to>
                                        <p:strVal val="solid"/>
                                      </p:to>
                                    </p:set>
                                  </p:childTnLst>
                                </p:cTn>
                              </p:par>
                            </p:childTnLst>
                          </p:cTn>
                        </p:par>
                        <p:par>
                          <p:cTn id="32" fill="hold" nodeType="afterGroup">
                            <p:stCondLst>
                              <p:cond delay="4080"/>
                            </p:stCondLst>
                            <p:childTnLst>
                              <p:par>
                                <p:cTn id="33" presetID="27" presetClass="entr" presetSubtype="0" fill="hold" grpId="0" nodeType="afterEffect">
                                  <p:stCondLst>
                                    <p:cond delay="0"/>
                                  </p:stCondLst>
                                  <p:iterate type="lt">
                                    <p:tmPct val="50000"/>
                                  </p:iterate>
                                  <p:childTnLst>
                                    <p:set>
                                      <p:cBhvr>
                                        <p:cTn id="34" dur="1" fill="hold">
                                          <p:stCondLst>
                                            <p:cond delay="0"/>
                                          </p:stCondLst>
                                        </p:cTn>
                                        <p:tgtEl>
                                          <p:spTgt spid="37"/>
                                        </p:tgtEl>
                                        <p:attrNameLst>
                                          <p:attrName>style.visibility</p:attrName>
                                        </p:attrNameLst>
                                      </p:cBhvr>
                                      <p:to>
                                        <p:strVal val="visible"/>
                                      </p:to>
                                    </p:set>
                                    <p:anim calcmode="discrete" valueType="clr">
                                      <p:cBhvr override="childStyle">
                                        <p:cTn id="35" dur="80"/>
                                        <p:tgtEl>
                                          <p:spTgt spid="37"/>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37"/>
                                        </p:tgtEl>
                                        <p:attrNameLst>
                                          <p:attrName>fillcolor</p:attrName>
                                        </p:attrNameLst>
                                      </p:cBhvr>
                                      <p:tavLst>
                                        <p:tav tm="0">
                                          <p:val>
                                            <p:clrVal>
                                              <a:schemeClr val="accent2"/>
                                            </p:clrVal>
                                          </p:val>
                                        </p:tav>
                                        <p:tav tm="50000">
                                          <p:val>
                                            <p:clrVal>
                                              <a:schemeClr val="hlink"/>
                                            </p:clrVal>
                                          </p:val>
                                        </p:tav>
                                      </p:tavLst>
                                    </p:anim>
                                    <p:set>
                                      <p:cBhvr>
                                        <p:cTn id="37" dur="80"/>
                                        <p:tgtEl>
                                          <p:spTgt spid="3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5" grpId="0"/>
      <p:bldP spid="36" grpId="0"/>
      <p:bldP spid="3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8">
            <a:extLst>
              <a:ext uri="{FF2B5EF4-FFF2-40B4-BE49-F238E27FC236}">
                <a16:creationId xmlns:a16="http://schemas.microsoft.com/office/drawing/2014/main" id="{A5AAAD23-2E5D-49FF-AB82-732E7B0B8566}"/>
              </a:ext>
            </a:extLst>
          </p:cNvPr>
          <p:cNvSpPr>
            <a:spLocks noChangeArrowheads="1"/>
          </p:cNvSpPr>
          <p:nvPr/>
        </p:nvSpPr>
        <p:spPr bwMode="auto">
          <a:xfrm>
            <a:off x="1320120" y="5279572"/>
            <a:ext cx="2819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2400" b="1" dirty="0">
                <a:solidFill>
                  <a:srgbClr val="FF0066"/>
                </a:solidFill>
              </a:rPr>
              <a:t> </a:t>
            </a:r>
            <a:r>
              <a:rPr lang="en-US" altLang="en-US" sz="2400" b="1" dirty="0" err="1">
                <a:solidFill>
                  <a:srgbClr val="FF0066"/>
                </a:solidFill>
                <a:latin typeface="Times New Roman" panose="02020603050405020304" pitchFamily="18" charset="0"/>
                <a:cs typeface="Times New Roman" panose="02020603050405020304" pitchFamily="18" charset="0"/>
              </a:rPr>
              <a:t>Sấm</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sét</a:t>
            </a:r>
            <a:endParaRPr lang="en-US" altLang="en-US" sz="2400" b="1" dirty="0">
              <a:solidFill>
                <a:srgbClr val="FF0066"/>
              </a:solidFill>
              <a:latin typeface="Times New Roman" panose="02020603050405020304" pitchFamily="18" charset="0"/>
              <a:cs typeface="Times New Roman" panose="02020603050405020304" pitchFamily="18" charset="0"/>
            </a:endParaRPr>
          </a:p>
        </p:txBody>
      </p:sp>
      <p:pic>
        <p:nvPicPr>
          <p:cNvPr id="9219" name="Picture 11" descr="lightnings_012">
            <a:extLst>
              <a:ext uri="{FF2B5EF4-FFF2-40B4-BE49-F238E27FC236}">
                <a16:creationId xmlns:a16="http://schemas.microsoft.com/office/drawing/2014/main" id="{617E2289-8A05-41CD-B938-08C49DB10B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858" y="598714"/>
            <a:ext cx="4067062" cy="4506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6" name="Text Box 12">
            <a:extLst>
              <a:ext uri="{FF2B5EF4-FFF2-40B4-BE49-F238E27FC236}">
                <a16:creationId xmlns:a16="http://schemas.microsoft.com/office/drawing/2014/main" id="{EF352243-502B-469B-B619-BD69A2295D08}"/>
              </a:ext>
            </a:extLst>
          </p:cNvPr>
          <p:cNvSpPr txBox="1">
            <a:spLocks noChangeArrowheads="1"/>
          </p:cNvSpPr>
          <p:nvPr/>
        </p:nvSpPr>
        <p:spPr bwMode="auto">
          <a:xfrm>
            <a:off x="5164138" y="2036764"/>
            <a:ext cx="5275262" cy="263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spcBef>
                <a:spcPct val="50000"/>
              </a:spcBef>
            </a:pPr>
            <a:r>
              <a:rPr lang="en-US" altLang="en-US" sz="3000" b="1">
                <a:solidFill>
                  <a:srgbClr val="3403BD"/>
                </a:solidFill>
                <a:latin typeface="Times New Roman" panose="02020603050405020304" pitchFamily="18" charset="0"/>
                <a:cs typeface="Times New Roman" panose="02020603050405020304" pitchFamily="18" charset="0"/>
              </a:rPr>
              <a:t>Tiếng sấm sét tuy </a:t>
            </a:r>
            <a:r>
              <a:rPr lang="en-US" altLang="en-US" sz="3000" b="1" u="sng">
                <a:solidFill>
                  <a:srgbClr val="CC00FF"/>
                </a:solidFill>
                <a:latin typeface="Times New Roman" panose="02020603050405020304" pitchFamily="18" charset="0"/>
                <a:cs typeface="Times New Roman" panose="02020603050405020304" pitchFamily="18" charset="0"/>
              </a:rPr>
              <a:t>to</a:t>
            </a:r>
            <a:r>
              <a:rPr lang="en-US" altLang="en-US" sz="3000" b="1">
                <a:solidFill>
                  <a:srgbClr val="3403BD"/>
                </a:solidFill>
                <a:latin typeface="Times New Roman" panose="02020603050405020304" pitchFamily="18" charset="0"/>
                <a:cs typeface="Times New Roman" panose="02020603050405020304" pitchFamily="18" charset="0"/>
              </a:rPr>
              <a:t> nhưng </a:t>
            </a:r>
            <a:r>
              <a:rPr lang="en-US" altLang="en-US" sz="3000" b="1" u="sng">
                <a:solidFill>
                  <a:srgbClr val="CC00FF"/>
                </a:solidFill>
                <a:latin typeface="Times New Roman" panose="02020603050405020304" pitchFamily="18" charset="0"/>
                <a:cs typeface="Times New Roman" panose="02020603050405020304" pitchFamily="18" charset="0"/>
              </a:rPr>
              <a:t>không kéo dài</a:t>
            </a:r>
            <a:r>
              <a:rPr lang="en-US" altLang="en-US" sz="3000" b="1">
                <a:solidFill>
                  <a:srgbClr val="3403BD"/>
                </a:solidFill>
                <a:latin typeface="Times New Roman" panose="02020603050405020304" pitchFamily="18" charset="0"/>
                <a:cs typeface="Times New Roman" panose="02020603050405020304" pitchFamily="18" charset="0"/>
              </a:rPr>
              <a:t> nên </a:t>
            </a:r>
            <a:r>
              <a:rPr lang="en-US" altLang="en-US" sz="3000" b="1" u="sng">
                <a:solidFill>
                  <a:srgbClr val="CC00FF"/>
                </a:solidFill>
                <a:latin typeface="Times New Roman" panose="02020603050405020304" pitchFamily="18" charset="0"/>
                <a:cs typeface="Times New Roman" panose="02020603050405020304" pitchFamily="18" charset="0"/>
              </a:rPr>
              <a:t>không ảnh hưởng</a:t>
            </a:r>
            <a:r>
              <a:rPr lang="en-US" altLang="en-US" sz="3000" b="1">
                <a:solidFill>
                  <a:srgbClr val="CC00FF"/>
                </a:solidFill>
                <a:latin typeface="Times New Roman" panose="02020603050405020304" pitchFamily="18" charset="0"/>
                <a:cs typeface="Times New Roman" panose="02020603050405020304" pitchFamily="18" charset="0"/>
              </a:rPr>
              <a:t> </a:t>
            </a:r>
            <a:r>
              <a:rPr lang="en-US" altLang="en-US" sz="3000" b="1">
                <a:solidFill>
                  <a:srgbClr val="3403BD"/>
                </a:solidFill>
                <a:latin typeface="Times New Roman" panose="02020603050405020304" pitchFamily="18" charset="0"/>
                <a:cs typeface="Times New Roman" panose="02020603050405020304" pitchFamily="18" charset="0"/>
              </a:rPr>
              <a:t>đến sức khỏe con người </a:t>
            </a:r>
          </a:p>
          <a:p>
            <a:pPr algn="just">
              <a:spcBef>
                <a:spcPct val="50000"/>
              </a:spcBef>
            </a:pPr>
            <a:r>
              <a:rPr lang="en-US" altLang="en-US" sz="3000" b="1">
                <a:solidFill>
                  <a:srgbClr val="3403BD"/>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3000" b="1">
                <a:solidFill>
                  <a:srgbClr val="3403BD"/>
                </a:solidFill>
                <a:latin typeface="Times New Roman" panose="02020603050405020304" pitchFamily="18" charset="0"/>
                <a:cs typeface="Times New Roman" panose="02020603050405020304" pitchFamily="18" charset="0"/>
              </a:rPr>
              <a:t> không xem là ô nhiễm tiếng ồn.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7836"/>
                                        </p:tgtEl>
                                        <p:attrNameLst>
                                          <p:attrName>style.visibility</p:attrName>
                                        </p:attrNameLst>
                                      </p:cBhvr>
                                      <p:to>
                                        <p:strVal val="visible"/>
                                      </p:to>
                                    </p:set>
                                    <p:animEffect transition="in" filter="randombar(horizontal)">
                                      <p:cBhvr>
                                        <p:cTn id="7" dur="500"/>
                                        <p:tgtEl>
                                          <p:spTgt spid="77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a:extLst>
              <a:ext uri="{FF2B5EF4-FFF2-40B4-BE49-F238E27FC236}">
                <a16:creationId xmlns:a16="http://schemas.microsoft.com/office/drawing/2014/main" id="{BF5C4C94-24E2-48E0-A27F-216E9DCAE0BC}"/>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690689" y="1828800"/>
            <a:ext cx="3171825" cy="2819400"/>
          </a:xfrm>
          <a:prstGeom prst="rect">
            <a:avLst/>
          </a:prstGeom>
          <a:noFill/>
          <a:ln w="9525">
            <a:solidFill>
              <a:srgbClr val="D0F70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3" name="Text Box 5">
            <a:extLst>
              <a:ext uri="{FF2B5EF4-FFF2-40B4-BE49-F238E27FC236}">
                <a16:creationId xmlns:a16="http://schemas.microsoft.com/office/drawing/2014/main" id="{D7427C47-3387-4248-876A-EAB838A4A1C4}"/>
              </a:ext>
            </a:extLst>
          </p:cNvPr>
          <p:cNvSpPr txBox="1">
            <a:spLocks noChangeArrowheads="1"/>
          </p:cNvSpPr>
          <p:nvPr/>
        </p:nvSpPr>
        <p:spPr bwMode="auto">
          <a:xfrm>
            <a:off x="3825875" y="4151313"/>
            <a:ext cx="990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Bef>
                <a:spcPct val="50000"/>
              </a:spcBef>
            </a:pPr>
            <a:r>
              <a:rPr lang="en-US" altLang="en-US" b="1">
                <a:solidFill>
                  <a:srgbClr val="0000FF"/>
                </a:solidFill>
              </a:rPr>
              <a:t>H15.2</a:t>
            </a:r>
          </a:p>
        </p:txBody>
      </p:sp>
      <p:sp>
        <p:nvSpPr>
          <p:cNvPr id="10244" name="Rectangle 9">
            <a:extLst>
              <a:ext uri="{FF2B5EF4-FFF2-40B4-BE49-F238E27FC236}">
                <a16:creationId xmlns:a16="http://schemas.microsoft.com/office/drawing/2014/main" id="{E4B96286-4585-486D-AC36-EBFA8F87CCB2}"/>
              </a:ext>
            </a:extLst>
          </p:cNvPr>
          <p:cNvSpPr>
            <a:spLocks noChangeArrowheads="1"/>
          </p:cNvSpPr>
          <p:nvPr/>
        </p:nvSpPr>
        <p:spPr bwMode="auto">
          <a:xfrm>
            <a:off x="1919288" y="4991101"/>
            <a:ext cx="2906712" cy="108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400" b="1">
                <a:solidFill>
                  <a:srgbClr val="FF0066"/>
                </a:solidFill>
                <a:latin typeface="Times New Roman" panose="02020603050405020304" pitchFamily="18" charset="0"/>
                <a:cs typeface="Times New Roman" panose="02020603050405020304" pitchFamily="18" charset="0"/>
              </a:rPr>
              <a:t>Máy khoan bêtông </a:t>
            </a:r>
            <a:br>
              <a:rPr lang="en-US" altLang="en-US" sz="2400" b="1">
                <a:solidFill>
                  <a:srgbClr val="FF0066"/>
                </a:solidFill>
                <a:latin typeface="Times New Roman" panose="02020603050405020304" pitchFamily="18" charset="0"/>
                <a:cs typeface="Times New Roman" panose="02020603050405020304" pitchFamily="18" charset="0"/>
              </a:rPr>
            </a:br>
            <a:r>
              <a:rPr lang="en-US" altLang="en-US" sz="2400" b="1">
                <a:solidFill>
                  <a:srgbClr val="FF0066"/>
                </a:solidFill>
                <a:latin typeface="Times New Roman" panose="02020603050405020304" pitchFamily="18" charset="0"/>
                <a:cs typeface="Times New Roman" panose="02020603050405020304" pitchFamily="18" charset="0"/>
              </a:rPr>
              <a:t>liên tục hoạt động </a:t>
            </a:r>
            <a:br>
              <a:rPr lang="en-US" altLang="en-US" sz="2400" b="1">
                <a:solidFill>
                  <a:srgbClr val="FF0066"/>
                </a:solidFill>
                <a:latin typeface="Times New Roman" panose="02020603050405020304" pitchFamily="18" charset="0"/>
                <a:cs typeface="Times New Roman" panose="02020603050405020304" pitchFamily="18" charset="0"/>
              </a:rPr>
            </a:br>
            <a:r>
              <a:rPr lang="en-US" altLang="en-US" sz="2400" b="1">
                <a:solidFill>
                  <a:srgbClr val="FF0066"/>
                </a:solidFill>
                <a:latin typeface="Times New Roman" panose="02020603050405020304" pitchFamily="18" charset="0"/>
                <a:cs typeface="Times New Roman" panose="02020603050405020304" pitchFamily="18" charset="0"/>
              </a:rPr>
              <a:t>cạnh nơi làm việc</a:t>
            </a:r>
          </a:p>
        </p:txBody>
      </p:sp>
      <p:sp>
        <p:nvSpPr>
          <p:cNvPr id="78860" name="Text Box 12">
            <a:extLst>
              <a:ext uri="{FF2B5EF4-FFF2-40B4-BE49-F238E27FC236}">
                <a16:creationId xmlns:a16="http://schemas.microsoft.com/office/drawing/2014/main" id="{FD0C864C-D429-4695-AD6B-A2E645D5C503}"/>
              </a:ext>
            </a:extLst>
          </p:cNvPr>
          <p:cNvSpPr txBox="1">
            <a:spLocks noChangeArrowheads="1"/>
          </p:cNvSpPr>
          <p:nvPr/>
        </p:nvSpPr>
        <p:spPr bwMode="auto">
          <a:xfrm>
            <a:off x="5033963" y="2057401"/>
            <a:ext cx="5638800" cy="260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spcBef>
                <a:spcPct val="50000"/>
              </a:spcBef>
            </a:pPr>
            <a:r>
              <a:rPr lang="en-US" altLang="en-US" sz="3000" b="1">
                <a:solidFill>
                  <a:srgbClr val="3403BD"/>
                </a:solidFill>
                <a:latin typeface="Times New Roman" panose="02020603050405020304" pitchFamily="18" charset="0"/>
                <a:cs typeface="Times New Roman" panose="02020603050405020304" pitchFamily="18" charset="0"/>
              </a:rPr>
              <a:t>Tiếng ồn máy khoan </a:t>
            </a:r>
            <a:r>
              <a:rPr lang="en-US" altLang="en-US" sz="3000" b="1" u="sng">
                <a:solidFill>
                  <a:srgbClr val="CC00FF"/>
                </a:solidFill>
                <a:latin typeface="Times New Roman" panose="02020603050405020304" pitchFamily="18" charset="0"/>
                <a:cs typeface="Times New Roman" panose="02020603050405020304" pitchFamily="18" charset="0"/>
              </a:rPr>
              <a:t>to và kéo dài</a:t>
            </a:r>
            <a:r>
              <a:rPr lang="en-US" altLang="en-US" sz="3000" b="1">
                <a:solidFill>
                  <a:srgbClr val="3403BD"/>
                </a:solidFill>
                <a:latin typeface="Times New Roman" panose="02020603050405020304" pitchFamily="18" charset="0"/>
                <a:cs typeface="Times New Roman" panose="02020603050405020304" pitchFamily="18" charset="0"/>
              </a:rPr>
              <a:t> gây </a:t>
            </a:r>
            <a:r>
              <a:rPr lang="en-US" altLang="en-US" sz="3000" b="1" u="sng">
                <a:solidFill>
                  <a:srgbClr val="CC00FF"/>
                </a:solidFill>
                <a:latin typeface="Times New Roman" panose="02020603050405020304" pitchFamily="18" charset="0"/>
                <a:cs typeface="Times New Roman" panose="02020603050405020304" pitchFamily="18" charset="0"/>
              </a:rPr>
              <a:t>ảnh hưởng</a:t>
            </a:r>
            <a:r>
              <a:rPr lang="en-US" altLang="en-US" sz="3000" b="1">
                <a:solidFill>
                  <a:srgbClr val="3403BD"/>
                </a:solidFill>
                <a:latin typeface="Times New Roman" panose="02020603050405020304" pitchFamily="18" charset="0"/>
                <a:cs typeface="Times New Roman" panose="02020603050405020304" pitchFamily="18" charset="0"/>
              </a:rPr>
              <a:t> đến việc gọi điện thoại và gây điếc tai người thợ khoan.</a:t>
            </a:r>
          </a:p>
          <a:p>
            <a:pPr algn="just">
              <a:spcBef>
                <a:spcPct val="50000"/>
              </a:spcBef>
            </a:pPr>
            <a:r>
              <a:rPr lang="en-US" altLang="en-US" sz="3000" b="1">
                <a:solidFill>
                  <a:srgbClr val="3403BD"/>
                </a:solidFill>
                <a:latin typeface="Times New Roman" panose="02020603050405020304" pitchFamily="18" charset="0"/>
                <a:cs typeface="Times New Roman" panose="02020603050405020304" pitchFamily="18" charset="0"/>
                <a:sym typeface="Wingdings" panose="05000000000000000000" pitchFamily="2" charset="2"/>
              </a:rPr>
              <a:t> Ô nhiễm tiếng ồn.</a:t>
            </a:r>
            <a:endParaRPr lang="en-US" altLang="en-US" sz="3000" b="1">
              <a:solidFill>
                <a:srgbClr val="3403BD"/>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8860"/>
                                        </p:tgtEl>
                                        <p:attrNameLst>
                                          <p:attrName>style.visibility</p:attrName>
                                        </p:attrNameLst>
                                      </p:cBhvr>
                                      <p:to>
                                        <p:strVal val="visible"/>
                                      </p:to>
                                    </p:set>
                                    <p:animEffect transition="in" filter="randombar(horizontal)">
                                      <p:cBhvr>
                                        <p:cTn id="7" dur="500"/>
                                        <p:tgtEl>
                                          <p:spTgt spid="78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6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ếng vọng của núi - The echo of the mountain _ Tiếng Việt 1, tập 2 _ Kết nối tri thức với cuộc số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95325" y="457200"/>
            <a:ext cx="11010900" cy="5143500"/>
          </a:xfrm>
          <a:prstGeom prst="rect">
            <a:avLst/>
          </a:prstGeom>
        </p:spPr>
      </p:pic>
    </p:spTree>
    <p:extLst>
      <p:ext uri="{BB962C8B-B14F-4D97-AF65-F5344CB8AC3E}">
        <p14:creationId xmlns:p14="http://schemas.microsoft.com/office/powerpoint/2010/main" val="32212450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6">
            <a:extLst>
              <a:ext uri="{FF2B5EF4-FFF2-40B4-BE49-F238E27FC236}">
                <a16:creationId xmlns:a16="http://schemas.microsoft.com/office/drawing/2014/main" id="{2AD9BB05-F594-4A21-8A9A-8C112C2E16A5}"/>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733551" y="1828800"/>
            <a:ext cx="2860675" cy="2895600"/>
          </a:xfrm>
          <a:prstGeom prst="rect">
            <a:avLst/>
          </a:prstGeom>
          <a:noFill/>
          <a:ln w="9525">
            <a:solidFill>
              <a:srgbClr val="D0F70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7" name="Text Box 7">
            <a:extLst>
              <a:ext uri="{FF2B5EF4-FFF2-40B4-BE49-F238E27FC236}">
                <a16:creationId xmlns:a16="http://schemas.microsoft.com/office/drawing/2014/main" id="{E2FF0836-2E3C-4439-B556-2E7A68AC6684}"/>
              </a:ext>
            </a:extLst>
          </p:cNvPr>
          <p:cNvSpPr txBox="1">
            <a:spLocks noChangeArrowheads="1"/>
          </p:cNvSpPr>
          <p:nvPr/>
        </p:nvSpPr>
        <p:spPr bwMode="auto">
          <a:xfrm>
            <a:off x="1816100" y="4191001"/>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US" altLang="en-US" b="1">
                <a:solidFill>
                  <a:srgbClr val="0000FF"/>
                </a:solidFill>
              </a:rPr>
              <a:t>H15.3</a:t>
            </a:r>
          </a:p>
        </p:txBody>
      </p:sp>
      <p:sp>
        <p:nvSpPr>
          <p:cNvPr id="11268" name="Rectangle 10">
            <a:extLst>
              <a:ext uri="{FF2B5EF4-FFF2-40B4-BE49-F238E27FC236}">
                <a16:creationId xmlns:a16="http://schemas.microsoft.com/office/drawing/2014/main" id="{A0B9D075-3E96-4A95-994F-D7A386D86667}"/>
              </a:ext>
            </a:extLst>
          </p:cNvPr>
          <p:cNvSpPr>
            <a:spLocks noChangeArrowheads="1"/>
          </p:cNvSpPr>
          <p:nvPr/>
        </p:nvSpPr>
        <p:spPr bwMode="auto">
          <a:xfrm>
            <a:off x="1903413" y="5100639"/>
            <a:ext cx="2354262"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2400" b="1">
                <a:solidFill>
                  <a:srgbClr val="FF0066"/>
                </a:solidFill>
                <a:latin typeface="Times New Roman" panose="02020603050405020304" pitchFamily="18" charset="0"/>
                <a:cs typeface="Times New Roman" panose="02020603050405020304" pitchFamily="18" charset="0"/>
              </a:rPr>
              <a:t>Tiếng họp chợ</a:t>
            </a:r>
            <a:br>
              <a:rPr lang="en-US" altLang="en-US" sz="2400" b="1">
                <a:solidFill>
                  <a:srgbClr val="FF0066"/>
                </a:solidFill>
                <a:latin typeface="Times New Roman" panose="02020603050405020304" pitchFamily="18" charset="0"/>
                <a:cs typeface="Times New Roman" panose="02020603050405020304" pitchFamily="18" charset="0"/>
              </a:rPr>
            </a:br>
            <a:r>
              <a:rPr lang="en-US" altLang="en-US" sz="2400" b="1">
                <a:solidFill>
                  <a:srgbClr val="FF0066"/>
                </a:solidFill>
                <a:latin typeface="Times New Roman" panose="02020603050405020304" pitchFamily="18" charset="0"/>
                <a:cs typeface="Times New Roman" panose="02020603050405020304" pitchFamily="18" charset="0"/>
              </a:rPr>
              <a:t>ồn ào ở gần </a:t>
            </a:r>
            <a:br>
              <a:rPr lang="en-US" altLang="en-US" sz="2400" b="1">
                <a:solidFill>
                  <a:srgbClr val="FF0066"/>
                </a:solidFill>
                <a:latin typeface="Times New Roman" panose="02020603050405020304" pitchFamily="18" charset="0"/>
                <a:cs typeface="Times New Roman" panose="02020603050405020304" pitchFamily="18" charset="0"/>
              </a:rPr>
            </a:br>
            <a:r>
              <a:rPr lang="en-US" altLang="en-US" sz="2400" b="1">
                <a:solidFill>
                  <a:srgbClr val="FF0066"/>
                </a:solidFill>
                <a:latin typeface="Times New Roman" panose="02020603050405020304" pitchFamily="18" charset="0"/>
                <a:cs typeface="Times New Roman" panose="02020603050405020304" pitchFamily="18" charset="0"/>
              </a:rPr>
              <a:t>lớp học</a:t>
            </a:r>
          </a:p>
        </p:txBody>
      </p:sp>
      <p:sp>
        <p:nvSpPr>
          <p:cNvPr id="79884" name="Text Box 12">
            <a:extLst>
              <a:ext uri="{FF2B5EF4-FFF2-40B4-BE49-F238E27FC236}">
                <a16:creationId xmlns:a16="http://schemas.microsoft.com/office/drawing/2014/main" id="{F1440D22-3310-4993-A16E-1EE74B1CCB87}"/>
              </a:ext>
            </a:extLst>
          </p:cNvPr>
          <p:cNvSpPr txBox="1">
            <a:spLocks noChangeArrowheads="1"/>
          </p:cNvSpPr>
          <p:nvPr/>
        </p:nvSpPr>
        <p:spPr bwMode="auto">
          <a:xfrm>
            <a:off x="4594225" y="2224089"/>
            <a:ext cx="5867400" cy="214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spcBef>
                <a:spcPct val="50000"/>
              </a:spcBef>
            </a:pPr>
            <a:r>
              <a:rPr lang="en-US" altLang="en-US" sz="3000" b="1">
                <a:solidFill>
                  <a:srgbClr val="3403BD"/>
                </a:solidFill>
                <a:latin typeface="Times New Roman" panose="02020603050405020304" pitchFamily="18" charset="0"/>
                <a:cs typeface="Times New Roman" panose="02020603050405020304" pitchFamily="18" charset="0"/>
              </a:rPr>
              <a:t>Tiếng họp chợ ồn </a:t>
            </a:r>
            <a:r>
              <a:rPr lang="en-US" altLang="en-US" sz="3000" b="1" u="sng">
                <a:solidFill>
                  <a:srgbClr val="CC00FF"/>
                </a:solidFill>
                <a:latin typeface="Times New Roman" panose="02020603050405020304" pitchFamily="18" charset="0"/>
                <a:cs typeface="Times New Roman" panose="02020603050405020304" pitchFamily="18" charset="0"/>
              </a:rPr>
              <a:t>to, kéo dài</a:t>
            </a:r>
            <a:r>
              <a:rPr lang="en-US" altLang="en-US" sz="3000" b="1">
                <a:solidFill>
                  <a:srgbClr val="3403BD"/>
                </a:solidFill>
                <a:latin typeface="Times New Roman" panose="02020603050405020304" pitchFamily="18" charset="0"/>
                <a:cs typeface="Times New Roman" panose="02020603050405020304" pitchFamily="18" charset="0"/>
              </a:rPr>
              <a:t> gây </a:t>
            </a:r>
            <a:r>
              <a:rPr lang="en-US" altLang="en-US" sz="3000" b="1" u="sng">
                <a:solidFill>
                  <a:srgbClr val="CC00FF"/>
                </a:solidFill>
                <a:latin typeface="Times New Roman" panose="02020603050405020304" pitchFamily="18" charset="0"/>
                <a:cs typeface="Times New Roman" panose="02020603050405020304" pitchFamily="18" charset="0"/>
              </a:rPr>
              <a:t>ảnh hưởng</a:t>
            </a:r>
            <a:r>
              <a:rPr lang="en-US" altLang="en-US" sz="3000" b="1">
                <a:solidFill>
                  <a:srgbClr val="CC00FF"/>
                </a:solidFill>
                <a:latin typeface="Times New Roman" panose="02020603050405020304" pitchFamily="18" charset="0"/>
                <a:cs typeface="Times New Roman" panose="02020603050405020304" pitchFamily="18" charset="0"/>
              </a:rPr>
              <a:t> </a:t>
            </a:r>
            <a:r>
              <a:rPr lang="en-US" altLang="en-US" sz="3000" b="1">
                <a:solidFill>
                  <a:srgbClr val="3403BD"/>
                </a:solidFill>
                <a:latin typeface="Times New Roman" panose="02020603050405020304" pitchFamily="18" charset="0"/>
                <a:cs typeface="Times New Roman" panose="02020603050405020304" pitchFamily="18" charset="0"/>
              </a:rPr>
              <a:t>đến việc học tập của học sinh.</a:t>
            </a:r>
          </a:p>
          <a:p>
            <a:pPr algn="just">
              <a:spcBef>
                <a:spcPct val="50000"/>
              </a:spcBef>
            </a:pPr>
            <a:r>
              <a:rPr lang="en-US" altLang="en-US" sz="3000" b="1">
                <a:solidFill>
                  <a:srgbClr val="3403BD"/>
                </a:solidFill>
                <a:latin typeface="Times New Roman" panose="02020603050405020304" pitchFamily="18" charset="0"/>
                <a:cs typeface="Times New Roman" panose="02020603050405020304" pitchFamily="18" charset="0"/>
                <a:sym typeface="Wingdings" panose="05000000000000000000" pitchFamily="2" charset="2"/>
              </a:rPr>
              <a:t> Ô nhiễm tiếng ồn.</a:t>
            </a:r>
            <a:endParaRPr lang="en-US" altLang="en-US" sz="3000" b="1">
              <a:solidFill>
                <a:srgbClr val="3403BD"/>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9884"/>
                                        </p:tgtEl>
                                        <p:attrNameLst>
                                          <p:attrName>style.visibility</p:attrName>
                                        </p:attrNameLst>
                                      </p:cBhvr>
                                      <p:to>
                                        <p:strVal val="visible"/>
                                      </p:to>
                                    </p:set>
                                    <p:animEffect transition="in" filter="randombar(horizontal)">
                                      <p:cBhvr>
                                        <p:cTn id="7" dur="500"/>
                                        <p:tgtEl>
                                          <p:spTgt spid="79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8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06" name="Rectangle 14">
            <a:extLst>
              <a:ext uri="{FF2B5EF4-FFF2-40B4-BE49-F238E27FC236}">
                <a16:creationId xmlns:a16="http://schemas.microsoft.com/office/drawing/2014/main" id="{D434619E-C690-42B6-B685-CB4614574E9E}"/>
              </a:ext>
            </a:extLst>
          </p:cNvPr>
          <p:cNvSpPr>
            <a:spLocks noChangeArrowheads="1"/>
          </p:cNvSpPr>
          <p:nvPr/>
        </p:nvSpPr>
        <p:spPr bwMode="auto">
          <a:xfrm>
            <a:off x="1651000" y="3367088"/>
            <a:ext cx="87630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nThick">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spcBef>
                <a:spcPct val="20000"/>
              </a:spcBef>
            </a:pPr>
            <a:r>
              <a:rPr lang="en-US" altLang="en-US" sz="3000" b="1"/>
              <a:t>	</a:t>
            </a:r>
            <a:r>
              <a:rPr lang="en-US" altLang="en-US" sz="3200">
                <a:latin typeface="Times New Roman" panose="02020603050405020304" pitchFamily="18" charset="0"/>
                <a:cs typeface="Times New Roman" panose="02020603050405020304" pitchFamily="18" charset="0"/>
              </a:rPr>
              <a:t>Tiếng ồn gây ô nhiễm là tiếng ồn …………</a:t>
            </a:r>
            <a:r>
              <a:rPr lang="en-US" altLang="en-US" sz="3200" b="1">
                <a:latin typeface="Times New Roman" panose="02020603050405020304" pitchFamily="18" charset="0"/>
                <a:cs typeface="Times New Roman" panose="02020603050405020304" pitchFamily="18" charset="0"/>
              </a:rPr>
              <a:t> </a:t>
            </a:r>
            <a:r>
              <a:rPr lang="en-US" altLang="en-US" sz="3200">
                <a:latin typeface="Times New Roman" panose="02020603050405020304" pitchFamily="18" charset="0"/>
                <a:cs typeface="Times New Roman" panose="02020603050405020304" pitchFamily="18" charset="0"/>
              </a:rPr>
              <a:t>và</a:t>
            </a:r>
            <a:r>
              <a:rPr lang="en-US" altLang="en-US" sz="3200" b="1">
                <a:latin typeface="Times New Roman" panose="02020603050405020304" pitchFamily="18" charset="0"/>
                <a:cs typeface="Times New Roman" panose="02020603050405020304" pitchFamily="18" charset="0"/>
              </a:rPr>
              <a:t> </a:t>
            </a:r>
            <a:r>
              <a:rPr lang="en-US" altLang="en-US" sz="3200">
                <a:latin typeface="Times New Roman" panose="02020603050405020304" pitchFamily="18" charset="0"/>
                <a:cs typeface="Times New Roman" panose="02020603050405020304" pitchFamily="18" charset="0"/>
              </a:rPr>
              <a:t>……………………..làm ảnh hưởng xấu đến</a:t>
            </a:r>
            <a:r>
              <a:rPr lang="en-US" altLang="en-US" sz="3200" b="1">
                <a:latin typeface="Times New Roman" panose="02020603050405020304" pitchFamily="18" charset="0"/>
                <a:cs typeface="Times New Roman" panose="02020603050405020304" pitchFamily="18" charset="0"/>
              </a:rPr>
              <a:t> </a:t>
            </a:r>
            <a:r>
              <a:rPr lang="en-US" altLang="en-US" sz="3200">
                <a:latin typeface="Times New Roman" panose="02020603050405020304" pitchFamily="18" charset="0"/>
                <a:cs typeface="Times New Roman" panose="02020603050405020304" pitchFamily="18" charset="0"/>
              </a:rPr>
              <a:t>………….........................................của con người.</a:t>
            </a:r>
          </a:p>
        </p:txBody>
      </p:sp>
      <p:sp>
        <p:nvSpPr>
          <p:cNvPr id="59407" name="Rectangle 15">
            <a:extLst>
              <a:ext uri="{FF2B5EF4-FFF2-40B4-BE49-F238E27FC236}">
                <a16:creationId xmlns:a16="http://schemas.microsoft.com/office/drawing/2014/main" id="{C212DFE0-4E34-4C8B-AA3C-FB44C704D032}"/>
              </a:ext>
            </a:extLst>
          </p:cNvPr>
          <p:cNvSpPr>
            <a:spLocks noChangeArrowheads="1"/>
          </p:cNvSpPr>
          <p:nvPr/>
        </p:nvSpPr>
        <p:spPr bwMode="auto">
          <a:xfrm>
            <a:off x="7883526" y="3321051"/>
            <a:ext cx="2143125"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3200" b="1">
                <a:solidFill>
                  <a:srgbClr val="FF0000"/>
                </a:solidFill>
                <a:latin typeface="Times New Roman" panose="02020603050405020304" pitchFamily="18" charset="0"/>
                <a:cs typeface="Times New Roman" panose="02020603050405020304" pitchFamily="18" charset="0"/>
              </a:rPr>
              <a:t>to</a:t>
            </a:r>
          </a:p>
        </p:txBody>
      </p:sp>
      <p:sp>
        <p:nvSpPr>
          <p:cNvPr id="59408" name="Rectangle 16">
            <a:extLst>
              <a:ext uri="{FF2B5EF4-FFF2-40B4-BE49-F238E27FC236}">
                <a16:creationId xmlns:a16="http://schemas.microsoft.com/office/drawing/2014/main" id="{1F7CB192-390C-47AE-89FD-87BF4831E34D}"/>
              </a:ext>
            </a:extLst>
          </p:cNvPr>
          <p:cNvSpPr>
            <a:spLocks noChangeArrowheads="1"/>
          </p:cNvSpPr>
          <p:nvPr/>
        </p:nvSpPr>
        <p:spPr bwMode="auto">
          <a:xfrm>
            <a:off x="2787651" y="3829050"/>
            <a:ext cx="2174875"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3200" b="1">
                <a:solidFill>
                  <a:srgbClr val="FF0000"/>
                </a:solidFill>
                <a:latin typeface="Times New Roman" panose="02020603050405020304" pitchFamily="18" charset="0"/>
                <a:cs typeface="Times New Roman" panose="02020603050405020304" pitchFamily="18" charset="0"/>
              </a:rPr>
              <a:t>kéo dài</a:t>
            </a:r>
          </a:p>
        </p:txBody>
      </p:sp>
      <p:sp>
        <p:nvSpPr>
          <p:cNvPr id="59409" name="Rectangle 17">
            <a:extLst>
              <a:ext uri="{FF2B5EF4-FFF2-40B4-BE49-F238E27FC236}">
                <a16:creationId xmlns:a16="http://schemas.microsoft.com/office/drawing/2014/main" id="{11EEA9F9-37EA-410A-936D-7826287F0D21}"/>
              </a:ext>
            </a:extLst>
          </p:cNvPr>
          <p:cNvSpPr>
            <a:spLocks noChangeArrowheads="1"/>
          </p:cNvSpPr>
          <p:nvPr/>
        </p:nvSpPr>
        <p:spPr bwMode="auto">
          <a:xfrm>
            <a:off x="3011488" y="4267201"/>
            <a:ext cx="3903662"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3200" b="1">
                <a:solidFill>
                  <a:srgbClr val="FF0000"/>
                </a:solidFill>
                <a:latin typeface="Times New Roman" panose="02020603050405020304" pitchFamily="18" charset="0"/>
                <a:cs typeface="Times New Roman" panose="02020603050405020304" pitchFamily="18" charset="0"/>
              </a:rPr>
              <a:t>sức khoẻ và sinh hoạt </a:t>
            </a:r>
          </a:p>
        </p:txBody>
      </p:sp>
      <p:sp>
        <p:nvSpPr>
          <p:cNvPr id="16" name="TextBox 15">
            <a:extLst>
              <a:ext uri="{FF2B5EF4-FFF2-40B4-BE49-F238E27FC236}">
                <a16:creationId xmlns:a16="http://schemas.microsoft.com/office/drawing/2014/main" id="{93963839-6AC7-4D79-8023-CB04A1D03F06}"/>
              </a:ext>
            </a:extLst>
          </p:cNvPr>
          <p:cNvSpPr txBox="1"/>
          <p:nvPr/>
        </p:nvSpPr>
        <p:spPr>
          <a:xfrm>
            <a:off x="787365" y="1825298"/>
            <a:ext cx="2377574" cy="646331"/>
          </a:xfrm>
          <a:prstGeom prst="rect">
            <a:avLst/>
          </a:prstGeom>
          <a:noFill/>
        </p:spPr>
        <p:txBody>
          <a:bodyPr wrap="none">
            <a:spAutoFit/>
          </a:bodyPr>
          <a:lstStyle/>
          <a:p>
            <a:pPr>
              <a:defRPr/>
            </a:pP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ồn</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9406"/>
                                        </p:tgtEl>
                                        <p:attrNameLst>
                                          <p:attrName>style.visibility</p:attrName>
                                        </p:attrNameLst>
                                      </p:cBhvr>
                                      <p:to>
                                        <p:strVal val="visible"/>
                                      </p:to>
                                    </p:set>
                                    <p:animEffect transition="in" filter="wipe(down)">
                                      <p:cBhvr>
                                        <p:cTn id="7" dur="500"/>
                                        <p:tgtEl>
                                          <p:spTgt spid="594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9407"/>
                                        </p:tgtEl>
                                        <p:attrNameLst>
                                          <p:attrName>style.visibility</p:attrName>
                                        </p:attrNameLst>
                                      </p:cBhvr>
                                      <p:to>
                                        <p:strVal val="visible"/>
                                      </p:to>
                                    </p:set>
                                    <p:animEffect transition="in" filter="circle(in)">
                                      <p:cBhvr>
                                        <p:cTn id="12" dur="500"/>
                                        <p:tgtEl>
                                          <p:spTgt spid="59407"/>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59408"/>
                                        </p:tgtEl>
                                        <p:attrNameLst>
                                          <p:attrName>style.visibility</p:attrName>
                                        </p:attrNameLst>
                                      </p:cBhvr>
                                      <p:to>
                                        <p:strVal val="visible"/>
                                      </p:to>
                                    </p:set>
                                    <p:animEffect transition="in" filter="circle(in)">
                                      <p:cBhvr>
                                        <p:cTn id="15" dur="500"/>
                                        <p:tgtEl>
                                          <p:spTgt spid="5940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59409"/>
                                        </p:tgtEl>
                                        <p:attrNameLst>
                                          <p:attrName>style.visibility</p:attrName>
                                        </p:attrNameLst>
                                      </p:cBhvr>
                                      <p:to>
                                        <p:strVal val="visible"/>
                                      </p:to>
                                    </p:set>
                                    <p:animEffect transition="in" filter="circle(in)">
                                      <p:cBhvr>
                                        <p:cTn id="18" dur="500"/>
                                        <p:tgtEl>
                                          <p:spTgt spid="59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06" grpId="0"/>
      <p:bldP spid="59407" grpId="0"/>
      <p:bldP spid="59408" grpId="0"/>
      <p:bldP spid="5940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BEB405D7-138B-46CB-86A9-F8F96CAEC89E}"/>
              </a:ext>
            </a:extLst>
          </p:cNvPr>
          <p:cNvSpPr>
            <a:spLocks noChangeArrowheads="1"/>
          </p:cNvSpPr>
          <p:nvPr/>
        </p:nvSpPr>
        <p:spPr bwMode="auto">
          <a:xfrm>
            <a:off x="716983" y="566211"/>
            <a:ext cx="9635331" cy="357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Câu</a:t>
            </a:r>
            <a:r>
              <a:rPr kumimoji="0" lang="en-US" altLang="en-US" sz="28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hỏi</a:t>
            </a:r>
            <a:r>
              <a:rPr kumimoji="0" lang="en-US" altLang="en-US" sz="28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1 </a:t>
            </a:r>
            <a:r>
              <a:rPr kumimoji="0" lang="en-US" altLang="en-US" sz="28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trang</a:t>
            </a:r>
            <a:r>
              <a:rPr kumimoji="0" lang="en-US" altLang="en-US" sz="28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70 :</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Âm</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thanh</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nào</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dưới</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đây</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là</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tiếng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ồn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Tiếng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xe</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cứu</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thương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b)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Tiếng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học</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sinh</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phát</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biểu</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trong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lớp</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c)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Tiếng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sấm</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d)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Tiếng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máy</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khoan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bê</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tông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kéo</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dài</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liên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tục</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gần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khu</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dân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cư</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e)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Tiếng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ồn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từ</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khu</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chợ</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họp</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gần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lớp</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học</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g)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Tiếng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hát</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karaoke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vào</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đêm</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khuya</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dirty="0">
                <a:ln>
                  <a:noFill/>
                </a:ln>
                <a:solidFill>
                  <a:srgbClr val="313131"/>
                </a:solidFill>
                <a:effectLst/>
                <a:latin typeface="Open Sans" panose="020B0606030504020204" pitchFamily="34" charset="0"/>
                <a:cs typeface="Open Sans" panose="020B0606030504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B49FB3B6-1CEF-494C-B3C6-BF481598A799}"/>
              </a:ext>
            </a:extLst>
          </p:cNvPr>
          <p:cNvSpPr txBox="1"/>
          <p:nvPr/>
        </p:nvSpPr>
        <p:spPr>
          <a:xfrm>
            <a:off x="947057" y="4136419"/>
            <a:ext cx="10527960" cy="1815882"/>
          </a:xfrm>
          <a:prstGeom prst="rect">
            <a:avLst/>
          </a:prstGeom>
          <a:noFill/>
        </p:spPr>
        <p:txBody>
          <a:bodyPr wrap="square">
            <a:spAutoFit/>
          </a:bodyPr>
          <a:lstStyle/>
          <a:p>
            <a:pPr algn="just"/>
            <a:r>
              <a:rPr lang="vi-VN" sz="2800" b="1" i="0" dirty="0">
                <a:solidFill>
                  <a:srgbClr val="008000"/>
                </a:solidFill>
                <a:effectLst/>
                <a:latin typeface="+mj-lt"/>
              </a:rPr>
              <a:t>Trả lời:</a:t>
            </a:r>
            <a:endParaRPr lang="vi-VN" sz="2800" b="0" i="0" dirty="0">
              <a:solidFill>
                <a:srgbClr val="000000"/>
              </a:solidFill>
              <a:effectLst/>
              <a:latin typeface="+mj-lt"/>
            </a:endParaRPr>
          </a:p>
          <a:p>
            <a:pPr algn="just"/>
            <a:r>
              <a:rPr lang="vi-VN" sz="2800" b="0" i="0" dirty="0">
                <a:solidFill>
                  <a:srgbClr val="000000"/>
                </a:solidFill>
                <a:effectLst/>
                <a:latin typeface="+mj-lt"/>
              </a:rPr>
              <a:t>Các âm thanh là tiếng ồn: d, e, g.</a:t>
            </a:r>
          </a:p>
          <a:p>
            <a:pPr algn="just"/>
            <a:r>
              <a:rPr lang="vi-VN" sz="2800" b="0" i="0" dirty="0">
                <a:solidFill>
                  <a:srgbClr val="000000"/>
                </a:solidFill>
                <a:effectLst/>
                <a:latin typeface="+mj-lt"/>
              </a:rPr>
              <a:t>Vì những âm thanh này to, kéo dài, ảnh hưởng đến sức khỏe và hoạt động bình thường của con người.</a:t>
            </a:r>
          </a:p>
        </p:txBody>
      </p:sp>
    </p:spTree>
    <p:extLst>
      <p:ext uri="{BB962C8B-B14F-4D97-AF65-F5344CB8AC3E}">
        <p14:creationId xmlns:p14="http://schemas.microsoft.com/office/powerpoint/2010/main" val="65584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96" name="TextBox 4">
            <a:extLst>
              <a:ext uri="{FF2B5EF4-FFF2-40B4-BE49-F238E27FC236}">
                <a16:creationId xmlns:a16="http://schemas.microsoft.com/office/drawing/2014/main" id="{0DB7CAE2-0B30-79AB-83A6-B0BBA0B6F885}"/>
              </a:ext>
            </a:extLst>
          </p:cNvPr>
          <p:cNvSpPr txBox="1">
            <a:spLocks noChangeArrowheads="1"/>
          </p:cNvSpPr>
          <p:nvPr/>
        </p:nvSpPr>
        <p:spPr bwMode="auto">
          <a:xfrm>
            <a:off x="801188" y="692093"/>
            <a:ext cx="96229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b="1" dirty="0">
                <a:solidFill>
                  <a:srgbClr val="000000"/>
                </a:solidFill>
                <a:latin typeface="Times New Roman" panose="02020603050405020304" pitchFamily="18" charset="0"/>
                <a:cs typeface="Times New Roman" panose="02020603050405020304" pitchFamily="18" charset="0"/>
              </a:rPr>
              <a:t>2. </a:t>
            </a:r>
            <a:r>
              <a:rPr lang="en-US" altLang="en-US" sz="2800" b="1" dirty="0" err="1">
                <a:solidFill>
                  <a:srgbClr val="000000"/>
                </a:solidFill>
                <a:latin typeface="Times New Roman" panose="02020603050405020304" pitchFamily="18" charset="0"/>
                <a:cs typeface="Times New Roman" panose="02020603050405020304" pitchFamily="18" charset="0"/>
              </a:rPr>
              <a:t>Các</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biện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pháp</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để</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giảm</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tiếng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ồn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ảnh</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hưởng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đến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sức</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khoẻ</a:t>
            </a:r>
            <a:r>
              <a:rPr lang="en-US" altLang="en-US" sz="2800" dirty="0">
                <a:solidFill>
                  <a:srgbClr val="000000"/>
                </a:solidFill>
                <a:latin typeface="Times New Roman" panose="02020603050405020304" pitchFamily="18" charset="0"/>
                <a:cs typeface="Times New Roman" panose="02020603050405020304" pitchFamily="18" charset="0"/>
              </a:rPr>
              <a:t>.</a:t>
            </a:r>
          </a:p>
        </p:txBody>
      </p:sp>
      <p:sp>
        <p:nvSpPr>
          <p:cNvPr id="5" name="Rectangle 4"/>
          <p:cNvSpPr/>
          <p:nvPr/>
        </p:nvSpPr>
        <p:spPr>
          <a:xfrm>
            <a:off x="1162453" y="1520140"/>
            <a:ext cx="4798108"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ồn</a:t>
            </a:r>
            <a:endParaRPr lang="en-US" sz="2800" dirty="0">
              <a:latin typeface="Times New Roman" panose="02020603050405020304" pitchFamily="18" charset="0"/>
              <a:cs typeface="Times New Roman" panose="02020603050405020304" pitchFamily="18" charset="0"/>
            </a:endParaRPr>
          </a:p>
        </p:txBody>
      </p:sp>
      <p:sp>
        <p:nvSpPr>
          <p:cNvPr id="6" name="Rectangle 5"/>
          <p:cNvSpPr/>
          <p:nvPr/>
        </p:nvSpPr>
        <p:spPr>
          <a:xfrm>
            <a:off x="1162453" y="2129795"/>
            <a:ext cx="5650906"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a:t>
            </a:r>
          </a:p>
        </p:txBody>
      </p:sp>
      <p:sp>
        <p:nvSpPr>
          <p:cNvPr id="7" name="Rectangle 6"/>
          <p:cNvSpPr/>
          <p:nvPr/>
        </p:nvSpPr>
        <p:spPr>
          <a:xfrm>
            <a:off x="1162453" y="2739450"/>
            <a:ext cx="7260321"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bớt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tai</a:t>
            </a:r>
          </a:p>
        </p:txBody>
      </p:sp>
    </p:spTree>
    <p:extLst>
      <p:ext uri="{BB962C8B-B14F-4D97-AF65-F5344CB8AC3E}">
        <p14:creationId xmlns:p14="http://schemas.microsoft.com/office/powerpoint/2010/main" val="18835701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32977" y="546044"/>
            <a:ext cx="10238700" cy="1384995"/>
          </a:xfrm>
          <a:prstGeom prst="rect">
            <a:avLst/>
          </a:prstGeom>
        </p:spPr>
        <p:txBody>
          <a:bodyPr wrap="none">
            <a:spAutoFit/>
          </a:bodyPr>
          <a:lstStyle/>
          <a:p>
            <a:r>
              <a:rPr lang="en-US" sz="2800" dirty="0" err="1">
                <a:solidFill>
                  <a:srgbClr val="FF0000"/>
                </a:solidFill>
                <a:latin typeface="Times New Roman" panose="02020603050405020304" pitchFamily="18" charset="0"/>
                <a:cs typeface="Times New Roman" panose="02020603050405020304" pitchFamily="18" charset="0"/>
              </a:rPr>
              <a:t>Giả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ngôi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đang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sống</a:t>
            </a:r>
            <a:r>
              <a:rPr lang="en-US" sz="2800" dirty="0">
                <a:solidFill>
                  <a:srgbClr val="FF0000"/>
                </a:solidFill>
                <a:latin typeface="Times New Roman" panose="02020603050405020304" pitchFamily="18" charset="0"/>
                <a:cs typeface="Times New Roman" panose="02020603050405020304" pitchFamily="18" charset="0"/>
              </a:rPr>
              <a:t> ở </a:t>
            </a:r>
            <a:r>
              <a:rPr lang="en-US" sz="2800" dirty="0" err="1">
                <a:solidFill>
                  <a:srgbClr val="FF0000"/>
                </a:solidFill>
                <a:latin typeface="Times New Roman" panose="02020603050405020304" pitchFamily="18" charset="0"/>
                <a:cs typeface="Times New Roman" panose="02020603050405020304" pitchFamily="18" charset="0"/>
              </a:rPr>
              <a:t>ngay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gần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một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hoặc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xe</a:t>
            </a:r>
            <a:r>
              <a:rPr lang="en-US" sz="2800" dirty="0">
                <a:solidFill>
                  <a:srgbClr val="FF0000"/>
                </a:solidFill>
                <a:latin typeface="Times New Roman" panose="02020603050405020304" pitchFamily="18" charset="0"/>
                <a:cs typeface="Times New Roman" panose="02020603050405020304" pitchFamily="18" charset="0"/>
              </a:rPr>
              <a:t>, </a:t>
            </a:r>
          </a:p>
          <a:p>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hãy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chỉ</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tiếng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ồn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gây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ảnh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hưởng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sức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khoẻ</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xuất</a:t>
            </a:r>
            <a:r>
              <a:rPr lang="en-US" sz="2800" dirty="0">
                <a:solidFill>
                  <a:srgbClr val="FF0000"/>
                </a:solidFill>
                <a:latin typeface="Times New Roman" panose="02020603050405020304" pitchFamily="18" charset="0"/>
                <a:cs typeface="Times New Roman" panose="02020603050405020304" pitchFamily="18" charset="0"/>
              </a:rPr>
              <a:t> </a:t>
            </a:r>
          </a:p>
          <a:p>
            <a:r>
              <a:rPr lang="en-US" sz="2800" dirty="0" err="1">
                <a:solidFill>
                  <a:srgbClr val="FF0000"/>
                </a:solidFill>
                <a:latin typeface="Times New Roman" panose="02020603050405020304" pitchFamily="18" charset="0"/>
                <a:cs typeface="Times New Roman" panose="02020603050405020304" pitchFamily="18" charset="0"/>
              </a:rPr>
              <a:t>biện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pháp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để</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giảm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ảnh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hưởng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này</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4" name="Rectangle 3"/>
          <p:cNvSpPr/>
          <p:nvPr/>
        </p:nvSpPr>
        <p:spPr>
          <a:xfrm>
            <a:off x="1299883" y="2198184"/>
            <a:ext cx="9971794" cy="3970318"/>
          </a:xfrm>
          <a:prstGeom prst="rect">
            <a:avLst/>
          </a:prstGeom>
        </p:spPr>
        <p:txBody>
          <a:bodyPr wrap="square">
            <a:spAutoFit/>
          </a:bodyPr>
          <a:lstStyle/>
          <a:p>
            <a:pPr>
              <a:lnSpc>
                <a:spcPct val="150000"/>
              </a:lnSpc>
            </a:pPr>
            <a:r>
              <a:rPr lang="en-US" sz="2400" dirty="0">
                <a:latin typeface="+mj-lt"/>
              </a:rPr>
              <a:t>T</a:t>
            </a:r>
            <a:r>
              <a:rPr lang="vi-VN" sz="2400" dirty="0">
                <a:latin typeface="+mj-lt"/>
              </a:rPr>
              <a:t>iếng ồn gây ảnh hưởng đến sức khỏe là:</a:t>
            </a:r>
          </a:p>
          <a:p>
            <a:pPr>
              <a:lnSpc>
                <a:spcPct val="150000"/>
              </a:lnSpc>
            </a:pPr>
            <a:r>
              <a:rPr lang="en-US" sz="2400" dirty="0">
                <a:latin typeface="+mj-lt"/>
              </a:rPr>
              <a:t>- </a:t>
            </a:r>
            <a:r>
              <a:rPr lang="vi-VN" sz="2400" dirty="0">
                <a:latin typeface="+mj-lt"/>
              </a:rPr>
              <a:t>Tiếng ồn từ chợ</a:t>
            </a:r>
          </a:p>
          <a:p>
            <a:pPr>
              <a:lnSpc>
                <a:spcPct val="150000"/>
              </a:lnSpc>
            </a:pPr>
            <a:r>
              <a:rPr lang="en-US" sz="2400" dirty="0">
                <a:latin typeface="+mj-lt"/>
              </a:rPr>
              <a:t>- </a:t>
            </a:r>
            <a:r>
              <a:rPr lang="vi-VN" sz="2400" dirty="0">
                <a:latin typeface="+mj-lt"/>
              </a:rPr>
              <a:t>Tiếng ồn, còi xe từ xe cộ</a:t>
            </a:r>
          </a:p>
          <a:p>
            <a:pPr>
              <a:lnSpc>
                <a:spcPct val="150000"/>
              </a:lnSpc>
            </a:pPr>
            <a:r>
              <a:rPr lang="vi-VN" sz="2400" dirty="0">
                <a:latin typeface="+mj-lt"/>
              </a:rPr>
              <a:t>Những biện pháp để làm giảm những ảnh hưởng này:</a:t>
            </a:r>
          </a:p>
          <a:p>
            <a:pPr>
              <a:lnSpc>
                <a:spcPct val="150000"/>
              </a:lnSpc>
            </a:pPr>
            <a:r>
              <a:rPr lang="en-US" sz="2400" dirty="0">
                <a:latin typeface="+mj-lt"/>
              </a:rPr>
              <a:t>- </a:t>
            </a:r>
            <a:r>
              <a:rPr lang="vi-VN" sz="2400" dirty="0">
                <a:latin typeface="+mj-lt"/>
              </a:rPr>
              <a:t>Cải thiện cách âm của tường vách</a:t>
            </a:r>
          </a:p>
          <a:p>
            <a:pPr>
              <a:lnSpc>
                <a:spcPct val="150000"/>
              </a:lnSpc>
            </a:pPr>
            <a:r>
              <a:rPr lang="en-US" sz="2400" dirty="0">
                <a:latin typeface="+mj-lt"/>
              </a:rPr>
              <a:t>- </a:t>
            </a:r>
            <a:r>
              <a:rPr lang="vi-VN" sz="2400" dirty="0">
                <a:latin typeface="+mj-lt"/>
              </a:rPr>
              <a:t>Đóng kín cửa nhà</a:t>
            </a:r>
          </a:p>
          <a:p>
            <a:pPr>
              <a:lnSpc>
                <a:spcPct val="150000"/>
              </a:lnSpc>
            </a:pPr>
            <a:r>
              <a:rPr lang="en-US" sz="2400" dirty="0">
                <a:latin typeface="+mj-lt"/>
              </a:rPr>
              <a:t>- </a:t>
            </a:r>
            <a:r>
              <a:rPr lang="vi-VN" sz="2400" dirty="0">
                <a:latin typeface="+mj-lt"/>
              </a:rPr>
              <a:t>Đeo tai nghe</a:t>
            </a:r>
          </a:p>
        </p:txBody>
      </p:sp>
    </p:spTree>
    <p:extLst>
      <p:ext uri="{BB962C8B-B14F-4D97-AF65-F5344CB8AC3E}">
        <p14:creationId xmlns:p14="http://schemas.microsoft.com/office/powerpoint/2010/main" val="227633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53" name="Text Box 9">
            <a:extLst>
              <a:ext uri="{FF2B5EF4-FFF2-40B4-BE49-F238E27FC236}">
                <a16:creationId xmlns:a16="http://schemas.microsoft.com/office/drawing/2014/main" id="{2E5ADB67-07CD-4221-89D5-CB81F4FD9D6E}"/>
              </a:ext>
            </a:extLst>
          </p:cNvPr>
          <p:cNvSpPr txBox="1">
            <a:spLocks noChangeArrowheads="1"/>
          </p:cNvSpPr>
          <p:nvPr/>
        </p:nvSpPr>
        <p:spPr bwMode="auto">
          <a:xfrm>
            <a:off x="2784475" y="819150"/>
            <a:ext cx="64770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US" altLang="en-US" sz="3600" b="1">
                <a:solidFill>
                  <a:srgbClr val="FF0000"/>
                </a:solidFill>
                <a:latin typeface="Times New Roman" panose="02020603050405020304" pitchFamily="18" charset="0"/>
                <a:cs typeface="Times New Roman" panose="02020603050405020304" pitchFamily="18" charset="0"/>
              </a:rPr>
              <a:t>Tác hại của ô nhiễm tiếng ồn ?  </a:t>
            </a:r>
          </a:p>
        </p:txBody>
      </p:sp>
      <p:sp>
        <p:nvSpPr>
          <p:cNvPr id="82954" name="Rectangle 10">
            <a:extLst>
              <a:ext uri="{FF2B5EF4-FFF2-40B4-BE49-F238E27FC236}">
                <a16:creationId xmlns:a16="http://schemas.microsoft.com/office/drawing/2014/main" id="{2AD5A5EB-73D2-4CCF-9F7B-853AC9DD328E}"/>
              </a:ext>
            </a:extLst>
          </p:cNvPr>
          <p:cNvSpPr>
            <a:spLocks noChangeArrowheads="1"/>
          </p:cNvSpPr>
          <p:nvPr/>
        </p:nvSpPr>
        <p:spPr bwMode="auto">
          <a:xfrm>
            <a:off x="1879600" y="1422401"/>
            <a:ext cx="8288338" cy="267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457200" indent="-4572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buFontTx/>
              <a:buChar char="-"/>
            </a:pPr>
            <a:r>
              <a:rPr lang="en-US" altLang="en-US" sz="2800" b="1">
                <a:solidFill>
                  <a:srgbClr val="0000FF"/>
                </a:solidFill>
                <a:latin typeface="Times New Roman" panose="02020603050405020304" pitchFamily="18" charset="0"/>
                <a:cs typeface="Times New Roman" panose="02020603050405020304" pitchFamily="18" charset="0"/>
              </a:rPr>
              <a:t>Tác động lâu dài của tiếng ồn đối với con người sẽ gây ra bệnh mất ngủ, suy nhược thần kinh, cũng như làm trầm trọng thêm các bệnh về tim mạch và huyết áp cao. </a:t>
            </a:r>
          </a:p>
          <a:p>
            <a:pPr>
              <a:buFontTx/>
              <a:buChar char="-"/>
            </a:pPr>
            <a:r>
              <a:rPr lang="en-US" altLang="en-US" sz="2800" b="1">
                <a:solidFill>
                  <a:srgbClr val="0000FF"/>
                </a:solidFill>
                <a:latin typeface="Times New Roman" panose="02020603050405020304" pitchFamily="18" charset="0"/>
                <a:cs typeface="Times New Roman" panose="02020603050405020304" pitchFamily="18" charset="0"/>
              </a:rPr>
              <a:t>Tiếng ồn còn là nguyên nhân làm giảm thính lực của con người, gây điếc tai.</a:t>
            </a:r>
          </a:p>
        </p:txBody>
      </p:sp>
      <p:pic>
        <p:nvPicPr>
          <p:cNvPr id="2" name="Picture 1">
            <a:extLst>
              <a:ext uri="{FF2B5EF4-FFF2-40B4-BE49-F238E27FC236}">
                <a16:creationId xmlns:a16="http://schemas.microsoft.com/office/drawing/2014/main" id="{B9588D0D-9CC0-431E-9BD6-9F6FA018FF0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96151" y="4097339"/>
            <a:ext cx="3344863"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B27B793-2F69-4171-A5C1-90614ECFA6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27551" y="4100513"/>
            <a:ext cx="272891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A286DD93-DF77-43A4-9338-88DDA13B1EC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90675" y="4100513"/>
            <a:ext cx="2846388"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2953"/>
                                        </p:tgtEl>
                                        <p:attrNameLst>
                                          <p:attrName>style.visibility</p:attrName>
                                        </p:attrNameLst>
                                      </p:cBhvr>
                                      <p:to>
                                        <p:strVal val="visible"/>
                                      </p:to>
                                    </p:set>
                                    <p:animEffect transition="in" filter="wipe(down)">
                                      <p:cBhvr>
                                        <p:cTn id="7" dur="500"/>
                                        <p:tgtEl>
                                          <p:spTgt spid="829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iterate type="lt">
                                    <p:tmPct val="0"/>
                                  </p:iterate>
                                  <p:childTnLst>
                                    <p:set>
                                      <p:cBhvr>
                                        <p:cTn id="11" dur="1" fill="hold">
                                          <p:stCondLst>
                                            <p:cond delay="0"/>
                                          </p:stCondLst>
                                        </p:cTn>
                                        <p:tgtEl>
                                          <p:spTgt spid="82954"/>
                                        </p:tgtEl>
                                        <p:attrNameLst>
                                          <p:attrName>style.visibility</p:attrName>
                                        </p:attrNameLst>
                                      </p:cBhvr>
                                      <p:to>
                                        <p:strVal val="visible"/>
                                      </p:to>
                                    </p:set>
                                    <p:animEffect transition="in" filter="randombar(horizontal)">
                                      <p:cBhvr>
                                        <p:cTn id="12" dur="500"/>
                                        <p:tgtEl>
                                          <p:spTgt spid="82954"/>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3" grpId="0"/>
      <p:bldP spid="8295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4">
            <a:extLst>
              <a:ext uri="{FF2B5EF4-FFF2-40B4-BE49-F238E27FC236}">
                <a16:creationId xmlns:a16="http://schemas.microsoft.com/office/drawing/2014/main" id="{31C2A65A-12C4-4FE8-9AEA-688546E21371}"/>
              </a:ext>
            </a:extLst>
          </p:cNvPr>
          <p:cNvSpPr txBox="1">
            <a:spLocks noChangeArrowheads="1"/>
          </p:cNvSpPr>
          <p:nvPr/>
        </p:nvSpPr>
        <p:spPr bwMode="auto">
          <a:xfrm>
            <a:off x="2362200" y="3505201"/>
            <a:ext cx="754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endParaRPr lang="en-US" altLang="en-US"/>
          </a:p>
        </p:txBody>
      </p:sp>
      <p:pic>
        <p:nvPicPr>
          <p:cNvPr id="62475" name="Picture 11" descr="DSC04416">
            <a:extLst>
              <a:ext uri="{FF2B5EF4-FFF2-40B4-BE49-F238E27FC236}">
                <a16:creationId xmlns:a16="http://schemas.microsoft.com/office/drawing/2014/main" id="{2157645B-4C03-48D1-B6D5-BECE67420F29}"/>
              </a:ext>
            </a:extLst>
          </p:cNvPr>
          <p:cNvPicPr>
            <a:picLocks noGrp="1" noChangeAspect="1" noChangeArrowheads="1"/>
          </p:cNvPicPr>
          <p:nvPr>
            <p:ph sz="quarter" idx="4294967295"/>
          </p:nvPr>
        </p:nvPicPr>
        <p:blipFill>
          <a:blip r:embed="rId2">
            <a:lum contrast="20000"/>
            <a:extLst>
              <a:ext uri="{28A0092B-C50C-407E-A947-70E740481C1C}">
                <a14:useLocalDpi xmlns:a14="http://schemas.microsoft.com/office/drawing/2010/main" val="0"/>
              </a:ext>
            </a:extLst>
          </a:blip>
          <a:srcRect/>
          <a:stretch>
            <a:fillRect/>
          </a:stretch>
        </p:blipFill>
        <p:spPr>
          <a:xfrm>
            <a:off x="2667000" y="3011488"/>
            <a:ext cx="6934200" cy="3402012"/>
          </a:xfrm>
          <a:noFill/>
          <a:ln>
            <a:solidFill>
              <a:srgbClr val="0000FF"/>
            </a:solidFill>
            <a:prstDash val="lgDash"/>
            <a:miter lim="800000"/>
            <a:headEnd/>
            <a:tailEnd/>
          </a:ln>
        </p:spPr>
      </p:pic>
      <p:sp>
        <p:nvSpPr>
          <p:cNvPr id="62480" name="Rectangle 16">
            <a:extLst>
              <a:ext uri="{FF2B5EF4-FFF2-40B4-BE49-F238E27FC236}">
                <a16:creationId xmlns:a16="http://schemas.microsoft.com/office/drawing/2014/main" id="{2BA11E01-1B23-4C53-8ACE-90D83D4A53E6}"/>
              </a:ext>
            </a:extLst>
          </p:cNvPr>
          <p:cNvSpPr>
            <a:spLocks noChangeArrowheads="1"/>
          </p:cNvSpPr>
          <p:nvPr/>
        </p:nvSpPr>
        <p:spPr bwMode="auto">
          <a:xfrm>
            <a:off x="1752600" y="1828800"/>
            <a:ext cx="8915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defRPr/>
            </a:pPr>
            <a:r>
              <a:rPr lang="en-US" sz="2800" b="1">
                <a:solidFill>
                  <a:schemeClr val="accent2"/>
                </a:solidFill>
                <a:effectLst>
                  <a:outerShdw blurRad="38100" dist="38100" dir="2700000" algn="tl">
                    <a:srgbClr val="C0C0C0"/>
                  </a:outerShdw>
                </a:effectLst>
                <a:latin typeface="Times New Roman" pitchFamily="18" charset="0"/>
                <a:cs typeface="Times New Roman" pitchFamily="18" charset="0"/>
              </a:rPr>
              <a:t>1/</a:t>
            </a:r>
            <a:r>
              <a:rPr lang="en-US" sz="2800" b="1">
                <a:latin typeface="Times New Roman" pitchFamily="18" charset="0"/>
                <a:cs typeface="Times New Roman" pitchFamily="18" charset="0"/>
              </a:rPr>
              <a:t> Treo biển báo “</a:t>
            </a:r>
            <a:r>
              <a:rPr lang="en-US" sz="2800" b="1" u="sng">
                <a:latin typeface="Times New Roman" pitchFamily="18" charset="0"/>
                <a:cs typeface="Times New Roman" pitchFamily="18" charset="0"/>
              </a:rPr>
              <a:t>cấm bóp còi</a:t>
            </a:r>
            <a:r>
              <a:rPr lang="en-US" sz="2800" b="1">
                <a:latin typeface="Times New Roman" pitchFamily="18" charset="0"/>
                <a:cs typeface="Times New Roman" pitchFamily="18" charset="0"/>
              </a:rPr>
              <a:t>” tại những nơi gần trường học, bệnh viện.</a:t>
            </a:r>
          </a:p>
          <a:p>
            <a:pPr marL="342900" indent="-342900">
              <a:spcBef>
                <a:spcPct val="20000"/>
              </a:spcBef>
              <a:defRPr/>
            </a:pPr>
            <a:endParaRPr lang="en-US" sz="3000" b="1"/>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2480"/>
                                        </p:tgtEl>
                                        <p:attrNameLst>
                                          <p:attrName>style.visibility</p:attrName>
                                        </p:attrNameLst>
                                      </p:cBhvr>
                                      <p:to>
                                        <p:strVal val="visible"/>
                                      </p:to>
                                    </p:set>
                                    <p:animEffect transition="in" filter="randombar(horizontal)">
                                      <p:cBhvr>
                                        <p:cTn id="7" dur="500"/>
                                        <p:tgtEl>
                                          <p:spTgt spid="62480"/>
                                        </p:tgtEl>
                                      </p:cBhvr>
                                    </p:animEffect>
                                  </p:childTnLst>
                                </p:cTn>
                              </p:par>
                              <p:par>
                                <p:cTn id="8" presetID="8" presetClass="entr" presetSubtype="32" fill="hold" nodeType="withEffect">
                                  <p:stCondLst>
                                    <p:cond delay="0"/>
                                  </p:stCondLst>
                                  <p:childTnLst>
                                    <p:set>
                                      <p:cBhvr>
                                        <p:cTn id="9" dur="1" fill="hold">
                                          <p:stCondLst>
                                            <p:cond delay="0"/>
                                          </p:stCondLst>
                                        </p:cTn>
                                        <p:tgtEl>
                                          <p:spTgt spid="62475"/>
                                        </p:tgtEl>
                                        <p:attrNameLst>
                                          <p:attrName>style.visibility</p:attrName>
                                        </p:attrNameLst>
                                      </p:cBhvr>
                                      <p:to>
                                        <p:strVal val="visible"/>
                                      </p:to>
                                    </p:set>
                                    <p:animEffect transition="in" filter="diamond(out)">
                                      <p:cBhvr>
                                        <p:cTn id="10" dur="500"/>
                                        <p:tgtEl>
                                          <p:spTgt spid="62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8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5" name="Picture 7" descr="DSC04417">
            <a:extLst>
              <a:ext uri="{FF2B5EF4-FFF2-40B4-BE49-F238E27FC236}">
                <a16:creationId xmlns:a16="http://schemas.microsoft.com/office/drawing/2014/main" id="{6F28356A-366E-4DF9-B7AA-0B4524EBF05A}"/>
              </a:ext>
            </a:extLst>
          </p:cNvPr>
          <p:cNvPicPr>
            <a:picLocks noGrp="1" noChangeAspect="1" noChangeArrowheads="1"/>
          </p:cNvPicPr>
          <p:nvPr>
            <p:ph sz="quarter" idx="4294967295"/>
          </p:nvPr>
        </p:nvPicPr>
        <p:blipFill>
          <a:blip r:embed="rId2">
            <a:lum contrast="22000"/>
            <a:extLst>
              <a:ext uri="{28A0092B-C50C-407E-A947-70E740481C1C}">
                <a14:useLocalDpi xmlns:a14="http://schemas.microsoft.com/office/drawing/2010/main" val="0"/>
              </a:ext>
            </a:extLst>
          </a:blip>
          <a:srcRect/>
          <a:stretch>
            <a:fillRect/>
          </a:stretch>
        </p:blipFill>
        <p:spPr>
          <a:xfrm>
            <a:off x="849086" y="1905000"/>
            <a:ext cx="10722428" cy="4548188"/>
          </a:xfrm>
          <a:noFill/>
          <a:ln cap="flat">
            <a:solidFill>
              <a:srgbClr val="0000FF"/>
            </a:solidFill>
            <a:prstDash val="lgDash"/>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9" name="Rectangle 11">
            <a:extLst>
              <a:ext uri="{FF2B5EF4-FFF2-40B4-BE49-F238E27FC236}">
                <a16:creationId xmlns:a16="http://schemas.microsoft.com/office/drawing/2014/main" id="{0235ADB4-F010-4F7D-A710-CC8F0741C6A5}"/>
              </a:ext>
            </a:extLst>
          </p:cNvPr>
          <p:cNvSpPr>
            <a:spLocks noChangeArrowheads="1"/>
          </p:cNvSpPr>
          <p:nvPr/>
        </p:nvSpPr>
        <p:spPr bwMode="auto">
          <a:xfrm>
            <a:off x="1099458" y="404812"/>
            <a:ext cx="90678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130000"/>
              </a:lnSpc>
              <a:spcBef>
                <a:spcPct val="20000"/>
              </a:spcBef>
              <a:defRPr/>
            </a:pPr>
            <a:r>
              <a:rPr lang="en-US" sz="2800" b="1" dirty="0">
                <a:solidFill>
                  <a:schemeClr val="accent2"/>
                </a:solidFill>
                <a:effectLst>
                  <a:outerShdw blurRad="38100" dist="38100" dir="2700000" algn="tl">
                    <a:srgbClr val="C0C0C0"/>
                  </a:outerShdw>
                </a:effectLst>
                <a:latin typeface="Times New Roman" pitchFamily="18" charset="0"/>
                <a:cs typeface="Times New Roman" pitchFamily="18" charset="0"/>
              </a:rPr>
              <a:t>2/</a:t>
            </a:r>
            <a:r>
              <a:rPr lang="en-US" sz="2800" b="1"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Xây</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dựng</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tường</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bêtông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ngăn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dân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cư</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với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đường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cao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tốc</a:t>
            </a:r>
            <a:r>
              <a:rPr lang="en-US" sz="2800" b="1" dirty="0">
                <a:latin typeface="Times New Roman" pitchFamily="18" charset="0"/>
                <a:cs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3499"/>
                                        </p:tgtEl>
                                        <p:attrNameLst>
                                          <p:attrName>style.visibility</p:attrName>
                                        </p:attrNameLst>
                                      </p:cBhvr>
                                      <p:to>
                                        <p:strVal val="visible"/>
                                      </p:to>
                                    </p:set>
                                    <p:animEffect transition="in" filter="randombar(horizontal)">
                                      <p:cBhvr>
                                        <p:cTn id="7" dur="500"/>
                                        <p:tgtEl>
                                          <p:spTgt spid="63499"/>
                                        </p:tgtEl>
                                      </p:cBhvr>
                                    </p:animEffect>
                                  </p:childTnLst>
                                </p:cTn>
                              </p:par>
                              <p:par>
                                <p:cTn id="8" presetID="8" presetClass="entr" presetSubtype="16" fill="hold" nodeType="withEffect">
                                  <p:stCondLst>
                                    <p:cond delay="0"/>
                                  </p:stCondLst>
                                  <p:childTnLst>
                                    <p:set>
                                      <p:cBhvr>
                                        <p:cTn id="9" dur="1" fill="hold">
                                          <p:stCondLst>
                                            <p:cond delay="0"/>
                                          </p:stCondLst>
                                        </p:cTn>
                                        <p:tgtEl>
                                          <p:spTgt spid="63495"/>
                                        </p:tgtEl>
                                        <p:attrNameLst>
                                          <p:attrName>style.visibility</p:attrName>
                                        </p:attrNameLst>
                                      </p:cBhvr>
                                      <p:to>
                                        <p:strVal val="visible"/>
                                      </p:to>
                                    </p:set>
                                    <p:animEffect transition="in" filter="diamond(in)">
                                      <p:cBhvr>
                                        <p:cTn id="10" dur="500"/>
                                        <p:tgtEl>
                                          <p:spTgt spid="63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4">
            <a:extLst>
              <a:ext uri="{FF2B5EF4-FFF2-40B4-BE49-F238E27FC236}">
                <a16:creationId xmlns:a16="http://schemas.microsoft.com/office/drawing/2014/main" id="{FC58070B-452F-4A02-865D-68EB4FD156A7}"/>
              </a:ext>
            </a:extLst>
          </p:cNvPr>
          <p:cNvSpPr txBox="1">
            <a:spLocks noChangeArrowheads="1"/>
          </p:cNvSpPr>
          <p:nvPr/>
        </p:nvSpPr>
        <p:spPr bwMode="auto">
          <a:xfrm>
            <a:off x="2362200" y="3505201"/>
            <a:ext cx="754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endParaRPr lang="en-US" altLang="en-US"/>
          </a:p>
        </p:txBody>
      </p:sp>
      <p:sp>
        <p:nvSpPr>
          <p:cNvPr id="65547" name="Rectangle 11">
            <a:extLst>
              <a:ext uri="{FF2B5EF4-FFF2-40B4-BE49-F238E27FC236}">
                <a16:creationId xmlns:a16="http://schemas.microsoft.com/office/drawing/2014/main" id="{850CAB0A-3C4E-489D-9312-405E69692CC6}"/>
              </a:ext>
            </a:extLst>
          </p:cNvPr>
          <p:cNvSpPr>
            <a:spLocks noChangeArrowheads="1"/>
          </p:cNvSpPr>
          <p:nvPr/>
        </p:nvSpPr>
        <p:spPr bwMode="auto">
          <a:xfrm>
            <a:off x="500742" y="656092"/>
            <a:ext cx="8763000" cy="130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defRPr/>
            </a:pPr>
            <a:r>
              <a:rPr lang="en-US" sz="2800" b="1" dirty="0">
                <a:effectLst>
                  <a:outerShdw blurRad="38100" dist="38100" dir="2700000" algn="tl">
                    <a:srgbClr val="C0C0C0"/>
                  </a:outerShdw>
                </a:effectLst>
                <a:latin typeface="Times New Roman" pitchFamily="18" charset="0"/>
                <a:cs typeface="Times New Roman" pitchFamily="18" charset="0"/>
                <a:sym typeface="Wingdings" pitchFamily="2" charset="2"/>
              </a:rPr>
              <a:t> </a:t>
            </a:r>
            <a:r>
              <a:rPr lang="en-US" sz="2800" b="1" dirty="0">
                <a:solidFill>
                  <a:schemeClr val="accent2"/>
                </a:solidFill>
                <a:effectLst>
                  <a:outerShdw blurRad="38100" dist="38100" dir="2700000" algn="tl">
                    <a:srgbClr val="C0C0C0"/>
                  </a:outerShdw>
                </a:effectLst>
                <a:latin typeface="Times New Roman" pitchFamily="18" charset="0"/>
                <a:cs typeface="Times New Roman" pitchFamily="18" charset="0"/>
              </a:rPr>
              <a:t>3/</a:t>
            </a:r>
            <a:r>
              <a:rPr lang="en-US" sz="2800" b="1"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Trồng</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nhiều</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cây</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xanh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để</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âm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truyền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đến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gặp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lá</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cây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sẽ</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phản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xạ</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theo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hướng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nhau</a:t>
            </a:r>
            <a:r>
              <a:rPr lang="en-US" sz="2800" b="1" dirty="0">
                <a:latin typeface="Times New Roman" pitchFamily="18" charset="0"/>
                <a:cs typeface="Times New Roman" pitchFamily="18" charset="0"/>
              </a:rPr>
              <a:t>.</a:t>
            </a:r>
          </a:p>
        </p:txBody>
      </p:sp>
      <p:pic>
        <p:nvPicPr>
          <p:cNvPr id="65548" name="Picture 12">
            <a:extLst>
              <a:ext uri="{FF2B5EF4-FFF2-40B4-BE49-F238E27FC236}">
                <a16:creationId xmlns:a16="http://schemas.microsoft.com/office/drawing/2014/main" id="{F384D636-78F5-482B-B47A-2F16684B903B}"/>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6019799" y="1915205"/>
            <a:ext cx="5529943" cy="4409395"/>
          </a:xfrm>
          <a:prstGeom prst="rect">
            <a:avLst/>
          </a:prstGeom>
          <a:noFill/>
          <a:ln w="9525">
            <a:solidFill>
              <a:srgbClr val="0000FF"/>
            </a:solidFill>
            <a:prstDash val="lg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49" name="Picture 13">
            <a:extLst>
              <a:ext uri="{FF2B5EF4-FFF2-40B4-BE49-F238E27FC236}">
                <a16:creationId xmlns:a16="http://schemas.microsoft.com/office/drawing/2014/main" id="{56539B85-32D0-46D6-9D92-701E453D5B79}"/>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718457" y="1872343"/>
            <a:ext cx="5072743" cy="4409395"/>
          </a:xfrm>
          <a:prstGeom prst="rect">
            <a:avLst/>
          </a:prstGeom>
          <a:noFill/>
          <a:ln w="9525">
            <a:solidFill>
              <a:srgbClr val="0000FF"/>
            </a:solidFill>
            <a:prstDash val="lg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5547"/>
                                        </p:tgtEl>
                                        <p:attrNameLst>
                                          <p:attrName>style.visibility</p:attrName>
                                        </p:attrNameLst>
                                      </p:cBhvr>
                                      <p:to>
                                        <p:strVal val="visible"/>
                                      </p:to>
                                    </p:set>
                                    <p:animEffect transition="in" filter="randombar(horizontal)">
                                      <p:cBhvr>
                                        <p:cTn id="7" dur="500"/>
                                        <p:tgtEl>
                                          <p:spTgt spid="65547"/>
                                        </p:tgtEl>
                                      </p:cBhvr>
                                    </p:animEffect>
                                  </p:childTnLst>
                                </p:cTn>
                              </p:par>
                            </p:childTnLst>
                          </p:cTn>
                        </p:par>
                        <p:par>
                          <p:cTn id="8" fill="hold" nodeType="afterGroup">
                            <p:stCondLst>
                              <p:cond delay="500"/>
                            </p:stCondLst>
                            <p:childTnLst>
                              <p:par>
                                <p:cTn id="9" presetID="8" presetClass="entr" presetSubtype="16" fill="hold" nodeType="afterEffect">
                                  <p:stCondLst>
                                    <p:cond delay="0"/>
                                  </p:stCondLst>
                                  <p:childTnLst>
                                    <p:set>
                                      <p:cBhvr>
                                        <p:cTn id="10" dur="1" fill="hold">
                                          <p:stCondLst>
                                            <p:cond delay="0"/>
                                          </p:stCondLst>
                                        </p:cTn>
                                        <p:tgtEl>
                                          <p:spTgt spid="65549"/>
                                        </p:tgtEl>
                                        <p:attrNameLst>
                                          <p:attrName>style.visibility</p:attrName>
                                        </p:attrNameLst>
                                      </p:cBhvr>
                                      <p:to>
                                        <p:strVal val="visible"/>
                                      </p:to>
                                    </p:set>
                                    <p:animEffect transition="in" filter="diamond(in)">
                                      <p:cBhvr>
                                        <p:cTn id="11" dur="500"/>
                                        <p:tgtEl>
                                          <p:spTgt spid="65549"/>
                                        </p:tgtEl>
                                      </p:cBhvr>
                                    </p:animEffect>
                                  </p:childTnLst>
                                </p:cTn>
                              </p:par>
                            </p:childTnLst>
                          </p:cTn>
                        </p:par>
                        <p:par>
                          <p:cTn id="12" fill="hold" nodeType="afterGroup">
                            <p:stCondLst>
                              <p:cond delay="1000"/>
                            </p:stCondLst>
                            <p:childTnLst>
                              <p:par>
                                <p:cTn id="13" presetID="8" presetClass="entr" presetSubtype="16" fill="hold" nodeType="afterEffect">
                                  <p:stCondLst>
                                    <p:cond delay="0"/>
                                  </p:stCondLst>
                                  <p:childTnLst>
                                    <p:set>
                                      <p:cBhvr>
                                        <p:cTn id="14" dur="1" fill="hold">
                                          <p:stCondLst>
                                            <p:cond delay="0"/>
                                          </p:stCondLst>
                                        </p:cTn>
                                        <p:tgtEl>
                                          <p:spTgt spid="65548"/>
                                        </p:tgtEl>
                                        <p:attrNameLst>
                                          <p:attrName>style.visibility</p:attrName>
                                        </p:attrNameLst>
                                      </p:cBhvr>
                                      <p:to>
                                        <p:strVal val="visible"/>
                                      </p:to>
                                    </p:set>
                                    <p:animEffect transition="in" filter="diamond(in)">
                                      <p:cBhvr>
                                        <p:cTn id="15" dur="500"/>
                                        <p:tgtEl>
                                          <p:spTgt spid="65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24" name="Rectangle 12">
            <a:extLst>
              <a:ext uri="{FF2B5EF4-FFF2-40B4-BE49-F238E27FC236}">
                <a16:creationId xmlns:a16="http://schemas.microsoft.com/office/drawing/2014/main" id="{4CC48EDD-6EF4-4316-898F-D983CEBA7CC9}"/>
              </a:ext>
            </a:extLst>
          </p:cNvPr>
          <p:cNvSpPr>
            <a:spLocks noChangeArrowheads="1"/>
          </p:cNvSpPr>
          <p:nvPr/>
        </p:nvSpPr>
        <p:spPr bwMode="auto">
          <a:xfrm>
            <a:off x="521834" y="439285"/>
            <a:ext cx="8997950" cy="148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120000"/>
              </a:lnSpc>
              <a:spcBef>
                <a:spcPct val="20000"/>
              </a:spcBef>
              <a:defRPr/>
            </a:pPr>
            <a:r>
              <a:rPr lang="en-US" sz="2800" b="1" dirty="0">
                <a:solidFill>
                  <a:schemeClr val="accent2"/>
                </a:solidFill>
                <a:effectLst>
                  <a:outerShdw blurRad="38100" dist="38100" dir="2700000" algn="tl">
                    <a:srgbClr val="C0C0C0"/>
                  </a:outerShdw>
                </a:effectLst>
                <a:latin typeface="Times New Roman" pitchFamily="18" charset="0"/>
                <a:cs typeface="Times New Roman" pitchFamily="18" charset="0"/>
              </a:rPr>
              <a:t>4/</a:t>
            </a:r>
            <a:r>
              <a:rPr lang="en-US" sz="2800" b="1"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Làm</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trần</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nhà</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tường</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nhà</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dày</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bằng</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xốp</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làm</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tường</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phủ</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dạ</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phủ</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nhung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để</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ngăn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bớt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âm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truyền</a:t>
            </a:r>
            <a:r>
              <a:rPr lang="en-US" sz="2800" b="1" dirty="0">
                <a:latin typeface="Times New Roman" pitchFamily="18" charset="0"/>
                <a:cs typeface="Times New Roman" pitchFamily="18" charset="0"/>
              </a:rPr>
              <a:t> qua </a:t>
            </a:r>
            <a:r>
              <a:rPr lang="en-US" sz="2800" b="1" dirty="0" err="1">
                <a:latin typeface="Times New Roman" pitchFamily="18" charset="0"/>
                <a:cs typeface="Times New Roman" pitchFamily="18" charset="0"/>
              </a:rPr>
              <a:t>chúng</a:t>
            </a:r>
            <a:r>
              <a:rPr lang="en-US" sz="2800" b="1" dirty="0">
                <a:latin typeface="Times New Roman" pitchFamily="18" charset="0"/>
                <a:cs typeface="Times New Roman" pitchFamily="18" charset="0"/>
              </a:rPr>
              <a:t>.</a:t>
            </a:r>
          </a:p>
        </p:txBody>
      </p:sp>
      <p:pic>
        <p:nvPicPr>
          <p:cNvPr id="18438" name="Picture 2">
            <a:extLst>
              <a:ext uri="{FF2B5EF4-FFF2-40B4-BE49-F238E27FC236}">
                <a16:creationId xmlns:a16="http://schemas.microsoft.com/office/drawing/2014/main" id="{C99983A9-9413-4E36-9653-6AA2B90E82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02313" y="1839685"/>
            <a:ext cx="5039858" cy="4234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3">
            <a:extLst>
              <a:ext uri="{FF2B5EF4-FFF2-40B4-BE49-F238E27FC236}">
                <a16:creationId xmlns:a16="http://schemas.microsoft.com/office/drawing/2014/main" id="{37FAE202-97B8-442C-9ED6-4010A13C646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0643" y="1882435"/>
            <a:ext cx="4224337" cy="4234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4524"/>
                                        </p:tgtEl>
                                        <p:attrNameLst>
                                          <p:attrName>style.visibility</p:attrName>
                                        </p:attrNameLst>
                                      </p:cBhvr>
                                      <p:to>
                                        <p:strVal val="visible"/>
                                      </p:to>
                                    </p:set>
                                    <p:animEffect transition="in" filter="randombar(horizontal)">
                                      <p:cBhvr>
                                        <p:cTn id="7" dur="500"/>
                                        <p:tgtEl>
                                          <p:spTgt spid="64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C27812-6854-4633-C305-0789443297D9}"/>
              </a:ext>
            </a:extLst>
          </p:cNvPr>
          <p:cNvSpPr txBox="1">
            <a:spLocks noChangeArrowheads="1"/>
          </p:cNvSpPr>
          <p:nvPr/>
        </p:nvSpPr>
        <p:spPr bwMode="auto">
          <a:xfrm>
            <a:off x="1110342" y="886098"/>
            <a:ext cx="10110651" cy="1261884"/>
          </a:xfrm>
          <a:prstGeom prst="rect">
            <a:avLst/>
          </a:prstGeom>
          <a:noFill/>
          <a:ln>
            <a:noFill/>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endParaRPr lang="en-US" altLang="en-US" sz="2000" b="1" dirty="0">
              <a:solidFill>
                <a:srgbClr val="FFFF00"/>
              </a:solidFill>
              <a:latin typeface="Times New Roman" pitchFamily="18" charset="0"/>
              <a:cs typeface="Times New Roman" pitchFamily="18" charset="0"/>
            </a:endParaRPr>
          </a:p>
          <a:p>
            <a:pPr algn="just">
              <a:spcBef>
                <a:spcPct val="0"/>
              </a:spcBef>
              <a:buFontTx/>
              <a:buNone/>
              <a:defRPr/>
            </a:pPr>
            <a:r>
              <a:rPr lang="en-US" altLang="en-US" sz="2800" dirty="0" err="1">
                <a:latin typeface="Times New Roman" pitchFamily="18" charset="0"/>
                <a:cs typeface="Times New Roman" pitchFamily="18" charset="0"/>
              </a:rPr>
              <a:t>Các</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em</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đã</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nghe</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được</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những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âm</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thanh</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nào</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từ</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đoạn</a:t>
            </a:r>
            <a:r>
              <a:rPr lang="en-US" altLang="en-US" sz="2800" dirty="0">
                <a:latin typeface="Times New Roman" pitchFamily="18" charset="0"/>
                <a:cs typeface="Times New Roman" pitchFamily="18" charset="0"/>
              </a:rPr>
              <a:t> video </a:t>
            </a:r>
            <a:r>
              <a:rPr lang="en-US" altLang="en-US" sz="2800" dirty="0" err="1">
                <a:latin typeface="Times New Roman" pitchFamily="18" charset="0"/>
                <a:cs typeface="Times New Roman" pitchFamily="18" charset="0"/>
              </a:rPr>
              <a:t>trên</a:t>
            </a:r>
            <a:r>
              <a:rPr lang="en-US" altLang="en-US" sz="2800" dirty="0">
                <a:latin typeface="Times New Roman" pitchFamily="18" charset="0"/>
                <a:cs typeface="Times New Roman" pitchFamily="18" charset="0"/>
              </a:rPr>
              <a:t>? </a:t>
            </a:r>
          </a:p>
          <a:p>
            <a:pPr algn="just">
              <a:spcBef>
                <a:spcPct val="0"/>
              </a:spcBef>
              <a:buFontTx/>
              <a:buNone/>
              <a:defRPr/>
            </a:pPr>
            <a:r>
              <a:rPr lang="en-US" altLang="en-US" sz="2800" dirty="0" err="1">
                <a:latin typeface="Times New Roman" pitchFamily="18" charset="0"/>
                <a:cs typeface="Times New Roman" pitchFamily="18" charset="0"/>
              </a:rPr>
              <a:t>Nhận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xét</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về</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độ</a:t>
            </a:r>
            <a:r>
              <a:rPr lang="en-US" altLang="en-US" sz="2800" dirty="0">
                <a:latin typeface="Times New Roman" pitchFamily="18" charset="0"/>
                <a:cs typeface="Times New Roman" pitchFamily="18" charset="0"/>
              </a:rPr>
              <a:t> to </a:t>
            </a:r>
            <a:r>
              <a:rPr lang="en-US" altLang="en-US" sz="2800" dirty="0" err="1">
                <a:latin typeface="Times New Roman" pitchFamily="18" charset="0"/>
                <a:cs typeface="Times New Roman" pitchFamily="18" charset="0"/>
              </a:rPr>
              <a:t>của</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các</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âm</a:t>
            </a:r>
            <a:r>
              <a:rPr lang="en-US" alt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20291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73C0D17-1A4B-4761-987A-EE3C7E56B785}"/>
              </a:ext>
            </a:extLst>
          </p:cNvPr>
          <p:cNvSpPr txBox="1"/>
          <p:nvPr/>
        </p:nvSpPr>
        <p:spPr>
          <a:xfrm>
            <a:off x="903514" y="336007"/>
            <a:ext cx="10439400" cy="1384995"/>
          </a:xfrm>
          <a:prstGeom prst="rect">
            <a:avLst/>
          </a:prstGeom>
          <a:noFill/>
        </p:spPr>
        <p:txBody>
          <a:bodyPr wrap="square">
            <a:spAutoFit/>
          </a:bodyPr>
          <a:lstStyle/>
          <a:p>
            <a:r>
              <a:rPr lang="en-US"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a:solidFill>
                  <a:srgbClr val="000000"/>
                </a:solidFill>
                <a:effectLst/>
                <a:latin typeface="Times New Roman" panose="02020603050405020304" pitchFamily="18" charset="0"/>
                <a:cs typeface="Times New Roman" panose="02020603050405020304" pitchFamily="18" charset="0"/>
              </a:rPr>
              <a:t>Giả sử ngôi nhà gia đình em đang sinh sống ở ngay gần một khu chợ hoặc bến xe, em hãy chỉ ra những tiếng ồn gây ảnh hưởng đến sức khỏe và đề xuất biện pháp để làm giảm những ảnh hưởng này.</a:t>
            </a:r>
            <a:endParaRPr lang="en-US" sz="28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D77D28F-C160-48A6-BBAC-C4C2DCCA5A09}"/>
              </a:ext>
            </a:extLst>
          </p:cNvPr>
          <p:cNvSpPr txBox="1"/>
          <p:nvPr/>
        </p:nvSpPr>
        <p:spPr>
          <a:xfrm>
            <a:off x="381000" y="1659285"/>
            <a:ext cx="11430000" cy="3539430"/>
          </a:xfrm>
          <a:prstGeom prst="rect">
            <a:avLst/>
          </a:prstGeom>
          <a:noFill/>
        </p:spPr>
        <p:txBody>
          <a:bodyPr wrap="square">
            <a:spAutoFit/>
          </a:bodyPr>
          <a:lstStyle/>
          <a:p>
            <a:pPr algn="just"/>
            <a:r>
              <a:rPr lang="vi-VN" sz="2800" b="1" i="0" dirty="0">
                <a:solidFill>
                  <a:srgbClr val="008000"/>
                </a:solidFill>
                <a:effectLst/>
                <a:latin typeface="+mj-lt"/>
              </a:rPr>
              <a:t>Trả lời:</a:t>
            </a:r>
            <a:endParaRPr lang="vi-VN" sz="2800" b="0" i="0" dirty="0">
              <a:solidFill>
                <a:srgbClr val="000000"/>
              </a:solidFill>
              <a:effectLst/>
              <a:latin typeface="+mj-lt"/>
            </a:endParaRPr>
          </a:p>
          <a:p>
            <a:pPr algn="just"/>
            <a:r>
              <a:rPr lang="vi-VN" sz="2800" b="0" i="0" dirty="0">
                <a:solidFill>
                  <a:srgbClr val="000000"/>
                </a:solidFill>
                <a:effectLst/>
                <a:latin typeface="+mj-lt"/>
              </a:rPr>
              <a:t>- Những tiếng ồn gây ảnh hưởng đến sức khỏe khi nhà ở gần khu chợ hoặc bến xe:</a:t>
            </a:r>
          </a:p>
          <a:p>
            <a:pPr algn="just"/>
            <a:r>
              <a:rPr lang="vi-VN" sz="2800" b="0" i="0" dirty="0">
                <a:solidFill>
                  <a:srgbClr val="000000"/>
                </a:solidFill>
                <a:effectLst/>
                <a:latin typeface="+mj-lt"/>
              </a:rPr>
              <a:t>+ Tiếng nói chuyện của các cô bán hàng, tiếng trao đổi mua bán hàng hóa giữa người mua và người bán, tiếng đi lại, tiếng sắp xếp hàng hóa, …. ở trong một khu chợ.</a:t>
            </a:r>
          </a:p>
          <a:p>
            <a:pPr algn="just"/>
            <a:r>
              <a:rPr lang="vi-VN" sz="2800" b="0" i="0" dirty="0">
                <a:solidFill>
                  <a:srgbClr val="000000"/>
                </a:solidFill>
                <a:effectLst/>
                <a:latin typeface="+mj-lt"/>
              </a:rPr>
              <a:t>+ Tiếng còi xe, tiếng động cơ nổ, tiếng phanh xe, tiếng các chú nơ xe gọi khách,… ở trong bến xe.</a:t>
            </a:r>
          </a:p>
        </p:txBody>
      </p:sp>
    </p:spTree>
    <p:extLst>
      <p:ext uri="{BB962C8B-B14F-4D97-AF65-F5344CB8AC3E}">
        <p14:creationId xmlns:p14="http://schemas.microsoft.com/office/powerpoint/2010/main" val="221687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8887C46-5B6C-4EBB-81EC-57E81CD5507B}"/>
              </a:ext>
            </a:extLst>
          </p:cNvPr>
          <p:cNvSpPr txBox="1"/>
          <p:nvPr/>
        </p:nvSpPr>
        <p:spPr>
          <a:xfrm>
            <a:off x="522513" y="853666"/>
            <a:ext cx="10657115" cy="1815882"/>
          </a:xfrm>
          <a:prstGeom prst="rect">
            <a:avLst/>
          </a:prstGeom>
          <a:noFill/>
        </p:spPr>
        <p:txBody>
          <a:bodyPr wrap="square">
            <a:spAutoFit/>
          </a:bodyPr>
          <a:lstStyle/>
          <a:p>
            <a:pPr algn="just"/>
            <a:r>
              <a:rPr lang="vi-VN" sz="2800" b="0" i="0" dirty="0">
                <a:solidFill>
                  <a:srgbClr val="000000"/>
                </a:solidFill>
                <a:effectLst/>
                <a:latin typeface="+mj-lt"/>
              </a:rPr>
              <a:t>⇒ Những tiếng ồn đó có thể khiến cho những người trong gia đình - đặc biệt là người già và trẻ nhỏ dễ bị mất ngủ, ảnh hưởng đến sức khỏe.</a:t>
            </a:r>
          </a:p>
          <a:p>
            <a:pPr algn="just"/>
            <a:r>
              <a:rPr lang="vi-VN" sz="2800" b="0" i="0" dirty="0">
                <a:solidFill>
                  <a:srgbClr val="000000"/>
                </a:solidFill>
                <a:effectLst/>
                <a:latin typeface="+mj-lt"/>
              </a:rPr>
              <a:t>- Đề xuất các biện pháp làm giảm những ảnh hưởng này:</a:t>
            </a:r>
          </a:p>
          <a:p>
            <a:pPr algn="just"/>
            <a:r>
              <a:rPr lang="vi-VN" sz="2800" b="0" i="0" dirty="0">
                <a:solidFill>
                  <a:srgbClr val="000000"/>
                </a:solidFill>
                <a:effectLst/>
                <a:latin typeface="+mj-lt"/>
              </a:rPr>
              <a:t>+ Treo rèm cửa bằng nhung mềm</a:t>
            </a:r>
          </a:p>
        </p:txBody>
      </p:sp>
      <p:sp>
        <p:nvSpPr>
          <p:cNvPr id="7" name="TextBox 6">
            <a:extLst>
              <a:ext uri="{FF2B5EF4-FFF2-40B4-BE49-F238E27FC236}">
                <a16:creationId xmlns:a16="http://schemas.microsoft.com/office/drawing/2014/main" id="{574EE1B2-9F91-46F1-8CA2-A5AD775B2730}"/>
              </a:ext>
            </a:extLst>
          </p:cNvPr>
          <p:cNvSpPr txBox="1"/>
          <p:nvPr/>
        </p:nvSpPr>
        <p:spPr>
          <a:xfrm>
            <a:off x="522513" y="2669548"/>
            <a:ext cx="6760029" cy="1077218"/>
          </a:xfrm>
          <a:prstGeom prst="rect">
            <a:avLst/>
          </a:prstGeom>
          <a:noFill/>
        </p:spPr>
        <p:txBody>
          <a:bodyPr wrap="square">
            <a:spAutoFit/>
          </a:bodyPr>
          <a:lstStyle/>
          <a:p>
            <a:pPr algn="just"/>
            <a:r>
              <a:rPr lang="vi-VN" sz="2800" b="0" i="0" dirty="0">
                <a:solidFill>
                  <a:srgbClr val="000000"/>
                </a:solidFill>
                <a:effectLst/>
                <a:latin typeface="+mj-lt"/>
              </a:rPr>
              <a:t>+ Làm tường phủ dạ nhung để hấp thụ âm.</a:t>
            </a:r>
          </a:p>
          <a:p>
            <a:br>
              <a:rPr lang="vi-VN" dirty="0"/>
            </a:br>
            <a:endParaRPr lang="en-US" dirty="0"/>
          </a:p>
        </p:txBody>
      </p:sp>
      <p:sp>
        <p:nvSpPr>
          <p:cNvPr id="9" name="TextBox 8">
            <a:extLst>
              <a:ext uri="{FF2B5EF4-FFF2-40B4-BE49-F238E27FC236}">
                <a16:creationId xmlns:a16="http://schemas.microsoft.com/office/drawing/2014/main" id="{A392221E-77C3-47E6-B54A-D4CD86EDBC93}"/>
              </a:ext>
            </a:extLst>
          </p:cNvPr>
          <p:cNvSpPr txBox="1"/>
          <p:nvPr/>
        </p:nvSpPr>
        <p:spPr>
          <a:xfrm>
            <a:off x="522513" y="3234346"/>
            <a:ext cx="10003973" cy="523220"/>
          </a:xfrm>
          <a:prstGeom prst="rect">
            <a:avLst/>
          </a:prstGeom>
          <a:noFill/>
        </p:spPr>
        <p:txBody>
          <a:bodyPr wrap="square">
            <a:spAutoFit/>
          </a:bodyPr>
          <a:lstStyle/>
          <a:p>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Trồng</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nhiều</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cây</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xanh</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quanh</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nhà</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để</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lá</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cây</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phân</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tán</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âm</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thanh</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đi</a:t>
            </a:r>
            <a:r>
              <a:rPr lang="en-US" sz="2800" b="0" i="0" dirty="0">
                <a:solidFill>
                  <a:srgbClr val="000000"/>
                </a:solidFill>
                <a:effectLst/>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4EB4579-0B0D-4E67-B7EC-3344324D235D}"/>
              </a:ext>
            </a:extLst>
          </p:cNvPr>
          <p:cNvSpPr txBox="1"/>
          <p:nvPr/>
        </p:nvSpPr>
        <p:spPr>
          <a:xfrm>
            <a:off x="598714" y="3899978"/>
            <a:ext cx="6096000" cy="523220"/>
          </a:xfrm>
          <a:prstGeom prst="rect">
            <a:avLst/>
          </a:prstGeom>
          <a:noFill/>
        </p:spPr>
        <p:txBody>
          <a:bodyPr wrap="square">
            <a:spAutoFit/>
          </a:bodyPr>
          <a:lstStyle/>
          <a:p>
            <a:r>
              <a:rPr lang="vi-VN" sz="2800" b="0" i="0" dirty="0">
                <a:solidFill>
                  <a:srgbClr val="000000"/>
                </a:solidFill>
                <a:effectLst/>
                <a:latin typeface="+mj-lt"/>
              </a:rPr>
              <a:t>+ Xây tường 20 phân</a:t>
            </a:r>
            <a:endParaRPr lang="en-US" sz="2800" dirty="0">
              <a:latin typeface="+mj-lt"/>
            </a:endParaRPr>
          </a:p>
        </p:txBody>
      </p:sp>
      <p:sp>
        <p:nvSpPr>
          <p:cNvPr id="13" name="TextBox 12">
            <a:extLst>
              <a:ext uri="{FF2B5EF4-FFF2-40B4-BE49-F238E27FC236}">
                <a16:creationId xmlns:a16="http://schemas.microsoft.com/office/drawing/2014/main" id="{D9C9728B-E4A8-463D-8A4E-143888664B33}"/>
              </a:ext>
            </a:extLst>
          </p:cNvPr>
          <p:cNvSpPr txBox="1"/>
          <p:nvPr/>
        </p:nvSpPr>
        <p:spPr>
          <a:xfrm>
            <a:off x="598714" y="4485430"/>
            <a:ext cx="6096000" cy="523220"/>
          </a:xfrm>
          <a:prstGeom prst="rect">
            <a:avLst/>
          </a:prstGeom>
          <a:noFill/>
        </p:spPr>
        <p:txBody>
          <a:bodyPr wrap="square">
            <a:spAutoFit/>
          </a:bodyPr>
          <a:lstStyle/>
          <a:p>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Lắp</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đặt</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kính</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cửa</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sổ</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cách</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âm</a:t>
            </a:r>
            <a:r>
              <a:rPr lang="en-US" sz="2800" b="0" i="0" dirty="0">
                <a:solidFill>
                  <a:srgbClr val="000000"/>
                </a:solidFill>
                <a:effectLst/>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60466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0080" y="660400"/>
            <a:ext cx="10776857" cy="6088077"/>
          </a:xfrm>
          <a:prstGeom prst="rect">
            <a:avLst/>
          </a:prstGeom>
        </p:spPr>
        <p:txBody>
          <a:bodyPr wrap="square">
            <a:spAutoFit/>
          </a:bodyPr>
          <a:lstStyle/>
          <a:p>
            <a:pPr algn="just">
              <a:lnSpc>
                <a:spcPct val="150000"/>
              </a:lnSpc>
            </a:pP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âm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phản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xạ</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pPr>
            <a:r>
              <a:rPr lang="en-US" sz="2400" i="1" dirty="0" err="1">
                <a:solidFill>
                  <a:srgbClr val="FF0000"/>
                </a:solidFill>
                <a:latin typeface="Times New Roman" panose="02020603050405020304" pitchFamily="18" charset="0"/>
                <a:cs typeface="Times New Roman" panose="02020603050405020304" pitchFamily="18" charset="0"/>
              </a:rPr>
              <a:t>Âm</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phản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xạ</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là</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âm</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dội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lại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khi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gặp</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mặt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chắn</a:t>
            </a:r>
            <a:endPar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24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latin typeface="Times New Roman" panose="02020603050405020304" pitchFamily="18" charset="0"/>
                <a:ea typeface="Calibri" panose="020F0502020204030204" pitchFamily="34" charset="0"/>
                <a:cs typeface="Times New Roman" panose="02020603050405020304" pitchFamily="18" charset="0"/>
              </a:rPr>
              <a:t> 2:</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tiếng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vang</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50000"/>
              </a:lnSpc>
            </a:pPr>
            <a:r>
              <a:rPr lang="en-US" sz="2400" i="1" dirty="0" err="1">
                <a:solidFill>
                  <a:srgbClr val="FF0000"/>
                </a:solidFill>
                <a:latin typeface="Times New Roman" panose="02020603050405020304" pitchFamily="18" charset="0"/>
                <a:cs typeface="Times New Roman" panose="02020603050405020304" pitchFamily="18" charset="0"/>
              </a:rPr>
              <a:t>Khi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âm</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phản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xạ</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truyền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tới</a:t>
            </a:r>
            <a:r>
              <a:rPr lang="en-US" sz="2400" i="1" dirty="0">
                <a:solidFill>
                  <a:srgbClr val="FF0000"/>
                </a:solidFill>
                <a:latin typeface="Times New Roman" panose="02020603050405020304" pitchFamily="18" charset="0"/>
                <a:cs typeface="Times New Roman" panose="02020603050405020304" pitchFamily="18" charset="0"/>
              </a:rPr>
              <a:t> tai ta </a:t>
            </a:r>
            <a:r>
              <a:rPr lang="en-US" sz="2400" i="1" dirty="0" err="1">
                <a:solidFill>
                  <a:srgbClr val="FF0000"/>
                </a:solidFill>
                <a:latin typeface="Times New Roman" panose="02020603050405020304" pitchFamily="18" charset="0"/>
                <a:cs typeface="Times New Roman" panose="02020603050405020304" pitchFamily="18" charset="0"/>
              </a:rPr>
              <a:t>chậm</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hơn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âm</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truyền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trực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tiếp</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đến</a:t>
            </a:r>
            <a:r>
              <a:rPr lang="en-US" sz="2400" i="1" dirty="0">
                <a:solidFill>
                  <a:srgbClr val="FF0000"/>
                </a:solidFill>
                <a:latin typeface="Times New Roman" panose="02020603050405020304" pitchFamily="18" charset="0"/>
                <a:cs typeface="Times New Roman" panose="02020603050405020304" pitchFamily="18" charset="0"/>
              </a:rPr>
              <a:t> tai ta </a:t>
            </a:r>
            <a:r>
              <a:rPr lang="en-US" sz="2400" i="1" dirty="0" err="1">
                <a:solidFill>
                  <a:srgbClr val="FF0000"/>
                </a:solidFill>
                <a:latin typeface="Times New Roman" panose="02020603050405020304" pitchFamily="18" charset="0"/>
                <a:cs typeface="Times New Roman" panose="02020603050405020304" pitchFamily="18" charset="0"/>
              </a:rPr>
              <a:t>một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khoảng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thời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gian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lớn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hơn</a:t>
            </a:r>
            <a:r>
              <a:rPr lang="en-US" sz="2400" i="1" dirty="0">
                <a:solidFill>
                  <a:srgbClr val="FF0000"/>
                </a:solidFill>
                <a:latin typeface="Times New Roman" panose="02020603050405020304" pitchFamily="18" charset="0"/>
                <a:cs typeface="Times New Roman" panose="02020603050405020304" pitchFamily="18" charset="0"/>
              </a:rPr>
              <a:t> 1/15 </a:t>
            </a:r>
            <a:r>
              <a:rPr lang="en-US" sz="2400" i="1" dirty="0" err="1">
                <a:solidFill>
                  <a:srgbClr val="FF0000"/>
                </a:solidFill>
                <a:latin typeface="Times New Roman" panose="02020603050405020304" pitchFamily="18" charset="0"/>
                <a:cs typeface="Times New Roman" panose="02020603050405020304" pitchFamily="18" charset="0"/>
              </a:rPr>
              <a:t>giây</a:t>
            </a:r>
            <a:endPar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24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latin typeface="Times New Roman" panose="02020603050405020304" pitchFamily="18" charset="0"/>
                <a:ea typeface="Calibri" panose="020F0502020204030204" pitchFamily="34" charset="0"/>
                <a:cs typeface="Times New Roman" panose="02020603050405020304" pitchFamily="18" charset="0"/>
              </a:rPr>
              <a:t> 3:</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pháp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chống</a:t>
            </a:r>
            <a:r>
              <a:rPr lang="en-US" sz="2400" dirty="0">
                <a:latin typeface="Times New Roman" panose="02020603050405020304" pitchFamily="18" charset="0"/>
                <a:ea typeface="Calibri" panose="020F0502020204030204" pitchFamily="34" charset="0"/>
                <a:cs typeface="Times New Roman" panose="02020603050405020304" pitchFamily="18" charset="0"/>
              </a:rPr>
              <a:t> ô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nhiễm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tiếng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ồn</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50000"/>
              </a:lnSpc>
            </a:pPr>
            <a:r>
              <a:rPr lang="en-US" sz="2400" i="1" dirty="0" err="1">
                <a:solidFill>
                  <a:srgbClr val="FF0000"/>
                </a:solidFill>
                <a:latin typeface="Times New Roman" panose="02020603050405020304" pitchFamily="18" charset="0"/>
                <a:cs typeface="Times New Roman" panose="02020603050405020304" pitchFamily="18" charset="0"/>
              </a:rPr>
              <a:t>Các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biện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pháp</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để</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giảm</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tiếng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ồn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ảnh</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hưởng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tới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sức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khỏe</a:t>
            </a:r>
            <a:r>
              <a:rPr lang="en-US" sz="2400" i="1" dirty="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a:p>
            <a:pPr>
              <a:lnSpc>
                <a:spcPct val="150000"/>
              </a:lnSpc>
            </a:pP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Hạn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chế</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nguồn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gây</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ra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tiếng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ồn</a:t>
            </a:r>
            <a:endParaRPr lang="en-US" sz="2400" dirty="0">
              <a:solidFill>
                <a:srgbClr val="FF0000"/>
              </a:solidFill>
              <a:latin typeface="Times New Roman" panose="02020603050405020304" pitchFamily="18" charset="0"/>
              <a:cs typeface="Times New Roman" panose="02020603050405020304" pitchFamily="18" charset="0"/>
            </a:endParaRPr>
          </a:p>
          <a:p>
            <a:pPr>
              <a:lnSpc>
                <a:spcPct val="150000"/>
              </a:lnSpc>
            </a:pP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Phân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tán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tiếng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ồn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trên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đường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truyền</a:t>
            </a:r>
            <a:r>
              <a:rPr lang="en-US" sz="2400" i="1" dirty="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a:p>
            <a:pPr>
              <a:lnSpc>
                <a:spcPct val="150000"/>
              </a:lnSpc>
            </a:pP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Ngăn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cản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bớt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sự</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lan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truyền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của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tiếng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ồn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đến</a:t>
            </a:r>
            <a:r>
              <a:rPr lang="en-US" sz="2400" i="1" dirty="0">
                <a:solidFill>
                  <a:srgbClr val="FF0000"/>
                </a:solidFill>
                <a:latin typeface="Times New Roman" panose="02020603050405020304" pitchFamily="18" charset="0"/>
                <a:cs typeface="Times New Roman" panose="02020603050405020304" pitchFamily="18" charset="0"/>
              </a:rPr>
              <a:t> tai.</a:t>
            </a:r>
            <a:endParaRPr lang="en-US" sz="2400" dirty="0">
              <a:solidFill>
                <a:srgbClr val="FF0000"/>
              </a:solidFill>
              <a:latin typeface="Times New Roman" panose="02020603050405020304" pitchFamily="18" charset="0"/>
              <a:cs typeface="Times New Roman" panose="02020603050405020304" pitchFamily="18" charset="0"/>
            </a:endParaRPr>
          </a:p>
          <a:p>
            <a:pPr algn="just">
              <a:lnSpc>
                <a:spcPct val="115000"/>
              </a:lnSpc>
            </a:pP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itle 3">
            <a:extLst>
              <a:ext uri="{FF2B5EF4-FFF2-40B4-BE49-F238E27FC236}">
                <a16:creationId xmlns:a16="http://schemas.microsoft.com/office/drawing/2014/main" id="{1DECA560-0A19-E037-3CEC-CA7D3DA9D9AB}"/>
              </a:ext>
            </a:extLst>
          </p:cNvPr>
          <p:cNvSpPr txBox="1">
            <a:spLocks/>
          </p:cNvSpPr>
          <p:nvPr/>
        </p:nvSpPr>
        <p:spPr>
          <a:xfrm>
            <a:off x="3082834" y="219891"/>
            <a:ext cx="6518366" cy="5842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lvl1pPr algn="ctr" rtl="0" eaLnBrk="0" fontAlgn="base" hangingPunct="0">
              <a:spcBef>
                <a:spcPct val="0"/>
              </a:spcBef>
              <a:spcAft>
                <a:spcPct val="0"/>
              </a:spcAft>
              <a:defRPr sz="4400" kern="12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pPr>
              <a:defRPr/>
            </a:pPr>
            <a:r>
              <a:rPr lang="en-US" sz="3200" b="1" dirty="0">
                <a:solidFill>
                  <a:srgbClr val="FF0000"/>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130285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barn(inVertical)">
                                      <p:cBhvr>
                                        <p:cTn id="35" dur="500"/>
                                        <p:tgtEl>
                                          <p:spTgt spid="2">
                                            <p:txEl>
                                              <p:pRg st="6" end="6"/>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2">
                                            <p:txEl>
                                              <p:pRg st="7" end="7"/>
                                            </p:txEl>
                                          </p:spTgt>
                                        </p:tgtEl>
                                        <p:attrNameLst>
                                          <p:attrName>style.visibility</p:attrName>
                                        </p:attrNameLst>
                                      </p:cBhvr>
                                      <p:to>
                                        <p:strVal val="visible"/>
                                      </p:to>
                                    </p:set>
                                    <p:animEffect transition="in" filter="barn(inVertical)">
                                      <p:cBhvr>
                                        <p:cTn id="38" dur="500"/>
                                        <p:tgtEl>
                                          <p:spTgt spid="2">
                                            <p:txEl>
                                              <p:pRg st="7" end="7"/>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2">
                                            <p:txEl>
                                              <p:pRg st="8" end="8"/>
                                            </p:txEl>
                                          </p:spTgt>
                                        </p:tgtEl>
                                        <p:attrNameLst>
                                          <p:attrName>style.visibility</p:attrName>
                                        </p:attrNameLst>
                                      </p:cBhvr>
                                      <p:to>
                                        <p:strVal val="visible"/>
                                      </p:to>
                                    </p:set>
                                    <p:animEffect transition="in" filter="barn(inVertical)">
                                      <p:cBhvr>
                                        <p:cTn id="41"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0" y="243446"/>
            <a:ext cx="8763000" cy="5588774"/>
          </a:xfrm>
          <a:prstGeom prst="rect">
            <a:avLst/>
          </a:prstGeom>
        </p:spPr>
        <p:txBody>
          <a:bodyPr wrap="square">
            <a:spAutoFit/>
          </a:bodyPr>
          <a:lstStyle/>
          <a:p>
            <a:pPr algn="just">
              <a:lnSpc>
                <a:spcPct val="115000"/>
              </a:lnSpc>
              <a:spcAft>
                <a:spcPts val="500"/>
              </a:spcAft>
            </a:pP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4:</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Trong</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những</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trường</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hợp</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dưới</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đây</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hiện</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tượng</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nào</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ứng</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dụng</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phản</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xạ</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âm</a:t>
            </a:r>
            <a:r>
              <a:rPr lang="en-US" sz="2400" dirty="0">
                <a:latin typeface="Times New Roman" panose="02020603050405020304" pitchFamily="18" charset="0"/>
                <a:ea typeface="Segoe UI" panose="020B0502040204020203" pitchFamily="34" charset="0"/>
                <a:cs typeface="Times New Roman" panose="02020603050405020304" pitchFamily="18" charset="0"/>
              </a:rPr>
              <a:t>?</a:t>
            </a:r>
          </a:p>
          <a:p>
            <a:pPr marL="215900" algn="just">
              <a:lnSpc>
                <a:spcPct val="115000"/>
              </a:lnSpc>
              <a:spcAft>
                <a:spcPts val="500"/>
              </a:spcAft>
              <a:tabLst>
                <a:tab pos="446405" algn="l"/>
              </a:tabLst>
            </a:pPr>
            <a:r>
              <a:rPr lang="en-US" sz="2400" dirty="0">
                <a:latin typeface="Times New Roman" panose="02020603050405020304" pitchFamily="18" charset="0"/>
                <a:ea typeface="Segoe UI" panose="020B0502040204020203" pitchFamily="34" charset="0"/>
                <a:cs typeface="Times New Roman" panose="02020603050405020304" pitchFamily="18" charset="0"/>
              </a:rPr>
              <a:t>A.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Xác</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định</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độ</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sâu</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của</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đáy</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biển</a:t>
            </a:r>
            <a:r>
              <a:rPr lang="en-US" sz="2400" dirty="0">
                <a:latin typeface="Times New Roman" panose="02020603050405020304" pitchFamily="18" charset="0"/>
                <a:ea typeface="Segoe UI" panose="020B0502040204020203" pitchFamily="34" charset="0"/>
                <a:cs typeface="Times New Roman" panose="02020603050405020304" pitchFamily="18" charset="0"/>
              </a:rPr>
              <a:t>.</a:t>
            </a:r>
          </a:p>
          <a:p>
            <a:pPr algn="just">
              <a:lnSpc>
                <a:spcPct val="115000"/>
              </a:lnSpc>
              <a:spcAft>
                <a:spcPts val="500"/>
              </a:spcAft>
              <a:tabLst>
                <a:tab pos="446405" algn="l"/>
              </a:tabLst>
            </a:pPr>
            <a:r>
              <a:rPr lang="en-US" sz="2400" dirty="0">
                <a:latin typeface="Times New Roman" panose="02020603050405020304" pitchFamily="18" charset="0"/>
                <a:ea typeface="Segoe UI" panose="020B0502040204020203" pitchFamily="34" charset="0"/>
                <a:cs typeface="Times New Roman" panose="02020603050405020304" pitchFamily="18" charset="0"/>
              </a:rPr>
              <a:t>  B.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Nói</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chuyện</a:t>
            </a:r>
            <a:r>
              <a:rPr lang="en-US" sz="2400" dirty="0">
                <a:latin typeface="Times New Roman" panose="02020603050405020304" pitchFamily="18" charset="0"/>
                <a:ea typeface="Segoe UI" panose="020B0502040204020203" pitchFamily="34" charset="0"/>
                <a:cs typeface="Times New Roman" panose="02020603050405020304" pitchFamily="18" charset="0"/>
              </a:rPr>
              <a:t> qua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điện</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thoại</a:t>
            </a:r>
            <a:r>
              <a:rPr lang="en-US" sz="2400" dirty="0">
                <a:latin typeface="Times New Roman" panose="02020603050405020304" pitchFamily="18" charset="0"/>
                <a:ea typeface="Segoe UI" panose="020B0502040204020203" pitchFamily="34" charset="0"/>
                <a:cs typeface="Times New Roman" panose="02020603050405020304" pitchFamily="18" charset="0"/>
              </a:rPr>
              <a:t>.</a:t>
            </a:r>
          </a:p>
          <a:p>
            <a:pPr indent="215900" algn="just">
              <a:lnSpc>
                <a:spcPct val="115000"/>
              </a:lnSpc>
              <a:spcAft>
                <a:spcPts val="500"/>
              </a:spcAft>
            </a:pPr>
            <a:r>
              <a:rPr lang="en-US" sz="2400" dirty="0">
                <a:latin typeface="Times New Roman" panose="02020603050405020304" pitchFamily="18" charset="0"/>
                <a:ea typeface="Segoe UI" panose="020B0502040204020203" pitchFamily="34" charset="0"/>
                <a:cs typeface="Times New Roman" panose="02020603050405020304" pitchFamily="18" charset="0"/>
              </a:rPr>
              <a:t>C.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Nói</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trong</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phòng</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thu</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âm</a:t>
            </a:r>
            <a:r>
              <a:rPr lang="en-US" sz="2400" dirty="0">
                <a:latin typeface="Times New Roman" panose="02020603050405020304" pitchFamily="18" charset="0"/>
                <a:ea typeface="Segoe UI" panose="020B0502040204020203" pitchFamily="34" charset="0"/>
                <a:cs typeface="Times New Roman" panose="02020603050405020304" pitchFamily="18" charset="0"/>
              </a:rPr>
              <a:t> qua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hệ</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thống</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loa</a:t>
            </a:r>
            <a:r>
              <a:rPr lang="en-US" sz="2400" dirty="0">
                <a:latin typeface="Times New Roman" panose="02020603050405020304" pitchFamily="18" charset="0"/>
                <a:ea typeface="Segoe UI" panose="020B0502040204020203" pitchFamily="34" charset="0"/>
                <a:cs typeface="Times New Roman" panose="02020603050405020304" pitchFamily="18" charset="0"/>
              </a:rPr>
              <a:t>.</a:t>
            </a:r>
          </a:p>
          <a:p>
            <a:pPr indent="215900" algn="just">
              <a:lnSpc>
                <a:spcPct val="115000"/>
              </a:lnSpc>
            </a:pPr>
            <a:r>
              <a:rPr lang="en-US" sz="2400" dirty="0">
                <a:latin typeface="Times New Roman" panose="02020603050405020304" pitchFamily="18" charset="0"/>
                <a:ea typeface="Segoe UI" panose="020B0502040204020203" pitchFamily="34" charset="0"/>
                <a:cs typeface="Times New Roman" panose="02020603050405020304" pitchFamily="18" charset="0"/>
              </a:rPr>
              <a:t>D.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Nói</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trong</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hội</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trường</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thông</a:t>
            </a:r>
            <a:r>
              <a:rPr lang="en-US" sz="2400" dirty="0">
                <a:latin typeface="Times New Roman" panose="02020603050405020304" pitchFamily="18" charset="0"/>
                <a:ea typeface="Segoe UI" panose="020B0502040204020203" pitchFamily="34" charset="0"/>
                <a:cs typeface="Times New Roman" panose="02020603050405020304" pitchFamily="18" charset="0"/>
              </a:rPr>
              <a:t> qua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hệ</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thống</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loa</a:t>
            </a:r>
            <a:r>
              <a:rPr lang="en-US" sz="2400" dirty="0">
                <a:latin typeface="Times New Roman" panose="02020603050405020304" pitchFamily="18" charset="0"/>
                <a:ea typeface="Segoe UI" panose="020B0502040204020203" pitchFamily="34" charset="0"/>
                <a:cs typeface="Times New Roman" panose="02020603050405020304" pitchFamily="18" charset="0"/>
              </a:rPr>
              <a:t>.</a:t>
            </a:r>
          </a:p>
          <a:p>
            <a:pPr>
              <a:lnSpc>
                <a:spcPct val="115000"/>
              </a:lnSpc>
              <a:tabLst>
                <a:tab pos="413385" algn="l"/>
              </a:tabLst>
            </a:pP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5:</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Âm</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phản</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xạ</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có</a:t>
            </a:r>
            <a:r>
              <a:rPr lang="en-US" sz="2400" dirty="0">
                <a:latin typeface="Times New Roman" panose="02020603050405020304" pitchFamily="18" charset="0"/>
                <a:ea typeface="Segoe UI" panose="020B0502040204020203" pitchFamily="34" charset="0"/>
                <a:cs typeface="Times New Roman" panose="02020603050405020304" pitchFamily="18" charset="0"/>
              </a:rPr>
              <a:t>:</a:t>
            </a:r>
          </a:p>
          <a:p>
            <a:pPr marL="215900" algn="just">
              <a:lnSpc>
                <a:spcPct val="115000"/>
              </a:lnSpc>
              <a:tabLst>
                <a:tab pos="446405" algn="l"/>
              </a:tabLst>
            </a:pPr>
            <a:r>
              <a:rPr lang="en-US" sz="2400" dirty="0">
                <a:latin typeface="Times New Roman" panose="02020603050405020304" pitchFamily="18" charset="0"/>
                <a:ea typeface="Segoe UI" panose="020B0502040204020203" pitchFamily="34" charset="0"/>
                <a:cs typeface="Times New Roman" panose="02020603050405020304" pitchFamily="18" charset="0"/>
              </a:rPr>
              <a:t>A.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độ</a:t>
            </a:r>
            <a:r>
              <a:rPr lang="en-US" sz="2400" dirty="0">
                <a:latin typeface="Times New Roman" panose="02020603050405020304" pitchFamily="18" charset="0"/>
                <a:ea typeface="Segoe UI" panose="020B0502040204020203" pitchFamily="34" charset="0"/>
                <a:cs typeface="Times New Roman" panose="02020603050405020304" pitchFamily="18" charset="0"/>
              </a:rPr>
              <a:t> to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nhỏ</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hơn</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âm</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tới</a:t>
            </a:r>
            <a:r>
              <a:rPr lang="en-US" sz="2400" dirty="0">
                <a:latin typeface="Times New Roman" panose="02020603050405020304" pitchFamily="18" charset="0"/>
                <a:ea typeface="Segoe UI" panose="020B0502040204020203" pitchFamily="34" charset="0"/>
                <a:cs typeface="Times New Roman" panose="02020603050405020304" pitchFamily="18" charset="0"/>
              </a:rPr>
              <a:t>.</a:t>
            </a:r>
          </a:p>
          <a:p>
            <a:pPr marL="215900" indent="12700">
              <a:lnSpc>
                <a:spcPct val="139000"/>
              </a:lnSpc>
            </a:pPr>
            <a:r>
              <a:rPr lang="en-US" sz="2400" dirty="0">
                <a:latin typeface="Times New Roman" panose="02020603050405020304" pitchFamily="18" charset="0"/>
                <a:ea typeface="Segoe UI" panose="020B0502040204020203" pitchFamily="34" charset="0"/>
                <a:cs typeface="Times New Roman" panose="02020603050405020304" pitchFamily="18" charset="0"/>
              </a:rPr>
              <a:t>B.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độ</a:t>
            </a:r>
            <a:r>
              <a:rPr lang="en-US" sz="2400" dirty="0">
                <a:latin typeface="Times New Roman" panose="02020603050405020304" pitchFamily="18" charset="0"/>
                <a:ea typeface="Segoe UI" panose="020B0502040204020203" pitchFamily="34" charset="0"/>
                <a:cs typeface="Times New Roman" panose="02020603050405020304" pitchFamily="18" charset="0"/>
              </a:rPr>
              <a:t> to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bằng</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âm</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tới</a:t>
            </a:r>
            <a:r>
              <a:rPr lang="en-US" sz="2400" dirty="0">
                <a:latin typeface="Times New Roman" panose="02020603050405020304" pitchFamily="18" charset="0"/>
                <a:ea typeface="Segoe UI" panose="020B0502040204020203" pitchFamily="34" charset="0"/>
                <a:cs typeface="Times New Roman" panose="02020603050405020304" pitchFamily="18" charset="0"/>
              </a:rPr>
              <a:t>.</a:t>
            </a:r>
            <a:br>
              <a:rPr lang="en-US" sz="2400" dirty="0">
                <a:latin typeface="Times New Roman" panose="02020603050405020304" pitchFamily="18" charset="0"/>
                <a:ea typeface="Segoe UI" panose="020B0502040204020203" pitchFamily="34" charset="0"/>
                <a:cs typeface="Times New Roman" panose="02020603050405020304" pitchFamily="18" charset="0"/>
              </a:rPr>
            </a:br>
            <a:r>
              <a:rPr lang="en-US" sz="2400" dirty="0">
                <a:latin typeface="Times New Roman" panose="02020603050405020304" pitchFamily="18" charset="0"/>
                <a:ea typeface="Segoe UI" panose="020B0502040204020203" pitchFamily="34" charset="0"/>
                <a:cs typeface="Times New Roman" panose="02020603050405020304" pitchFamily="18" charset="0"/>
              </a:rPr>
              <a:t>C.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độ</a:t>
            </a:r>
            <a:r>
              <a:rPr lang="en-US" sz="2400" dirty="0">
                <a:latin typeface="Times New Roman" panose="02020603050405020304" pitchFamily="18" charset="0"/>
                <a:ea typeface="Segoe UI" panose="020B0502040204020203" pitchFamily="34" charset="0"/>
                <a:cs typeface="Times New Roman" panose="02020603050405020304" pitchFamily="18" charset="0"/>
              </a:rPr>
              <a:t> to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lớn</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hơn</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âm</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tới</a:t>
            </a:r>
            <a:r>
              <a:rPr lang="en-US" sz="2400" dirty="0">
                <a:latin typeface="Times New Roman" panose="02020603050405020304" pitchFamily="18" charset="0"/>
                <a:ea typeface="Segoe UI" panose="020B0502040204020203" pitchFamily="34" charset="0"/>
                <a:cs typeface="Times New Roman" panose="02020603050405020304" pitchFamily="18" charset="0"/>
              </a:rPr>
              <a:t>.</a:t>
            </a:r>
          </a:p>
          <a:p>
            <a:pPr indent="215900" algn="just">
              <a:lnSpc>
                <a:spcPct val="115000"/>
              </a:lnSpc>
            </a:pPr>
            <a:r>
              <a:rPr lang="en-US" sz="2400" dirty="0">
                <a:latin typeface="Times New Roman" panose="02020603050405020304" pitchFamily="18" charset="0"/>
                <a:ea typeface="Segoe UI" panose="020B0502040204020203" pitchFamily="34" charset="0"/>
                <a:cs typeface="Times New Roman" panose="02020603050405020304" pitchFamily="18" charset="0"/>
              </a:rPr>
              <a:t>D.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độ</a:t>
            </a:r>
            <a:r>
              <a:rPr lang="en-US" sz="2400" dirty="0">
                <a:latin typeface="Times New Roman" panose="02020603050405020304" pitchFamily="18" charset="0"/>
                <a:ea typeface="Segoe UI" panose="020B0502040204020203" pitchFamily="34" charset="0"/>
                <a:cs typeface="Times New Roman" panose="02020603050405020304" pitchFamily="18" charset="0"/>
              </a:rPr>
              <a:t> to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bằng</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hoặc</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nhỏ</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hơn</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âm</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tới</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tuỳ</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thuộc</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vào</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môi</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trường</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truyền</a:t>
            </a: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latin typeface="Times New Roman" panose="02020603050405020304" pitchFamily="18" charset="0"/>
                <a:ea typeface="Segoe UI" panose="020B0502040204020203" pitchFamily="34" charset="0"/>
                <a:cs typeface="Times New Roman" panose="02020603050405020304" pitchFamily="18" charset="0"/>
              </a:rPr>
              <a:t>âm</a:t>
            </a:r>
            <a:r>
              <a:rPr lang="en-US" sz="2400" dirty="0">
                <a:latin typeface="Times New Roman" panose="02020603050405020304" pitchFamily="18" charset="0"/>
                <a:ea typeface="Segoe UI" panose="020B0502040204020203" pitchFamily="34" charset="0"/>
                <a:cs typeface="Times New Roman" panose="02020603050405020304" pitchFamily="18" charset="0"/>
              </a:rPr>
              <a:t>.</a:t>
            </a:r>
          </a:p>
        </p:txBody>
      </p:sp>
      <p:sp>
        <p:nvSpPr>
          <p:cNvPr id="3" name="Oval 2"/>
          <p:cNvSpPr/>
          <p:nvPr/>
        </p:nvSpPr>
        <p:spPr>
          <a:xfrm>
            <a:off x="1828800" y="1248772"/>
            <a:ext cx="470263" cy="4102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Oval 3"/>
          <p:cNvSpPr/>
          <p:nvPr/>
        </p:nvSpPr>
        <p:spPr>
          <a:xfrm>
            <a:off x="1828800" y="3533329"/>
            <a:ext cx="470263" cy="4245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79930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2600" y="990600"/>
            <a:ext cx="8839200" cy="3040832"/>
          </a:xfrm>
          <a:prstGeom prst="rect">
            <a:avLst/>
          </a:prstGeom>
        </p:spPr>
        <p:txBody>
          <a:bodyPr wrap="square">
            <a:spAutoFit/>
          </a:bodyPr>
          <a:lstStyle/>
          <a:p>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ca </a:t>
            </a:r>
            <a:r>
              <a:rPr lang="en-US" sz="2400" dirty="0" err="1">
                <a:latin typeface="Times New Roman" panose="02020603050405020304" pitchFamily="18" charset="0"/>
                <a:cs typeface="Times New Roman" panose="02020603050405020304" pitchFamily="18" charset="0"/>
              </a:rPr>
              <a:t>sĩ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hát</a:t>
            </a:r>
            <a:r>
              <a:rPr lang="en-US" sz="2400" dirty="0">
                <a:latin typeface="Times New Roman" panose="02020603050405020304" pitchFamily="18" charset="0"/>
                <a:cs typeface="Times New Roman" panose="02020603050405020304" pitchFamily="18" charset="0"/>
              </a:rPr>
              <a:t>?</a:t>
            </a:r>
          </a:p>
          <a:p>
            <a:pPr algn="just">
              <a:lnSpc>
                <a:spcPct val="115000"/>
              </a:lnSpc>
            </a:pPr>
            <a:endParaRPr lang="en-US" sz="3200" i="1" dirty="0">
              <a:solidFill>
                <a:srgbClr val="FF0000"/>
              </a:solidFill>
              <a:latin typeface="Times New Roman" panose="02020603050405020304" pitchFamily="18" charset="0"/>
              <a:cs typeface="Times New Roman" panose="02020603050405020304" pitchFamily="18" charset="0"/>
            </a:endParaRPr>
          </a:p>
          <a:p>
            <a:pPr algn="just">
              <a:lnSpc>
                <a:spcPct val="115000"/>
              </a:lnSpc>
            </a:pP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ca </a:t>
            </a:r>
            <a:r>
              <a:rPr lang="en-US" sz="2400" dirty="0" err="1">
                <a:latin typeface="Times New Roman" panose="02020603050405020304" pitchFamily="18" charset="0"/>
                <a:cs typeface="Times New Roman" panose="02020603050405020304" pitchFamily="18" charset="0"/>
              </a:rPr>
              <a:t>sĩ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vang</a:t>
            </a:r>
            <a:r>
              <a:rPr lang="en-US" sz="2400" dirty="0">
                <a:latin typeface="Times New Roman" panose="02020603050405020304" pitchFamily="18" charset="0"/>
                <a:cs typeface="Times New Roman" panose="02020603050405020304" pitchFamily="18" charset="0"/>
              </a:rPr>
              <a:t> =&gt; </a:t>
            </a:r>
            <a:r>
              <a:rPr lang="en-US" sz="2400" dirty="0" err="1">
                <a:latin typeface="Times New Roman" panose="02020603050405020304" pitchFamily="18" charset="0"/>
                <a:cs typeface="Times New Roman" panose="02020603050405020304" pitchFamily="18" charset="0"/>
              </a:rPr>
              <a:t>thu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nghe</a:t>
            </a:r>
            <a:r>
              <a:rPr lang="en-US"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itle 3">
            <a:extLst>
              <a:ext uri="{FF2B5EF4-FFF2-40B4-BE49-F238E27FC236}">
                <a16:creationId xmlns:a16="http://schemas.microsoft.com/office/drawing/2014/main" id="{1DECA560-0A19-E037-3CEC-CA7D3DA9D9AB}"/>
              </a:ext>
            </a:extLst>
          </p:cNvPr>
          <p:cNvSpPr txBox="1">
            <a:spLocks/>
          </p:cNvSpPr>
          <p:nvPr/>
        </p:nvSpPr>
        <p:spPr>
          <a:xfrm>
            <a:off x="3082834" y="76200"/>
            <a:ext cx="6518366" cy="5842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lvl1pPr algn="ctr" rtl="0" eaLnBrk="0" fontAlgn="base" hangingPunct="0">
              <a:spcBef>
                <a:spcPct val="0"/>
              </a:spcBef>
              <a:spcAft>
                <a:spcPct val="0"/>
              </a:spcAft>
              <a:defRPr sz="4400" kern="12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pPr>
              <a:defRPr/>
            </a:pPr>
            <a:r>
              <a:rPr lang="en-US" sz="3200" b="1">
                <a:solidFill>
                  <a:srgbClr val="FF0000"/>
                </a:solidFill>
                <a:latin typeface="Times New Roman" panose="02020603050405020304" pitchFamily="18" charset="0"/>
                <a:cs typeface="Times New Roman" panose="02020603050405020304" pitchFamily="18" charset="0"/>
              </a:rPr>
              <a:t>VẬN DỤNG</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462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399" y="1252211"/>
            <a:ext cx="10855235" cy="4105739"/>
          </a:xfrm>
          <a:prstGeom prst="rect">
            <a:avLst/>
          </a:prstGeom>
        </p:spPr>
        <p:txBody>
          <a:bodyPr wrap="square">
            <a:spAutoFit/>
          </a:bodyPr>
          <a:lstStyle/>
          <a:p>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2.Hãy </a:t>
            </a:r>
            <a:r>
              <a:rPr lang="en-US" sz="3200" dirty="0" err="1">
                <a:latin typeface="Times New Roman" panose="02020603050405020304" pitchFamily="18" charset="0"/>
                <a:cs typeface="Times New Roman" panose="02020603050405020304" pitchFamily="18" charset="0"/>
              </a:rPr>
              <a:t>chỉ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gây</a:t>
            </a:r>
            <a:r>
              <a:rPr lang="en-US" sz="3200" dirty="0">
                <a:latin typeface="Times New Roman" panose="02020603050405020304" pitchFamily="18" charset="0"/>
                <a:cs typeface="Times New Roman" panose="02020603050405020304" pitchFamily="18" charset="0"/>
              </a:rPr>
              <a:t> ô </a:t>
            </a:r>
            <a:r>
              <a:rPr lang="en-US" sz="3200" dirty="0" err="1">
                <a:latin typeface="Times New Roman" panose="02020603050405020304" pitchFamily="18" charset="0"/>
                <a:cs typeface="Times New Roman" panose="02020603050405020304" pitchFamily="18" charset="0"/>
              </a:rPr>
              <a:t>nhiễm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ồn</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nơi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ô </a:t>
            </a:r>
            <a:r>
              <a:rPr lang="en-US" sz="3200" dirty="0" err="1">
                <a:latin typeface="Times New Roman" panose="02020603050405020304" pitchFamily="18" charset="0"/>
                <a:cs typeface="Times New Roman" panose="02020603050405020304" pitchFamily="18" charset="0"/>
              </a:rPr>
              <a:t>nhiễm</a:t>
            </a:r>
            <a:br>
              <a:rPr lang="en-US" sz="3200" dirty="0">
                <a:latin typeface="Times New Roman" panose="02020603050405020304" pitchFamily="18" charset="0"/>
                <a:cs typeface="Times New Roman" panose="02020603050405020304" pitchFamily="18" charset="0"/>
              </a:rPr>
            </a:br>
            <a:r>
              <a:rPr lang="en-US" sz="3200" dirty="0" err="1">
                <a:latin typeface="Times New Roman" panose="02020603050405020304" pitchFamily="18" charset="0"/>
                <a:cs typeface="Times New Roman" panose="02020603050405020304" pitchFamily="18" charset="0"/>
              </a:rPr>
              <a:t>tiếng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ồn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a:t>
            </a:r>
          </a:p>
          <a:p>
            <a:pPr algn="just">
              <a:lnSpc>
                <a:spcPct val="115000"/>
              </a:lnSpc>
            </a:pPr>
            <a:endParaRPr lang="en-US" sz="3200" i="1" dirty="0">
              <a:solidFill>
                <a:srgbClr val="FF0000"/>
              </a:solidFill>
              <a:latin typeface="Times New Roman" panose="02020603050405020304" pitchFamily="18" charset="0"/>
              <a:cs typeface="Times New Roman" panose="02020603050405020304" pitchFamily="18" charset="0"/>
            </a:endParaRPr>
          </a:p>
          <a:p>
            <a:r>
              <a:rPr lang="en-US" sz="3200" i="1" dirty="0" err="1">
                <a:latin typeface="Times New Roman" panose="02020603050405020304" pitchFamily="18" charset="0"/>
                <a:cs typeface="Times New Roman" panose="02020603050405020304" pitchFamily="18" charset="0"/>
              </a:rPr>
              <a:t>Gần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nơi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em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sống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chợ</a:t>
            </a:r>
            <a:r>
              <a:rPr lang="en-US" sz="3200" i="1" dirty="0">
                <a:latin typeface="Times New Roman" panose="02020603050405020304" pitchFamily="18" charset="0"/>
                <a:cs typeface="Times New Roman" panose="02020603050405020304" pitchFamily="18" charset="0"/>
              </a:rPr>
              <a:t>. </a:t>
            </a:r>
          </a:p>
          <a:p>
            <a:r>
              <a:rPr lang="en-US" sz="3200" i="1" dirty="0" err="1">
                <a:latin typeface="Times New Roman" panose="02020603050405020304" pitchFamily="18" charset="0"/>
                <a:cs typeface="Times New Roman" panose="02020603050405020304" pitchFamily="18" charset="0"/>
              </a:rPr>
              <a:t>Biện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pháp</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xây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rào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chắn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quanh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trồng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cây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quanh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để</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làm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giảm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tiếng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ồn</a:t>
            </a:r>
            <a:endParaRPr lang="en-US" sz="3200" dirty="0">
              <a:latin typeface="Times New Roman" panose="02020603050405020304" pitchFamily="18" charset="0"/>
              <a:cs typeface="Times New Roman" panose="02020603050405020304" pitchFamily="18" charset="0"/>
            </a:endParaRPr>
          </a:p>
        </p:txBody>
      </p:sp>
      <p:sp>
        <p:nvSpPr>
          <p:cNvPr id="4" name="Title 3">
            <a:extLst>
              <a:ext uri="{FF2B5EF4-FFF2-40B4-BE49-F238E27FC236}">
                <a16:creationId xmlns:a16="http://schemas.microsoft.com/office/drawing/2014/main" id="{1DECA560-0A19-E037-3CEC-CA7D3DA9D9AB}"/>
              </a:ext>
            </a:extLst>
          </p:cNvPr>
          <p:cNvSpPr txBox="1">
            <a:spLocks/>
          </p:cNvSpPr>
          <p:nvPr/>
        </p:nvSpPr>
        <p:spPr>
          <a:xfrm>
            <a:off x="3082833" y="311331"/>
            <a:ext cx="6518366" cy="5842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lvl1pPr algn="ctr" rtl="0" eaLnBrk="0" fontAlgn="base" hangingPunct="0">
              <a:spcBef>
                <a:spcPct val="0"/>
              </a:spcBef>
              <a:spcAft>
                <a:spcPct val="0"/>
              </a:spcAft>
              <a:defRPr sz="4400" kern="12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pPr>
              <a:defRPr/>
            </a:pPr>
            <a:r>
              <a:rPr lang="en-US" sz="3200" b="1">
                <a:solidFill>
                  <a:srgbClr val="FF0000"/>
                </a:solidFill>
                <a:latin typeface="Times New Roman" panose="02020603050405020304" pitchFamily="18" charset="0"/>
                <a:cs typeface="Times New Roman" panose="02020603050405020304" pitchFamily="18" charset="0"/>
              </a:rPr>
              <a:t>VẬN DỤNG</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003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arn(inVertical)">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barn(inVertical)">
                                      <p:cBhvr>
                                        <p:cTn id="1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8400" y="1706940"/>
            <a:ext cx="6705600" cy="1569660"/>
          </a:xfrm>
          <a:prstGeom prst="rect">
            <a:avLst/>
          </a:prstGeom>
        </p:spPr>
        <p:txBody>
          <a:bodyPr wrap="square">
            <a:spAutoFit/>
          </a:bodyPr>
          <a:lstStyle/>
          <a:p>
            <a:pPr marL="457200" indent="-457200">
              <a:buFontTx/>
              <a:buChar char="-"/>
            </a:pP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p>
          <a:p>
            <a:pPr marL="457200" indent="-457200">
              <a:buFontTx/>
              <a:buChar char="-"/>
            </a:pP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ở SBT</a:t>
            </a:r>
          </a:p>
          <a:p>
            <a:pPr marL="457200" indent="-457200">
              <a:buFontTx/>
              <a:buChar char="-"/>
            </a:pPr>
            <a:r>
              <a:rPr lang="en-US" sz="3200" dirty="0" err="1">
                <a:latin typeface="Times New Roman" panose="02020603050405020304" pitchFamily="18" charset="0"/>
                <a:cs typeface="Times New Roman" panose="02020603050405020304" pitchFamily="18" charset="0"/>
              </a:rPr>
              <a:t>Xem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15</a:t>
            </a:r>
          </a:p>
        </p:txBody>
      </p:sp>
      <p:sp>
        <p:nvSpPr>
          <p:cNvPr id="4" name="Title 3">
            <a:extLst>
              <a:ext uri="{FF2B5EF4-FFF2-40B4-BE49-F238E27FC236}">
                <a16:creationId xmlns:a16="http://schemas.microsoft.com/office/drawing/2014/main" id="{1DECA560-0A19-E037-3CEC-CA7D3DA9D9AB}"/>
              </a:ext>
            </a:extLst>
          </p:cNvPr>
          <p:cNvSpPr txBox="1">
            <a:spLocks/>
          </p:cNvSpPr>
          <p:nvPr/>
        </p:nvSpPr>
        <p:spPr>
          <a:xfrm>
            <a:off x="3056708" y="833120"/>
            <a:ext cx="6518366" cy="5842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lvl1pPr algn="ctr" rtl="0" eaLnBrk="0" fontAlgn="base" hangingPunct="0">
              <a:spcBef>
                <a:spcPct val="0"/>
              </a:spcBef>
              <a:spcAft>
                <a:spcPct val="0"/>
              </a:spcAft>
              <a:defRPr sz="4400" kern="12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pPr>
              <a:defRPr/>
            </a:pPr>
            <a:r>
              <a:rPr lang="en-US" sz="3200" b="1">
                <a:solidFill>
                  <a:srgbClr val="FF0000"/>
                </a:solidFill>
                <a:latin typeface="Times New Roman" panose="02020603050405020304" pitchFamily="18" charset="0"/>
                <a:cs typeface="Times New Roman" panose="02020603050405020304" pitchFamily="18" charset="0"/>
              </a:rPr>
              <a:t>HƯỚNG DẪN VỀ NHÀ</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51004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BACE5C2-59FC-B68E-8485-76B35A26A153}"/>
              </a:ext>
            </a:extLst>
          </p:cNvPr>
          <p:cNvGrpSpPr>
            <a:grpSpLocks/>
          </p:cNvGrpSpPr>
          <p:nvPr/>
        </p:nvGrpSpPr>
        <p:grpSpPr bwMode="auto">
          <a:xfrm>
            <a:off x="4419600" y="338138"/>
            <a:ext cx="2414588" cy="1895612"/>
            <a:chOff x="2895600" y="838200"/>
            <a:chExt cx="2414853" cy="1538287"/>
          </a:xfrm>
        </p:grpSpPr>
        <p:pic>
          <p:nvPicPr>
            <p:cNvPr id="26640" name="Picture 16" descr="C:\Users\admin\Desktop\ô nhiễm tiếng ồn\suỵt.jpg">
              <a:extLst>
                <a:ext uri="{FF2B5EF4-FFF2-40B4-BE49-F238E27FC236}">
                  <a16:creationId xmlns:a16="http://schemas.microsoft.com/office/drawing/2014/main" id="{479C18A7-52BA-11E1-9866-B56540868C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838200"/>
              <a:ext cx="2414853"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1" name="TextBox 2">
              <a:extLst>
                <a:ext uri="{FF2B5EF4-FFF2-40B4-BE49-F238E27FC236}">
                  <a16:creationId xmlns:a16="http://schemas.microsoft.com/office/drawing/2014/main" id="{EDDA9C89-9745-7A39-8EE9-E16EEB257135}"/>
                </a:ext>
              </a:extLst>
            </p:cNvPr>
            <p:cNvSpPr txBox="1">
              <a:spLocks noChangeArrowheads="1"/>
            </p:cNvSpPr>
            <p:nvPr/>
          </p:nvSpPr>
          <p:spPr bwMode="auto">
            <a:xfrm>
              <a:off x="2993230" y="990600"/>
              <a:ext cx="221959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b="1" dirty="0">
                  <a:solidFill>
                    <a:schemeClr val="bg1"/>
                  </a:solidFill>
                  <a:latin typeface="Times New Roman" panose="02020603050405020304" pitchFamily="18" charset="0"/>
                  <a:cs typeface="Times New Roman" panose="02020603050405020304" pitchFamily="18" charset="0"/>
                </a:rPr>
                <a:t>CHỐNG Ô NHIỄM TIẾNG ỒN</a:t>
              </a:r>
            </a:p>
          </p:txBody>
        </p:sp>
      </p:grpSp>
      <p:cxnSp>
        <p:nvCxnSpPr>
          <p:cNvPr id="5" name="Elbow Connector 4">
            <a:extLst>
              <a:ext uri="{FF2B5EF4-FFF2-40B4-BE49-F238E27FC236}">
                <a16:creationId xmlns:a16="http://schemas.microsoft.com/office/drawing/2014/main" id="{F4EDD2D8-E64D-2048-EFE1-8C61FDD46F19}"/>
              </a:ext>
            </a:extLst>
          </p:cNvPr>
          <p:cNvCxnSpPr/>
          <p:nvPr/>
        </p:nvCxnSpPr>
        <p:spPr>
          <a:xfrm>
            <a:off x="6834189" y="1524000"/>
            <a:ext cx="1189037" cy="1371600"/>
          </a:xfrm>
          <a:prstGeom prst="bentConnector2">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Elbow Connector 14">
            <a:extLst>
              <a:ext uri="{FF2B5EF4-FFF2-40B4-BE49-F238E27FC236}">
                <a16:creationId xmlns:a16="http://schemas.microsoft.com/office/drawing/2014/main" id="{4A97CFEF-933B-47D5-1E49-B9009A07AB61}"/>
              </a:ext>
            </a:extLst>
          </p:cNvPr>
          <p:cNvCxnSpPr/>
          <p:nvPr/>
        </p:nvCxnSpPr>
        <p:spPr>
          <a:xfrm rot="10800000" flipV="1">
            <a:off x="3230564" y="1524000"/>
            <a:ext cx="1189037" cy="1371600"/>
          </a:xfrm>
          <a:prstGeom prst="bentConnector2">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42BE97B-04E8-A808-C751-17F1F32E0532}"/>
              </a:ext>
            </a:extLst>
          </p:cNvPr>
          <p:cNvSpPr txBox="1"/>
          <p:nvPr/>
        </p:nvSpPr>
        <p:spPr>
          <a:xfrm>
            <a:off x="2133600" y="2895601"/>
            <a:ext cx="2209800" cy="5238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en-US" sz="2800" dirty="0">
                <a:latin typeface="Times New Roman" panose="02020603050405020304" pitchFamily="18" charset="0"/>
                <a:cs typeface="Times New Roman" panose="02020603050405020304" pitchFamily="18" charset="0"/>
              </a:rPr>
              <a:t>NHẬN BIẾT</a:t>
            </a:r>
          </a:p>
        </p:txBody>
      </p:sp>
      <p:sp>
        <p:nvSpPr>
          <p:cNvPr id="33" name="TextBox 32">
            <a:extLst>
              <a:ext uri="{FF2B5EF4-FFF2-40B4-BE49-F238E27FC236}">
                <a16:creationId xmlns:a16="http://schemas.microsoft.com/office/drawing/2014/main" id="{FA164E45-5E0D-8C66-8C7E-F39220CACEBE}"/>
              </a:ext>
            </a:extLst>
          </p:cNvPr>
          <p:cNvSpPr txBox="1"/>
          <p:nvPr/>
        </p:nvSpPr>
        <p:spPr>
          <a:xfrm>
            <a:off x="7010400" y="2895601"/>
            <a:ext cx="2209800" cy="5238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en-US" sz="2800" dirty="0">
                <a:latin typeface="Times New Roman" panose="02020603050405020304" pitchFamily="18" charset="0"/>
                <a:cs typeface="Times New Roman" panose="02020603050405020304" pitchFamily="18" charset="0"/>
              </a:rPr>
              <a:t>GIẢI PHÁP</a:t>
            </a:r>
          </a:p>
        </p:txBody>
      </p:sp>
      <p:cxnSp>
        <p:nvCxnSpPr>
          <p:cNvPr id="19" name="Straight Arrow Connector 18">
            <a:extLst>
              <a:ext uri="{FF2B5EF4-FFF2-40B4-BE49-F238E27FC236}">
                <a16:creationId xmlns:a16="http://schemas.microsoft.com/office/drawing/2014/main" id="{96CFE73B-3B0C-59BD-8F89-3DDB2C578522}"/>
              </a:ext>
            </a:extLst>
          </p:cNvPr>
          <p:cNvCxnSpPr>
            <a:stCxn id="16" idx="2"/>
          </p:cNvCxnSpPr>
          <p:nvPr/>
        </p:nvCxnSpPr>
        <p:spPr>
          <a:xfrm flipH="1">
            <a:off x="3230564" y="3419476"/>
            <a:ext cx="7937" cy="61912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C3083E27-3A4F-D615-4176-96A4B5B20E5C}"/>
              </a:ext>
            </a:extLst>
          </p:cNvPr>
          <p:cNvSpPr txBox="1"/>
          <p:nvPr/>
        </p:nvSpPr>
        <p:spPr>
          <a:xfrm>
            <a:off x="1600200" y="4081464"/>
            <a:ext cx="3657600" cy="193833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0" hangingPunct="0">
              <a:defRPr/>
            </a:pPr>
            <a:r>
              <a:rPr lang="en-US" sz="2400" dirty="0">
                <a:latin typeface="Times New Roman" panose="02020603050405020304" pitchFamily="18" charset="0"/>
                <a:cs typeface="Times New Roman" panose="02020603050405020304" pitchFamily="18" charset="0"/>
              </a:rPr>
              <a:t>- TO, KÉO DÀI</a:t>
            </a:r>
          </a:p>
          <a:p>
            <a:pPr eaLnBrk="0" hangingPunct="0">
              <a:defRPr/>
            </a:pPr>
            <a:r>
              <a:rPr lang="en-US" sz="2400" dirty="0">
                <a:latin typeface="Times New Roman" panose="02020603050405020304" pitchFamily="18" charset="0"/>
                <a:cs typeface="Times New Roman" panose="02020603050405020304" pitchFamily="18" charset="0"/>
              </a:rPr>
              <a:t>- ẢNH HƯỞNG TỚI SỨC KHỎE VÀ SINH </a:t>
            </a:r>
            <a:r>
              <a:rPr lang="en-US" sz="2400">
                <a:latin typeface="Times New Roman" panose="02020603050405020304" pitchFamily="18" charset="0"/>
                <a:cs typeface="Times New Roman" panose="02020603050405020304" pitchFamily="18" charset="0"/>
              </a:rPr>
              <a:t>HOẠT CỦA CON NGƯỜI</a:t>
            </a:r>
            <a:endParaRPr lang="en-US" sz="2400" dirty="0">
              <a:latin typeface="Times New Roman" panose="02020603050405020304" pitchFamily="18" charset="0"/>
              <a:cs typeface="Times New Roman" panose="02020603050405020304" pitchFamily="18" charset="0"/>
            </a:endParaRPr>
          </a:p>
          <a:p>
            <a:pPr algn="ctr" eaLnBrk="0" hangingPunct="0">
              <a:defRPr/>
            </a:pPr>
            <a:endParaRPr lang="en-US" sz="2400" dirty="0">
              <a:latin typeface="Times New Roman" panose="02020603050405020304" pitchFamily="18" charset="0"/>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B2B68F6D-9CDB-E749-AA7D-72F93B949C32}"/>
              </a:ext>
            </a:extLst>
          </p:cNvPr>
          <p:cNvCxnSpPr>
            <a:stCxn id="33" idx="2"/>
          </p:cNvCxnSpPr>
          <p:nvPr/>
        </p:nvCxnSpPr>
        <p:spPr>
          <a:xfrm>
            <a:off x="8115300" y="3419476"/>
            <a:ext cx="0" cy="639763"/>
          </a:xfrm>
          <a:prstGeom prst="line">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FDB3A36-BCDC-ACC5-E4CE-BB9FA1CBA6CB}"/>
              </a:ext>
            </a:extLst>
          </p:cNvPr>
          <p:cNvCxnSpPr>
            <a:stCxn id="33" idx="2"/>
          </p:cNvCxnSpPr>
          <p:nvPr/>
        </p:nvCxnSpPr>
        <p:spPr>
          <a:xfrm flipH="1">
            <a:off x="6629400" y="3419476"/>
            <a:ext cx="1485900" cy="61912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80C44F10-CB00-7262-C5FE-479797428558}"/>
              </a:ext>
            </a:extLst>
          </p:cNvPr>
          <p:cNvCxnSpPr/>
          <p:nvPr/>
        </p:nvCxnSpPr>
        <p:spPr>
          <a:xfrm>
            <a:off x="8147050" y="3429000"/>
            <a:ext cx="1574800" cy="63023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A169A9C-5FCF-BFF0-4883-1D40F2C35426}"/>
              </a:ext>
            </a:extLst>
          </p:cNvPr>
          <p:cNvSpPr txBox="1"/>
          <p:nvPr/>
        </p:nvSpPr>
        <p:spPr>
          <a:xfrm>
            <a:off x="5703888" y="4075114"/>
            <a:ext cx="1535112" cy="193833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en-US" sz="2400" dirty="0">
                <a:latin typeface="Times New Roman" panose="02020603050405020304" pitchFamily="18" charset="0"/>
                <a:cs typeface="Times New Roman" panose="02020603050405020304" pitchFamily="18" charset="0"/>
              </a:rPr>
              <a:t>TÁC ĐỘNG TỚI NGUỒN ÂM</a:t>
            </a:r>
          </a:p>
        </p:txBody>
      </p:sp>
      <p:sp>
        <p:nvSpPr>
          <p:cNvPr id="46" name="TextBox 45">
            <a:extLst>
              <a:ext uri="{FF2B5EF4-FFF2-40B4-BE49-F238E27FC236}">
                <a16:creationId xmlns:a16="http://schemas.microsoft.com/office/drawing/2014/main" id="{C9A455F5-7B20-BE4B-FC64-94F6CAC5392B}"/>
              </a:ext>
            </a:extLst>
          </p:cNvPr>
          <p:cNvSpPr txBox="1"/>
          <p:nvPr/>
        </p:nvSpPr>
        <p:spPr>
          <a:xfrm>
            <a:off x="7434263" y="4081464"/>
            <a:ext cx="1535112" cy="193833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en-US" sz="2400" dirty="0">
                <a:latin typeface="Times New Roman" panose="02020603050405020304" pitchFamily="18" charset="0"/>
                <a:cs typeface="Times New Roman" panose="02020603050405020304" pitchFamily="18" charset="0"/>
              </a:rPr>
              <a:t>PHÂN TÁN ÂM TRÊN ĐƯỜNG TRUYỀN </a:t>
            </a:r>
          </a:p>
        </p:txBody>
      </p:sp>
      <p:sp>
        <p:nvSpPr>
          <p:cNvPr id="47" name="TextBox 46">
            <a:extLst>
              <a:ext uri="{FF2B5EF4-FFF2-40B4-BE49-F238E27FC236}">
                <a16:creationId xmlns:a16="http://schemas.microsoft.com/office/drawing/2014/main" id="{B36751BE-2B05-7E41-B782-C53F926BB1E9}"/>
              </a:ext>
            </a:extLst>
          </p:cNvPr>
          <p:cNvSpPr txBox="1"/>
          <p:nvPr/>
        </p:nvSpPr>
        <p:spPr>
          <a:xfrm>
            <a:off x="9144001" y="4081464"/>
            <a:ext cx="1535113" cy="193833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en-US" sz="2400" dirty="0">
                <a:latin typeface="Times New Roman" panose="02020603050405020304" pitchFamily="18" charset="0"/>
                <a:cs typeface="Times New Roman" panose="02020603050405020304" pitchFamily="18" charset="0"/>
              </a:rPr>
              <a:t>NGĂN ÂM TRUYỀN TỚI </a:t>
            </a:r>
          </a:p>
          <a:p>
            <a:pPr algn="ctr" eaLnBrk="0" hangingPunct="0">
              <a:defRPr/>
            </a:pPr>
            <a:r>
              <a:rPr lang="en-US" sz="2400" dirty="0">
                <a:latin typeface="Times New Roman" panose="02020603050405020304" pitchFamily="18" charset="0"/>
                <a:cs typeface="Times New Roman" panose="02020603050405020304" pitchFamily="18" charset="0"/>
              </a:rPr>
              <a:t>TAI</a:t>
            </a:r>
          </a:p>
        </p:txBody>
      </p:sp>
    </p:spTree>
    <p:extLst>
      <p:ext uri="{BB962C8B-B14F-4D97-AF65-F5344CB8AC3E}">
        <p14:creationId xmlns:p14="http://schemas.microsoft.com/office/powerpoint/2010/main" val="8131217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2" presetClass="entr" presetSubtype="4"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fill="hold"/>
                                        <p:tgtEl>
                                          <p:spTgt spid="37"/>
                                        </p:tgtEl>
                                        <p:attrNameLst>
                                          <p:attrName>ppt_x</p:attrName>
                                        </p:attrNameLst>
                                      </p:cBhvr>
                                      <p:tavLst>
                                        <p:tav tm="0">
                                          <p:val>
                                            <p:strVal val="#ppt_x"/>
                                          </p:val>
                                        </p:tav>
                                        <p:tav tm="100000">
                                          <p:val>
                                            <p:strVal val="#ppt_x"/>
                                          </p:val>
                                        </p:tav>
                                      </p:tavLst>
                                    </p:anim>
                                    <p:anim calcmode="lin" valueType="num">
                                      <p:cBhvr additive="base">
                                        <p:cTn id="2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4" presetClass="entr" presetSubtype="1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circle(in)">
                                      <p:cBhvr>
                                        <p:cTn id="32" dur="2000"/>
                                        <p:tgtEl>
                                          <p:spTgt spid="3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1" presetClass="entr" presetSubtype="1"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heel(1)">
                                      <p:cBhvr>
                                        <p:cTn id="37" dur="500"/>
                                        <p:tgtEl>
                                          <p:spTgt spid="24"/>
                                        </p:tgtEl>
                                      </p:cBhvr>
                                    </p:animEffect>
                                  </p:childTnLst>
                                </p:cTn>
                              </p:par>
                            </p:childTnLst>
                          </p:cTn>
                        </p:par>
                        <p:par>
                          <p:cTn id="38" fill="hold" nodeType="afterGroup">
                            <p:stCondLst>
                              <p:cond delay="500"/>
                            </p:stCondLst>
                            <p:childTnLst>
                              <p:par>
                                <p:cTn id="39" presetID="22" presetClass="entr" presetSubtype="4" fill="hold" grpId="0" nodeType="after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1" presetClass="entr" presetSubtype="1"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heel(1)">
                                      <p:cBhvr>
                                        <p:cTn id="46" dur="500"/>
                                        <p:tgtEl>
                                          <p:spTgt spid="21"/>
                                        </p:tgtEl>
                                      </p:cBhvr>
                                    </p:animEffect>
                                  </p:childTnLst>
                                </p:cTn>
                              </p:par>
                            </p:childTnLst>
                          </p:cTn>
                        </p:par>
                        <p:par>
                          <p:cTn id="47" fill="hold" nodeType="afterGroup">
                            <p:stCondLst>
                              <p:cond delay="500"/>
                            </p:stCondLst>
                            <p:childTnLst>
                              <p:par>
                                <p:cTn id="48" presetID="14" presetClass="entr" presetSubtype="10" fill="hold" grpId="0" nodeType="after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randombar(horizontal)">
                                      <p:cBhvr>
                                        <p:cTn id="50" dur="500"/>
                                        <p:tgtEl>
                                          <p:spTgt spid="46"/>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1" presetClass="entr" presetSubtype="1" fill="hold" nodeType="click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wheel(1)">
                                      <p:cBhvr>
                                        <p:cTn id="55" dur="500"/>
                                        <p:tgtEl>
                                          <p:spTgt spid="42"/>
                                        </p:tgtEl>
                                      </p:cBhvr>
                                    </p:animEffect>
                                  </p:childTnLst>
                                </p:cTn>
                              </p:par>
                            </p:childTnLst>
                          </p:cTn>
                        </p:par>
                        <p:par>
                          <p:cTn id="56" fill="hold" nodeType="afterGroup">
                            <p:stCondLst>
                              <p:cond delay="500"/>
                            </p:stCondLst>
                            <p:childTnLst>
                              <p:par>
                                <p:cTn id="57" presetID="14" presetClass="entr" presetSubtype="10" fill="hold" grpId="0" nodeType="after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randombar(horizontal)">
                                      <p:cBhvr>
                                        <p:cTn id="5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3" grpId="0" animBg="1"/>
      <p:bldP spid="37" grpId="0" animBg="1"/>
      <p:bldP spid="45" grpId="0" animBg="1"/>
      <p:bldP spid="46" grpId="0" animBg="1"/>
      <p:bldP spid="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a:extLst>
              <a:ext uri="{FF2B5EF4-FFF2-40B4-BE49-F238E27FC236}">
                <a16:creationId xmlns:a16="http://schemas.microsoft.com/office/drawing/2014/main" id="{309A9C8D-FD3E-DEF2-1E8A-4464E12A44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6925" y="1528354"/>
            <a:ext cx="5103223" cy="4127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AAC27812-6854-4633-C305-0789443297D9}"/>
              </a:ext>
            </a:extLst>
          </p:cNvPr>
          <p:cNvSpPr txBox="1">
            <a:spLocks noChangeArrowheads="1"/>
          </p:cNvSpPr>
          <p:nvPr/>
        </p:nvSpPr>
        <p:spPr bwMode="auto">
          <a:xfrm>
            <a:off x="365760" y="559527"/>
            <a:ext cx="4975860" cy="1384995"/>
          </a:xfrm>
          <a:prstGeom prst="rect">
            <a:avLst/>
          </a:prstGeom>
          <a:noFill/>
          <a:ln>
            <a:noFill/>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endParaRPr lang="en-US" altLang="en-US" sz="2000" b="1" dirty="0">
              <a:solidFill>
                <a:srgbClr val="FFFF00"/>
              </a:solidFill>
              <a:latin typeface="Times New Roman" pitchFamily="18" charset="0"/>
              <a:cs typeface="Times New Roman" pitchFamily="18" charset="0"/>
            </a:endParaRPr>
          </a:p>
          <a:p>
            <a:pPr algn="ctr">
              <a:spcBef>
                <a:spcPct val="0"/>
              </a:spcBef>
              <a:buFontTx/>
              <a:buNone/>
              <a:defRPr/>
            </a:pPr>
            <a:r>
              <a:rPr lang="en-US" altLang="en-US" sz="4000" b="1" dirty="0">
                <a:latin typeface="Times New Roman" pitchFamily="18" charset="0"/>
                <a:cs typeface="Times New Roman" pitchFamily="18" charset="0"/>
              </a:rPr>
              <a:t>I. PHẢN XẠ ÂM</a:t>
            </a:r>
          </a:p>
          <a:p>
            <a:pPr algn="ctr">
              <a:spcBef>
                <a:spcPct val="0"/>
              </a:spcBef>
              <a:buFontTx/>
              <a:buNone/>
              <a:defRPr/>
            </a:pPr>
            <a:endParaRPr lang="en-US" altLang="en-US" sz="24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2622282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549785E-E8EA-1EF5-3865-1EEEB419EEA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1050" y="339634"/>
            <a:ext cx="8120743" cy="5590903"/>
          </a:xfrm>
          <a:prstGeom prst="rect">
            <a:avLst/>
          </a:prstGeom>
        </p:spPr>
      </p:pic>
    </p:spTree>
    <p:extLst>
      <p:ext uri="{BB962C8B-B14F-4D97-AF65-F5344CB8AC3E}">
        <p14:creationId xmlns:p14="http://schemas.microsoft.com/office/powerpoint/2010/main" val="33955320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53F436-EA3D-63B7-9292-D02F565B9B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85073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FB4063-3609-1061-1845-FB8F87B22E4A}"/>
              </a:ext>
            </a:extLst>
          </p:cNvPr>
          <p:cNvPicPr>
            <a:picLocks noChangeAspect="1"/>
          </p:cNvPicPr>
          <p:nvPr/>
        </p:nvPicPr>
        <p:blipFill rotWithShape="1">
          <a:blip r:embed="rId2">
            <a:extLst>
              <a:ext uri="{28A0092B-C50C-407E-A947-70E740481C1C}">
                <a14:useLocalDpi xmlns:a14="http://schemas.microsoft.com/office/drawing/2010/main" val="0"/>
              </a:ext>
            </a:extLst>
          </a:blip>
          <a:srcRect t="9890" b="8791"/>
          <a:stretch/>
        </p:blipFill>
        <p:spPr>
          <a:xfrm>
            <a:off x="7027815" y="2677885"/>
            <a:ext cx="4599759" cy="3827417"/>
          </a:xfrm>
          <a:prstGeom prst="rect">
            <a:avLst/>
          </a:prstGeom>
        </p:spPr>
      </p:pic>
      <p:sp>
        <p:nvSpPr>
          <p:cNvPr id="6" name="Thought Bubble: Cloud 5">
            <a:extLst>
              <a:ext uri="{FF2B5EF4-FFF2-40B4-BE49-F238E27FC236}">
                <a16:creationId xmlns:a16="http://schemas.microsoft.com/office/drawing/2014/main" id="{71AFB4B0-9FBF-01DC-1118-317AE9C7B05F}"/>
              </a:ext>
            </a:extLst>
          </p:cNvPr>
          <p:cNvSpPr/>
          <p:nvPr/>
        </p:nvSpPr>
        <p:spPr>
          <a:xfrm>
            <a:off x="827313" y="465908"/>
            <a:ext cx="8447315" cy="1519646"/>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Times New Roman" panose="02020603050405020304" pitchFamily="18" charset="0"/>
                <a:cs typeface="Times New Roman" panose="02020603050405020304" pitchFamily="18" charset="0"/>
              </a:rPr>
              <a:t>Phản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xạ</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âm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là</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gì</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8" name="Flowchart: Terminator 7">
            <a:extLst>
              <a:ext uri="{FF2B5EF4-FFF2-40B4-BE49-F238E27FC236}">
                <a16:creationId xmlns:a16="http://schemas.microsoft.com/office/drawing/2014/main" id="{3104C527-DDA2-34E9-1876-2A140951C2F5}"/>
              </a:ext>
            </a:extLst>
          </p:cNvPr>
          <p:cNvSpPr/>
          <p:nvPr/>
        </p:nvSpPr>
        <p:spPr>
          <a:xfrm>
            <a:off x="461485" y="315685"/>
            <a:ext cx="11318908" cy="2362200"/>
          </a:xfrm>
          <a:prstGeom prst="flowChartTerminator">
            <a:avLst/>
          </a:prstGeom>
          <a:solidFill>
            <a:srgbClr val="98C723">
              <a:alpha val="5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chemeClr val="tx1"/>
                </a:solidFill>
                <a:latin typeface="Times New Roman" panose="02020603050405020304" pitchFamily="18" charset="0"/>
                <a:cs typeface="Times New Roman" panose="02020603050405020304" pitchFamily="18" charset="0"/>
              </a:rPr>
              <a:t>Phản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xạ</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âm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hiện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tượng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âm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được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dội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gặp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một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mặt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chắn</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998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par>
                                <p:cTn id="13" presetID="10" presetClass="exit" presetSubtype="0" fill="hold" grpId="1" nodeType="with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65704931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449</TotalTime>
  <Words>3453</Words>
  <Application>Microsoft Office PowerPoint</Application>
  <PresentationFormat>Widescreen</PresentationFormat>
  <Paragraphs>332</Paragraphs>
  <Slides>57</Slides>
  <Notes>4</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57</vt:i4>
      </vt:variant>
    </vt:vector>
  </HeadingPairs>
  <TitlesOfParts>
    <vt:vector size="66" baseType="lpstr">
      <vt:lpstr>#9Slide07 IcielBaliho Script</vt:lpstr>
      <vt:lpstr>.VnTimeH</vt:lpstr>
      <vt:lpstr>Arial</vt:lpstr>
      <vt:lpstr>Calibri</vt:lpstr>
      <vt:lpstr>Calibri Light</vt:lpstr>
      <vt:lpstr>Open Sans</vt:lpstr>
      <vt:lpstr>Roboto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Ô CHỮ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Thế nào là ô nhiễm tiếng ồn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31</cp:revision>
  <dcterms:created xsi:type="dcterms:W3CDTF">2022-11-24T07:22:20Z</dcterms:created>
  <dcterms:modified xsi:type="dcterms:W3CDTF">2024-12-16T15:02:47Z</dcterms:modified>
</cp:coreProperties>
</file>