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9" r:id="rId2"/>
    <p:sldId id="263" r:id="rId3"/>
    <p:sldId id="261" r:id="rId4"/>
    <p:sldId id="264" r:id="rId5"/>
    <p:sldId id="266" r:id="rId6"/>
    <p:sldId id="267" r:id="rId7"/>
    <p:sldId id="269" r:id="rId8"/>
    <p:sldId id="268" r:id="rId9"/>
    <p:sldId id="270" r:id="rId10"/>
    <p:sldId id="275" r:id="rId11"/>
    <p:sldId id="276" r:id="rId12"/>
    <p:sldId id="277" r:id="rId13"/>
    <p:sldId id="271" r:id="rId14"/>
    <p:sldId id="272" r:id="rId15"/>
    <p:sldId id="278" r:id="rId16"/>
    <p:sldId id="273" r:id="rId17"/>
    <p:sldId id="279" r:id="rId18"/>
    <p:sldId id="280" r:id="rId19"/>
    <p:sldId id="281" r:id="rId20"/>
    <p:sldId id="282" r:id="rId21"/>
    <p:sldId id="274" r:id="rId22"/>
    <p:sldId id="283" r:id="rId23"/>
    <p:sldId id="284" r:id="rId24"/>
    <p:sldId id="286" r:id="rId25"/>
    <p:sldId id="285" r:id="rId26"/>
    <p:sldId id="288" r:id="rId27"/>
    <p:sldId id="287" r:id="rId28"/>
    <p:sldId id="259" r:id="rId29"/>
    <p:sldId id="26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14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1C63D-0F65-477F-8A58-FEBF7AB9D6AF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B3ED7-1845-4F79-A5DC-523F77116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8729d97241_0_8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8729d97241_0_8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8729d97241_0_10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8729d97241_0_10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8729d9724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8729d9724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B3ED7-1845-4F79-A5DC-523F77116F9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E567-3E1D-476C-A3B7-BB7585E42D0B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7E567-3E1D-476C-A3B7-BB7585E42D0B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4FA26-2524-4B14-9896-8BA9E3D98A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undo de spa realista 435484 Vetor no Vecteez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6868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QUÝ THẦY CÔ</a:t>
            </a:r>
          </a:p>
          <a:p>
            <a:pPr algn="ctr"/>
            <a:r>
              <a:rPr lang="en-US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VỀ DỰ GIỜ THĂM LỚP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5029200"/>
            <a:ext cx="66223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72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MÔN</a:t>
            </a:r>
            <a:r>
              <a:rPr lang="en-US" altLang="en-US" sz="72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vi-VN" altLang="en-US" sz="7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KHTN</a:t>
            </a:r>
            <a:r>
              <a:rPr lang="vi-VN" altLang="en-US" sz="72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7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en-US" sz="72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4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325563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1.Một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Nam)?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9574" cy="60259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/>
        </p:nvSpPr>
        <p:spPr>
          <a:xfrm>
            <a:off x="0" y="129540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0" y="2438400"/>
            <a:ext cx="9144000" cy="113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2.Từ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0" y="3581400"/>
            <a:ext cx="9144000" cy="1974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Nam.</a:t>
            </a: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0" y="5689601"/>
            <a:ext cx="9144000" cy="939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-165296788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4243" y="3601086"/>
            <a:ext cx="3221355" cy="29013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286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0" y="19812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8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4084" y="3486784"/>
            <a:ext cx="3139916" cy="337121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/>
        </p:nvSpPr>
        <p:spPr>
          <a:xfrm>
            <a:off x="0" y="0"/>
            <a:ext cx="91440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3340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18.4).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28600" y="3124200"/>
            <a:ext cx="3280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657600"/>
            <a:ext cx="5867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486400"/>
            <a:ext cx="5791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nền Slide full h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3" y="0"/>
            <a:ext cx="9076267" cy="6858000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0" y="228600"/>
            <a:ext cx="8610600" cy="2133600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5775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6378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90600"/>
            <a:ext cx="6596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447800"/>
            <a:ext cx="8704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endParaRPr lang="en-US" sz="3600" dirty="0"/>
          </a:p>
        </p:txBody>
      </p:sp>
      <p:pic>
        <p:nvPicPr>
          <p:cNvPr id="8" name="Content Placeholder 3" descr="18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43225" y="2057400"/>
            <a:ext cx="6200775" cy="1638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6576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18.5).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0" y="51054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nền Slide k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18.5).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27432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3200" dirty="0"/>
          </a:p>
        </p:txBody>
      </p:sp>
      <p:sp>
        <p:nvSpPr>
          <p:cNvPr id="6" name="Cloud Callout 5"/>
          <p:cNvSpPr/>
          <p:nvPr/>
        </p:nvSpPr>
        <p:spPr>
          <a:xfrm>
            <a:off x="457200" y="4343400"/>
            <a:ext cx="8153400" cy="190500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4196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NX: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143000"/>
          <a:ext cx="8915400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9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480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về nam châm</a:t>
                      </a:r>
                      <a:endParaRPr lang="en-US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</a:t>
                      </a:r>
                      <a:endParaRPr lang="en-US" sz="28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631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châm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tất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947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 châm nào cũng có hai cực: một cực gọi là cực bắc, một cực gọi là cực nam</a:t>
                      </a:r>
                      <a:endParaRPr lang="en-US" sz="3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lang="en-US" sz="3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631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nam châm cứ để gần nhau là hút nhau</a:t>
                      </a:r>
                      <a:endParaRPr lang="en-US" sz="3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947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kim nam châm để tự do thì một đầu kim luôn chỉ hướng bắc, một đầu luôn chỉ hướng nam </a:t>
                      </a:r>
                      <a:endParaRPr lang="en-US" sz="32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65F3DB-6DFF-AF27-C973-2D88C4772D70}"/>
              </a:ext>
            </a:extLst>
          </p:cNvPr>
          <p:cNvSpPr/>
          <p:nvPr/>
        </p:nvSpPr>
        <p:spPr>
          <a:xfrm>
            <a:off x="7924800" y="1676400"/>
            <a:ext cx="805159" cy="7266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65F3DB-6DFF-AF27-C973-2D88C4772D70}"/>
              </a:ext>
            </a:extLst>
          </p:cNvPr>
          <p:cNvSpPr/>
          <p:nvPr/>
        </p:nvSpPr>
        <p:spPr>
          <a:xfrm>
            <a:off x="6858000" y="2590800"/>
            <a:ext cx="990600" cy="8382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65F3DB-6DFF-AF27-C973-2D88C4772D70}"/>
              </a:ext>
            </a:extLst>
          </p:cNvPr>
          <p:cNvSpPr/>
          <p:nvPr/>
        </p:nvSpPr>
        <p:spPr>
          <a:xfrm>
            <a:off x="7848600" y="4114800"/>
            <a:ext cx="805159" cy="7266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F65F3DB-6DFF-AF27-C973-2D88C4772D70}"/>
              </a:ext>
            </a:extLst>
          </p:cNvPr>
          <p:cNvSpPr/>
          <p:nvPr/>
        </p:nvSpPr>
        <p:spPr>
          <a:xfrm>
            <a:off x="6858000" y="5029200"/>
            <a:ext cx="990600" cy="7266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ình nền Slide nắ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30480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alt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alt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endParaRPr lang="en-US" alt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65F3DB-6DFF-AF27-C973-2D88C4772D70}"/>
              </a:ext>
            </a:extLst>
          </p:cNvPr>
          <p:cNvSpPr/>
          <p:nvPr/>
        </p:nvSpPr>
        <p:spPr>
          <a:xfrm>
            <a:off x="0" y="3429000"/>
            <a:ext cx="576559" cy="5742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nền Powerpoint đẹp nhất, đơn giản và dễ thươ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161205" cy="6858000"/>
          </a:xfrm>
          <a:prstGeom prst="rect">
            <a:avLst/>
          </a:prstGeom>
          <a:noFill/>
        </p:spPr>
      </p:pic>
      <p:grpSp>
        <p:nvGrpSpPr>
          <p:cNvPr id="2" name="Group 104"/>
          <p:cNvGrpSpPr>
            <a:grpSpLocks/>
          </p:cNvGrpSpPr>
          <p:nvPr/>
        </p:nvGrpSpPr>
        <p:grpSpPr bwMode="auto">
          <a:xfrm>
            <a:off x="0" y="762000"/>
            <a:ext cx="9144000" cy="1465262"/>
            <a:chOff x="899886" y="870946"/>
            <a:chExt cx="3299963" cy="1586196"/>
          </a:xfrm>
        </p:grpSpPr>
        <p:sp>
          <p:nvSpPr>
            <p:cNvPr id="5" name="Rectangle 4"/>
            <p:cNvSpPr/>
            <p:nvPr/>
          </p:nvSpPr>
          <p:spPr>
            <a:xfrm>
              <a:off x="899886" y="1257612"/>
              <a:ext cx="3299963" cy="10156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6" name="Picture 345" descr="shadow_1_m"/>
            <p:cNvPicPr>
              <a:picLocks noChangeAspect="1" noChangeArrowheads="1"/>
            </p:cNvPicPr>
            <p:nvPr/>
          </p:nvPicPr>
          <p:blipFill>
            <a:blip r:embed="rId3"/>
            <a:srcRect t="61411"/>
            <a:stretch>
              <a:fillRect/>
            </a:stretch>
          </p:blipFill>
          <p:spPr bwMode="gray">
            <a:xfrm rot="5400000" flipV="1">
              <a:off x="146193" y="1624639"/>
              <a:ext cx="1586195" cy="78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45" descr="shadow_1_m"/>
            <p:cNvPicPr>
              <a:picLocks noChangeAspect="1" noChangeArrowheads="1"/>
            </p:cNvPicPr>
            <p:nvPr/>
          </p:nvPicPr>
          <p:blipFill>
            <a:blip r:embed="rId4"/>
            <a:srcRect t="61411"/>
            <a:stretch>
              <a:fillRect/>
            </a:stretch>
          </p:blipFill>
          <p:spPr bwMode="gray">
            <a:xfrm rot="-5400000" flipH="1" flipV="1">
              <a:off x="3361846" y="1619139"/>
              <a:ext cx="1586195" cy="89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/>
        </p:nvSpPr>
        <p:spPr>
          <a:xfrm>
            <a:off x="0" y="304800"/>
            <a:ext cx="982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03"/>
          <p:cNvGrpSpPr>
            <a:grpSpLocks/>
          </p:cNvGrpSpPr>
          <p:nvPr/>
        </p:nvGrpSpPr>
        <p:grpSpPr bwMode="auto">
          <a:xfrm>
            <a:off x="152400" y="2438400"/>
            <a:ext cx="8991600" cy="1465262"/>
            <a:chOff x="899885" y="2202229"/>
            <a:chExt cx="3299964" cy="1586196"/>
          </a:xfrm>
        </p:grpSpPr>
        <p:sp>
          <p:nvSpPr>
            <p:cNvPr id="11" name="Rectangle 10"/>
            <p:cNvSpPr/>
            <p:nvPr/>
          </p:nvSpPr>
          <p:spPr>
            <a:xfrm>
              <a:off x="899885" y="2202229"/>
              <a:ext cx="3299964" cy="11926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508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" name="Picture 345" descr="shadow_1_m"/>
            <p:cNvPicPr>
              <a:picLocks noChangeAspect="1" noChangeArrowheads="1"/>
            </p:cNvPicPr>
            <p:nvPr/>
          </p:nvPicPr>
          <p:blipFill>
            <a:blip r:embed="rId3"/>
            <a:srcRect t="61411"/>
            <a:stretch>
              <a:fillRect/>
            </a:stretch>
          </p:blipFill>
          <p:spPr bwMode="gray">
            <a:xfrm rot="5400000" flipV="1">
              <a:off x="146193" y="2955921"/>
              <a:ext cx="1586195" cy="78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45" descr="shadow_1_m"/>
            <p:cNvPicPr>
              <a:picLocks noChangeAspect="1" noChangeArrowheads="1"/>
            </p:cNvPicPr>
            <p:nvPr/>
          </p:nvPicPr>
          <p:blipFill>
            <a:blip r:embed="rId4"/>
            <a:srcRect t="61411"/>
            <a:stretch>
              <a:fillRect/>
            </a:stretch>
          </p:blipFill>
          <p:spPr bwMode="gray">
            <a:xfrm rot="-5400000" flipH="1" flipV="1">
              <a:off x="3361846" y="2950422"/>
              <a:ext cx="1586195" cy="89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02"/>
          <p:cNvGrpSpPr>
            <a:grpSpLocks/>
          </p:cNvGrpSpPr>
          <p:nvPr/>
        </p:nvGrpSpPr>
        <p:grpSpPr bwMode="auto">
          <a:xfrm>
            <a:off x="152400" y="5029200"/>
            <a:ext cx="8991600" cy="1600200"/>
            <a:chOff x="899886" y="3534311"/>
            <a:chExt cx="3299963" cy="1586196"/>
          </a:xfrm>
        </p:grpSpPr>
        <p:sp>
          <p:nvSpPr>
            <p:cNvPr id="15" name="Rectangle 14"/>
            <p:cNvSpPr/>
            <p:nvPr/>
          </p:nvSpPr>
          <p:spPr>
            <a:xfrm>
              <a:off x="899886" y="3920979"/>
              <a:ext cx="3299963" cy="80598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6" name="Picture 345" descr="shadow_1_m"/>
            <p:cNvPicPr>
              <a:picLocks noChangeAspect="1" noChangeArrowheads="1"/>
            </p:cNvPicPr>
            <p:nvPr/>
          </p:nvPicPr>
          <p:blipFill>
            <a:blip r:embed="rId3"/>
            <a:srcRect t="61411"/>
            <a:stretch>
              <a:fillRect/>
            </a:stretch>
          </p:blipFill>
          <p:spPr bwMode="gray">
            <a:xfrm rot="5400000" flipV="1">
              <a:off x="146194" y="4288003"/>
              <a:ext cx="1586195" cy="7881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pic>
        <p:pic>
          <p:nvPicPr>
            <p:cNvPr id="17" name="Picture 345" descr="shadow_1_m"/>
            <p:cNvPicPr>
              <a:picLocks noChangeAspect="1" noChangeArrowheads="1"/>
            </p:cNvPicPr>
            <p:nvPr/>
          </p:nvPicPr>
          <p:blipFill>
            <a:blip r:embed="rId4"/>
            <a:srcRect t="61411"/>
            <a:stretch>
              <a:fillRect/>
            </a:stretch>
          </p:blipFill>
          <p:spPr bwMode="gray">
            <a:xfrm rot="-5400000" flipH="1" flipV="1">
              <a:off x="3361846" y="4282504"/>
              <a:ext cx="1586195" cy="8981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pic>
      </p:grpSp>
      <p:grpSp>
        <p:nvGrpSpPr>
          <p:cNvPr id="14" name="Group 103"/>
          <p:cNvGrpSpPr>
            <a:grpSpLocks/>
          </p:cNvGrpSpPr>
          <p:nvPr/>
        </p:nvGrpSpPr>
        <p:grpSpPr bwMode="auto">
          <a:xfrm>
            <a:off x="152400" y="3581400"/>
            <a:ext cx="8991600" cy="1219200"/>
            <a:chOff x="899885" y="2202229"/>
            <a:chExt cx="3299964" cy="1586196"/>
          </a:xfrm>
        </p:grpSpPr>
        <p:sp>
          <p:nvSpPr>
            <p:cNvPr id="19" name="Rectangle 18"/>
            <p:cNvSpPr/>
            <p:nvPr/>
          </p:nvSpPr>
          <p:spPr>
            <a:xfrm>
              <a:off x="899885" y="2449696"/>
              <a:ext cx="3299964" cy="1237336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0" name="Picture 345" descr="shadow_1_m"/>
            <p:cNvPicPr>
              <a:picLocks noChangeAspect="1" noChangeArrowheads="1"/>
            </p:cNvPicPr>
            <p:nvPr/>
          </p:nvPicPr>
          <p:blipFill>
            <a:blip r:embed="rId3"/>
            <a:srcRect t="61411"/>
            <a:stretch>
              <a:fillRect/>
            </a:stretch>
          </p:blipFill>
          <p:spPr bwMode="gray">
            <a:xfrm rot="5400000" flipV="1">
              <a:off x="146193" y="2955921"/>
              <a:ext cx="1586195" cy="7881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pic>
        <p:pic>
          <p:nvPicPr>
            <p:cNvPr id="21" name="Picture 345" descr="shadow_1_m"/>
            <p:cNvPicPr>
              <a:picLocks noChangeAspect="1" noChangeArrowheads="1"/>
            </p:cNvPicPr>
            <p:nvPr/>
          </p:nvPicPr>
          <p:blipFill>
            <a:blip r:embed="rId4"/>
            <a:srcRect t="61411"/>
            <a:stretch>
              <a:fillRect/>
            </a:stretch>
          </p:blipFill>
          <p:spPr bwMode="gray">
            <a:xfrm rot="-5400000" flipH="1" flipV="1">
              <a:off x="3361846" y="2950422"/>
              <a:ext cx="1586195" cy="8981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22" name="Rectangle 21"/>
          <p:cNvSpPr/>
          <p:nvPr/>
        </p:nvSpPr>
        <p:spPr>
          <a:xfrm>
            <a:off x="228600" y="2438400"/>
            <a:ext cx="929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Kim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Nam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4800" y="396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55626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Ở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quặng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52400" y="2514600"/>
            <a:ext cx="647700" cy="5762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81000" y="1219200"/>
            <a:ext cx="6323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A.Trái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31;p32"/>
          <p:cNvGrpSpPr/>
          <p:nvPr/>
        </p:nvGrpSpPr>
        <p:grpSpPr>
          <a:xfrm>
            <a:off x="228600" y="1371600"/>
            <a:ext cx="8153400" cy="1251767"/>
            <a:chOff x="4860575" y="633850"/>
            <a:chExt cx="3351925" cy="938825"/>
          </a:xfrm>
        </p:grpSpPr>
        <p:sp>
          <p:nvSpPr>
            <p:cNvPr id="832" name="Google Shape;832;p32"/>
            <p:cNvSpPr/>
            <p:nvPr/>
          </p:nvSpPr>
          <p:spPr>
            <a:xfrm>
              <a:off x="5329975" y="699925"/>
              <a:ext cx="2882525" cy="806675"/>
            </a:xfrm>
            <a:custGeom>
              <a:avLst/>
              <a:gdLst/>
              <a:ahLst/>
              <a:cxnLst/>
              <a:rect l="l" t="t" r="r" b="b"/>
              <a:pathLst>
                <a:path w="115301" h="32267" extrusionOk="0">
                  <a:moveTo>
                    <a:pt x="32278" y="1"/>
                  </a:moveTo>
                  <a:cubicBezTo>
                    <a:pt x="23361" y="1"/>
                    <a:pt x="16133" y="7216"/>
                    <a:pt x="16133" y="16133"/>
                  </a:cubicBezTo>
                  <a:cubicBezTo>
                    <a:pt x="16133" y="25039"/>
                    <a:pt x="8918" y="32266"/>
                    <a:pt x="1" y="32266"/>
                  </a:cubicBezTo>
                  <a:lnTo>
                    <a:pt x="99108" y="32266"/>
                  </a:lnTo>
                  <a:cubicBezTo>
                    <a:pt x="103561" y="32266"/>
                    <a:pt x="107609" y="30469"/>
                    <a:pt x="110526" y="27540"/>
                  </a:cubicBezTo>
                  <a:cubicBezTo>
                    <a:pt x="113491" y="24575"/>
                    <a:pt x="115301" y="20467"/>
                    <a:pt x="115253" y="15931"/>
                  </a:cubicBezTo>
                  <a:cubicBezTo>
                    <a:pt x="115134" y="7025"/>
                    <a:pt x="107597" y="1"/>
                    <a:pt x="98691" y="1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731500" tIns="91425" rIns="274300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Ở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4860575" y="63385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8777" y="0"/>
                  </a:moveTo>
                  <a:cubicBezTo>
                    <a:pt x="8406" y="0"/>
                    <a:pt x="0" y="8406"/>
                    <a:pt x="0" y="18776"/>
                  </a:cubicBezTo>
                  <a:lnTo>
                    <a:pt x="18777" y="18776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5329975" y="110325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7"/>
                  </a:lnTo>
                  <a:cubicBezTo>
                    <a:pt x="10371" y="18777"/>
                    <a:pt x="18777" y="10371"/>
                    <a:pt x="1877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4926650" y="699925"/>
              <a:ext cx="806675" cy="806675"/>
            </a:xfrm>
            <a:custGeom>
              <a:avLst/>
              <a:gdLst/>
              <a:ahLst/>
              <a:cxnLst/>
              <a:rect l="l" t="t" r="r" b="b"/>
              <a:pathLst>
                <a:path w="32267" h="32267" extrusionOk="0">
                  <a:moveTo>
                    <a:pt x="16134" y="1"/>
                  </a:moveTo>
                  <a:cubicBezTo>
                    <a:pt x="7216" y="1"/>
                    <a:pt x="1" y="7216"/>
                    <a:pt x="1" y="16133"/>
                  </a:cubicBezTo>
                  <a:cubicBezTo>
                    <a:pt x="1" y="25039"/>
                    <a:pt x="7216" y="32266"/>
                    <a:pt x="16134" y="32266"/>
                  </a:cubicBezTo>
                  <a:cubicBezTo>
                    <a:pt x="25051" y="32266"/>
                    <a:pt x="32266" y="25039"/>
                    <a:pt x="32266" y="16133"/>
                  </a:cubicBezTo>
                  <a:cubicBezTo>
                    <a:pt x="32266" y="7216"/>
                    <a:pt x="25051" y="1"/>
                    <a:pt x="16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5034700" y="807975"/>
              <a:ext cx="590575" cy="590575"/>
            </a:xfrm>
            <a:custGeom>
              <a:avLst/>
              <a:gdLst/>
              <a:ahLst/>
              <a:cxnLst/>
              <a:rect l="l" t="t" r="r" b="b"/>
              <a:pathLst>
                <a:path w="23623" h="23623" extrusionOk="0">
                  <a:moveTo>
                    <a:pt x="11812" y="0"/>
                  </a:moveTo>
                  <a:cubicBezTo>
                    <a:pt x="5287" y="0"/>
                    <a:pt x="1" y="5287"/>
                    <a:pt x="1" y="11811"/>
                  </a:cubicBezTo>
                  <a:cubicBezTo>
                    <a:pt x="1" y="18336"/>
                    <a:pt x="5287" y="23622"/>
                    <a:pt x="11812" y="23622"/>
                  </a:cubicBezTo>
                  <a:cubicBezTo>
                    <a:pt x="18336" y="23622"/>
                    <a:pt x="23623" y="18336"/>
                    <a:pt x="23623" y="11811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3600" b="1"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" name="Google Shape;837;p32"/>
          <p:cNvGrpSpPr/>
          <p:nvPr/>
        </p:nvGrpSpPr>
        <p:grpSpPr>
          <a:xfrm>
            <a:off x="0" y="2743200"/>
            <a:ext cx="8534400" cy="1251367"/>
            <a:chOff x="4859375" y="1605400"/>
            <a:chExt cx="3351925" cy="938525"/>
          </a:xfrm>
        </p:grpSpPr>
        <p:sp>
          <p:nvSpPr>
            <p:cNvPr id="838" name="Google Shape;838;p32"/>
            <p:cNvSpPr/>
            <p:nvPr/>
          </p:nvSpPr>
          <p:spPr>
            <a:xfrm>
              <a:off x="4859375" y="1671175"/>
              <a:ext cx="2882525" cy="806975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16610" y="1"/>
                  </a:moveTo>
                  <a:cubicBezTo>
                    <a:pt x="7704" y="1"/>
                    <a:pt x="167" y="7037"/>
                    <a:pt x="60" y="15931"/>
                  </a:cubicBezTo>
                  <a:cubicBezTo>
                    <a:pt x="1" y="20467"/>
                    <a:pt x="1810" y="24587"/>
                    <a:pt x="4775" y="27552"/>
                  </a:cubicBezTo>
                  <a:cubicBezTo>
                    <a:pt x="7692" y="30469"/>
                    <a:pt x="11740" y="32278"/>
                    <a:pt x="16193" y="32278"/>
                  </a:cubicBezTo>
                  <a:lnTo>
                    <a:pt x="115301" y="32278"/>
                  </a:lnTo>
                  <a:cubicBezTo>
                    <a:pt x="106395" y="32278"/>
                    <a:pt x="99168" y="25051"/>
                    <a:pt x="99168" y="16145"/>
                  </a:cubicBezTo>
                  <a:cubicBezTo>
                    <a:pt x="99168" y="7228"/>
                    <a:pt x="91941" y="1"/>
                    <a:pt x="83023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274300" tIns="91425" rIns="731500" bIns="91425" anchor="ctr" anchorCtr="0">
              <a:noAutofit/>
            </a:bodyPr>
            <a:lstStyle/>
            <a:p>
              <a:pPr algn="ctr"/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cự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châm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7741875" y="160540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6"/>
                  </a:lnTo>
                  <a:lnTo>
                    <a:pt x="18777" y="18776"/>
                  </a:lnTo>
                  <a:cubicBezTo>
                    <a:pt x="18777" y="8406"/>
                    <a:pt x="10371" y="0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7272475" y="2074800"/>
              <a:ext cx="469425" cy="469125"/>
            </a:xfrm>
            <a:custGeom>
              <a:avLst/>
              <a:gdLst/>
              <a:ahLst/>
              <a:cxnLst/>
              <a:rect l="l" t="t" r="r" b="b"/>
              <a:pathLst>
                <a:path w="18777" h="18765" extrusionOk="0">
                  <a:moveTo>
                    <a:pt x="1" y="0"/>
                  </a:moveTo>
                  <a:cubicBezTo>
                    <a:pt x="1" y="10359"/>
                    <a:pt x="8407" y="18765"/>
                    <a:pt x="18777" y="18765"/>
                  </a:cubicBezTo>
                  <a:lnTo>
                    <a:pt x="18777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7338550" y="1671175"/>
              <a:ext cx="806675" cy="806975"/>
            </a:xfrm>
            <a:custGeom>
              <a:avLst/>
              <a:gdLst/>
              <a:ahLst/>
              <a:cxnLst/>
              <a:rect l="l" t="t" r="r" b="b"/>
              <a:pathLst>
                <a:path w="32267" h="32279" extrusionOk="0">
                  <a:moveTo>
                    <a:pt x="16134" y="1"/>
                  </a:moveTo>
                  <a:cubicBezTo>
                    <a:pt x="7228" y="1"/>
                    <a:pt x="1" y="7228"/>
                    <a:pt x="1" y="16145"/>
                  </a:cubicBezTo>
                  <a:cubicBezTo>
                    <a:pt x="1" y="25051"/>
                    <a:pt x="7228" y="32278"/>
                    <a:pt x="16134" y="32278"/>
                  </a:cubicBezTo>
                  <a:cubicBezTo>
                    <a:pt x="25052" y="32278"/>
                    <a:pt x="32267" y="25051"/>
                    <a:pt x="32267" y="16145"/>
                  </a:cubicBezTo>
                  <a:cubicBezTo>
                    <a:pt x="32267" y="7228"/>
                    <a:pt x="25052" y="1"/>
                    <a:pt x="16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7446600" y="1779525"/>
              <a:ext cx="590575" cy="590275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7"/>
                    <a:pt x="1" y="11811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811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3600" b="1"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" name="Google Shape;843;p32"/>
          <p:cNvGrpSpPr/>
          <p:nvPr/>
        </p:nvGrpSpPr>
        <p:grpSpPr>
          <a:xfrm>
            <a:off x="228600" y="4114800"/>
            <a:ext cx="8382000" cy="1251367"/>
            <a:chOff x="4860575" y="2599575"/>
            <a:chExt cx="3351925" cy="938525"/>
          </a:xfrm>
        </p:grpSpPr>
        <p:sp>
          <p:nvSpPr>
            <p:cNvPr id="844" name="Google Shape;844;p32"/>
            <p:cNvSpPr/>
            <p:nvPr/>
          </p:nvSpPr>
          <p:spPr>
            <a:xfrm>
              <a:off x="5329975" y="2665350"/>
              <a:ext cx="2882525" cy="806975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32278" y="0"/>
                  </a:moveTo>
                  <a:cubicBezTo>
                    <a:pt x="23361" y="0"/>
                    <a:pt x="16133" y="7227"/>
                    <a:pt x="16133" y="16145"/>
                  </a:cubicBezTo>
                  <a:cubicBezTo>
                    <a:pt x="16133" y="25051"/>
                    <a:pt x="8918" y="32278"/>
                    <a:pt x="1" y="32278"/>
                  </a:cubicBezTo>
                  <a:lnTo>
                    <a:pt x="99108" y="32278"/>
                  </a:lnTo>
                  <a:cubicBezTo>
                    <a:pt x="103561" y="32278"/>
                    <a:pt x="107609" y="30468"/>
                    <a:pt x="110526" y="27551"/>
                  </a:cubicBezTo>
                  <a:cubicBezTo>
                    <a:pt x="113491" y="24587"/>
                    <a:pt x="115301" y="20467"/>
                    <a:pt x="115253" y="15931"/>
                  </a:cubicBezTo>
                  <a:cubicBezTo>
                    <a:pt x="115134" y="7037"/>
                    <a:pt x="107597" y="0"/>
                    <a:pt x="98691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731500" tIns="91425" rIns="27430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châm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3600">
                <a:solidFill>
                  <a:srgbClr val="FFFFFF"/>
                </a:solidFill>
              </a:endParaRPr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4860575" y="2599575"/>
              <a:ext cx="469425" cy="469125"/>
            </a:xfrm>
            <a:custGeom>
              <a:avLst/>
              <a:gdLst/>
              <a:ahLst/>
              <a:cxnLst/>
              <a:rect l="l" t="t" r="r" b="b"/>
              <a:pathLst>
                <a:path w="18777" h="18765" extrusionOk="0">
                  <a:moveTo>
                    <a:pt x="18777" y="0"/>
                  </a:moveTo>
                  <a:cubicBezTo>
                    <a:pt x="8406" y="0"/>
                    <a:pt x="0" y="8406"/>
                    <a:pt x="0" y="18764"/>
                  </a:cubicBezTo>
                  <a:lnTo>
                    <a:pt x="18777" y="18764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5329975" y="3068675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6"/>
                  </a:lnTo>
                  <a:cubicBezTo>
                    <a:pt x="10371" y="18776"/>
                    <a:pt x="18777" y="10371"/>
                    <a:pt x="1877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4926650" y="2665350"/>
              <a:ext cx="806675" cy="806975"/>
            </a:xfrm>
            <a:custGeom>
              <a:avLst/>
              <a:gdLst/>
              <a:ahLst/>
              <a:cxnLst/>
              <a:rect l="l" t="t" r="r" b="b"/>
              <a:pathLst>
                <a:path w="32267" h="32279" extrusionOk="0">
                  <a:moveTo>
                    <a:pt x="16134" y="0"/>
                  </a:moveTo>
                  <a:cubicBezTo>
                    <a:pt x="7216" y="0"/>
                    <a:pt x="1" y="7227"/>
                    <a:pt x="1" y="16133"/>
                  </a:cubicBezTo>
                  <a:cubicBezTo>
                    <a:pt x="1" y="25051"/>
                    <a:pt x="7216" y="32278"/>
                    <a:pt x="16134" y="32278"/>
                  </a:cubicBezTo>
                  <a:cubicBezTo>
                    <a:pt x="25051" y="32278"/>
                    <a:pt x="32266" y="25051"/>
                    <a:pt x="32266" y="16133"/>
                  </a:cubicBezTo>
                  <a:cubicBezTo>
                    <a:pt x="32266" y="7227"/>
                    <a:pt x="25051" y="0"/>
                    <a:pt x="16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5034700" y="2773700"/>
              <a:ext cx="590575" cy="590275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7"/>
                    <a:pt x="1" y="11799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799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3600" b="1"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" name="Google Shape;849;p32"/>
          <p:cNvGrpSpPr/>
          <p:nvPr/>
        </p:nvGrpSpPr>
        <p:grpSpPr>
          <a:xfrm>
            <a:off x="304800" y="5410200"/>
            <a:ext cx="8382000" cy="1251400"/>
            <a:chOff x="4859375" y="3571100"/>
            <a:chExt cx="3351925" cy="938550"/>
          </a:xfrm>
        </p:grpSpPr>
        <p:sp>
          <p:nvSpPr>
            <p:cNvPr id="850" name="Google Shape;850;p32"/>
            <p:cNvSpPr/>
            <p:nvPr/>
          </p:nvSpPr>
          <p:spPr>
            <a:xfrm>
              <a:off x="4859375" y="3636900"/>
              <a:ext cx="2882525" cy="806975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16610" y="0"/>
                  </a:moveTo>
                  <a:cubicBezTo>
                    <a:pt x="7704" y="0"/>
                    <a:pt x="167" y="7025"/>
                    <a:pt x="60" y="15931"/>
                  </a:cubicBezTo>
                  <a:cubicBezTo>
                    <a:pt x="1" y="20467"/>
                    <a:pt x="1810" y="24587"/>
                    <a:pt x="4775" y="27539"/>
                  </a:cubicBezTo>
                  <a:cubicBezTo>
                    <a:pt x="7692" y="30468"/>
                    <a:pt x="11740" y="32278"/>
                    <a:pt x="16193" y="32278"/>
                  </a:cubicBezTo>
                  <a:lnTo>
                    <a:pt x="115301" y="32278"/>
                  </a:lnTo>
                  <a:cubicBezTo>
                    <a:pt x="106395" y="32278"/>
                    <a:pt x="99168" y="25051"/>
                    <a:pt x="99168" y="16133"/>
                  </a:cubicBezTo>
                  <a:cubicBezTo>
                    <a:pt x="99168" y="7227"/>
                    <a:pt x="91941" y="0"/>
                    <a:pt x="83023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274300" tIns="91425" rIns="73150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Ở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châm</a:t>
              </a:r>
              <a:endParaRPr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7741875" y="3571100"/>
              <a:ext cx="469425" cy="469150"/>
            </a:xfrm>
            <a:custGeom>
              <a:avLst/>
              <a:gdLst/>
              <a:ahLst/>
              <a:cxnLst/>
              <a:rect l="l" t="t" r="r" b="b"/>
              <a:pathLst>
                <a:path w="18777" h="18766" extrusionOk="0">
                  <a:moveTo>
                    <a:pt x="1" y="1"/>
                  </a:moveTo>
                  <a:lnTo>
                    <a:pt x="1" y="18765"/>
                  </a:lnTo>
                  <a:lnTo>
                    <a:pt x="18777" y="18765"/>
                  </a:lnTo>
                  <a:cubicBezTo>
                    <a:pt x="18777" y="8395"/>
                    <a:pt x="10371" y="1"/>
                    <a:pt x="1" y="1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7272475" y="4040225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cubicBezTo>
                    <a:pt x="1" y="10371"/>
                    <a:pt x="8407" y="18776"/>
                    <a:pt x="18777" y="18776"/>
                  </a:cubicBezTo>
                  <a:lnTo>
                    <a:pt x="18777" y="0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7338550" y="3636900"/>
              <a:ext cx="806675" cy="806975"/>
            </a:xfrm>
            <a:custGeom>
              <a:avLst/>
              <a:gdLst/>
              <a:ahLst/>
              <a:cxnLst/>
              <a:rect l="l" t="t" r="r" b="b"/>
              <a:pathLst>
                <a:path w="32267" h="32279" extrusionOk="0">
                  <a:moveTo>
                    <a:pt x="16134" y="0"/>
                  </a:moveTo>
                  <a:cubicBezTo>
                    <a:pt x="7228" y="0"/>
                    <a:pt x="1" y="7227"/>
                    <a:pt x="1" y="16133"/>
                  </a:cubicBezTo>
                  <a:cubicBezTo>
                    <a:pt x="1" y="25051"/>
                    <a:pt x="7228" y="32278"/>
                    <a:pt x="16134" y="32278"/>
                  </a:cubicBezTo>
                  <a:cubicBezTo>
                    <a:pt x="25052" y="32278"/>
                    <a:pt x="32267" y="25051"/>
                    <a:pt x="32267" y="16133"/>
                  </a:cubicBezTo>
                  <a:cubicBezTo>
                    <a:pt x="32267" y="7227"/>
                    <a:pt x="25052" y="0"/>
                    <a:pt x="16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7446600" y="3745250"/>
              <a:ext cx="590575" cy="590275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6"/>
                    <a:pt x="1" y="11799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799"/>
                  </a:cubicBezTo>
                  <a:cubicBezTo>
                    <a:pt x="23623" y="5286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3600" b="1"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0" y="0"/>
            <a:ext cx="9144000" cy="1295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68;p37"/>
          <p:cNvGrpSpPr/>
          <p:nvPr/>
        </p:nvGrpSpPr>
        <p:grpSpPr>
          <a:xfrm>
            <a:off x="0" y="914400"/>
            <a:ext cx="9144000" cy="1371600"/>
            <a:chOff x="2016463" y="1057291"/>
            <a:chExt cx="2838475" cy="1420509"/>
          </a:xfrm>
        </p:grpSpPr>
        <p:sp>
          <p:nvSpPr>
            <p:cNvPr id="1069" name="Google Shape;1069;p37"/>
            <p:cNvSpPr/>
            <p:nvPr/>
          </p:nvSpPr>
          <p:spPr>
            <a:xfrm>
              <a:off x="2016463" y="1688628"/>
              <a:ext cx="2838475" cy="789172"/>
            </a:xfrm>
            <a:custGeom>
              <a:avLst/>
              <a:gdLst/>
              <a:ahLst/>
              <a:cxnLst/>
              <a:rect l="l" t="t" r="r" b="b"/>
              <a:pathLst>
                <a:path w="113539" h="24504" extrusionOk="0">
                  <a:moveTo>
                    <a:pt x="113539" y="1"/>
                  </a:moveTo>
                  <a:lnTo>
                    <a:pt x="92429" y="20944"/>
                  </a:lnTo>
                  <a:cubicBezTo>
                    <a:pt x="90131" y="23230"/>
                    <a:pt x="87035" y="24504"/>
                    <a:pt x="83797" y="24504"/>
                  </a:cubicBezTo>
                  <a:lnTo>
                    <a:pt x="12252" y="24504"/>
                  </a:lnTo>
                  <a:cubicBezTo>
                    <a:pt x="5477" y="24504"/>
                    <a:pt x="1" y="19015"/>
                    <a:pt x="1" y="12252"/>
                  </a:cubicBezTo>
                  <a:lnTo>
                    <a:pt x="1" y="12252"/>
                  </a:lnTo>
                  <a:cubicBezTo>
                    <a:pt x="1" y="5478"/>
                    <a:pt x="5477" y="1"/>
                    <a:pt x="12252" y="1"/>
                  </a:cubicBezTo>
                  <a:lnTo>
                    <a:pt x="1135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36575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Khi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hai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cực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Bắc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để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gần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nhau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3741988" y="1057291"/>
              <a:ext cx="1112950" cy="770734"/>
            </a:xfrm>
            <a:custGeom>
              <a:avLst/>
              <a:gdLst/>
              <a:ahLst/>
              <a:cxnLst/>
              <a:rect l="l" t="t" r="r" b="b"/>
              <a:pathLst>
                <a:path w="44518" h="24516" extrusionOk="0">
                  <a:moveTo>
                    <a:pt x="0" y="12252"/>
                  </a:moveTo>
                  <a:lnTo>
                    <a:pt x="0" y="12252"/>
                  </a:lnTo>
                  <a:cubicBezTo>
                    <a:pt x="0" y="19027"/>
                    <a:pt x="5489" y="24516"/>
                    <a:pt x="12252" y="24516"/>
                  </a:cubicBezTo>
                  <a:lnTo>
                    <a:pt x="44518" y="24516"/>
                  </a:lnTo>
                  <a:lnTo>
                    <a:pt x="23408" y="3561"/>
                  </a:lnTo>
                  <a:cubicBezTo>
                    <a:pt x="21110" y="1275"/>
                    <a:pt x="18014" y="1"/>
                    <a:pt x="14776" y="1"/>
                  </a:cubicBezTo>
                  <a:lnTo>
                    <a:pt x="12252" y="1"/>
                  </a:lnTo>
                  <a:cubicBezTo>
                    <a:pt x="5489" y="1"/>
                    <a:pt x="0" y="5489"/>
                    <a:pt x="0" y="122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3814013" y="1136209"/>
              <a:ext cx="865900" cy="619492"/>
            </a:xfrm>
            <a:custGeom>
              <a:avLst/>
              <a:gdLst/>
              <a:ahLst/>
              <a:cxnLst/>
              <a:rect l="l" t="t" r="r" b="b"/>
              <a:pathLst>
                <a:path w="34636" h="18742" extrusionOk="0">
                  <a:moveTo>
                    <a:pt x="9371" y="1"/>
                  </a:moveTo>
                  <a:cubicBezTo>
                    <a:pt x="4203" y="1"/>
                    <a:pt x="0" y="4204"/>
                    <a:pt x="0" y="9371"/>
                  </a:cubicBezTo>
                  <a:cubicBezTo>
                    <a:pt x="0" y="14538"/>
                    <a:pt x="4203" y="18741"/>
                    <a:pt x="9371" y="18741"/>
                  </a:cubicBezTo>
                  <a:lnTo>
                    <a:pt x="34636" y="18741"/>
                  </a:lnTo>
                  <a:lnTo>
                    <a:pt x="18503" y="2727"/>
                  </a:lnTo>
                  <a:cubicBezTo>
                    <a:pt x="16729" y="965"/>
                    <a:pt x="14383" y="1"/>
                    <a:pt x="118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1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      </a:t>
              </a:r>
              <a:r>
                <a:rPr lang="vi-VN" sz="3600" b="1" dirty="0"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A</a:t>
              </a:r>
              <a:endParaRPr sz="3600" b="1"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" name="Google Shape;1073;p37"/>
          <p:cNvGrpSpPr/>
          <p:nvPr/>
        </p:nvGrpSpPr>
        <p:grpSpPr>
          <a:xfrm>
            <a:off x="0" y="4038600"/>
            <a:ext cx="9144000" cy="1360234"/>
            <a:chOff x="2016463" y="2634050"/>
            <a:chExt cx="2838475" cy="1262675"/>
          </a:xfrm>
        </p:grpSpPr>
        <p:sp>
          <p:nvSpPr>
            <p:cNvPr id="1074" name="Google Shape;1074;p37"/>
            <p:cNvSpPr/>
            <p:nvPr/>
          </p:nvSpPr>
          <p:spPr>
            <a:xfrm>
              <a:off x="2016463" y="3283825"/>
              <a:ext cx="2838475" cy="612900"/>
            </a:xfrm>
            <a:custGeom>
              <a:avLst/>
              <a:gdLst/>
              <a:ahLst/>
              <a:cxnLst/>
              <a:rect l="l" t="t" r="r" b="b"/>
              <a:pathLst>
                <a:path w="113539" h="24516" extrusionOk="0">
                  <a:moveTo>
                    <a:pt x="113539" y="1"/>
                  </a:moveTo>
                  <a:lnTo>
                    <a:pt x="92429" y="20956"/>
                  </a:lnTo>
                  <a:cubicBezTo>
                    <a:pt x="90131" y="23242"/>
                    <a:pt x="87035" y="24516"/>
                    <a:pt x="83797" y="24516"/>
                  </a:cubicBezTo>
                  <a:lnTo>
                    <a:pt x="12252" y="24516"/>
                  </a:lnTo>
                  <a:cubicBezTo>
                    <a:pt x="5477" y="24516"/>
                    <a:pt x="1" y="19027"/>
                    <a:pt x="1" y="12264"/>
                  </a:cubicBezTo>
                  <a:lnTo>
                    <a:pt x="1" y="12264"/>
                  </a:lnTo>
                  <a:cubicBezTo>
                    <a:pt x="1" y="5490"/>
                    <a:pt x="5477" y="1"/>
                    <a:pt x="12252" y="1"/>
                  </a:cubicBezTo>
                  <a:lnTo>
                    <a:pt x="1135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365750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Khi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để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hai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cực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khác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tên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gần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nhau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sz="3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3741988" y="2634050"/>
              <a:ext cx="1112950" cy="612600"/>
            </a:xfrm>
            <a:custGeom>
              <a:avLst/>
              <a:gdLst/>
              <a:ahLst/>
              <a:cxnLst/>
              <a:rect l="l" t="t" r="r" b="b"/>
              <a:pathLst>
                <a:path w="44518" h="24504" extrusionOk="0">
                  <a:moveTo>
                    <a:pt x="0" y="12252"/>
                  </a:moveTo>
                  <a:lnTo>
                    <a:pt x="0" y="12252"/>
                  </a:lnTo>
                  <a:cubicBezTo>
                    <a:pt x="0" y="19015"/>
                    <a:pt x="5489" y="24504"/>
                    <a:pt x="12252" y="24504"/>
                  </a:cubicBezTo>
                  <a:lnTo>
                    <a:pt x="44518" y="24504"/>
                  </a:lnTo>
                  <a:lnTo>
                    <a:pt x="23408" y="3549"/>
                  </a:lnTo>
                  <a:cubicBezTo>
                    <a:pt x="21110" y="1275"/>
                    <a:pt x="18014" y="1"/>
                    <a:pt x="14776" y="1"/>
                  </a:cubicBezTo>
                  <a:lnTo>
                    <a:pt x="12252" y="1"/>
                  </a:lnTo>
                  <a:cubicBezTo>
                    <a:pt x="5489" y="1"/>
                    <a:pt x="0" y="5477"/>
                    <a:pt x="0" y="12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3814013" y="2706075"/>
              <a:ext cx="865900" cy="468550"/>
            </a:xfrm>
            <a:custGeom>
              <a:avLst/>
              <a:gdLst/>
              <a:ahLst/>
              <a:cxnLst/>
              <a:rect l="l" t="t" r="r" b="b"/>
              <a:pathLst>
                <a:path w="34636" h="18742" extrusionOk="0">
                  <a:moveTo>
                    <a:pt x="9371" y="1"/>
                  </a:moveTo>
                  <a:cubicBezTo>
                    <a:pt x="4203" y="1"/>
                    <a:pt x="0" y="4204"/>
                    <a:pt x="0" y="9371"/>
                  </a:cubicBezTo>
                  <a:cubicBezTo>
                    <a:pt x="0" y="14538"/>
                    <a:pt x="4203" y="18741"/>
                    <a:pt x="9371" y="18741"/>
                  </a:cubicBezTo>
                  <a:lnTo>
                    <a:pt x="34636" y="18741"/>
                  </a:lnTo>
                  <a:lnTo>
                    <a:pt x="18503" y="2716"/>
                  </a:lnTo>
                  <a:cubicBezTo>
                    <a:pt x="16729" y="965"/>
                    <a:pt x="14383" y="1"/>
                    <a:pt x="118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vi-VN" sz="2100" dirty="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         </a:t>
              </a:r>
              <a:r>
                <a:rPr lang="vi-VN" sz="3600" b="1" dirty="0">
                  <a:solidFill>
                    <a:schemeClr val="accent6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3600" b="1">
                <a:solidFill>
                  <a:schemeClr val="accent6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" name="Google Shape;1078;p37"/>
          <p:cNvGrpSpPr/>
          <p:nvPr/>
        </p:nvGrpSpPr>
        <p:grpSpPr>
          <a:xfrm>
            <a:off x="0" y="2514600"/>
            <a:ext cx="9144000" cy="1504166"/>
            <a:chOff x="4288763" y="1996476"/>
            <a:chExt cx="2838775" cy="1128125"/>
          </a:xfrm>
        </p:grpSpPr>
        <p:sp>
          <p:nvSpPr>
            <p:cNvPr id="1079" name="Google Shape;1079;p37"/>
            <p:cNvSpPr/>
            <p:nvPr/>
          </p:nvSpPr>
          <p:spPr>
            <a:xfrm>
              <a:off x="4288763" y="2574526"/>
              <a:ext cx="2838775" cy="550075"/>
            </a:xfrm>
            <a:custGeom>
              <a:avLst/>
              <a:gdLst/>
              <a:ahLst/>
              <a:cxnLst/>
              <a:rect l="l" t="t" r="r" b="b"/>
              <a:pathLst>
                <a:path w="113551" h="24516" extrusionOk="0">
                  <a:moveTo>
                    <a:pt x="1" y="0"/>
                  </a:moveTo>
                  <a:lnTo>
                    <a:pt x="21111" y="20955"/>
                  </a:lnTo>
                  <a:cubicBezTo>
                    <a:pt x="23409" y="23229"/>
                    <a:pt x="26504" y="24515"/>
                    <a:pt x="29743" y="24515"/>
                  </a:cubicBezTo>
                  <a:lnTo>
                    <a:pt x="101287" y="24515"/>
                  </a:lnTo>
                  <a:cubicBezTo>
                    <a:pt x="108062" y="24515"/>
                    <a:pt x="113551" y="19027"/>
                    <a:pt x="113551" y="12252"/>
                  </a:cubicBezTo>
                  <a:lnTo>
                    <a:pt x="113551" y="12252"/>
                  </a:lnTo>
                  <a:cubicBezTo>
                    <a:pt x="113551" y="5489"/>
                    <a:pt x="108062" y="0"/>
                    <a:pt x="101287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365750" tIns="91425" rIns="91425" bIns="91425" anchor="ctr" anchorCtr="0">
              <a:noAutofit/>
            </a:bodyPr>
            <a:lstStyle/>
            <a:p>
              <a:pPr lvl="0"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Khi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hai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cực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Nam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để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gần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nhau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sz="32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4288763" y="2038752"/>
              <a:ext cx="1112975" cy="498600"/>
            </a:xfrm>
            <a:custGeom>
              <a:avLst/>
              <a:gdLst/>
              <a:ahLst/>
              <a:cxnLst/>
              <a:rect l="l" t="t" r="r" b="b"/>
              <a:pathLst>
                <a:path w="44519" h="24516" extrusionOk="0">
                  <a:moveTo>
                    <a:pt x="44518" y="12264"/>
                  </a:moveTo>
                  <a:lnTo>
                    <a:pt x="44518" y="12264"/>
                  </a:lnTo>
                  <a:cubicBezTo>
                    <a:pt x="44518" y="19026"/>
                    <a:pt x="39030" y="24515"/>
                    <a:pt x="32267" y="24515"/>
                  </a:cubicBezTo>
                  <a:lnTo>
                    <a:pt x="1" y="24515"/>
                  </a:lnTo>
                  <a:lnTo>
                    <a:pt x="21111" y="3560"/>
                  </a:lnTo>
                  <a:cubicBezTo>
                    <a:pt x="23409" y="1286"/>
                    <a:pt x="26504" y="0"/>
                    <a:pt x="29743" y="0"/>
                  </a:cubicBezTo>
                  <a:lnTo>
                    <a:pt x="32267" y="0"/>
                  </a:lnTo>
                  <a:cubicBezTo>
                    <a:pt x="39030" y="0"/>
                    <a:pt x="44518" y="5489"/>
                    <a:pt x="44518" y="122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4525328" y="1996476"/>
              <a:ext cx="865900" cy="468825"/>
            </a:xfrm>
            <a:custGeom>
              <a:avLst/>
              <a:gdLst/>
              <a:ahLst/>
              <a:cxnLst/>
              <a:rect l="l" t="t" r="r" b="b"/>
              <a:pathLst>
                <a:path w="34636" h="18753" extrusionOk="0">
                  <a:moveTo>
                    <a:pt x="22742" y="0"/>
                  </a:moveTo>
                  <a:cubicBezTo>
                    <a:pt x="20253" y="0"/>
                    <a:pt x="17908" y="977"/>
                    <a:pt x="16146" y="2727"/>
                  </a:cubicBezTo>
                  <a:lnTo>
                    <a:pt x="1" y="18753"/>
                  </a:lnTo>
                  <a:lnTo>
                    <a:pt x="25266" y="18753"/>
                  </a:lnTo>
                  <a:cubicBezTo>
                    <a:pt x="30433" y="18753"/>
                    <a:pt x="34636" y="14550"/>
                    <a:pt x="34636" y="9383"/>
                  </a:cubicBezTo>
                  <a:cubicBezTo>
                    <a:pt x="34636" y="4215"/>
                    <a:pt x="30433" y="0"/>
                    <a:pt x="25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vi-VN" sz="3600" b="1" dirty="0">
                  <a:solidFill>
                    <a:srgbClr val="00B0F0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3600" b="1">
                <a:solidFill>
                  <a:srgbClr val="00B0F0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" name="Google Shape;1083;p37"/>
          <p:cNvGrpSpPr/>
          <p:nvPr/>
        </p:nvGrpSpPr>
        <p:grpSpPr>
          <a:xfrm>
            <a:off x="1" y="5410200"/>
            <a:ext cx="9144000" cy="1447800"/>
            <a:chOff x="4267200" y="3343375"/>
            <a:chExt cx="2838775" cy="1288774"/>
          </a:xfrm>
        </p:grpSpPr>
        <p:sp>
          <p:nvSpPr>
            <p:cNvPr id="1084" name="Google Shape;1084;p37"/>
            <p:cNvSpPr/>
            <p:nvPr/>
          </p:nvSpPr>
          <p:spPr>
            <a:xfrm>
              <a:off x="4267200" y="4019549"/>
              <a:ext cx="2838775" cy="612600"/>
            </a:xfrm>
            <a:custGeom>
              <a:avLst/>
              <a:gdLst/>
              <a:ahLst/>
              <a:cxnLst/>
              <a:rect l="l" t="t" r="r" b="b"/>
              <a:pathLst>
                <a:path w="113551" h="24504" extrusionOk="0">
                  <a:moveTo>
                    <a:pt x="1" y="0"/>
                  </a:moveTo>
                  <a:lnTo>
                    <a:pt x="21111" y="20955"/>
                  </a:lnTo>
                  <a:cubicBezTo>
                    <a:pt x="23409" y="23229"/>
                    <a:pt x="26504" y="24503"/>
                    <a:pt x="29743" y="24503"/>
                  </a:cubicBezTo>
                  <a:lnTo>
                    <a:pt x="101287" y="24503"/>
                  </a:lnTo>
                  <a:cubicBezTo>
                    <a:pt x="108062" y="24503"/>
                    <a:pt x="113551" y="19026"/>
                    <a:pt x="113551" y="12252"/>
                  </a:cubicBezTo>
                  <a:lnTo>
                    <a:pt x="113551" y="12252"/>
                  </a:lnTo>
                  <a:cubicBezTo>
                    <a:pt x="113551" y="5489"/>
                    <a:pt x="108062" y="0"/>
                    <a:pt x="101287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365750" tIns="91425" rIns="91425" bIns="91425" anchor="ctr" anchorCtr="0">
              <a:noAutofit/>
            </a:bodyPr>
            <a:lstStyle/>
            <a:p>
              <a:pPr lvl="0" algn="ctr"/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cọ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3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5" name="Google Shape;1085;p37"/>
            <p:cNvSpPr/>
            <p:nvPr/>
          </p:nvSpPr>
          <p:spPr>
            <a:xfrm>
              <a:off x="4288763" y="3343375"/>
              <a:ext cx="1112975" cy="612900"/>
            </a:xfrm>
            <a:custGeom>
              <a:avLst/>
              <a:gdLst/>
              <a:ahLst/>
              <a:cxnLst/>
              <a:rect l="l" t="t" r="r" b="b"/>
              <a:pathLst>
                <a:path w="44519" h="24516" extrusionOk="0">
                  <a:moveTo>
                    <a:pt x="44518" y="12252"/>
                  </a:moveTo>
                  <a:lnTo>
                    <a:pt x="44518" y="12252"/>
                  </a:lnTo>
                  <a:cubicBezTo>
                    <a:pt x="44518" y="19026"/>
                    <a:pt x="39030" y="24515"/>
                    <a:pt x="32267" y="24515"/>
                  </a:cubicBezTo>
                  <a:lnTo>
                    <a:pt x="1" y="24515"/>
                  </a:lnTo>
                  <a:lnTo>
                    <a:pt x="21111" y="3560"/>
                  </a:lnTo>
                  <a:cubicBezTo>
                    <a:pt x="23409" y="1274"/>
                    <a:pt x="26504" y="0"/>
                    <a:pt x="29743" y="0"/>
                  </a:cubicBezTo>
                  <a:lnTo>
                    <a:pt x="32267" y="0"/>
                  </a:lnTo>
                  <a:cubicBezTo>
                    <a:pt x="39030" y="0"/>
                    <a:pt x="44518" y="5489"/>
                    <a:pt x="44518" y="122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4463788" y="3415400"/>
              <a:ext cx="865900" cy="468825"/>
            </a:xfrm>
            <a:custGeom>
              <a:avLst/>
              <a:gdLst/>
              <a:ahLst/>
              <a:cxnLst/>
              <a:rect l="l" t="t" r="r" b="b"/>
              <a:pathLst>
                <a:path w="34636" h="18753" extrusionOk="0">
                  <a:moveTo>
                    <a:pt x="22742" y="0"/>
                  </a:moveTo>
                  <a:cubicBezTo>
                    <a:pt x="20253" y="0"/>
                    <a:pt x="17908" y="965"/>
                    <a:pt x="16146" y="2727"/>
                  </a:cubicBezTo>
                  <a:lnTo>
                    <a:pt x="1" y="18753"/>
                  </a:lnTo>
                  <a:lnTo>
                    <a:pt x="25266" y="18753"/>
                  </a:lnTo>
                  <a:cubicBezTo>
                    <a:pt x="30433" y="18753"/>
                    <a:pt x="34636" y="14538"/>
                    <a:pt x="34636" y="9371"/>
                  </a:cubicBezTo>
                  <a:cubicBezTo>
                    <a:pt x="34636" y="4203"/>
                    <a:pt x="30433" y="0"/>
                    <a:pt x="25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vi-VN" sz="3600" b="1" dirty="0">
                  <a:solidFill>
                    <a:schemeClr val="accent4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3600" b="1">
                <a:solidFill>
                  <a:schemeClr val="accent4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4" name="Flowchart: Alternate Process 23"/>
          <p:cNvSpPr/>
          <p:nvPr/>
        </p:nvSpPr>
        <p:spPr>
          <a:xfrm>
            <a:off x="0" y="0"/>
            <a:ext cx="9144000" cy="9906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0" y="762000"/>
            <a:ext cx="8915400" cy="5334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giờ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hay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gọi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châm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chưa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châm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64;p24"/>
          <p:cNvGrpSpPr/>
          <p:nvPr/>
        </p:nvGrpSpPr>
        <p:grpSpPr>
          <a:xfrm>
            <a:off x="1066800" y="4813701"/>
            <a:ext cx="6248400" cy="1328767"/>
            <a:chOff x="2476988" y="3610275"/>
            <a:chExt cx="3885477" cy="996575"/>
          </a:xfrm>
        </p:grpSpPr>
        <p:sp>
          <p:nvSpPr>
            <p:cNvPr id="465" name="Google Shape;465;p24"/>
            <p:cNvSpPr/>
            <p:nvPr/>
          </p:nvSpPr>
          <p:spPr>
            <a:xfrm>
              <a:off x="2477000" y="3610275"/>
              <a:ext cx="3885465" cy="736725"/>
            </a:xfrm>
            <a:custGeom>
              <a:avLst/>
              <a:gdLst/>
              <a:ahLst/>
              <a:cxnLst/>
              <a:rect l="l" t="t" r="r" b="b"/>
              <a:pathLst>
                <a:path w="140816" h="29469" extrusionOk="0">
                  <a:moveTo>
                    <a:pt x="8514" y="1"/>
                  </a:moveTo>
                  <a:lnTo>
                    <a:pt x="1" y="14729"/>
                  </a:lnTo>
                  <a:lnTo>
                    <a:pt x="8514" y="29468"/>
                  </a:lnTo>
                  <a:lnTo>
                    <a:pt x="132303" y="29468"/>
                  </a:lnTo>
                  <a:lnTo>
                    <a:pt x="140816" y="14729"/>
                  </a:lnTo>
                  <a:lnTo>
                    <a:pt x="132303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2476988" y="3610275"/>
              <a:ext cx="882275" cy="996575"/>
            </a:xfrm>
            <a:custGeom>
              <a:avLst/>
              <a:gdLst/>
              <a:ahLst/>
              <a:cxnLst/>
              <a:rect l="l" t="t" r="r" b="b"/>
              <a:pathLst>
                <a:path w="35291" h="39863" extrusionOk="0">
                  <a:moveTo>
                    <a:pt x="0" y="1"/>
                  </a:moveTo>
                  <a:lnTo>
                    <a:pt x="0" y="29468"/>
                  </a:lnTo>
                  <a:lnTo>
                    <a:pt x="17645" y="39863"/>
                  </a:lnTo>
                  <a:lnTo>
                    <a:pt x="35291" y="29468"/>
                  </a:lnTo>
                  <a:lnTo>
                    <a:pt x="35291" y="1"/>
                  </a:lnTo>
                  <a:close/>
                </a:path>
              </a:pathLst>
            </a:custGeom>
            <a:solidFill>
              <a:srgbClr val="6D6DEC"/>
            </a:solidFill>
            <a:ln>
              <a:noFill/>
            </a:ln>
          </p:spPr>
          <p:txBody>
            <a:bodyPr spcFirstLastPara="1" wrap="square" lIns="91425" tIns="91425" rIns="9142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900" b="1" dirty="0">
                  <a:latin typeface="Times New Roman" pitchFamily="18" charset="0"/>
                  <a:ea typeface="Fira Sans Extra Condensed Medium"/>
                  <a:cs typeface="Times New Roman" pitchFamily="18" charset="0"/>
                  <a:sym typeface="Fira Sans Extra Condensed Medium"/>
                </a:rPr>
                <a:t>D</a:t>
              </a:r>
              <a:endParaRPr sz="2900" b="1">
                <a:latin typeface="Times New Roman" pitchFamily="18" charset="0"/>
                <a:ea typeface="Fira Sans Extra Condensed Medium"/>
                <a:cs typeface="Times New Roman" pitchFamily="18" charset="0"/>
                <a:sym typeface="Fira Sans Extra Condensed Medium"/>
              </a:endParaRPr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3377281" y="3829049"/>
              <a:ext cx="2748264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rgbClr val="000000"/>
                </a:buClr>
                <a:buSzPts val="1100"/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Tây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bắc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-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Đông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Nam</a:t>
              </a:r>
              <a:endParaRPr sz="3600" b="1"/>
            </a:p>
          </p:txBody>
        </p:sp>
      </p:grpSp>
      <p:grpSp>
        <p:nvGrpSpPr>
          <p:cNvPr id="3" name="Google Shape;473;p24"/>
          <p:cNvGrpSpPr/>
          <p:nvPr/>
        </p:nvGrpSpPr>
        <p:grpSpPr>
          <a:xfrm>
            <a:off x="1066800" y="3766367"/>
            <a:ext cx="6324600" cy="1328767"/>
            <a:chOff x="2477000" y="2824775"/>
            <a:chExt cx="3885465" cy="996575"/>
          </a:xfrm>
        </p:grpSpPr>
        <p:sp>
          <p:nvSpPr>
            <p:cNvPr id="474" name="Google Shape;474;p24"/>
            <p:cNvSpPr/>
            <p:nvPr/>
          </p:nvSpPr>
          <p:spPr>
            <a:xfrm>
              <a:off x="2477000" y="2824775"/>
              <a:ext cx="3885465" cy="736700"/>
            </a:xfrm>
            <a:custGeom>
              <a:avLst/>
              <a:gdLst/>
              <a:ahLst/>
              <a:cxnLst/>
              <a:rect l="l" t="t" r="r" b="b"/>
              <a:pathLst>
                <a:path w="140816" h="29468" extrusionOk="0">
                  <a:moveTo>
                    <a:pt x="8514" y="0"/>
                  </a:moveTo>
                  <a:lnTo>
                    <a:pt x="1" y="14728"/>
                  </a:lnTo>
                  <a:lnTo>
                    <a:pt x="8514" y="29468"/>
                  </a:lnTo>
                  <a:lnTo>
                    <a:pt x="132303" y="29468"/>
                  </a:lnTo>
                  <a:lnTo>
                    <a:pt x="140816" y="14728"/>
                  </a:lnTo>
                  <a:lnTo>
                    <a:pt x="132303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2477000" y="2824775"/>
              <a:ext cx="882250" cy="996575"/>
            </a:xfrm>
            <a:custGeom>
              <a:avLst/>
              <a:gdLst/>
              <a:ahLst/>
              <a:cxnLst/>
              <a:rect l="l" t="t" r="r" b="b"/>
              <a:pathLst>
                <a:path w="35290" h="39863" extrusionOk="0">
                  <a:moveTo>
                    <a:pt x="0" y="0"/>
                  </a:moveTo>
                  <a:lnTo>
                    <a:pt x="0" y="29468"/>
                  </a:lnTo>
                  <a:lnTo>
                    <a:pt x="17645" y="39862"/>
                  </a:lnTo>
                  <a:lnTo>
                    <a:pt x="35290" y="29468"/>
                  </a:lnTo>
                  <a:lnTo>
                    <a:pt x="35290" y="0"/>
                  </a:ln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spcFirstLastPara="1" wrap="square" lIns="91425" tIns="91425" rIns="9142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900" b="1" dirty="0">
                  <a:latin typeface="Times New Roman" pitchFamily="18" charset="0"/>
                  <a:ea typeface="Fira Sans Extra Condensed Medium"/>
                  <a:cs typeface="Times New Roman" pitchFamily="18" charset="0"/>
                  <a:sym typeface="Fira Sans Extra Condensed Medium"/>
                </a:rPr>
                <a:t>C</a:t>
              </a:r>
              <a:endParaRPr sz="2900" b="1">
                <a:latin typeface="Times New Roman" pitchFamily="18" charset="0"/>
                <a:ea typeface="Fira Sans Extra Condensed Medium"/>
                <a:cs typeface="Times New Roman" pitchFamily="18" charset="0"/>
                <a:sym typeface="Fira Sans Extra Condensed Medium"/>
              </a:endParaRPr>
            </a:p>
          </p:txBody>
        </p:sp>
        <p:sp>
          <p:nvSpPr>
            <p:cNvPr id="481" name="Google Shape;481;p24"/>
            <p:cNvSpPr txBox="1"/>
            <p:nvPr/>
          </p:nvSpPr>
          <p:spPr>
            <a:xfrm>
              <a:off x="3553695" y="3086100"/>
              <a:ext cx="2153391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Bắc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– Nam</a:t>
              </a:r>
              <a:endParaRPr sz="36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" name="Google Shape;483;p24"/>
          <p:cNvGrpSpPr/>
          <p:nvPr/>
        </p:nvGrpSpPr>
        <p:grpSpPr>
          <a:xfrm>
            <a:off x="1066800" y="2705901"/>
            <a:ext cx="6781800" cy="1328767"/>
            <a:chOff x="2476988" y="2029425"/>
            <a:chExt cx="4433689" cy="996575"/>
          </a:xfrm>
        </p:grpSpPr>
        <p:sp>
          <p:nvSpPr>
            <p:cNvPr id="484" name="Google Shape;484;p24"/>
            <p:cNvSpPr/>
            <p:nvPr/>
          </p:nvSpPr>
          <p:spPr>
            <a:xfrm>
              <a:off x="2477000" y="2029425"/>
              <a:ext cx="4234410" cy="736725"/>
            </a:xfrm>
            <a:custGeom>
              <a:avLst/>
              <a:gdLst/>
              <a:ahLst/>
              <a:cxnLst/>
              <a:rect l="l" t="t" r="r" b="b"/>
              <a:pathLst>
                <a:path w="140816" h="29469" extrusionOk="0">
                  <a:moveTo>
                    <a:pt x="8514" y="1"/>
                  </a:moveTo>
                  <a:lnTo>
                    <a:pt x="1" y="14729"/>
                  </a:lnTo>
                  <a:lnTo>
                    <a:pt x="8514" y="29469"/>
                  </a:lnTo>
                  <a:lnTo>
                    <a:pt x="132303" y="29469"/>
                  </a:lnTo>
                  <a:lnTo>
                    <a:pt x="140816" y="14729"/>
                  </a:lnTo>
                  <a:lnTo>
                    <a:pt x="132303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2476988" y="2029425"/>
              <a:ext cx="882275" cy="996575"/>
            </a:xfrm>
            <a:custGeom>
              <a:avLst/>
              <a:gdLst/>
              <a:ahLst/>
              <a:cxnLst/>
              <a:rect l="l" t="t" r="r" b="b"/>
              <a:pathLst>
                <a:path w="35291" h="39863" extrusionOk="0">
                  <a:moveTo>
                    <a:pt x="1" y="1"/>
                  </a:moveTo>
                  <a:lnTo>
                    <a:pt x="1" y="29469"/>
                  </a:lnTo>
                  <a:lnTo>
                    <a:pt x="17646" y="39863"/>
                  </a:lnTo>
                  <a:lnTo>
                    <a:pt x="35291" y="29469"/>
                  </a:lnTo>
                  <a:lnTo>
                    <a:pt x="35291" y="1"/>
                  </a:ln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spcFirstLastPara="1" wrap="square" lIns="91425" tIns="91425" rIns="9142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900" b="1" dirty="0">
                  <a:latin typeface="Times New Roman" pitchFamily="18" charset="0"/>
                  <a:ea typeface="Fira Sans Extra Condensed Medium"/>
                  <a:cs typeface="Times New Roman" pitchFamily="18" charset="0"/>
                  <a:sym typeface="Fira Sans Extra Condensed Medium"/>
                </a:rPr>
                <a:t>B</a:t>
              </a:r>
              <a:endParaRPr sz="2900" b="1">
                <a:latin typeface="Times New Roman" pitchFamily="18" charset="0"/>
                <a:ea typeface="Fira Sans Extra Condensed Medium"/>
                <a:cs typeface="Times New Roman" pitchFamily="18" charset="0"/>
                <a:sym typeface="Fira Sans Extra Condensed Medium"/>
              </a:endParaRPr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6886219" y="2438497"/>
              <a:ext cx="24458" cy="24457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441"/>
                    <a:pt x="158" y="536"/>
                    <a:pt x="347" y="662"/>
                  </a:cubicBezTo>
                  <a:cubicBezTo>
                    <a:pt x="504" y="599"/>
                    <a:pt x="630" y="473"/>
                    <a:pt x="662" y="378"/>
                  </a:cubicBezTo>
                  <a:lnTo>
                    <a:pt x="662" y="284"/>
                  </a:lnTo>
                  <a:cubicBezTo>
                    <a:pt x="630" y="126"/>
                    <a:pt x="504" y="0"/>
                    <a:pt x="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4"/>
            <p:cNvSpPr txBox="1"/>
            <p:nvPr/>
          </p:nvSpPr>
          <p:spPr>
            <a:xfrm>
              <a:off x="3373689" y="2285999"/>
              <a:ext cx="2789737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Đông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bắc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-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Tây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nam</a:t>
              </a:r>
              <a:endParaRPr sz="3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96" name="Google Shape;496;p24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9144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: 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oogle Shape;497;p24"/>
          <p:cNvGrpSpPr/>
          <p:nvPr/>
        </p:nvGrpSpPr>
        <p:grpSpPr>
          <a:xfrm>
            <a:off x="1066800" y="1658567"/>
            <a:ext cx="6553200" cy="1328767"/>
            <a:chOff x="2476988" y="1243925"/>
            <a:chExt cx="3885477" cy="996575"/>
          </a:xfrm>
        </p:grpSpPr>
        <p:sp>
          <p:nvSpPr>
            <p:cNvPr id="498" name="Google Shape;498;p24"/>
            <p:cNvSpPr/>
            <p:nvPr/>
          </p:nvSpPr>
          <p:spPr>
            <a:xfrm>
              <a:off x="2477000" y="1243925"/>
              <a:ext cx="3885465" cy="736700"/>
            </a:xfrm>
            <a:custGeom>
              <a:avLst/>
              <a:gdLst/>
              <a:ahLst/>
              <a:cxnLst/>
              <a:rect l="l" t="t" r="r" b="b"/>
              <a:pathLst>
                <a:path w="140816" h="29468" extrusionOk="0">
                  <a:moveTo>
                    <a:pt x="8514" y="0"/>
                  </a:moveTo>
                  <a:lnTo>
                    <a:pt x="1" y="14740"/>
                  </a:lnTo>
                  <a:lnTo>
                    <a:pt x="8514" y="29468"/>
                  </a:lnTo>
                  <a:lnTo>
                    <a:pt x="132303" y="29468"/>
                  </a:lnTo>
                  <a:lnTo>
                    <a:pt x="140816" y="14740"/>
                  </a:lnTo>
                  <a:lnTo>
                    <a:pt x="132303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3306913" y="1557063"/>
              <a:ext cx="44675" cy="204800"/>
            </a:xfrm>
            <a:custGeom>
              <a:avLst/>
              <a:gdLst/>
              <a:ahLst/>
              <a:cxnLst/>
              <a:rect l="l" t="t" r="r" b="b"/>
              <a:pathLst>
                <a:path w="1787" h="8192" extrusionOk="0">
                  <a:moveTo>
                    <a:pt x="0" y="0"/>
                  </a:moveTo>
                  <a:lnTo>
                    <a:pt x="0" y="8192"/>
                  </a:lnTo>
                  <a:lnTo>
                    <a:pt x="1786" y="8192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3247388" y="1594263"/>
              <a:ext cx="44650" cy="167600"/>
            </a:xfrm>
            <a:custGeom>
              <a:avLst/>
              <a:gdLst/>
              <a:ahLst/>
              <a:cxnLst/>
              <a:rect l="l" t="t" r="r" b="b"/>
              <a:pathLst>
                <a:path w="1786" h="6704" extrusionOk="0">
                  <a:moveTo>
                    <a:pt x="0" y="1"/>
                  </a:moveTo>
                  <a:lnTo>
                    <a:pt x="0" y="6704"/>
                  </a:lnTo>
                  <a:lnTo>
                    <a:pt x="1786" y="6704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3191713" y="1631488"/>
              <a:ext cx="44675" cy="130375"/>
            </a:xfrm>
            <a:custGeom>
              <a:avLst/>
              <a:gdLst/>
              <a:ahLst/>
              <a:cxnLst/>
              <a:rect l="l" t="t" r="r" b="b"/>
              <a:pathLst>
                <a:path w="1787" h="5215" extrusionOk="0">
                  <a:moveTo>
                    <a:pt x="1" y="0"/>
                  </a:moveTo>
                  <a:lnTo>
                    <a:pt x="1" y="5215"/>
                  </a:lnTo>
                  <a:lnTo>
                    <a:pt x="1787" y="5215"/>
                  </a:lnTo>
                  <a:lnTo>
                    <a:pt x="1787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3132188" y="1672563"/>
              <a:ext cx="44675" cy="89300"/>
            </a:xfrm>
            <a:custGeom>
              <a:avLst/>
              <a:gdLst/>
              <a:ahLst/>
              <a:cxnLst/>
              <a:rect l="l" t="t" r="r" b="b"/>
              <a:pathLst>
                <a:path w="1787" h="3572" extrusionOk="0">
                  <a:moveTo>
                    <a:pt x="0" y="0"/>
                  </a:moveTo>
                  <a:lnTo>
                    <a:pt x="0" y="3572"/>
                  </a:lnTo>
                  <a:lnTo>
                    <a:pt x="1786" y="3572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2476988" y="1243925"/>
              <a:ext cx="882275" cy="996575"/>
            </a:xfrm>
            <a:custGeom>
              <a:avLst/>
              <a:gdLst/>
              <a:ahLst/>
              <a:cxnLst/>
              <a:rect l="l" t="t" r="r" b="b"/>
              <a:pathLst>
                <a:path w="35291" h="39863" extrusionOk="0">
                  <a:moveTo>
                    <a:pt x="1" y="0"/>
                  </a:moveTo>
                  <a:lnTo>
                    <a:pt x="1" y="29468"/>
                  </a:lnTo>
                  <a:lnTo>
                    <a:pt x="17646" y="39862"/>
                  </a:lnTo>
                  <a:lnTo>
                    <a:pt x="35291" y="29468"/>
                  </a:lnTo>
                  <a:lnTo>
                    <a:pt x="35291" y="0"/>
                  </a:ln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spcFirstLastPara="1" wrap="square" lIns="91425" tIns="91425" rIns="9142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900" b="1" dirty="0">
                  <a:latin typeface="Times New Roman" pitchFamily="18" charset="0"/>
                  <a:ea typeface="Fira Sans Extra Condensed Medium"/>
                  <a:cs typeface="Times New Roman" pitchFamily="18" charset="0"/>
                  <a:sym typeface="Fira Sans Extra Condensed Medium"/>
                </a:rPr>
                <a:t>A</a:t>
              </a:r>
              <a:endParaRPr sz="2900" b="1">
                <a:latin typeface="Times New Roman" pitchFamily="18" charset="0"/>
                <a:ea typeface="Fira Sans Extra Condensed Medium"/>
                <a:cs typeface="Times New Roman" pitchFamily="18" charset="0"/>
                <a:sym typeface="Fira Sans Extra Condensed Medium"/>
              </a:endParaRPr>
            </a:p>
          </p:txBody>
        </p:sp>
        <p:sp>
          <p:nvSpPr>
            <p:cNvPr id="509" name="Google Shape;509;p24"/>
            <p:cNvSpPr txBox="1"/>
            <p:nvPr/>
          </p:nvSpPr>
          <p:spPr>
            <a:xfrm>
              <a:off x="3435742" y="1428750"/>
              <a:ext cx="2270733" cy="400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Đông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–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Tây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7:Trong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533400" y="2362200"/>
            <a:ext cx="2557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kéo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33400" y="3124200"/>
            <a:ext cx="2698175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4114800"/>
            <a:ext cx="3890809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4876800"/>
            <a:ext cx="54938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còn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65F3DB-6DFF-AF27-C973-2D88C4772D70}"/>
              </a:ext>
            </a:extLst>
          </p:cNvPr>
          <p:cNvSpPr/>
          <p:nvPr/>
        </p:nvSpPr>
        <p:spPr>
          <a:xfrm>
            <a:off x="457200" y="4267200"/>
            <a:ext cx="652759" cy="7266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04800" y="685800"/>
            <a:ext cx="8839200" cy="4114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1:Treo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soắn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19812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2:Dùng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4196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28600" y="304800"/>
            <a:ext cx="8610600" cy="381000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04800" y="2286000"/>
            <a:ext cx="8686800" cy="2819400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89560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85800" y="0"/>
            <a:ext cx="782955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73115"/>
            <a:ext cx="3833813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690938"/>
            <a:ext cx="371475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4" descr="la-ban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835025"/>
            <a:ext cx="38671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2"/>
            <a:ext cx="3833813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3124200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77000" y="3048000"/>
            <a:ext cx="2000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0" y="6019800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48400" y="5867400"/>
            <a:ext cx="2000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304800" y="609600"/>
            <a:ext cx="8229600" cy="4267200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0" y="914400"/>
            <a:ext cx="8991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95738"/>
            <a:ext cx="2147888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3" y="3429000"/>
            <a:ext cx="20478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750" y="3276600"/>
            <a:ext cx="3309938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888" y="2178050"/>
            <a:ext cx="24749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388" y="2020888"/>
            <a:ext cx="25288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9138" y="1187450"/>
            <a:ext cx="263525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8150" y="1828800"/>
            <a:ext cx="21367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26213" y="3298825"/>
            <a:ext cx="18542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83363" y="3941763"/>
            <a:ext cx="16875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53188" y="2660650"/>
            <a:ext cx="1947862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10125" y="3276600"/>
            <a:ext cx="200977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59550" y="1466850"/>
            <a:ext cx="258445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10125" y="2181225"/>
            <a:ext cx="20701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00525" y="2673350"/>
            <a:ext cx="1516063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ình nền powerpoint đơn giản [TẢI MIỄN PHÍ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Hình nền powerpoint đơn giản [TẢI MIỄN PHÍ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2" name="Picture 6" descr="Hình nền powerpoint đơn giản [TẢI MIỄN PHÍ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8200" y="1143000"/>
            <a:ext cx="7315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HƯỚNG DẪN VỀ NHÀ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22098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cầu:mỗi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35052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Nêu 1 số ứng dụng của nam châm trong thực tế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990600" y="47244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</a:rPr>
              <a:t>Ôn kĩ bài và xem trước bài :Từ trường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6868" name="Picture 4" descr="002106bg7fr7vx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ckground book – sách đẹp, độc đáo và ấn tượng nhất | Minh triết, Sách cổ  điển, N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3666" cy="6858000"/>
          </a:xfrm>
          <a:prstGeom prst="rect">
            <a:avLst/>
          </a:prstGeom>
          <a:noFill/>
        </p:spPr>
      </p:pic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784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xin cam ƠN CAC EM HOC SINH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TimeH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04800" y="2286000"/>
            <a:ext cx="8839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alt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úc</a:t>
            </a:r>
            <a:r>
              <a:rPr lang="en-US" alt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alt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vi-VN" alt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alt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alt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4648200"/>
            <a:ext cx="2590800" cy="2209800"/>
            <a:chOff x="2592" y="1776"/>
            <a:chExt cx="3024" cy="2407"/>
          </a:xfrm>
        </p:grpSpPr>
        <p:pic>
          <p:nvPicPr>
            <p:cNvPr id="6" name="Picture 7" descr="hoc tro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776"/>
              <a:ext cx="3024" cy="2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RDJ4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" y="3559"/>
              <a:ext cx="1302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16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16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16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1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9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9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ình ảnh backgroud hoa đào nở cực kỳ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pic>
        <p:nvPicPr>
          <p:cNvPr id="4" name="Content Placeholder 3" descr="blobid1-165271880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752599"/>
            <a:ext cx="4572000" cy="167640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1" y="1828800"/>
            <a:ext cx="4191000" cy="1752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6576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endParaRPr lang="en-US" sz="3200" dirty="0"/>
          </a:p>
        </p:txBody>
      </p:sp>
      <p:pic>
        <p:nvPicPr>
          <p:cNvPr id="7" name="Content Placeholder 4" descr="blobid2-16527189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4724400"/>
            <a:ext cx="5562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0+ hình nền PowerPoint cute siêu dễ thương đầy phong cách, ấn tượng -  Thegioididong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1066800" y="457200"/>
            <a:ext cx="7696200" cy="42672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ó một... - Hỗ trợ thiết kế bài giảng Elearning-Powerpoint | Face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3124200"/>
            <a:ext cx="91101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72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BÀI 18:NAM CHÂM</a:t>
            </a:r>
            <a:r>
              <a:rPr lang="en-US" altLang="en-US" sz="7200" b="1" kern="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219200"/>
            <a:ext cx="82584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alt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IV: TỪ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3711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Nam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533400" y="1371600"/>
            <a:ext cx="7772400" cy="3657600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Speech Bubble: Rectangle with Corners Rounded 4">
            <a:extLst>
              <a:ext uri="{FF2B5EF4-FFF2-40B4-BE49-F238E27FC236}">
                <a16:creationId xmlns:a16="http://schemas.microsoft.com/office/drawing/2014/main" id="{9D4619A8-1B43-419F-7327-8B3B8950620F}"/>
              </a:ext>
            </a:extLst>
          </p:cNvPr>
          <p:cNvSpPr/>
          <p:nvPr/>
        </p:nvSpPr>
        <p:spPr>
          <a:xfrm>
            <a:off x="228600" y="1143000"/>
            <a:ext cx="7391400" cy="3581400"/>
          </a:xfrm>
          <a:prstGeom prst="wedgeRoundRectCallout">
            <a:avLst>
              <a:gd name="adj1" fmla="val 47965"/>
              <a:gd name="adj2" fmla="val 900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+mj-lt"/>
              </a:rPr>
              <a:t>+ Nam châm hút được các vật bằng sắt và một số hợp kim của sắt</a:t>
            </a:r>
          </a:p>
          <a:p>
            <a:pPr algn="ctr"/>
            <a:r>
              <a:rPr lang="vi-VN" sz="3600" dirty="0">
                <a:latin typeface="+mj-lt"/>
              </a:rPr>
              <a:t>  + Kim nam châm tự do ở trạng thái cân bằng thì một đầu luôn chỉ hướng bắc, đầu kia luôn chỉ hướng nam.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Nam châm là vật có từ tính (hút được các vật bằng sắt hoặc một số hợp kim của sắt)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4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133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Vật liệu bị nam châm hút là vật liệu có tính chất từ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4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9389F1-EE9A-69CE-0176-7540EBC7DBE7}"/>
              </a:ext>
            </a:extLst>
          </p:cNvPr>
          <p:cNvSpPr txBox="1"/>
          <p:nvPr/>
        </p:nvSpPr>
        <p:spPr>
          <a:xfrm>
            <a:off x="0" y="0"/>
            <a:ext cx="883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nam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châm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288116-2A8B-D871-BB79-18202A92EDDC}"/>
              </a:ext>
            </a:extLst>
          </p:cNvPr>
          <p:cNvSpPr txBox="1"/>
          <p:nvPr/>
        </p:nvSpPr>
        <p:spPr>
          <a:xfrm>
            <a:off x="228600" y="685800"/>
            <a:ext cx="716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 ĐỘNG NHÓM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9A327-7F62-C58C-EA97-533C2A88D743}"/>
              </a:ext>
            </a:extLst>
          </p:cNvPr>
          <p:cNvSpPr txBox="1"/>
          <p:nvPr/>
        </p:nvSpPr>
        <p:spPr>
          <a:xfrm>
            <a:off x="304800" y="1447800"/>
            <a:ext cx="373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439564-FDE3-A857-2EF9-84091480B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130" y="2270492"/>
            <a:ext cx="4721869" cy="45875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CF3CDF-D22F-8603-C47D-42511BED1602}"/>
              </a:ext>
            </a:extLst>
          </p:cNvPr>
          <p:cNvSpPr txBox="1"/>
          <p:nvPr/>
        </p:nvSpPr>
        <p:spPr>
          <a:xfrm>
            <a:off x="0" y="2057400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châm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8A6B4D-3EBE-8050-D87A-AF8878AE4B90}"/>
              </a:ext>
            </a:extLst>
          </p:cNvPr>
          <p:cNvSpPr txBox="1"/>
          <p:nvPr/>
        </p:nvSpPr>
        <p:spPr>
          <a:xfrm>
            <a:off x="0" y="2743200"/>
            <a:ext cx="4114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châm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U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9F1B4D-8FD1-3C72-D64C-D5F3D1CFF609}"/>
              </a:ext>
            </a:extLst>
          </p:cNvPr>
          <p:cNvSpPr txBox="1"/>
          <p:nvPr/>
        </p:nvSpPr>
        <p:spPr>
          <a:xfrm>
            <a:off x="0" y="3810000"/>
            <a:ext cx="441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châm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DC3161-8ECB-AF03-885F-21D227BB4B66}"/>
              </a:ext>
            </a:extLst>
          </p:cNvPr>
          <p:cNvSpPr txBox="1"/>
          <p:nvPr/>
        </p:nvSpPr>
        <p:spPr>
          <a:xfrm>
            <a:off x="0" y="4572000"/>
            <a:ext cx="4419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thép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nhôm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gỗ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B90DE6-3390-3E1D-2EF3-3099199226E1}"/>
              </a:ext>
            </a:extLst>
          </p:cNvPr>
          <p:cNvCxnSpPr/>
          <p:nvPr/>
        </p:nvCxnSpPr>
        <p:spPr>
          <a:xfrm rot="16200000" flipH="1">
            <a:off x="2438400" y="2667000"/>
            <a:ext cx="3657600" cy="320040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1D4B2B-470A-A9CB-D9B4-37D0471A8462}"/>
              </a:ext>
            </a:extLst>
          </p:cNvPr>
          <p:cNvCxnSpPr>
            <a:cxnSpLocks/>
          </p:cNvCxnSpPr>
          <p:nvPr/>
        </p:nvCxnSpPr>
        <p:spPr>
          <a:xfrm>
            <a:off x="4038600" y="3352800"/>
            <a:ext cx="2362200" cy="121920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AD144C8-F11B-A89A-73F2-EEA9065B7F87}"/>
              </a:ext>
            </a:extLst>
          </p:cNvPr>
          <p:cNvCxnSpPr>
            <a:cxnSpLocks/>
          </p:cNvCxnSpPr>
          <p:nvPr/>
        </p:nvCxnSpPr>
        <p:spPr>
          <a:xfrm>
            <a:off x="3352800" y="4191000"/>
            <a:ext cx="4114800" cy="83820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2A27886-CD8E-C75E-72F5-A839E432E7D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648899" y="3721196"/>
            <a:ext cx="2510697" cy="177390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70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1">
            <a:extLst>
              <a:ext uri="{FF2B5EF4-FFF2-40B4-BE49-F238E27FC236}">
                <a16:creationId xmlns:a16="http://schemas.microsoft.com/office/drawing/2014/main" id="{F420BC62-ACFF-18A5-8080-72EC610A838A}"/>
              </a:ext>
            </a:extLst>
          </p:cNvPr>
          <p:cNvSpPr/>
          <p:nvPr/>
        </p:nvSpPr>
        <p:spPr>
          <a:xfrm>
            <a:off x="381000" y="304800"/>
            <a:ext cx="4572000" cy="3200400"/>
          </a:xfrm>
          <a:prstGeom prst="wedgeRoundRectCallout">
            <a:avLst>
              <a:gd name="adj1" fmla="val -52510"/>
              <a:gd name="adj2" fmla="val 817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latin typeface="+mj-lt"/>
              </a:rPr>
              <a:t>? Hai đầu thanh nam châm hút vật liệu nào và không hút vật liệu nào</a:t>
            </a:r>
          </a:p>
          <a:p>
            <a:r>
              <a:rPr lang="vi-VN" sz="3200" dirty="0">
                <a:latin typeface="+mj-lt"/>
              </a:rPr>
              <a:t>? Các vật liệu đặt ở đầu hay giữa của nam châm bị hút mạnh nhất?</a:t>
            </a:r>
          </a:p>
        </p:txBody>
      </p:sp>
      <p:pic>
        <p:nvPicPr>
          <p:cNvPr id="6" name="Content Placeholder 3" descr="18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3469" y="0"/>
            <a:ext cx="3880531" cy="31629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9624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1816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ình nền Slide ánh sá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TN2: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do)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18.3),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pic>
        <p:nvPicPr>
          <p:cNvPr id="4" name="Content Placeholder 3" descr="18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8900" y="1752600"/>
            <a:ext cx="2705100" cy="23717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-769712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0" y="2286000"/>
            <a:ext cx="64008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800600"/>
            <a:ext cx="7321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Nam.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638800"/>
            <a:ext cx="7321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1979</Words>
  <Application>Microsoft Office PowerPoint</Application>
  <PresentationFormat>On-screen Show (4:3)</PresentationFormat>
  <Paragraphs>141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.VnTimeH</vt:lpstr>
      <vt:lpstr>Arial</vt:lpstr>
      <vt:lpstr>Calibri</vt:lpstr>
      <vt:lpstr>Fira Sans Extra Condensed Medium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1.Một đầu kim luôn chỉ hướng nào và đầu kia của kim luôn chỉ hướng nào (hướng Bắc hay hướng Nam)?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6 : Đặt kim nam châm trên giá thẳng đứng như hình sau. Khi đứng cân bằng, kim nam châm nằm dọc theo hướng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51</cp:revision>
  <dcterms:created xsi:type="dcterms:W3CDTF">2022-03-14T13:07:41Z</dcterms:created>
  <dcterms:modified xsi:type="dcterms:W3CDTF">2025-01-05T14:51:16Z</dcterms:modified>
</cp:coreProperties>
</file>