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339" r:id="rId11"/>
    <p:sldId id="357" r:id="rId12"/>
    <p:sldId id="358" r:id="rId13"/>
    <p:sldId id="271" r:id="rId14"/>
    <p:sldId id="265" r:id="rId15"/>
    <p:sldId id="266" r:id="rId16"/>
    <p:sldId id="267" r:id="rId17"/>
    <p:sldId id="307" r:id="rId18"/>
    <p:sldId id="308" r:id="rId19"/>
    <p:sldId id="309" r:id="rId20"/>
    <p:sldId id="310" r:id="rId21"/>
    <p:sldId id="268" r:id="rId22"/>
    <p:sldId id="316" r:id="rId23"/>
    <p:sldId id="269" r:id="rId24"/>
    <p:sldId id="343" r:id="rId25"/>
    <p:sldId id="359" r:id="rId26"/>
    <p:sldId id="317" r:id="rId27"/>
    <p:sldId id="344" r:id="rId28"/>
    <p:sldId id="345" r:id="rId29"/>
    <p:sldId id="346" r:id="rId30"/>
    <p:sldId id="274" r:id="rId31"/>
    <p:sldId id="326" r:id="rId32"/>
    <p:sldId id="277" r:id="rId33"/>
    <p:sldId id="278" r:id="rId34"/>
    <p:sldId id="279" r:id="rId35"/>
    <p:sldId id="281" r:id="rId36"/>
    <p:sldId id="280" r:id="rId37"/>
    <p:sldId id="282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7D4"/>
    <a:srgbClr val="9F2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81E4A-414F-4BF9-A21E-9C575135BFE3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618F8-31E0-4EE9-9035-3641D4B8A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29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9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0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2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09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609351" y="2137433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696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932551" y="2845767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6579051" y="2137433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2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6902251" y="2845767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609351" y="4368168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2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932551" y="5118591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6579051" y="4368168"/>
            <a:ext cx="4003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2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6902251" y="5118591"/>
            <a:ext cx="33572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10509807" y="4815110"/>
            <a:ext cx="2932029" cy="307487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9916662" y="4714420"/>
            <a:ext cx="2582281" cy="2284608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10372383" y="-1083972"/>
            <a:ext cx="2282399" cy="2903655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995520" y="4104811"/>
            <a:ext cx="3681997" cy="3572736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524889" y="5595858"/>
            <a:ext cx="706828" cy="590665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8801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564834" y="-1077534"/>
            <a:ext cx="6965329" cy="569156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850800" y="7018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11066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8348705" y="3847177"/>
            <a:ext cx="4413392" cy="511592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55466" y="4398243"/>
            <a:ext cx="4751163" cy="470867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609556" y="5025768"/>
            <a:ext cx="2571451" cy="2275025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9672724" y="-1004240"/>
            <a:ext cx="2282240" cy="2903453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2" name="Google Shape;302;p8"/>
          <p:cNvGrpSpPr/>
          <p:nvPr/>
        </p:nvGrpSpPr>
        <p:grpSpPr>
          <a:xfrm>
            <a:off x="10178734" y="5765760"/>
            <a:ext cx="890815" cy="744475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9293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"/>
          <p:cNvSpPr/>
          <p:nvPr/>
        </p:nvSpPr>
        <p:spPr>
          <a:xfrm rot="-4263713">
            <a:off x="6098417" y="1710521"/>
            <a:ext cx="7132088" cy="7477804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11"/>
          <p:cNvSpPr/>
          <p:nvPr/>
        </p:nvSpPr>
        <p:spPr>
          <a:xfrm rot="1147796">
            <a:off x="-1309181" y="-830020"/>
            <a:ext cx="6364744" cy="5200807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31800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Merriweather"/>
              <a:buNone/>
              <a:defRPr sz="16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26" name="Google Shape;426;p11"/>
          <p:cNvSpPr txBox="1">
            <a:spLocks noGrp="1"/>
          </p:cNvSpPr>
          <p:nvPr>
            <p:ph type="subTitle" idx="1"/>
          </p:nvPr>
        </p:nvSpPr>
        <p:spPr>
          <a:xfrm>
            <a:off x="2168600" y="4349801"/>
            <a:ext cx="78548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7" name="Google Shape;427;p11"/>
          <p:cNvSpPr/>
          <p:nvPr/>
        </p:nvSpPr>
        <p:spPr>
          <a:xfrm rot="-967849">
            <a:off x="9766745" y="-563995"/>
            <a:ext cx="2930543" cy="2844723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 rot="5399654" flipH="1">
            <a:off x="-1873988" y="4412228"/>
            <a:ext cx="4390440" cy="508726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184251" y="6061885"/>
            <a:ext cx="839855" cy="701831"/>
            <a:chOff x="3923575" y="2588450"/>
            <a:chExt cx="701125" cy="585900"/>
          </a:xfrm>
        </p:grpSpPr>
        <p:sp>
          <p:nvSpPr>
            <p:cNvPr id="430" name="Google Shape;430;p11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5" name="Google Shape;435;p11"/>
          <p:cNvSpPr/>
          <p:nvPr/>
        </p:nvSpPr>
        <p:spPr>
          <a:xfrm rot="4341006">
            <a:off x="-63634" y="-849546"/>
            <a:ext cx="2491307" cy="3169428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6" name="Google Shape;436;p11"/>
          <p:cNvGrpSpPr/>
          <p:nvPr/>
        </p:nvGrpSpPr>
        <p:grpSpPr>
          <a:xfrm rot="-9295528">
            <a:off x="10262159" y="943753"/>
            <a:ext cx="2431239" cy="2150977"/>
            <a:chOff x="1749700" y="889800"/>
            <a:chExt cx="4276500" cy="3783525"/>
          </a:xfrm>
        </p:grpSpPr>
        <p:sp>
          <p:nvSpPr>
            <p:cNvPr id="437" name="Google Shape;437;p1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6653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136000" cy="8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960000" y="2251900"/>
            <a:ext cx="6474800" cy="3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1324101" y="4832261"/>
            <a:ext cx="3281444" cy="3441311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585902" y="5427691"/>
            <a:ext cx="2717531" cy="2403911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9609372" y="-776494"/>
            <a:ext cx="3480427" cy="337673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7"/>
          <p:cNvSpPr/>
          <p:nvPr/>
        </p:nvSpPr>
        <p:spPr>
          <a:xfrm rot="70176">
            <a:off x="10230499" y="-203205"/>
            <a:ext cx="2896029" cy="156449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9360491" y="5643511"/>
            <a:ext cx="3452844" cy="400111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10831719" y="5291380"/>
            <a:ext cx="1693380" cy="2154309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63143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521014" y="5333497"/>
            <a:ext cx="3117385" cy="1684076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 rot="204617">
            <a:off x="9854659" y="-1285252"/>
            <a:ext cx="3369491" cy="3532823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11015881" y="-121436"/>
            <a:ext cx="851209" cy="13547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51435" y="-1918480"/>
            <a:ext cx="3157025" cy="365807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960000" y="1679067"/>
            <a:ext cx="2560800" cy="1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10666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960000" y="3110667"/>
            <a:ext cx="397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960000" y="3874267"/>
            <a:ext cx="35772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44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5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5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68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9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6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2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86CD5-7458-41B0-9062-CD923062FB8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82744-3A69-4899-9933-4E9F730BA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0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image" Target="../media/image280.png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4.png"/><Relationship Id="rId15" Type="http://schemas.openxmlformats.org/officeDocument/2006/relationships/image" Target="../media/image310.png"/><Relationship Id="rId10" Type="http://schemas.openxmlformats.org/officeDocument/2006/relationships/image" Target="../media/image36.jpeg"/><Relationship Id="rId19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Relationship Id="rId14" Type="http://schemas.openxmlformats.org/officeDocument/2006/relationships/image" Target="../media/image3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11" Type="http://schemas.openxmlformats.org/officeDocument/2006/relationships/image" Target="../media/image36.jpeg"/><Relationship Id="rId5" Type="http://schemas.openxmlformats.org/officeDocument/2006/relationships/image" Target="../media/image37.png"/><Relationship Id="rId15" Type="http://schemas.openxmlformats.org/officeDocument/2006/relationships/image" Target="../media/image39.png"/><Relationship Id="rId10" Type="http://schemas.openxmlformats.org/officeDocument/2006/relationships/image" Target="../media/image28.png"/><Relationship Id="rId4" Type="http://schemas.openxmlformats.org/officeDocument/2006/relationships/image" Target="../media/image40.jpeg"/><Relationship Id="rId9" Type="http://schemas.microsoft.com/office/2007/relationships/hdphoto" Target="../media/hdphoto7.wdp"/><Relationship Id="rId1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25.png"/><Relationship Id="rId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43.jpeg"/><Relationship Id="rId9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8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12" Type="http://schemas.microsoft.com/office/2007/relationships/hdphoto" Target="../media/hdphoto12.wdp"/><Relationship Id="rId17" Type="http://schemas.openxmlformats.org/officeDocument/2006/relationships/image" Target="../media/image25.pn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5.wdp"/><Relationship Id="rId10" Type="http://schemas.microsoft.com/office/2007/relationships/hdphoto" Target="../media/hdphoto11.wdp"/><Relationship Id="rId19" Type="http://schemas.openxmlformats.org/officeDocument/2006/relationships/image" Target="../media/image39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3.wdp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50.jpeg"/><Relationship Id="rId9" Type="http://schemas.openxmlformats.org/officeDocument/2006/relationships/image" Target="../media/image53.png"/><Relationship Id="rId1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23406" y="1136467"/>
                <a:ext cx="3357154" cy="114640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406" y="1136467"/>
                <a:ext cx="3357154" cy="11464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loud Callout 4"/>
              <p:cNvSpPr/>
              <p:nvPr/>
            </p:nvSpPr>
            <p:spPr>
              <a:xfrm>
                <a:off x="5603966" y="436041"/>
                <a:ext cx="6087291" cy="2965268"/>
              </a:xfrm>
              <a:prstGeom prst="cloudCallou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Cloud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966" y="436041"/>
                <a:ext cx="6087291" cy="2965268"/>
              </a:xfrm>
              <a:prstGeom prst="cloud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40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9898370" y="2118469"/>
            <a:ext cx="2062069" cy="4664555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756653" y="1666902"/>
            <a:ext cx="9574432" cy="3830332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3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7714499" y="33714"/>
            <a:ext cx="998357" cy="311079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933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6932706" y="1403593"/>
            <a:ext cx="258506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1208345" y="2034837"/>
            <a:ext cx="4999771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5701" y="5195335"/>
            <a:ext cx="2336220" cy="17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683928" y="3253330"/>
            <a:ext cx="1310632" cy="1184176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33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60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933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933" i="1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933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933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60256"/>
                </a:xfrm>
                <a:prstGeom prst="rect">
                  <a:avLst/>
                </a:prstGeom>
                <a:blipFill>
                  <a:blip r:embed="rId3"/>
                  <a:stretch>
                    <a:fillRect l="-11458" b="-6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3487586" y="2972822"/>
            <a:ext cx="2565740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933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3466502" y="3744873"/>
            <a:ext cx="4710833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933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3444017" y="4516923"/>
            <a:ext cx="6900713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933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6CE35DE-FC52-EF0A-AA85-29D0232C748C}"/>
              </a:ext>
            </a:extLst>
          </p:cNvPr>
          <p:cNvSpPr/>
          <p:nvPr/>
        </p:nvSpPr>
        <p:spPr>
          <a:xfrm>
            <a:off x="194080" y="238516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771;p42">
            <a:extLst>
              <a:ext uri="{FF2B5EF4-FFF2-40B4-BE49-F238E27FC236}">
                <a16:creationId xmlns:a16="http://schemas.microsoft.com/office/drawing/2014/main" id="{B80916A5-5F8D-477A-B98A-2ADD63456698}"/>
              </a:ext>
            </a:extLst>
          </p:cNvPr>
          <p:cNvSpPr txBox="1">
            <a:spLocks/>
          </p:cNvSpPr>
          <p:nvPr/>
        </p:nvSpPr>
        <p:spPr>
          <a:xfrm>
            <a:off x="1184983" y="5970067"/>
            <a:ext cx="9667213" cy="80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 algn="ctr">
              <a:lnSpc>
                <a:spcPct val="150000"/>
              </a:lnSpc>
              <a:buClr>
                <a:srgbClr val="16433D"/>
              </a:buClr>
              <a:buSzPts val="990"/>
            </a:pPr>
            <a:r>
              <a:rPr lang="en-US" sz="2400" kern="0" dirty="0" err="1">
                <a:solidFill>
                  <a:srgbClr val="16433D"/>
                </a:solidFill>
              </a:rPr>
              <a:t>Hình</a:t>
            </a:r>
            <a:r>
              <a:rPr lang="en-US" sz="2400" kern="0" dirty="0">
                <a:solidFill>
                  <a:srgbClr val="16433D"/>
                </a:solidFill>
              </a:rPr>
              <a:t> 8.1. </a:t>
            </a:r>
            <a:r>
              <a:rPr lang="en-US" sz="2400" b="0" dirty="0" err="1">
                <a:latin typeface="Merriweather" panose="00000500000000000000" pitchFamily="2" charset="-93"/>
              </a:rPr>
              <a:t>Chuyển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động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của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một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người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đi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xe</a:t>
            </a:r>
            <a:r>
              <a:rPr lang="en-US" sz="2400" b="0" dirty="0">
                <a:latin typeface="Merriweather" panose="00000500000000000000" pitchFamily="2" charset="-93"/>
              </a:rPr>
              <a:t> </a:t>
            </a:r>
            <a:r>
              <a:rPr lang="en-US" sz="2400" b="0" dirty="0" err="1">
                <a:latin typeface="Merriweather" panose="00000500000000000000" pitchFamily="2" charset="-93"/>
              </a:rPr>
              <a:t>đạp</a:t>
            </a:r>
            <a:endParaRPr lang="en-US" sz="2400" kern="0" dirty="0">
              <a:solidFill>
                <a:srgbClr val="16433D"/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74A8A06-3356-43D0-BA1E-26B633DD44F0}"/>
              </a:ext>
            </a:extLst>
          </p:cNvPr>
          <p:cNvSpPr txBox="1"/>
          <p:nvPr/>
        </p:nvSpPr>
        <p:spPr>
          <a:xfrm>
            <a:off x="791404" y="480820"/>
            <a:ext cx="10781003" cy="68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Trình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bày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người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933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Hình</a:t>
            </a:r>
            <a:r>
              <a:rPr lang="en-US" sz="2933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id="{6337C2D3-E984-485E-88AF-3D3E6AEC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8244"/>
            <a:ext cx="12192000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74A8A06-3356-43D0-BA1E-26B633DD44F0}"/>
                  </a:ext>
                </a:extLst>
              </p:cNvPr>
              <p:cNvSpPr txBox="1"/>
              <p:nvPr/>
            </p:nvSpPr>
            <p:spPr>
              <a:xfrm>
                <a:off x="2968546" y="569030"/>
                <a:ext cx="5837445" cy="3155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s = 30 m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t = 10 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Tốc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độ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của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người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đi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xe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đạp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 err="1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là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200" dirty="0"/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dirty="0"/>
                          <m:t>t</m:t>
                        </m:r>
                      </m:den>
                    </m:f>
                  </m:oMath>
                </a14:m>
                <a:r>
                  <a:rPr lang="en-US" sz="3200" dirty="0"/>
                  <a:t> =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933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933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933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10</m:t>
                        </m:r>
                      </m:den>
                    </m:f>
                  </m:oMath>
                </a14:m>
                <a:r>
                  <a:rPr lang="ar-AE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</a:t>
                </a:r>
                <a:r>
                  <a:rPr lang="en-US" sz="2933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=3 m/s </a:t>
                </a:r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074A8A06-3356-43D0-BA1E-26B633DD4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546" y="569030"/>
                <a:ext cx="5837445" cy="3155031"/>
              </a:xfrm>
              <a:prstGeom prst="rect">
                <a:avLst/>
              </a:prstGeom>
              <a:blipFill>
                <a:blip r:embed="rId2"/>
                <a:stretch>
                  <a:fillRect b="-2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155">
            <a:extLst>
              <a:ext uri="{FF2B5EF4-FFF2-40B4-BE49-F238E27FC236}">
                <a16:creationId xmlns:a16="http://schemas.microsoft.com/office/drawing/2014/main" id="{6337C2D3-E984-485E-88AF-3D3E6AEC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780" y="3744686"/>
            <a:ext cx="7916440" cy="27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08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143" y="18182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3788229" y="2495006"/>
            <a:ext cx="4454434" cy="2847703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42272" y="4884980"/>
                <a:ext cx="1999080" cy="70788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272" y="4884980"/>
                <a:ext cx="199908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93211" y="4908956"/>
                <a:ext cx="1534560" cy="91582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211" y="4908956"/>
                <a:ext cx="1534560" cy="915828"/>
              </a:xfrm>
              <a:prstGeom prst="rect">
                <a:avLst/>
              </a:prstGeom>
              <a:blipFill>
                <a:blip r:embed="rId3"/>
                <a:stretch>
                  <a:fillRect t="-392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54697" y="1348602"/>
                <a:ext cx="1521498" cy="1146404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697" y="1348602"/>
                <a:ext cx="1521498" cy="11464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5721531" y="3226526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v</a:t>
            </a:r>
          </a:p>
        </p:txBody>
      </p:sp>
      <p:sp>
        <p:nvSpPr>
          <p:cNvPr id="9" name="Oval 8"/>
          <p:cNvSpPr/>
          <p:nvPr/>
        </p:nvSpPr>
        <p:spPr>
          <a:xfrm>
            <a:off x="6871525" y="4658084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10" name="Oval 9"/>
          <p:cNvSpPr/>
          <p:nvPr/>
        </p:nvSpPr>
        <p:spPr>
          <a:xfrm>
            <a:off x="4480097" y="4658084"/>
            <a:ext cx="653143" cy="496388"/>
          </a:xfrm>
          <a:prstGeom prst="ellipse">
            <a:avLst/>
          </a:prstGeom>
          <a:solidFill>
            <a:srgbClr val="F937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0EE6D-8251-AA57-FF55-948D0566DA89}"/>
              </a:ext>
            </a:extLst>
          </p:cNvPr>
          <p:cNvSpPr txBox="1"/>
          <p:nvPr/>
        </p:nvSpPr>
        <p:spPr>
          <a:xfrm>
            <a:off x="965931" y="5884344"/>
            <a:ext cx="367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 CT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quãng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2DF61-7D1F-3ED5-990E-AEF46DC89CE4}"/>
              </a:ext>
            </a:extLst>
          </p:cNvPr>
          <p:cNvSpPr txBox="1"/>
          <p:nvPr/>
        </p:nvSpPr>
        <p:spPr>
          <a:xfrm>
            <a:off x="6840814" y="1724762"/>
            <a:ext cx="2803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 CT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tốc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2DCB8E-21F5-6693-5D76-9CA7FDDDDC97}"/>
              </a:ext>
            </a:extLst>
          </p:cNvPr>
          <p:cNvSpPr txBox="1"/>
          <p:nvPr/>
        </p:nvSpPr>
        <p:spPr>
          <a:xfrm>
            <a:off x="7759338" y="6003471"/>
            <a:ext cx="312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(CT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gian</a:t>
            </a:r>
            <a:r>
              <a:rPr lang="en-US" sz="2800" dirty="0">
                <a:solidFill>
                  <a:srgbClr val="FF0000"/>
                </a:solidFill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42351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3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ardrop 1"/>
              <p:cNvSpPr/>
              <p:nvPr/>
            </p:nvSpPr>
            <p:spPr>
              <a:xfrm>
                <a:off x="5285592" y="774331"/>
                <a:ext cx="6666002" cy="5908184"/>
              </a:xfrm>
              <a:prstGeom prst="teardrop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≃ 3,43 (m/s)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r>
                      <a:rPr lang="en-US" sz="3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≃ 3,5 (m/s)</a:t>
                </a:r>
              </a:p>
              <a:p>
                <a:pPr algn="ctr"/>
                <a:r>
                  <a:rPr lang="en-US" sz="3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Vì </a:t>
                </a:r>
                <a:r>
                  <a:rPr lang="en-US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v</a:t>
                </a:r>
                <a:r>
                  <a:rPr lang="vi-VN" sz="3000" baseline="-25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A</a:t>
                </a:r>
                <a:r>
                  <a:rPr lang="vi-VN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 &lt; </a:t>
                </a:r>
                <a:r>
                  <a:rPr lang="en-US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v</a:t>
                </a:r>
                <a:r>
                  <a:rPr lang="vi-VN" sz="3000" baseline="-25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B</a:t>
                </a:r>
                <a:r>
                  <a:rPr lang="vi-VN" sz="3000" dirty="0">
                    <a:solidFill>
                      <a:srgbClr val="000000"/>
                    </a:solidFill>
                    <a:latin typeface="+mj-lt"/>
                    <a:ea typeface="Microsoft Sans Serif" panose="020B0604020202020204" pitchFamily="34" charset="0"/>
                  </a:rPr>
                  <a:t> nên bạn B chạy nhanh hơn</a:t>
                </a:r>
                <a:endParaRPr lang="en-US" sz="3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Teardrop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592" y="774331"/>
                <a:ext cx="6666002" cy="5908184"/>
              </a:xfrm>
              <a:prstGeom prst="teardrop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Walk by Johnye on Dribbble">
            <a:extLst>
              <a:ext uri="{FF2B5EF4-FFF2-40B4-BE49-F238E27FC236}">
                <a16:creationId xmlns:a16="http://schemas.microsoft.com/office/drawing/2014/main" id="{96A5CDE3-7E74-5918-C330-76B12BAD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620" y="105720"/>
            <a:ext cx="3052999" cy="22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637B63C-878B-BFAF-9FBA-45F8981EAEFC}"/>
              </a:ext>
            </a:extLst>
          </p:cNvPr>
          <p:cNvSpPr/>
          <p:nvPr/>
        </p:nvSpPr>
        <p:spPr>
          <a:xfrm>
            <a:off x="1945577" y="497457"/>
            <a:ext cx="3340014" cy="1794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35s</a:t>
            </a:r>
          </a:p>
        </p:txBody>
      </p:sp>
      <p:pic>
        <p:nvPicPr>
          <p:cNvPr id="9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1ACCB95E-E54A-7514-262B-335C7C81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035" y="3057611"/>
            <a:ext cx="2525755" cy="2093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3C54C4C-DB60-58D8-730A-90C0A5ECD7E3}"/>
              </a:ext>
            </a:extLst>
          </p:cNvPr>
          <p:cNvSpPr/>
          <p:nvPr/>
        </p:nvSpPr>
        <p:spPr>
          <a:xfrm>
            <a:off x="1643104" y="3591312"/>
            <a:ext cx="3340014" cy="1794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77AFA5-51F9-9D2E-9C47-AD695D2127D0}"/>
              </a:ext>
            </a:extLst>
          </p:cNvPr>
          <p:cNvSpPr/>
          <p:nvPr/>
        </p:nvSpPr>
        <p:spPr>
          <a:xfrm>
            <a:off x="808264" y="5800312"/>
            <a:ext cx="4639499" cy="882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155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49500" decel="4975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54 0.02685 L 0.42982 0.02685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61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42279 3.7037E-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VÍ DỤ VỀ CHUYỂN ĐỘNG NHANH CHẬM</a:t>
            </a:r>
          </a:p>
        </p:txBody>
      </p:sp>
      <p:pic>
        <p:nvPicPr>
          <p:cNvPr id="1026" name="Picture 2" descr="Usain Bolt vào bán kết nội dung chạy 200m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0" y="1496367"/>
            <a:ext cx="3345271" cy="225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8309" y="1606731"/>
            <a:ext cx="6374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Usain Bolt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Jamaica 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9,58s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30" name="Picture 6" descr="Báo Cheetah: chạy 112km/h trong 3 giây và tăng tốc từ 0-80 km/h chỉ sau 3  bước - Tapil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94" y="3882743"/>
            <a:ext cx="3490662" cy="26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67005" y="4683231"/>
            <a:ext cx="4781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Gê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km/h</a:t>
            </a:r>
          </a:p>
        </p:txBody>
      </p:sp>
    </p:spTree>
    <p:extLst>
      <p:ext uri="{BB962C8B-B14F-4D97-AF65-F5344CB8AC3E}">
        <p14:creationId xmlns:p14="http://schemas.microsoft.com/office/powerpoint/2010/main" val="27885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VÍ DỤ VỀ CHUYỂN ĐỘNG NHANH CHẬM</a:t>
            </a:r>
          </a:p>
        </p:txBody>
      </p:sp>
      <p:pic>
        <p:nvPicPr>
          <p:cNvPr id="2050" name="Picture 2" descr="Cách đối phó với sự xâm nhập của ốc sên vào nhà | Clean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72" y="1688215"/>
            <a:ext cx="3731597" cy="24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86593" y="4467497"/>
                <a:ext cx="405275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sên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bò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5.10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593" y="4467497"/>
                <a:ext cx="4052754" cy="1015663"/>
              </a:xfrm>
              <a:prstGeom prst="rect">
                <a:avLst/>
              </a:prstGeom>
              <a:blipFill>
                <a:blip r:embed="rId3"/>
                <a:stretch>
                  <a:fillRect l="-2707" t="-7831" r="-285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2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386677" y="1076800"/>
            <a:ext cx="3871827" cy="2134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>
              <a:lnSpc>
                <a:spcPct val="150000"/>
              </a:lnSpc>
              <a:buNone/>
            </a:pP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3733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3733" dirty="0">
              <a:solidFill>
                <a:srgbClr val="00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7276949" y="1104467"/>
            <a:ext cx="4538207" cy="4213600"/>
            <a:chOff x="5678175" y="1345212"/>
            <a:chExt cx="3465825" cy="3217876"/>
          </a:xfrm>
        </p:grpSpPr>
        <p:sp>
          <p:nvSpPr>
            <p:cNvPr id="144" name="Google Shape;1785;p44">
              <a:extLst>
                <a:ext uri="{FF2B5EF4-FFF2-40B4-BE49-F238E27FC236}">
                  <a16:creationId xmlns:a16="http://schemas.microsoft.com/office/drawing/2014/main" id="{3A5CE113-F7E3-4E28-9B78-A86104EADCF0}"/>
                </a:ext>
              </a:extLst>
            </p:cNvPr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5" name="Google Shape;1786;p44">
              <a:extLst>
                <a:ext uri="{FF2B5EF4-FFF2-40B4-BE49-F238E27FC236}">
                  <a16:creationId xmlns:a16="http://schemas.microsoft.com/office/drawing/2014/main" id="{B91EF1C9-3047-48AF-A5BE-C4F57B7F7583}"/>
                </a:ext>
              </a:extLst>
            </p:cNvPr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6" name="Google Shape;1787;p44">
              <a:extLst>
                <a:ext uri="{FF2B5EF4-FFF2-40B4-BE49-F238E27FC236}">
                  <a16:creationId xmlns:a16="http://schemas.microsoft.com/office/drawing/2014/main" id="{1BF60EA6-CD14-4E6D-A98A-853902918C9C}"/>
                </a:ext>
              </a:extLst>
            </p:cNvPr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7" name="Google Shape;1788;p44">
              <a:extLst>
                <a:ext uri="{FF2B5EF4-FFF2-40B4-BE49-F238E27FC236}">
                  <a16:creationId xmlns:a16="http://schemas.microsoft.com/office/drawing/2014/main" id="{FD8F2D09-27CA-4F5F-A9D0-25C63647688A}"/>
                </a:ext>
              </a:extLst>
            </p:cNvPr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8" name="Google Shape;1789;p44">
              <a:extLst>
                <a:ext uri="{FF2B5EF4-FFF2-40B4-BE49-F238E27FC236}">
                  <a16:creationId xmlns:a16="http://schemas.microsoft.com/office/drawing/2014/main" id="{5B5C1FC2-275B-4FC0-BFB6-C1A9A9024C9F}"/>
                </a:ext>
              </a:extLst>
            </p:cNvPr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49" name="Google Shape;1790;p44">
              <a:extLst>
                <a:ext uri="{FF2B5EF4-FFF2-40B4-BE49-F238E27FC236}">
                  <a16:creationId xmlns:a16="http://schemas.microsoft.com/office/drawing/2014/main" id="{5B300209-4107-473A-8D67-EAA233536A30}"/>
                </a:ext>
              </a:extLst>
            </p:cNvPr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0" name="Google Shape;1791;p44">
              <a:extLst>
                <a:ext uri="{FF2B5EF4-FFF2-40B4-BE49-F238E27FC236}">
                  <a16:creationId xmlns:a16="http://schemas.microsoft.com/office/drawing/2014/main" id="{8B82E5A0-9862-40E7-8FBB-71D4E2F9E189}"/>
                </a:ext>
              </a:extLst>
            </p:cNvPr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1" name="Google Shape;1792;p44">
              <a:extLst>
                <a:ext uri="{FF2B5EF4-FFF2-40B4-BE49-F238E27FC236}">
                  <a16:creationId xmlns:a16="http://schemas.microsoft.com/office/drawing/2014/main" id="{DF108B07-5542-4503-816A-21E582FA7321}"/>
                </a:ext>
              </a:extLst>
            </p:cNvPr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2" name="Google Shape;1793;p44">
              <a:extLst>
                <a:ext uri="{FF2B5EF4-FFF2-40B4-BE49-F238E27FC236}">
                  <a16:creationId xmlns:a16="http://schemas.microsoft.com/office/drawing/2014/main" id="{734F7409-1331-4640-B1CC-9072922DFB3D}"/>
                </a:ext>
              </a:extLst>
            </p:cNvPr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3" name="Google Shape;1794;p44">
              <a:extLst>
                <a:ext uri="{FF2B5EF4-FFF2-40B4-BE49-F238E27FC236}">
                  <a16:creationId xmlns:a16="http://schemas.microsoft.com/office/drawing/2014/main" id="{03A4FFEE-66BF-453E-8D8C-42082B30E6B3}"/>
                </a:ext>
              </a:extLst>
            </p:cNvPr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4" name="Google Shape;1795;p44">
              <a:extLst>
                <a:ext uri="{FF2B5EF4-FFF2-40B4-BE49-F238E27FC236}">
                  <a16:creationId xmlns:a16="http://schemas.microsoft.com/office/drawing/2014/main" id="{D6CE797B-B9BE-49C4-BE75-21E30F53CD76}"/>
                </a:ext>
              </a:extLst>
            </p:cNvPr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5" name="Google Shape;1796;p44">
              <a:extLst>
                <a:ext uri="{FF2B5EF4-FFF2-40B4-BE49-F238E27FC236}">
                  <a16:creationId xmlns:a16="http://schemas.microsoft.com/office/drawing/2014/main" id="{DFED65A9-AE5C-4317-80CA-05E8E4542139}"/>
                </a:ext>
              </a:extLst>
            </p:cNvPr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6" name="Google Shape;1797;p44">
              <a:extLst>
                <a:ext uri="{FF2B5EF4-FFF2-40B4-BE49-F238E27FC236}">
                  <a16:creationId xmlns:a16="http://schemas.microsoft.com/office/drawing/2014/main" id="{69A3C7B3-4A9B-45CC-8480-48EF95B27372}"/>
                </a:ext>
              </a:extLst>
            </p:cNvPr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7" name="Google Shape;1798;p44">
              <a:extLst>
                <a:ext uri="{FF2B5EF4-FFF2-40B4-BE49-F238E27FC236}">
                  <a16:creationId xmlns:a16="http://schemas.microsoft.com/office/drawing/2014/main" id="{DDF30224-A4EE-4F02-92A0-00465182C1D4}"/>
                </a:ext>
              </a:extLst>
            </p:cNvPr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8" name="Google Shape;1799;p44">
              <a:extLst>
                <a:ext uri="{FF2B5EF4-FFF2-40B4-BE49-F238E27FC236}">
                  <a16:creationId xmlns:a16="http://schemas.microsoft.com/office/drawing/2014/main" id="{BFEC66C9-CCA3-4380-A543-C107DA3B921A}"/>
                </a:ext>
              </a:extLst>
            </p:cNvPr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59" name="Google Shape;1800;p44">
              <a:extLst>
                <a:ext uri="{FF2B5EF4-FFF2-40B4-BE49-F238E27FC236}">
                  <a16:creationId xmlns:a16="http://schemas.microsoft.com/office/drawing/2014/main" id="{B31D6B5A-638E-4448-A93F-EA9360479FA7}"/>
                </a:ext>
              </a:extLst>
            </p:cNvPr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0" name="Google Shape;1801;p44">
              <a:extLst>
                <a:ext uri="{FF2B5EF4-FFF2-40B4-BE49-F238E27FC236}">
                  <a16:creationId xmlns:a16="http://schemas.microsoft.com/office/drawing/2014/main" id="{1F6143F9-5500-41EF-B6DD-49535EBA2DE5}"/>
                </a:ext>
              </a:extLst>
            </p:cNvPr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1" name="Google Shape;1802;p44">
              <a:extLst>
                <a:ext uri="{FF2B5EF4-FFF2-40B4-BE49-F238E27FC236}">
                  <a16:creationId xmlns:a16="http://schemas.microsoft.com/office/drawing/2014/main" id="{FCB860E4-B6FD-4F3E-8D3D-E8DCFB182A95}"/>
                </a:ext>
              </a:extLst>
            </p:cNvPr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2" name="Google Shape;1803;p44">
              <a:extLst>
                <a:ext uri="{FF2B5EF4-FFF2-40B4-BE49-F238E27FC236}">
                  <a16:creationId xmlns:a16="http://schemas.microsoft.com/office/drawing/2014/main" id="{C366BA49-C632-4540-BF7D-60AF7694A002}"/>
                </a:ext>
              </a:extLst>
            </p:cNvPr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3" name="Google Shape;1804;p44">
              <a:extLst>
                <a:ext uri="{FF2B5EF4-FFF2-40B4-BE49-F238E27FC236}">
                  <a16:creationId xmlns:a16="http://schemas.microsoft.com/office/drawing/2014/main" id="{B5485570-AA47-4A1A-A7C1-E187D5A7899D}"/>
                </a:ext>
              </a:extLst>
            </p:cNvPr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4" name="Google Shape;1805;p44">
              <a:extLst>
                <a:ext uri="{FF2B5EF4-FFF2-40B4-BE49-F238E27FC236}">
                  <a16:creationId xmlns:a16="http://schemas.microsoft.com/office/drawing/2014/main" id="{E7FAFA98-65CE-4AA7-989D-2E8C857054FB}"/>
                </a:ext>
              </a:extLst>
            </p:cNvPr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5" name="Google Shape;1806;p44">
              <a:extLst>
                <a:ext uri="{FF2B5EF4-FFF2-40B4-BE49-F238E27FC236}">
                  <a16:creationId xmlns:a16="http://schemas.microsoft.com/office/drawing/2014/main" id="{6F42DE4F-B73E-48D1-BA55-9C1B14A8353A}"/>
                </a:ext>
              </a:extLst>
            </p:cNvPr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6" name="Google Shape;1807;p44">
              <a:extLst>
                <a:ext uri="{FF2B5EF4-FFF2-40B4-BE49-F238E27FC236}">
                  <a16:creationId xmlns:a16="http://schemas.microsoft.com/office/drawing/2014/main" id="{52030227-9614-4042-8588-87B6789CCA81}"/>
                </a:ext>
              </a:extLst>
            </p:cNvPr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7" name="Google Shape;1808;p44">
              <a:extLst>
                <a:ext uri="{FF2B5EF4-FFF2-40B4-BE49-F238E27FC236}">
                  <a16:creationId xmlns:a16="http://schemas.microsoft.com/office/drawing/2014/main" id="{D7D0AAAD-3B46-41ED-9722-A5D03BBCE39A}"/>
                </a:ext>
              </a:extLst>
            </p:cNvPr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8" name="Google Shape;1809;p44">
              <a:extLst>
                <a:ext uri="{FF2B5EF4-FFF2-40B4-BE49-F238E27FC236}">
                  <a16:creationId xmlns:a16="http://schemas.microsoft.com/office/drawing/2014/main" id="{D763A105-2F79-4797-B1B5-4D89C58F560B}"/>
                </a:ext>
              </a:extLst>
            </p:cNvPr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69" name="Google Shape;1810;p44">
              <a:extLst>
                <a:ext uri="{FF2B5EF4-FFF2-40B4-BE49-F238E27FC236}">
                  <a16:creationId xmlns:a16="http://schemas.microsoft.com/office/drawing/2014/main" id="{BD41EC92-8C2A-420C-8F5B-785CDC3F2309}"/>
                </a:ext>
              </a:extLst>
            </p:cNvPr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0" name="Google Shape;1811;p44">
              <a:extLst>
                <a:ext uri="{FF2B5EF4-FFF2-40B4-BE49-F238E27FC236}">
                  <a16:creationId xmlns:a16="http://schemas.microsoft.com/office/drawing/2014/main" id="{2CD19EE1-50A0-41A4-9704-DE4F5F5C109D}"/>
                </a:ext>
              </a:extLst>
            </p:cNvPr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1" name="Google Shape;1812;p44">
              <a:extLst>
                <a:ext uri="{FF2B5EF4-FFF2-40B4-BE49-F238E27FC236}">
                  <a16:creationId xmlns:a16="http://schemas.microsoft.com/office/drawing/2014/main" id="{0F8DA79D-0D27-4A1C-B81A-7DACCC4ACD5D}"/>
                </a:ext>
              </a:extLst>
            </p:cNvPr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2" name="Google Shape;1813;p44">
              <a:extLst>
                <a:ext uri="{FF2B5EF4-FFF2-40B4-BE49-F238E27FC236}">
                  <a16:creationId xmlns:a16="http://schemas.microsoft.com/office/drawing/2014/main" id="{724274DD-23BD-4F96-9109-841550CE1E28}"/>
                </a:ext>
              </a:extLst>
            </p:cNvPr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3" name="Google Shape;1814;p44">
              <a:extLst>
                <a:ext uri="{FF2B5EF4-FFF2-40B4-BE49-F238E27FC236}">
                  <a16:creationId xmlns:a16="http://schemas.microsoft.com/office/drawing/2014/main" id="{9165B117-5C98-4BBA-9B6F-06B66F0CA94C}"/>
                </a:ext>
              </a:extLst>
            </p:cNvPr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4" name="Google Shape;1815;p44">
              <a:extLst>
                <a:ext uri="{FF2B5EF4-FFF2-40B4-BE49-F238E27FC236}">
                  <a16:creationId xmlns:a16="http://schemas.microsoft.com/office/drawing/2014/main" id="{B3F6579B-8156-4B55-B3E3-4F90073B5CEC}"/>
                </a:ext>
              </a:extLst>
            </p:cNvPr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5" name="Google Shape;1816;p44">
              <a:extLst>
                <a:ext uri="{FF2B5EF4-FFF2-40B4-BE49-F238E27FC236}">
                  <a16:creationId xmlns:a16="http://schemas.microsoft.com/office/drawing/2014/main" id="{1B0AA8C0-9BD1-4356-ACAD-C545199B23EB}"/>
                </a:ext>
              </a:extLst>
            </p:cNvPr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6" name="Google Shape;1817;p44">
              <a:extLst>
                <a:ext uri="{FF2B5EF4-FFF2-40B4-BE49-F238E27FC236}">
                  <a16:creationId xmlns:a16="http://schemas.microsoft.com/office/drawing/2014/main" id="{A2181213-FA02-4CD3-919A-597040A42BDC}"/>
                </a:ext>
              </a:extLst>
            </p:cNvPr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7" name="Google Shape;1818;p44">
              <a:extLst>
                <a:ext uri="{FF2B5EF4-FFF2-40B4-BE49-F238E27FC236}">
                  <a16:creationId xmlns:a16="http://schemas.microsoft.com/office/drawing/2014/main" id="{BA1506AD-0A59-4E7E-A9A3-F3857661B6FC}"/>
                </a:ext>
              </a:extLst>
            </p:cNvPr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8" name="Google Shape;1819;p44">
              <a:extLst>
                <a:ext uri="{FF2B5EF4-FFF2-40B4-BE49-F238E27FC236}">
                  <a16:creationId xmlns:a16="http://schemas.microsoft.com/office/drawing/2014/main" id="{F16818E3-3117-4A76-B308-F40D44232505}"/>
                </a:ext>
              </a:extLst>
            </p:cNvPr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79" name="Google Shape;1820;p44">
              <a:extLst>
                <a:ext uri="{FF2B5EF4-FFF2-40B4-BE49-F238E27FC236}">
                  <a16:creationId xmlns:a16="http://schemas.microsoft.com/office/drawing/2014/main" id="{CBC70E64-D44A-4660-A39D-169E9DC5B3D4}"/>
                </a:ext>
              </a:extLst>
            </p:cNvPr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0" name="Google Shape;1821;p44">
              <a:extLst>
                <a:ext uri="{FF2B5EF4-FFF2-40B4-BE49-F238E27FC236}">
                  <a16:creationId xmlns:a16="http://schemas.microsoft.com/office/drawing/2014/main" id="{7E872B6C-9B46-4465-A8A7-F7C02E16E1DC}"/>
                </a:ext>
              </a:extLst>
            </p:cNvPr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1" name="Google Shape;1822;p44">
              <a:extLst>
                <a:ext uri="{FF2B5EF4-FFF2-40B4-BE49-F238E27FC236}">
                  <a16:creationId xmlns:a16="http://schemas.microsoft.com/office/drawing/2014/main" id="{DD0F5C86-7FD5-467B-8C3E-E56B0A0FDDE4}"/>
                </a:ext>
              </a:extLst>
            </p:cNvPr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2" name="Google Shape;1823;p44">
              <a:extLst>
                <a:ext uri="{FF2B5EF4-FFF2-40B4-BE49-F238E27FC236}">
                  <a16:creationId xmlns:a16="http://schemas.microsoft.com/office/drawing/2014/main" id="{A61106D0-B9AD-4A18-AE2D-6C5714B51885}"/>
                </a:ext>
              </a:extLst>
            </p:cNvPr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3" name="Google Shape;1824;p44">
              <a:extLst>
                <a:ext uri="{FF2B5EF4-FFF2-40B4-BE49-F238E27FC236}">
                  <a16:creationId xmlns:a16="http://schemas.microsoft.com/office/drawing/2014/main" id="{848D36F8-383A-4158-9082-B77D2C24B486}"/>
                </a:ext>
              </a:extLst>
            </p:cNvPr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4" name="Google Shape;1825;p44">
              <a:extLst>
                <a:ext uri="{FF2B5EF4-FFF2-40B4-BE49-F238E27FC236}">
                  <a16:creationId xmlns:a16="http://schemas.microsoft.com/office/drawing/2014/main" id="{318E3111-8A50-4FE5-B0E2-811E0998E58B}"/>
                </a:ext>
              </a:extLst>
            </p:cNvPr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5" name="Google Shape;1826;p44">
              <a:extLst>
                <a:ext uri="{FF2B5EF4-FFF2-40B4-BE49-F238E27FC236}">
                  <a16:creationId xmlns:a16="http://schemas.microsoft.com/office/drawing/2014/main" id="{1D75E486-79BC-414E-BF2E-B3AEF928A145}"/>
                </a:ext>
              </a:extLst>
            </p:cNvPr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6" name="Google Shape;1827;p44">
              <a:extLst>
                <a:ext uri="{FF2B5EF4-FFF2-40B4-BE49-F238E27FC236}">
                  <a16:creationId xmlns:a16="http://schemas.microsoft.com/office/drawing/2014/main" id="{4894B7E1-B62A-4A75-8FF3-C6CDFC4537F0}"/>
                </a:ext>
              </a:extLst>
            </p:cNvPr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7" name="Google Shape;1828;p44">
              <a:extLst>
                <a:ext uri="{FF2B5EF4-FFF2-40B4-BE49-F238E27FC236}">
                  <a16:creationId xmlns:a16="http://schemas.microsoft.com/office/drawing/2014/main" id="{7F37B7A5-24D1-4F9F-B259-0007DC4870E0}"/>
                </a:ext>
              </a:extLst>
            </p:cNvPr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8" name="Google Shape;1829;p44">
              <a:extLst>
                <a:ext uri="{FF2B5EF4-FFF2-40B4-BE49-F238E27FC236}">
                  <a16:creationId xmlns:a16="http://schemas.microsoft.com/office/drawing/2014/main" id="{6DC21AF5-930E-453C-A3DF-CC53A979C7BE}"/>
                </a:ext>
              </a:extLst>
            </p:cNvPr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89" name="Google Shape;1830;p44">
              <a:extLst>
                <a:ext uri="{FF2B5EF4-FFF2-40B4-BE49-F238E27FC236}">
                  <a16:creationId xmlns:a16="http://schemas.microsoft.com/office/drawing/2014/main" id="{1A02441F-B788-4915-BE12-327B71F77633}"/>
                </a:ext>
              </a:extLst>
            </p:cNvPr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0" name="Google Shape;1831;p44">
              <a:extLst>
                <a:ext uri="{FF2B5EF4-FFF2-40B4-BE49-F238E27FC236}">
                  <a16:creationId xmlns:a16="http://schemas.microsoft.com/office/drawing/2014/main" id="{9DC8C8A1-48F3-4154-B292-EF80B821EF56}"/>
                </a:ext>
              </a:extLst>
            </p:cNvPr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1" name="Google Shape;1832;p44">
              <a:extLst>
                <a:ext uri="{FF2B5EF4-FFF2-40B4-BE49-F238E27FC236}">
                  <a16:creationId xmlns:a16="http://schemas.microsoft.com/office/drawing/2014/main" id="{5C6EBB08-C186-4CCD-80EE-EFE36C658FEF}"/>
                </a:ext>
              </a:extLst>
            </p:cNvPr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2" name="Google Shape;1833;p44">
              <a:extLst>
                <a:ext uri="{FF2B5EF4-FFF2-40B4-BE49-F238E27FC236}">
                  <a16:creationId xmlns:a16="http://schemas.microsoft.com/office/drawing/2014/main" id="{B4FED55A-67DC-47D8-9E02-CD70F7CFC9EF}"/>
                </a:ext>
              </a:extLst>
            </p:cNvPr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3" name="Google Shape;1834;p44">
              <a:extLst>
                <a:ext uri="{FF2B5EF4-FFF2-40B4-BE49-F238E27FC236}">
                  <a16:creationId xmlns:a16="http://schemas.microsoft.com/office/drawing/2014/main" id="{0CF1C4C6-1F36-4CE2-9FA1-C23645F8837A}"/>
                </a:ext>
              </a:extLst>
            </p:cNvPr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4" name="Google Shape;1835;p44">
              <a:extLst>
                <a:ext uri="{FF2B5EF4-FFF2-40B4-BE49-F238E27FC236}">
                  <a16:creationId xmlns:a16="http://schemas.microsoft.com/office/drawing/2014/main" id="{A938DD1A-1FD1-4999-8F87-A23BD658F269}"/>
                </a:ext>
              </a:extLst>
            </p:cNvPr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5" name="Google Shape;1836;p44">
              <a:extLst>
                <a:ext uri="{FF2B5EF4-FFF2-40B4-BE49-F238E27FC236}">
                  <a16:creationId xmlns:a16="http://schemas.microsoft.com/office/drawing/2014/main" id="{54769144-D706-4EFE-8B08-4912A1F15B2C}"/>
                </a:ext>
              </a:extLst>
            </p:cNvPr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6" name="Google Shape;1837;p44">
              <a:extLst>
                <a:ext uri="{FF2B5EF4-FFF2-40B4-BE49-F238E27FC236}">
                  <a16:creationId xmlns:a16="http://schemas.microsoft.com/office/drawing/2014/main" id="{CAFBE95F-A1E1-4153-8CC8-4365790CA0B9}"/>
                </a:ext>
              </a:extLst>
            </p:cNvPr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7" name="Google Shape;1838;p44">
              <a:extLst>
                <a:ext uri="{FF2B5EF4-FFF2-40B4-BE49-F238E27FC236}">
                  <a16:creationId xmlns:a16="http://schemas.microsoft.com/office/drawing/2014/main" id="{EC619B0C-5280-45BF-AD72-BCB4237F459C}"/>
                </a:ext>
              </a:extLst>
            </p:cNvPr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8" name="Google Shape;1839;p44">
              <a:extLst>
                <a:ext uri="{FF2B5EF4-FFF2-40B4-BE49-F238E27FC236}">
                  <a16:creationId xmlns:a16="http://schemas.microsoft.com/office/drawing/2014/main" id="{461C3697-F747-4CB2-86D0-0ACBBE44B2E8}"/>
                </a:ext>
              </a:extLst>
            </p:cNvPr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199" name="Google Shape;1840;p44">
              <a:extLst>
                <a:ext uri="{FF2B5EF4-FFF2-40B4-BE49-F238E27FC236}">
                  <a16:creationId xmlns:a16="http://schemas.microsoft.com/office/drawing/2014/main" id="{AA06E46D-E110-4788-B1FA-46F4D7BFFBA5}"/>
                </a:ext>
              </a:extLst>
            </p:cNvPr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0" name="Google Shape;1841;p44">
              <a:extLst>
                <a:ext uri="{FF2B5EF4-FFF2-40B4-BE49-F238E27FC236}">
                  <a16:creationId xmlns:a16="http://schemas.microsoft.com/office/drawing/2014/main" id="{CAAF400F-C172-4E0E-B4CD-71C687DC2959}"/>
                </a:ext>
              </a:extLst>
            </p:cNvPr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1" name="Google Shape;1842;p44">
              <a:extLst>
                <a:ext uri="{FF2B5EF4-FFF2-40B4-BE49-F238E27FC236}">
                  <a16:creationId xmlns:a16="http://schemas.microsoft.com/office/drawing/2014/main" id="{581BA1DB-08FA-4794-B0D3-99F1BA3E80A0}"/>
                </a:ext>
              </a:extLst>
            </p:cNvPr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2" name="Google Shape;1843;p44">
              <a:extLst>
                <a:ext uri="{FF2B5EF4-FFF2-40B4-BE49-F238E27FC236}">
                  <a16:creationId xmlns:a16="http://schemas.microsoft.com/office/drawing/2014/main" id="{BF7C75DC-C8AD-444F-BA3F-1490A114C001}"/>
                </a:ext>
              </a:extLst>
            </p:cNvPr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3" name="Google Shape;1844;p44">
              <a:extLst>
                <a:ext uri="{FF2B5EF4-FFF2-40B4-BE49-F238E27FC236}">
                  <a16:creationId xmlns:a16="http://schemas.microsoft.com/office/drawing/2014/main" id="{4B1FEAA1-D6E9-4A40-B6B4-A18AFC461231}"/>
                </a:ext>
              </a:extLst>
            </p:cNvPr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4" name="Google Shape;1845;p44">
              <a:extLst>
                <a:ext uri="{FF2B5EF4-FFF2-40B4-BE49-F238E27FC236}">
                  <a16:creationId xmlns:a16="http://schemas.microsoft.com/office/drawing/2014/main" id="{84AC9800-9D61-42EC-B4E1-EE785B3DCDB6}"/>
                </a:ext>
              </a:extLst>
            </p:cNvPr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5" name="Google Shape;1846;p44">
              <a:extLst>
                <a:ext uri="{FF2B5EF4-FFF2-40B4-BE49-F238E27FC236}">
                  <a16:creationId xmlns:a16="http://schemas.microsoft.com/office/drawing/2014/main" id="{F5FA2775-8A8C-4255-AE4A-C00677FDE550}"/>
                </a:ext>
              </a:extLst>
            </p:cNvPr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6" name="Google Shape;1847;p44">
              <a:extLst>
                <a:ext uri="{FF2B5EF4-FFF2-40B4-BE49-F238E27FC236}">
                  <a16:creationId xmlns:a16="http://schemas.microsoft.com/office/drawing/2014/main" id="{C1633346-6A72-486B-8441-3BCFFCA22D5C}"/>
                </a:ext>
              </a:extLst>
            </p:cNvPr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7" name="Google Shape;1848;p44">
              <a:extLst>
                <a:ext uri="{FF2B5EF4-FFF2-40B4-BE49-F238E27FC236}">
                  <a16:creationId xmlns:a16="http://schemas.microsoft.com/office/drawing/2014/main" id="{F97A6063-EED8-4D30-9E6E-6DDEC13DF9FE}"/>
                </a:ext>
              </a:extLst>
            </p:cNvPr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8" name="Google Shape;1849;p44">
              <a:extLst>
                <a:ext uri="{FF2B5EF4-FFF2-40B4-BE49-F238E27FC236}">
                  <a16:creationId xmlns:a16="http://schemas.microsoft.com/office/drawing/2014/main" id="{76258571-44E9-4401-BF55-9A7DA984A48C}"/>
                </a:ext>
              </a:extLst>
            </p:cNvPr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09" name="Google Shape;1850;p44">
              <a:extLst>
                <a:ext uri="{FF2B5EF4-FFF2-40B4-BE49-F238E27FC236}">
                  <a16:creationId xmlns:a16="http://schemas.microsoft.com/office/drawing/2014/main" id="{5389A1A6-01F2-47BF-BE22-2C9B84D61BE3}"/>
                </a:ext>
              </a:extLst>
            </p:cNvPr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0" name="Google Shape;1851;p44">
              <a:extLst>
                <a:ext uri="{FF2B5EF4-FFF2-40B4-BE49-F238E27FC236}">
                  <a16:creationId xmlns:a16="http://schemas.microsoft.com/office/drawing/2014/main" id="{C0EF6B3F-4C15-45BA-B40E-1C8E8C0D5976}"/>
                </a:ext>
              </a:extLst>
            </p:cNvPr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1" name="Google Shape;1852;p44">
              <a:extLst>
                <a:ext uri="{FF2B5EF4-FFF2-40B4-BE49-F238E27FC236}">
                  <a16:creationId xmlns:a16="http://schemas.microsoft.com/office/drawing/2014/main" id="{46B1089B-932D-4DDB-8C86-8D81C50F44B5}"/>
                </a:ext>
              </a:extLst>
            </p:cNvPr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2" name="Google Shape;1853;p44">
              <a:extLst>
                <a:ext uri="{FF2B5EF4-FFF2-40B4-BE49-F238E27FC236}">
                  <a16:creationId xmlns:a16="http://schemas.microsoft.com/office/drawing/2014/main" id="{25A9214C-BEE7-4FB0-8A85-714F85043EB8}"/>
                </a:ext>
              </a:extLst>
            </p:cNvPr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3" name="Google Shape;1854;p44">
              <a:extLst>
                <a:ext uri="{FF2B5EF4-FFF2-40B4-BE49-F238E27FC236}">
                  <a16:creationId xmlns:a16="http://schemas.microsoft.com/office/drawing/2014/main" id="{8288E544-A89A-4AB0-90C6-331EC27ACEEA}"/>
                </a:ext>
              </a:extLst>
            </p:cNvPr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4" name="Google Shape;1855;p44">
              <a:extLst>
                <a:ext uri="{FF2B5EF4-FFF2-40B4-BE49-F238E27FC236}">
                  <a16:creationId xmlns:a16="http://schemas.microsoft.com/office/drawing/2014/main" id="{44F56EC7-0AB0-4799-98B6-49ED389F37E2}"/>
                </a:ext>
              </a:extLst>
            </p:cNvPr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5" name="Google Shape;1856;p44">
              <a:extLst>
                <a:ext uri="{FF2B5EF4-FFF2-40B4-BE49-F238E27FC236}">
                  <a16:creationId xmlns:a16="http://schemas.microsoft.com/office/drawing/2014/main" id="{CE8B9887-BE02-4C64-A254-71D1745C4E3F}"/>
                </a:ext>
              </a:extLst>
            </p:cNvPr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6" name="Google Shape;1857;p44">
              <a:extLst>
                <a:ext uri="{FF2B5EF4-FFF2-40B4-BE49-F238E27FC236}">
                  <a16:creationId xmlns:a16="http://schemas.microsoft.com/office/drawing/2014/main" id="{66E3BBEB-1EF5-48E0-819C-109FCFD87DCA}"/>
                </a:ext>
              </a:extLst>
            </p:cNvPr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7" name="Google Shape;1858;p44">
              <a:extLst>
                <a:ext uri="{FF2B5EF4-FFF2-40B4-BE49-F238E27FC236}">
                  <a16:creationId xmlns:a16="http://schemas.microsoft.com/office/drawing/2014/main" id="{29E619C3-E774-4FF2-9D54-81CE3230B3E2}"/>
                </a:ext>
              </a:extLst>
            </p:cNvPr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8" name="Google Shape;1859;p44">
              <a:extLst>
                <a:ext uri="{FF2B5EF4-FFF2-40B4-BE49-F238E27FC236}">
                  <a16:creationId xmlns:a16="http://schemas.microsoft.com/office/drawing/2014/main" id="{0A8521DA-D689-4B00-AF55-C7E93EC516BF}"/>
                </a:ext>
              </a:extLst>
            </p:cNvPr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19" name="Google Shape;1860;p44">
              <a:extLst>
                <a:ext uri="{FF2B5EF4-FFF2-40B4-BE49-F238E27FC236}">
                  <a16:creationId xmlns:a16="http://schemas.microsoft.com/office/drawing/2014/main" id="{C227BF32-0A6C-43C5-8E74-11796FBC727B}"/>
                </a:ext>
              </a:extLst>
            </p:cNvPr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0" name="Google Shape;1861;p44">
              <a:extLst>
                <a:ext uri="{FF2B5EF4-FFF2-40B4-BE49-F238E27FC236}">
                  <a16:creationId xmlns:a16="http://schemas.microsoft.com/office/drawing/2014/main" id="{E183C9B4-F266-48CC-8126-A1E14B6CB1DA}"/>
                </a:ext>
              </a:extLst>
            </p:cNvPr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1" name="Google Shape;1862;p44">
              <a:extLst>
                <a:ext uri="{FF2B5EF4-FFF2-40B4-BE49-F238E27FC236}">
                  <a16:creationId xmlns:a16="http://schemas.microsoft.com/office/drawing/2014/main" id="{77255B7C-8866-4B7E-95C6-E9C744E5BD78}"/>
                </a:ext>
              </a:extLst>
            </p:cNvPr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2" name="Google Shape;1863;p44">
              <a:extLst>
                <a:ext uri="{FF2B5EF4-FFF2-40B4-BE49-F238E27FC236}">
                  <a16:creationId xmlns:a16="http://schemas.microsoft.com/office/drawing/2014/main" id="{F219E2E8-C8AE-4B47-BE5F-ABD13C793235}"/>
                </a:ext>
              </a:extLst>
            </p:cNvPr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3" name="Google Shape;1864;p44">
              <a:extLst>
                <a:ext uri="{FF2B5EF4-FFF2-40B4-BE49-F238E27FC236}">
                  <a16:creationId xmlns:a16="http://schemas.microsoft.com/office/drawing/2014/main" id="{461AB662-95B0-4E46-BAB9-B990CED0F3F9}"/>
                </a:ext>
              </a:extLst>
            </p:cNvPr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4" name="Google Shape;1865;p44">
              <a:extLst>
                <a:ext uri="{FF2B5EF4-FFF2-40B4-BE49-F238E27FC236}">
                  <a16:creationId xmlns:a16="http://schemas.microsoft.com/office/drawing/2014/main" id="{8C9345DB-29AB-480C-AC57-013CF5D2258F}"/>
                </a:ext>
              </a:extLst>
            </p:cNvPr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5" name="Google Shape;1866;p44">
              <a:extLst>
                <a:ext uri="{FF2B5EF4-FFF2-40B4-BE49-F238E27FC236}">
                  <a16:creationId xmlns:a16="http://schemas.microsoft.com/office/drawing/2014/main" id="{27BD3820-05AF-4B15-8499-66DFA3FACC13}"/>
                </a:ext>
              </a:extLst>
            </p:cNvPr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6" name="Google Shape;1867;p44">
              <a:extLst>
                <a:ext uri="{FF2B5EF4-FFF2-40B4-BE49-F238E27FC236}">
                  <a16:creationId xmlns:a16="http://schemas.microsoft.com/office/drawing/2014/main" id="{F4A9B1B7-0E13-4B19-9C12-E459F8278154}"/>
                </a:ext>
              </a:extLst>
            </p:cNvPr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7" name="Google Shape;1868;p44">
              <a:extLst>
                <a:ext uri="{FF2B5EF4-FFF2-40B4-BE49-F238E27FC236}">
                  <a16:creationId xmlns:a16="http://schemas.microsoft.com/office/drawing/2014/main" id="{7C2DFAF6-7387-4DEE-AAA0-C3A0E0488C58}"/>
                </a:ext>
              </a:extLst>
            </p:cNvPr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8" name="Google Shape;1869;p44">
              <a:extLst>
                <a:ext uri="{FF2B5EF4-FFF2-40B4-BE49-F238E27FC236}">
                  <a16:creationId xmlns:a16="http://schemas.microsoft.com/office/drawing/2014/main" id="{AF20D5D5-7F84-4C7B-A770-8ED569F77D65}"/>
                </a:ext>
              </a:extLst>
            </p:cNvPr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29" name="Google Shape;1870;p44">
              <a:extLst>
                <a:ext uri="{FF2B5EF4-FFF2-40B4-BE49-F238E27FC236}">
                  <a16:creationId xmlns:a16="http://schemas.microsoft.com/office/drawing/2014/main" id="{BE5FA673-A1B2-4381-9C01-1C7D075F8FE7}"/>
                </a:ext>
              </a:extLst>
            </p:cNvPr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0" name="Google Shape;1871;p44">
              <a:extLst>
                <a:ext uri="{FF2B5EF4-FFF2-40B4-BE49-F238E27FC236}">
                  <a16:creationId xmlns:a16="http://schemas.microsoft.com/office/drawing/2014/main" id="{811A0B31-CDD3-47D5-A3D5-5A5D1576D643}"/>
                </a:ext>
              </a:extLst>
            </p:cNvPr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1" name="Google Shape;1872;p44">
              <a:extLst>
                <a:ext uri="{FF2B5EF4-FFF2-40B4-BE49-F238E27FC236}">
                  <a16:creationId xmlns:a16="http://schemas.microsoft.com/office/drawing/2014/main" id="{CCBE5F7B-16AC-405D-AE04-2255A891675C}"/>
                </a:ext>
              </a:extLst>
            </p:cNvPr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2" name="Google Shape;1873;p44">
              <a:extLst>
                <a:ext uri="{FF2B5EF4-FFF2-40B4-BE49-F238E27FC236}">
                  <a16:creationId xmlns:a16="http://schemas.microsoft.com/office/drawing/2014/main" id="{828B886A-46B0-495A-B550-29B3A802924D}"/>
                </a:ext>
              </a:extLst>
            </p:cNvPr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3" name="Google Shape;1874;p44">
              <a:extLst>
                <a:ext uri="{FF2B5EF4-FFF2-40B4-BE49-F238E27FC236}">
                  <a16:creationId xmlns:a16="http://schemas.microsoft.com/office/drawing/2014/main" id="{478C3B46-F759-48FE-AA1F-4E536B2C4B72}"/>
                </a:ext>
              </a:extLst>
            </p:cNvPr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4" name="Google Shape;1875;p44">
              <a:extLst>
                <a:ext uri="{FF2B5EF4-FFF2-40B4-BE49-F238E27FC236}">
                  <a16:creationId xmlns:a16="http://schemas.microsoft.com/office/drawing/2014/main" id="{ADC3962C-B3ED-4DCB-B13D-F4F524DF76FA}"/>
                </a:ext>
              </a:extLst>
            </p:cNvPr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5" name="Google Shape;1876;p44">
              <a:extLst>
                <a:ext uri="{FF2B5EF4-FFF2-40B4-BE49-F238E27FC236}">
                  <a16:creationId xmlns:a16="http://schemas.microsoft.com/office/drawing/2014/main" id="{857BD890-BD75-4347-A189-F64B1DA2AF93}"/>
                </a:ext>
              </a:extLst>
            </p:cNvPr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6" name="Google Shape;1877;p44">
              <a:extLst>
                <a:ext uri="{FF2B5EF4-FFF2-40B4-BE49-F238E27FC236}">
                  <a16:creationId xmlns:a16="http://schemas.microsoft.com/office/drawing/2014/main" id="{07FE85C6-3D46-4C11-805B-FA2BC55A7987}"/>
                </a:ext>
              </a:extLst>
            </p:cNvPr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7" name="Google Shape;1878;p44">
              <a:extLst>
                <a:ext uri="{FF2B5EF4-FFF2-40B4-BE49-F238E27FC236}">
                  <a16:creationId xmlns:a16="http://schemas.microsoft.com/office/drawing/2014/main" id="{4B941A0F-BB35-413D-8433-CA0986304FB7}"/>
                </a:ext>
              </a:extLst>
            </p:cNvPr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8" name="Google Shape;1879;p44">
              <a:extLst>
                <a:ext uri="{FF2B5EF4-FFF2-40B4-BE49-F238E27FC236}">
                  <a16:creationId xmlns:a16="http://schemas.microsoft.com/office/drawing/2014/main" id="{44DB6D35-52B9-438D-9C7C-49C3E06560FD}"/>
                </a:ext>
              </a:extLst>
            </p:cNvPr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39" name="Google Shape;1880;p44">
              <a:extLst>
                <a:ext uri="{FF2B5EF4-FFF2-40B4-BE49-F238E27FC236}">
                  <a16:creationId xmlns:a16="http://schemas.microsoft.com/office/drawing/2014/main" id="{61476444-DCBE-43CE-91DF-5BF9A1661A4F}"/>
                </a:ext>
              </a:extLst>
            </p:cNvPr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0" name="Google Shape;1881;p44">
              <a:extLst>
                <a:ext uri="{FF2B5EF4-FFF2-40B4-BE49-F238E27FC236}">
                  <a16:creationId xmlns:a16="http://schemas.microsoft.com/office/drawing/2014/main" id="{D7FF014C-8E88-48DE-993E-AA408D1C15E8}"/>
                </a:ext>
              </a:extLst>
            </p:cNvPr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1" name="Google Shape;1882;p44">
              <a:extLst>
                <a:ext uri="{FF2B5EF4-FFF2-40B4-BE49-F238E27FC236}">
                  <a16:creationId xmlns:a16="http://schemas.microsoft.com/office/drawing/2014/main" id="{260225FE-8E91-4C12-A06E-E692E7699311}"/>
                </a:ext>
              </a:extLst>
            </p:cNvPr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2" name="Google Shape;1883;p44">
              <a:extLst>
                <a:ext uri="{FF2B5EF4-FFF2-40B4-BE49-F238E27FC236}">
                  <a16:creationId xmlns:a16="http://schemas.microsoft.com/office/drawing/2014/main" id="{D2FFADDB-3364-4BD0-94B3-CF7796192E37}"/>
                </a:ext>
              </a:extLst>
            </p:cNvPr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3" name="Google Shape;1884;p44">
              <a:extLst>
                <a:ext uri="{FF2B5EF4-FFF2-40B4-BE49-F238E27FC236}">
                  <a16:creationId xmlns:a16="http://schemas.microsoft.com/office/drawing/2014/main" id="{2F70CE32-90C6-4A17-9F44-7CD41FDA3E99}"/>
                </a:ext>
              </a:extLst>
            </p:cNvPr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4" name="Google Shape;1885;p44">
              <a:extLst>
                <a:ext uri="{FF2B5EF4-FFF2-40B4-BE49-F238E27FC236}">
                  <a16:creationId xmlns:a16="http://schemas.microsoft.com/office/drawing/2014/main" id="{9740350E-7050-4241-9897-F6C9BBBAC75F}"/>
                </a:ext>
              </a:extLst>
            </p:cNvPr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5" name="Google Shape;1886;p44">
              <a:extLst>
                <a:ext uri="{FF2B5EF4-FFF2-40B4-BE49-F238E27FC236}">
                  <a16:creationId xmlns:a16="http://schemas.microsoft.com/office/drawing/2014/main" id="{126EA4D6-9989-4189-B302-D86E1C534345}"/>
                </a:ext>
              </a:extLst>
            </p:cNvPr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6" name="Google Shape;1887;p44">
              <a:extLst>
                <a:ext uri="{FF2B5EF4-FFF2-40B4-BE49-F238E27FC236}">
                  <a16:creationId xmlns:a16="http://schemas.microsoft.com/office/drawing/2014/main" id="{D731E393-DC2F-4956-93BB-EDEDD374A3C6}"/>
                </a:ext>
              </a:extLst>
            </p:cNvPr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7" name="Google Shape;1888;p44">
              <a:extLst>
                <a:ext uri="{FF2B5EF4-FFF2-40B4-BE49-F238E27FC236}">
                  <a16:creationId xmlns:a16="http://schemas.microsoft.com/office/drawing/2014/main" id="{3EC7E150-92A2-48D9-A66B-95EC3070E125}"/>
                </a:ext>
              </a:extLst>
            </p:cNvPr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8" name="Google Shape;1889;p44">
              <a:extLst>
                <a:ext uri="{FF2B5EF4-FFF2-40B4-BE49-F238E27FC236}">
                  <a16:creationId xmlns:a16="http://schemas.microsoft.com/office/drawing/2014/main" id="{52D4F3F2-6E0D-45FD-BF38-963D851F227D}"/>
                </a:ext>
              </a:extLst>
            </p:cNvPr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49" name="Google Shape;1890;p44">
              <a:extLst>
                <a:ext uri="{FF2B5EF4-FFF2-40B4-BE49-F238E27FC236}">
                  <a16:creationId xmlns:a16="http://schemas.microsoft.com/office/drawing/2014/main" id="{CF8A8BC7-B94D-487A-987E-B8EB5193086E}"/>
                </a:ext>
              </a:extLst>
            </p:cNvPr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0" name="Google Shape;1891;p44">
              <a:extLst>
                <a:ext uri="{FF2B5EF4-FFF2-40B4-BE49-F238E27FC236}">
                  <a16:creationId xmlns:a16="http://schemas.microsoft.com/office/drawing/2014/main" id="{B4493601-CC7B-4864-9490-A76C7D1663A7}"/>
                </a:ext>
              </a:extLst>
            </p:cNvPr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1" name="Google Shape;1892;p44">
              <a:extLst>
                <a:ext uri="{FF2B5EF4-FFF2-40B4-BE49-F238E27FC236}">
                  <a16:creationId xmlns:a16="http://schemas.microsoft.com/office/drawing/2014/main" id="{316E2794-F239-4063-B67F-4A767F88C40A}"/>
                </a:ext>
              </a:extLst>
            </p:cNvPr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2" name="Google Shape;1893;p44">
              <a:extLst>
                <a:ext uri="{FF2B5EF4-FFF2-40B4-BE49-F238E27FC236}">
                  <a16:creationId xmlns:a16="http://schemas.microsoft.com/office/drawing/2014/main" id="{FE83D1F8-7435-48F5-A2E4-2FCC4AA07B54}"/>
                </a:ext>
              </a:extLst>
            </p:cNvPr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3" name="Google Shape;1894;p44">
              <a:extLst>
                <a:ext uri="{FF2B5EF4-FFF2-40B4-BE49-F238E27FC236}">
                  <a16:creationId xmlns:a16="http://schemas.microsoft.com/office/drawing/2014/main" id="{3C0BE3FB-EDD5-4A6E-BF65-E7965912FAA6}"/>
                </a:ext>
              </a:extLst>
            </p:cNvPr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4" name="Google Shape;1895;p44">
              <a:extLst>
                <a:ext uri="{FF2B5EF4-FFF2-40B4-BE49-F238E27FC236}">
                  <a16:creationId xmlns:a16="http://schemas.microsoft.com/office/drawing/2014/main" id="{70126B27-B8F0-4AF2-9A2D-90BA6801B42F}"/>
                </a:ext>
              </a:extLst>
            </p:cNvPr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5" name="Google Shape;1896;p44">
              <a:extLst>
                <a:ext uri="{FF2B5EF4-FFF2-40B4-BE49-F238E27FC236}">
                  <a16:creationId xmlns:a16="http://schemas.microsoft.com/office/drawing/2014/main" id="{9D323181-9FDD-4B06-8AA6-08E3EC340AAC}"/>
                </a:ext>
              </a:extLst>
            </p:cNvPr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6" name="Google Shape;1897;p44">
              <a:extLst>
                <a:ext uri="{FF2B5EF4-FFF2-40B4-BE49-F238E27FC236}">
                  <a16:creationId xmlns:a16="http://schemas.microsoft.com/office/drawing/2014/main" id="{2B25FB24-795B-4B01-AC7B-ADC4F92434B9}"/>
                </a:ext>
              </a:extLst>
            </p:cNvPr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7" name="Google Shape;1898;p44">
              <a:extLst>
                <a:ext uri="{FF2B5EF4-FFF2-40B4-BE49-F238E27FC236}">
                  <a16:creationId xmlns:a16="http://schemas.microsoft.com/office/drawing/2014/main" id="{263CF122-E50F-4565-B5D2-B4CD041341DD}"/>
                </a:ext>
              </a:extLst>
            </p:cNvPr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8" name="Google Shape;1899;p44">
              <a:extLst>
                <a:ext uri="{FF2B5EF4-FFF2-40B4-BE49-F238E27FC236}">
                  <a16:creationId xmlns:a16="http://schemas.microsoft.com/office/drawing/2014/main" id="{BDB29931-B37B-4103-A9F6-2F3B2058BCF3}"/>
                </a:ext>
              </a:extLst>
            </p:cNvPr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59" name="Google Shape;1900;p44">
              <a:extLst>
                <a:ext uri="{FF2B5EF4-FFF2-40B4-BE49-F238E27FC236}">
                  <a16:creationId xmlns:a16="http://schemas.microsoft.com/office/drawing/2014/main" id="{DD004316-25FD-425E-AE50-1C67D21174C4}"/>
                </a:ext>
              </a:extLst>
            </p:cNvPr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0" name="Google Shape;1901;p44">
              <a:extLst>
                <a:ext uri="{FF2B5EF4-FFF2-40B4-BE49-F238E27FC236}">
                  <a16:creationId xmlns:a16="http://schemas.microsoft.com/office/drawing/2014/main" id="{38717D98-5A94-465B-A356-149F76DC6D3C}"/>
                </a:ext>
              </a:extLst>
            </p:cNvPr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1" name="Google Shape;1902;p44">
              <a:extLst>
                <a:ext uri="{FF2B5EF4-FFF2-40B4-BE49-F238E27FC236}">
                  <a16:creationId xmlns:a16="http://schemas.microsoft.com/office/drawing/2014/main" id="{CAE0250E-E197-44B8-A25A-640F8B0910B7}"/>
                </a:ext>
              </a:extLst>
            </p:cNvPr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2" name="Google Shape;1903;p44">
              <a:extLst>
                <a:ext uri="{FF2B5EF4-FFF2-40B4-BE49-F238E27FC236}">
                  <a16:creationId xmlns:a16="http://schemas.microsoft.com/office/drawing/2014/main" id="{BFB029FE-69A5-4F6D-9320-714946279160}"/>
                </a:ext>
              </a:extLst>
            </p:cNvPr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3" name="Google Shape;1904;p44">
              <a:extLst>
                <a:ext uri="{FF2B5EF4-FFF2-40B4-BE49-F238E27FC236}">
                  <a16:creationId xmlns:a16="http://schemas.microsoft.com/office/drawing/2014/main" id="{236B1009-9B12-4A2D-85F3-C0924ACDF452}"/>
                </a:ext>
              </a:extLst>
            </p:cNvPr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4" name="Google Shape;1905;p44">
              <a:extLst>
                <a:ext uri="{FF2B5EF4-FFF2-40B4-BE49-F238E27FC236}">
                  <a16:creationId xmlns:a16="http://schemas.microsoft.com/office/drawing/2014/main" id="{CD826EE4-63A8-490F-BE27-C6C02AA0CA38}"/>
                </a:ext>
              </a:extLst>
            </p:cNvPr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5" name="Google Shape;1906;p44">
              <a:extLst>
                <a:ext uri="{FF2B5EF4-FFF2-40B4-BE49-F238E27FC236}">
                  <a16:creationId xmlns:a16="http://schemas.microsoft.com/office/drawing/2014/main" id="{31CD1D9E-4465-4FEE-99C8-DC529BE9546B}"/>
                </a:ext>
              </a:extLst>
            </p:cNvPr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6" name="Google Shape;1907;p44">
              <a:extLst>
                <a:ext uri="{FF2B5EF4-FFF2-40B4-BE49-F238E27FC236}">
                  <a16:creationId xmlns:a16="http://schemas.microsoft.com/office/drawing/2014/main" id="{BC6FB155-7427-4CAE-9A2B-ED79F9D359FE}"/>
                </a:ext>
              </a:extLst>
            </p:cNvPr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7" name="Google Shape;1908;p44">
              <a:extLst>
                <a:ext uri="{FF2B5EF4-FFF2-40B4-BE49-F238E27FC236}">
                  <a16:creationId xmlns:a16="http://schemas.microsoft.com/office/drawing/2014/main" id="{C982A197-09A6-4B5B-9092-619226D0F066}"/>
                </a:ext>
              </a:extLst>
            </p:cNvPr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8" name="Google Shape;1909;p44">
              <a:extLst>
                <a:ext uri="{FF2B5EF4-FFF2-40B4-BE49-F238E27FC236}">
                  <a16:creationId xmlns:a16="http://schemas.microsoft.com/office/drawing/2014/main" id="{302921A6-564D-446B-8E70-4B42C493A417}"/>
                </a:ext>
              </a:extLst>
            </p:cNvPr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69" name="Google Shape;1910;p44">
              <a:extLst>
                <a:ext uri="{FF2B5EF4-FFF2-40B4-BE49-F238E27FC236}">
                  <a16:creationId xmlns:a16="http://schemas.microsoft.com/office/drawing/2014/main" id="{3F45B3F6-CA10-4CB8-B80F-1705B9B28297}"/>
                </a:ext>
              </a:extLst>
            </p:cNvPr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0" name="Google Shape;1911;p44">
              <a:extLst>
                <a:ext uri="{FF2B5EF4-FFF2-40B4-BE49-F238E27FC236}">
                  <a16:creationId xmlns:a16="http://schemas.microsoft.com/office/drawing/2014/main" id="{DC526C08-D145-4AB8-867A-EF6C716207B2}"/>
                </a:ext>
              </a:extLst>
            </p:cNvPr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1" name="Google Shape;1912;p44">
              <a:extLst>
                <a:ext uri="{FF2B5EF4-FFF2-40B4-BE49-F238E27FC236}">
                  <a16:creationId xmlns:a16="http://schemas.microsoft.com/office/drawing/2014/main" id="{99FC0DFC-3C6D-445B-ABB3-4C610D011431}"/>
                </a:ext>
              </a:extLst>
            </p:cNvPr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2" name="Google Shape;1913;p44">
              <a:extLst>
                <a:ext uri="{FF2B5EF4-FFF2-40B4-BE49-F238E27FC236}">
                  <a16:creationId xmlns:a16="http://schemas.microsoft.com/office/drawing/2014/main" id="{E56B631D-C6BA-4DC6-9682-B4A5F2B1B6EF}"/>
                </a:ext>
              </a:extLst>
            </p:cNvPr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3" name="Google Shape;1914;p44">
              <a:extLst>
                <a:ext uri="{FF2B5EF4-FFF2-40B4-BE49-F238E27FC236}">
                  <a16:creationId xmlns:a16="http://schemas.microsoft.com/office/drawing/2014/main" id="{DC97A352-A6E1-4661-BA57-2EB0C13645CE}"/>
                </a:ext>
              </a:extLst>
            </p:cNvPr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4" name="Google Shape;1915;p44">
              <a:extLst>
                <a:ext uri="{FF2B5EF4-FFF2-40B4-BE49-F238E27FC236}">
                  <a16:creationId xmlns:a16="http://schemas.microsoft.com/office/drawing/2014/main" id="{8D10FAEA-6DA3-41F7-A37F-72F52E1F862B}"/>
                </a:ext>
              </a:extLst>
            </p:cNvPr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5" name="Google Shape;1916;p44">
              <a:extLst>
                <a:ext uri="{FF2B5EF4-FFF2-40B4-BE49-F238E27FC236}">
                  <a16:creationId xmlns:a16="http://schemas.microsoft.com/office/drawing/2014/main" id="{4A90D042-FEF1-4654-B418-AEB3C9FE8490}"/>
                </a:ext>
              </a:extLst>
            </p:cNvPr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6" name="Google Shape;1917;p44">
              <a:extLst>
                <a:ext uri="{FF2B5EF4-FFF2-40B4-BE49-F238E27FC236}">
                  <a16:creationId xmlns:a16="http://schemas.microsoft.com/office/drawing/2014/main" id="{918D94F1-85F6-4536-96D4-D8FD1BBCFCB8}"/>
                </a:ext>
              </a:extLst>
            </p:cNvPr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7" name="Google Shape;1918;p44">
              <a:extLst>
                <a:ext uri="{FF2B5EF4-FFF2-40B4-BE49-F238E27FC236}">
                  <a16:creationId xmlns:a16="http://schemas.microsoft.com/office/drawing/2014/main" id="{FBA5CD91-14C7-4D65-AD3D-6685630892B0}"/>
                </a:ext>
              </a:extLst>
            </p:cNvPr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8" name="Google Shape;1919;p44">
              <a:extLst>
                <a:ext uri="{FF2B5EF4-FFF2-40B4-BE49-F238E27FC236}">
                  <a16:creationId xmlns:a16="http://schemas.microsoft.com/office/drawing/2014/main" id="{5318902A-60B5-46BA-A969-72515965EAB3}"/>
                </a:ext>
              </a:extLst>
            </p:cNvPr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79" name="Google Shape;1920;p44">
              <a:extLst>
                <a:ext uri="{FF2B5EF4-FFF2-40B4-BE49-F238E27FC236}">
                  <a16:creationId xmlns:a16="http://schemas.microsoft.com/office/drawing/2014/main" id="{F3003E3F-031A-4916-BFE7-9A5B4C69AF1D}"/>
                </a:ext>
              </a:extLst>
            </p:cNvPr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80" name="Google Shape;1921;p44">
              <a:extLst>
                <a:ext uri="{FF2B5EF4-FFF2-40B4-BE49-F238E27FC236}">
                  <a16:creationId xmlns:a16="http://schemas.microsoft.com/office/drawing/2014/main" id="{B0C1A487-9671-44E5-A8EA-6F1643AB5103}"/>
                </a:ext>
              </a:extLst>
            </p:cNvPr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81" name="Google Shape;1922;p44">
              <a:extLst>
                <a:ext uri="{FF2B5EF4-FFF2-40B4-BE49-F238E27FC236}">
                  <a16:creationId xmlns:a16="http://schemas.microsoft.com/office/drawing/2014/main" id="{CC978724-00C6-4132-A43C-608B58003821}"/>
                </a:ext>
              </a:extLst>
            </p:cNvPr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  <p:sp>
          <p:nvSpPr>
            <p:cNvPr id="282" name="Google Shape;1923;p44">
              <a:extLst>
                <a:ext uri="{FF2B5EF4-FFF2-40B4-BE49-F238E27FC236}">
                  <a16:creationId xmlns:a16="http://schemas.microsoft.com/office/drawing/2014/main" id="{9D4FD2AA-CAE2-4949-9558-F679BDEC31A2}"/>
                </a:ext>
              </a:extLst>
            </p:cNvPr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496803" y="949518"/>
            <a:ext cx="5277669" cy="196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>
              <a:lnSpc>
                <a:spcPct val="150000"/>
              </a:lnSpc>
              <a:buNone/>
            </a:pP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3200" dirty="0">
              <a:solidFill>
                <a:srgbClr val="00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2514356-6C6E-4AB9-978B-3D69F2B58EAB}"/>
              </a:ext>
            </a:extLst>
          </p:cNvPr>
          <p:cNvGrpSpPr/>
          <p:nvPr/>
        </p:nvGrpSpPr>
        <p:grpSpPr>
          <a:xfrm>
            <a:off x="7441876" y="746760"/>
            <a:ext cx="4073381" cy="5579225"/>
            <a:chOff x="6488133" y="1423362"/>
            <a:chExt cx="2352527" cy="3222207"/>
          </a:xfrm>
        </p:grpSpPr>
        <p:sp>
          <p:nvSpPr>
            <p:cNvPr id="259" name="Google Shape;3370;p69">
              <a:extLst>
                <a:ext uri="{FF2B5EF4-FFF2-40B4-BE49-F238E27FC236}">
                  <a16:creationId xmlns:a16="http://schemas.microsoft.com/office/drawing/2014/main" id="{2634FA78-08EB-43D6-B4B7-C269AF6802B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3371;p69">
              <a:extLst>
                <a:ext uri="{FF2B5EF4-FFF2-40B4-BE49-F238E27FC236}">
                  <a16:creationId xmlns:a16="http://schemas.microsoft.com/office/drawing/2014/main" id="{BD9F14E1-3ED8-4885-BD01-726BD045F419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3372;p69">
              <a:extLst>
                <a:ext uri="{FF2B5EF4-FFF2-40B4-BE49-F238E27FC236}">
                  <a16:creationId xmlns:a16="http://schemas.microsoft.com/office/drawing/2014/main" id="{A0F51E4B-530C-4BE7-8766-797C17A32300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3373;p69">
              <a:extLst>
                <a:ext uri="{FF2B5EF4-FFF2-40B4-BE49-F238E27FC236}">
                  <a16:creationId xmlns:a16="http://schemas.microsoft.com/office/drawing/2014/main" id="{E0556D11-BD98-4ED8-AC15-C11A7E9C5B5D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3374;p69">
              <a:extLst>
                <a:ext uri="{FF2B5EF4-FFF2-40B4-BE49-F238E27FC236}">
                  <a16:creationId xmlns:a16="http://schemas.microsoft.com/office/drawing/2014/main" id="{F6F02726-A53D-4FEE-B1CD-4C30AE6CA0F3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3375;p69">
              <a:extLst>
                <a:ext uri="{FF2B5EF4-FFF2-40B4-BE49-F238E27FC236}">
                  <a16:creationId xmlns:a16="http://schemas.microsoft.com/office/drawing/2014/main" id="{1D128F18-1B62-4242-AD55-F112E63F27EF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3376;p69">
              <a:extLst>
                <a:ext uri="{FF2B5EF4-FFF2-40B4-BE49-F238E27FC236}">
                  <a16:creationId xmlns:a16="http://schemas.microsoft.com/office/drawing/2014/main" id="{C79CCD60-B52D-475F-9475-E65273CC085E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3377;p69">
              <a:extLst>
                <a:ext uri="{FF2B5EF4-FFF2-40B4-BE49-F238E27FC236}">
                  <a16:creationId xmlns:a16="http://schemas.microsoft.com/office/drawing/2014/main" id="{D1A1B8B2-B38E-4E27-BF46-C70A15D5C2CB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3378;p69">
              <a:extLst>
                <a:ext uri="{FF2B5EF4-FFF2-40B4-BE49-F238E27FC236}">
                  <a16:creationId xmlns:a16="http://schemas.microsoft.com/office/drawing/2014/main" id="{6940CCA7-28FC-4CE8-8474-F0961181CA15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3379;p69">
              <a:extLst>
                <a:ext uri="{FF2B5EF4-FFF2-40B4-BE49-F238E27FC236}">
                  <a16:creationId xmlns:a16="http://schemas.microsoft.com/office/drawing/2014/main" id="{46B7BA0C-07E0-4259-8C4D-2AF0916D3A9A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3380;p69">
              <a:extLst>
                <a:ext uri="{FF2B5EF4-FFF2-40B4-BE49-F238E27FC236}">
                  <a16:creationId xmlns:a16="http://schemas.microsoft.com/office/drawing/2014/main" id="{17969154-614E-4E9F-8CED-87AA2022838E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3381;p69">
              <a:extLst>
                <a:ext uri="{FF2B5EF4-FFF2-40B4-BE49-F238E27FC236}">
                  <a16:creationId xmlns:a16="http://schemas.microsoft.com/office/drawing/2014/main" id="{2AB9F9B2-1971-4920-AB60-FEC5479F2FA4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3382;p69">
              <a:extLst>
                <a:ext uri="{FF2B5EF4-FFF2-40B4-BE49-F238E27FC236}">
                  <a16:creationId xmlns:a16="http://schemas.microsoft.com/office/drawing/2014/main" id="{0C57EBD9-6A56-4BE5-BB57-469EF94558E6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3383;p69">
              <a:extLst>
                <a:ext uri="{FF2B5EF4-FFF2-40B4-BE49-F238E27FC236}">
                  <a16:creationId xmlns:a16="http://schemas.microsoft.com/office/drawing/2014/main" id="{FC86AD31-1BA4-4129-900A-4EF9316657B3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3384;p69">
              <a:extLst>
                <a:ext uri="{FF2B5EF4-FFF2-40B4-BE49-F238E27FC236}">
                  <a16:creationId xmlns:a16="http://schemas.microsoft.com/office/drawing/2014/main" id="{73410BE9-1E5B-4AC1-8E1F-E32B9F3F2D8E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3385;p69">
              <a:extLst>
                <a:ext uri="{FF2B5EF4-FFF2-40B4-BE49-F238E27FC236}">
                  <a16:creationId xmlns:a16="http://schemas.microsoft.com/office/drawing/2014/main" id="{3E436E83-8C39-4DF4-AEA3-F0A0CF436D50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3386;p69">
              <a:extLst>
                <a:ext uri="{FF2B5EF4-FFF2-40B4-BE49-F238E27FC236}">
                  <a16:creationId xmlns:a16="http://schemas.microsoft.com/office/drawing/2014/main" id="{ABE78918-2CA5-49D0-A8BD-E9B57F6C30DF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3387;p69">
              <a:extLst>
                <a:ext uri="{FF2B5EF4-FFF2-40B4-BE49-F238E27FC236}">
                  <a16:creationId xmlns:a16="http://schemas.microsoft.com/office/drawing/2014/main" id="{81EADD7D-E2AA-42C7-BC8E-C429DB79494D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3388;p69">
              <a:extLst>
                <a:ext uri="{FF2B5EF4-FFF2-40B4-BE49-F238E27FC236}">
                  <a16:creationId xmlns:a16="http://schemas.microsoft.com/office/drawing/2014/main" id="{B7A30E5A-DA2B-44C6-956F-F171EB1BD959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3389;p69">
              <a:extLst>
                <a:ext uri="{FF2B5EF4-FFF2-40B4-BE49-F238E27FC236}">
                  <a16:creationId xmlns:a16="http://schemas.microsoft.com/office/drawing/2014/main" id="{9475B71B-411E-4E0E-A164-07A105E13C0F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3390;p69">
              <a:extLst>
                <a:ext uri="{FF2B5EF4-FFF2-40B4-BE49-F238E27FC236}">
                  <a16:creationId xmlns:a16="http://schemas.microsoft.com/office/drawing/2014/main" id="{34BFA4F0-1721-43C2-9D75-F39164F23700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3391;p69">
              <a:extLst>
                <a:ext uri="{FF2B5EF4-FFF2-40B4-BE49-F238E27FC236}">
                  <a16:creationId xmlns:a16="http://schemas.microsoft.com/office/drawing/2014/main" id="{932E863F-274E-4EE7-9262-C8378D730485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3392;p69">
              <a:extLst>
                <a:ext uri="{FF2B5EF4-FFF2-40B4-BE49-F238E27FC236}">
                  <a16:creationId xmlns:a16="http://schemas.microsoft.com/office/drawing/2014/main" id="{E3924572-6794-4786-918F-6F814A8B8FBC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3393;p69">
              <a:extLst>
                <a:ext uri="{FF2B5EF4-FFF2-40B4-BE49-F238E27FC236}">
                  <a16:creationId xmlns:a16="http://schemas.microsoft.com/office/drawing/2014/main" id="{B9E848B3-907A-4BDF-8BE8-36BB2253011D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3394;p69">
              <a:extLst>
                <a:ext uri="{FF2B5EF4-FFF2-40B4-BE49-F238E27FC236}">
                  <a16:creationId xmlns:a16="http://schemas.microsoft.com/office/drawing/2014/main" id="{83CBD65F-891E-4F51-A402-5AB34A663627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3395;p69">
              <a:extLst>
                <a:ext uri="{FF2B5EF4-FFF2-40B4-BE49-F238E27FC236}">
                  <a16:creationId xmlns:a16="http://schemas.microsoft.com/office/drawing/2014/main" id="{C04F2B38-DE5C-40E2-8D40-6707EF7F23CA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3396;p69">
              <a:extLst>
                <a:ext uri="{FF2B5EF4-FFF2-40B4-BE49-F238E27FC236}">
                  <a16:creationId xmlns:a16="http://schemas.microsoft.com/office/drawing/2014/main" id="{4924E2ED-A1D6-4EDD-9924-D979FCD4C56C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3397;p69">
              <a:extLst>
                <a:ext uri="{FF2B5EF4-FFF2-40B4-BE49-F238E27FC236}">
                  <a16:creationId xmlns:a16="http://schemas.microsoft.com/office/drawing/2014/main" id="{03D0D408-7C6A-4660-96D7-C1E2B672289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3398;p69">
              <a:extLst>
                <a:ext uri="{FF2B5EF4-FFF2-40B4-BE49-F238E27FC236}">
                  <a16:creationId xmlns:a16="http://schemas.microsoft.com/office/drawing/2014/main" id="{790CCD67-4AAC-44B9-871E-40C7837707B0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3399;p69">
              <a:extLst>
                <a:ext uri="{FF2B5EF4-FFF2-40B4-BE49-F238E27FC236}">
                  <a16:creationId xmlns:a16="http://schemas.microsoft.com/office/drawing/2014/main" id="{E7F93B88-73DE-4C8C-9181-46103E4FFEEF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3400;p69">
              <a:extLst>
                <a:ext uri="{FF2B5EF4-FFF2-40B4-BE49-F238E27FC236}">
                  <a16:creationId xmlns:a16="http://schemas.microsoft.com/office/drawing/2014/main" id="{8BC6510C-A651-49FF-B042-3799320C1C52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3401;p69">
              <a:extLst>
                <a:ext uri="{FF2B5EF4-FFF2-40B4-BE49-F238E27FC236}">
                  <a16:creationId xmlns:a16="http://schemas.microsoft.com/office/drawing/2014/main" id="{5056A1F0-547C-4371-BBDB-96149D6E34B0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3402;p69">
              <a:extLst>
                <a:ext uri="{FF2B5EF4-FFF2-40B4-BE49-F238E27FC236}">
                  <a16:creationId xmlns:a16="http://schemas.microsoft.com/office/drawing/2014/main" id="{14AF9933-A952-4E0F-A488-3278CB914597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3403;p69">
              <a:extLst>
                <a:ext uri="{FF2B5EF4-FFF2-40B4-BE49-F238E27FC236}">
                  <a16:creationId xmlns:a16="http://schemas.microsoft.com/office/drawing/2014/main" id="{5CD5B59A-69F6-494F-9D1D-6CFBBA36DE9F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3404;p69">
              <a:extLst>
                <a:ext uri="{FF2B5EF4-FFF2-40B4-BE49-F238E27FC236}">
                  <a16:creationId xmlns:a16="http://schemas.microsoft.com/office/drawing/2014/main" id="{7742792E-CF28-4FCE-BAA4-E000AF2AA29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3405;p69">
              <a:extLst>
                <a:ext uri="{FF2B5EF4-FFF2-40B4-BE49-F238E27FC236}">
                  <a16:creationId xmlns:a16="http://schemas.microsoft.com/office/drawing/2014/main" id="{2B76FC80-E50A-45E3-8B58-62C2F8C2E98F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3406;p69">
              <a:extLst>
                <a:ext uri="{FF2B5EF4-FFF2-40B4-BE49-F238E27FC236}">
                  <a16:creationId xmlns:a16="http://schemas.microsoft.com/office/drawing/2014/main" id="{FF22DB87-BA22-4D61-B8C1-C9B12123691C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3407;p69">
              <a:extLst>
                <a:ext uri="{FF2B5EF4-FFF2-40B4-BE49-F238E27FC236}">
                  <a16:creationId xmlns:a16="http://schemas.microsoft.com/office/drawing/2014/main" id="{38C9C7BC-8474-4409-B8B7-072229BDDC13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3408;p69">
              <a:extLst>
                <a:ext uri="{FF2B5EF4-FFF2-40B4-BE49-F238E27FC236}">
                  <a16:creationId xmlns:a16="http://schemas.microsoft.com/office/drawing/2014/main" id="{D1F1E69A-EB74-4853-85D2-51AF3ED5BDF2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3409;p69">
              <a:extLst>
                <a:ext uri="{FF2B5EF4-FFF2-40B4-BE49-F238E27FC236}">
                  <a16:creationId xmlns:a16="http://schemas.microsoft.com/office/drawing/2014/main" id="{070249FD-EBDE-4867-8D6C-B089AB901624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3410;p69">
              <a:extLst>
                <a:ext uri="{FF2B5EF4-FFF2-40B4-BE49-F238E27FC236}">
                  <a16:creationId xmlns:a16="http://schemas.microsoft.com/office/drawing/2014/main" id="{DF99A3F8-BB84-4795-A4D7-E00B8F6DC19A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411;p69">
              <a:extLst>
                <a:ext uri="{FF2B5EF4-FFF2-40B4-BE49-F238E27FC236}">
                  <a16:creationId xmlns:a16="http://schemas.microsoft.com/office/drawing/2014/main" id="{B66EE2FE-88F3-48C0-A509-021B736B7A33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412;p69">
              <a:extLst>
                <a:ext uri="{FF2B5EF4-FFF2-40B4-BE49-F238E27FC236}">
                  <a16:creationId xmlns:a16="http://schemas.microsoft.com/office/drawing/2014/main" id="{60D7C8BD-06D5-459F-A8A1-E9E4A6826EA5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413;p69">
              <a:extLst>
                <a:ext uri="{FF2B5EF4-FFF2-40B4-BE49-F238E27FC236}">
                  <a16:creationId xmlns:a16="http://schemas.microsoft.com/office/drawing/2014/main" id="{FC9B76E7-12A7-4A6C-8E03-8CD7BD5B1A58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414;p69">
              <a:extLst>
                <a:ext uri="{FF2B5EF4-FFF2-40B4-BE49-F238E27FC236}">
                  <a16:creationId xmlns:a16="http://schemas.microsoft.com/office/drawing/2014/main" id="{38DBC1EF-7F31-4E77-98F9-26784BE23DD6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3415;p69">
              <a:extLst>
                <a:ext uri="{FF2B5EF4-FFF2-40B4-BE49-F238E27FC236}">
                  <a16:creationId xmlns:a16="http://schemas.microsoft.com/office/drawing/2014/main" id="{53C85B71-AAFA-4198-B79D-DD108373DE74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3416;p69">
              <a:extLst>
                <a:ext uri="{FF2B5EF4-FFF2-40B4-BE49-F238E27FC236}">
                  <a16:creationId xmlns:a16="http://schemas.microsoft.com/office/drawing/2014/main" id="{3C291C30-7DD7-49C9-99D8-6ED5133FDF13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417;p69">
              <a:extLst>
                <a:ext uri="{FF2B5EF4-FFF2-40B4-BE49-F238E27FC236}">
                  <a16:creationId xmlns:a16="http://schemas.microsoft.com/office/drawing/2014/main" id="{4D93649F-FBAB-4E2E-9A1C-7A063EECE67D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418;p69">
              <a:extLst>
                <a:ext uri="{FF2B5EF4-FFF2-40B4-BE49-F238E27FC236}">
                  <a16:creationId xmlns:a16="http://schemas.microsoft.com/office/drawing/2014/main" id="{094D2B45-EF28-41B5-B6F2-BC06B2258568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419;p69">
              <a:extLst>
                <a:ext uri="{FF2B5EF4-FFF2-40B4-BE49-F238E27FC236}">
                  <a16:creationId xmlns:a16="http://schemas.microsoft.com/office/drawing/2014/main" id="{DF3CE234-5F55-4C69-95EA-C0D24B704F0F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420;p69">
              <a:extLst>
                <a:ext uri="{FF2B5EF4-FFF2-40B4-BE49-F238E27FC236}">
                  <a16:creationId xmlns:a16="http://schemas.microsoft.com/office/drawing/2014/main" id="{67DB1F4D-2303-4744-B2F3-3A05ADC7499E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421;p69">
              <a:extLst>
                <a:ext uri="{FF2B5EF4-FFF2-40B4-BE49-F238E27FC236}">
                  <a16:creationId xmlns:a16="http://schemas.microsoft.com/office/drawing/2014/main" id="{3C6FAD60-1305-4506-A44C-5B30F95B87A3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422;p69">
              <a:extLst>
                <a:ext uri="{FF2B5EF4-FFF2-40B4-BE49-F238E27FC236}">
                  <a16:creationId xmlns:a16="http://schemas.microsoft.com/office/drawing/2014/main" id="{07E36FB9-162A-4D6A-B050-6AB13A458560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423;p69">
              <a:extLst>
                <a:ext uri="{FF2B5EF4-FFF2-40B4-BE49-F238E27FC236}">
                  <a16:creationId xmlns:a16="http://schemas.microsoft.com/office/drawing/2014/main" id="{6E6FC258-E544-4827-A398-553118AA2A48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424;p69">
              <a:extLst>
                <a:ext uri="{FF2B5EF4-FFF2-40B4-BE49-F238E27FC236}">
                  <a16:creationId xmlns:a16="http://schemas.microsoft.com/office/drawing/2014/main" id="{00359740-6EAA-4646-B140-D17B09C79BE0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425;p69">
              <a:extLst>
                <a:ext uri="{FF2B5EF4-FFF2-40B4-BE49-F238E27FC236}">
                  <a16:creationId xmlns:a16="http://schemas.microsoft.com/office/drawing/2014/main" id="{D05CE3E8-2C27-4199-8274-0D78E3304266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426;p69">
              <a:extLst>
                <a:ext uri="{FF2B5EF4-FFF2-40B4-BE49-F238E27FC236}">
                  <a16:creationId xmlns:a16="http://schemas.microsoft.com/office/drawing/2014/main" id="{7258C35C-6B42-4513-B0B7-B747A1A59418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427;p69">
              <a:extLst>
                <a:ext uri="{FF2B5EF4-FFF2-40B4-BE49-F238E27FC236}">
                  <a16:creationId xmlns:a16="http://schemas.microsoft.com/office/drawing/2014/main" id="{07DA5354-5890-4053-B7D9-07E92D2CE22F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428;p69">
              <a:extLst>
                <a:ext uri="{FF2B5EF4-FFF2-40B4-BE49-F238E27FC236}">
                  <a16:creationId xmlns:a16="http://schemas.microsoft.com/office/drawing/2014/main" id="{C3C595D0-A65A-435F-B632-82CD1F58977F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429;p69">
              <a:extLst>
                <a:ext uri="{FF2B5EF4-FFF2-40B4-BE49-F238E27FC236}">
                  <a16:creationId xmlns:a16="http://schemas.microsoft.com/office/drawing/2014/main" id="{17CA9540-B737-46DF-B9BD-64BCD292B0E9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430;p69">
              <a:extLst>
                <a:ext uri="{FF2B5EF4-FFF2-40B4-BE49-F238E27FC236}">
                  <a16:creationId xmlns:a16="http://schemas.microsoft.com/office/drawing/2014/main" id="{8F2A5F54-BA11-40D6-BFE5-DDB4BE38419B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431;p69">
              <a:extLst>
                <a:ext uri="{FF2B5EF4-FFF2-40B4-BE49-F238E27FC236}">
                  <a16:creationId xmlns:a16="http://schemas.microsoft.com/office/drawing/2014/main" id="{845D80EA-0F62-486F-AD65-8D604882D240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432;p69">
              <a:extLst>
                <a:ext uri="{FF2B5EF4-FFF2-40B4-BE49-F238E27FC236}">
                  <a16:creationId xmlns:a16="http://schemas.microsoft.com/office/drawing/2014/main" id="{EFBF8EBE-B989-433D-9DEC-36CFBB245C81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433;p69">
              <a:extLst>
                <a:ext uri="{FF2B5EF4-FFF2-40B4-BE49-F238E27FC236}">
                  <a16:creationId xmlns:a16="http://schemas.microsoft.com/office/drawing/2014/main" id="{EF000B8F-0E4E-46F0-92E3-2B76067AEB67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434;p69">
              <a:extLst>
                <a:ext uri="{FF2B5EF4-FFF2-40B4-BE49-F238E27FC236}">
                  <a16:creationId xmlns:a16="http://schemas.microsoft.com/office/drawing/2014/main" id="{E3CED878-48CD-4E6D-9464-45C3FEED8D69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435;p69">
              <a:extLst>
                <a:ext uri="{FF2B5EF4-FFF2-40B4-BE49-F238E27FC236}">
                  <a16:creationId xmlns:a16="http://schemas.microsoft.com/office/drawing/2014/main" id="{500340CA-E9BB-44A9-8420-BD229FD89E4D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436;p69">
              <a:extLst>
                <a:ext uri="{FF2B5EF4-FFF2-40B4-BE49-F238E27FC236}">
                  <a16:creationId xmlns:a16="http://schemas.microsoft.com/office/drawing/2014/main" id="{EB6A0F85-AD9C-46BD-BE96-ED52DF04D354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437;p69">
              <a:extLst>
                <a:ext uri="{FF2B5EF4-FFF2-40B4-BE49-F238E27FC236}">
                  <a16:creationId xmlns:a16="http://schemas.microsoft.com/office/drawing/2014/main" id="{3524083A-A481-41D2-AA33-E33A1CABB9CD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438;p69">
              <a:extLst>
                <a:ext uri="{FF2B5EF4-FFF2-40B4-BE49-F238E27FC236}">
                  <a16:creationId xmlns:a16="http://schemas.microsoft.com/office/drawing/2014/main" id="{7FE73D10-6FA0-4732-9466-6DC9734A35EE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439;p69">
              <a:extLst>
                <a:ext uri="{FF2B5EF4-FFF2-40B4-BE49-F238E27FC236}">
                  <a16:creationId xmlns:a16="http://schemas.microsoft.com/office/drawing/2014/main" id="{5AAE6912-32C2-4D96-A0FE-917079029586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440;p69">
              <a:extLst>
                <a:ext uri="{FF2B5EF4-FFF2-40B4-BE49-F238E27FC236}">
                  <a16:creationId xmlns:a16="http://schemas.microsoft.com/office/drawing/2014/main" id="{35DC924E-ECA1-48BC-94BA-59B35A5CA64B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441;p69">
              <a:extLst>
                <a:ext uri="{FF2B5EF4-FFF2-40B4-BE49-F238E27FC236}">
                  <a16:creationId xmlns:a16="http://schemas.microsoft.com/office/drawing/2014/main" id="{03CAE683-C78D-4333-A316-F11F6275CE6D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442;p69">
              <a:extLst>
                <a:ext uri="{FF2B5EF4-FFF2-40B4-BE49-F238E27FC236}">
                  <a16:creationId xmlns:a16="http://schemas.microsoft.com/office/drawing/2014/main" id="{0CB781FC-4C35-48A3-AC5C-A9DE0D67407D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443;p69">
              <a:extLst>
                <a:ext uri="{FF2B5EF4-FFF2-40B4-BE49-F238E27FC236}">
                  <a16:creationId xmlns:a16="http://schemas.microsoft.com/office/drawing/2014/main" id="{7E073024-BAF4-482B-916A-B9B658DC09B2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444;p69">
              <a:extLst>
                <a:ext uri="{FF2B5EF4-FFF2-40B4-BE49-F238E27FC236}">
                  <a16:creationId xmlns:a16="http://schemas.microsoft.com/office/drawing/2014/main" id="{05372564-18E6-408D-B101-43211954E0D2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445;p69">
              <a:extLst>
                <a:ext uri="{FF2B5EF4-FFF2-40B4-BE49-F238E27FC236}">
                  <a16:creationId xmlns:a16="http://schemas.microsoft.com/office/drawing/2014/main" id="{F16D034F-E4D9-4364-AF81-48A13828C285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3446;p69">
              <a:extLst>
                <a:ext uri="{FF2B5EF4-FFF2-40B4-BE49-F238E27FC236}">
                  <a16:creationId xmlns:a16="http://schemas.microsoft.com/office/drawing/2014/main" id="{27C7D568-49DB-494A-B5BA-87ED61EF3B2F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6" name="Google Shape;3447;p69">
              <a:extLst>
                <a:ext uri="{FF2B5EF4-FFF2-40B4-BE49-F238E27FC236}">
                  <a16:creationId xmlns:a16="http://schemas.microsoft.com/office/drawing/2014/main" id="{612CFE1E-CA00-4050-A44B-47A0013BBF98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" name="Google Shape;3448;p69">
              <a:extLst>
                <a:ext uri="{FF2B5EF4-FFF2-40B4-BE49-F238E27FC236}">
                  <a16:creationId xmlns:a16="http://schemas.microsoft.com/office/drawing/2014/main" id="{D94BAE11-B443-464C-B5AB-77260C31FA33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449;p69">
              <a:extLst>
                <a:ext uri="{FF2B5EF4-FFF2-40B4-BE49-F238E27FC236}">
                  <a16:creationId xmlns:a16="http://schemas.microsoft.com/office/drawing/2014/main" id="{104EF3BF-2E02-4C93-8B11-13D4275724FD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450;p69">
              <a:extLst>
                <a:ext uri="{FF2B5EF4-FFF2-40B4-BE49-F238E27FC236}">
                  <a16:creationId xmlns:a16="http://schemas.microsoft.com/office/drawing/2014/main" id="{DAA63824-52E7-4F3B-B963-E69943453FFC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51;p69">
              <a:extLst>
                <a:ext uri="{FF2B5EF4-FFF2-40B4-BE49-F238E27FC236}">
                  <a16:creationId xmlns:a16="http://schemas.microsoft.com/office/drawing/2014/main" id="{C81A13F9-2310-4244-848E-7869B1AFA441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52;p69">
              <a:extLst>
                <a:ext uri="{FF2B5EF4-FFF2-40B4-BE49-F238E27FC236}">
                  <a16:creationId xmlns:a16="http://schemas.microsoft.com/office/drawing/2014/main" id="{8B55125C-BF42-4376-875A-823D429A3D64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53;p69">
              <a:extLst>
                <a:ext uri="{FF2B5EF4-FFF2-40B4-BE49-F238E27FC236}">
                  <a16:creationId xmlns:a16="http://schemas.microsoft.com/office/drawing/2014/main" id="{A4072766-47D5-4957-B497-5CE9CE8285FD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54;p69">
              <a:extLst>
                <a:ext uri="{FF2B5EF4-FFF2-40B4-BE49-F238E27FC236}">
                  <a16:creationId xmlns:a16="http://schemas.microsoft.com/office/drawing/2014/main" id="{B54E5B23-0C2B-4E83-853E-6E46192D2F12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55;p69">
              <a:extLst>
                <a:ext uri="{FF2B5EF4-FFF2-40B4-BE49-F238E27FC236}">
                  <a16:creationId xmlns:a16="http://schemas.microsoft.com/office/drawing/2014/main" id="{DD572CCF-10A5-4F5D-832B-A9A0A3F61F82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6;p69">
              <a:extLst>
                <a:ext uri="{FF2B5EF4-FFF2-40B4-BE49-F238E27FC236}">
                  <a16:creationId xmlns:a16="http://schemas.microsoft.com/office/drawing/2014/main" id="{BBC38D45-06E1-4FBE-9DD2-048F69A110E8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57;p69">
              <a:extLst>
                <a:ext uri="{FF2B5EF4-FFF2-40B4-BE49-F238E27FC236}">
                  <a16:creationId xmlns:a16="http://schemas.microsoft.com/office/drawing/2014/main" id="{E1B42C81-0FD7-49C9-8918-A3F4F638D7B8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58;p69">
              <a:extLst>
                <a:ext uri="{FF2B5EF4-FFF2-40B4-BE49-F238E27FC236}">
                  <a16:creationId xmlns:a16="http://schemas.microsoft.com/office/drawing/2014/main" id="{B24341B3-C004-49A8-98F3-F78D0BD1F3AF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59;p69">
              <a:extLst>
                <a:ext uri="{FF2B5EF4-FFF2-40B4-BE49-F238E27FC236}">
                  <a16:creationId xmlns:a16="http://schemas.microsoft.com/office/drawing/2014/main" id="{9753443A-4AC9-41E3-B1DF-26A21833ED51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60;p69">
              <a:extLst>
                <a:ext uri="{FF2B5EF4-FFF2-40B4-BE49-F238E27FC236}">
                  <a16:creationId xmlns:a16="http://schemas.microsoft.com/office/drawing/2014/main" id="{C8539E04-D73B-4116-A40D-1147427F727D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461;p69">
              <a:extLst>
                <a:ext uri="{FF2B5EF4-FFF2-40B4-BE49-F238E27FC236}">
                  <a16:creationId xmlns:a16="http://schemas.microsoft.com/office/drawing/2014/main" id="{08067070-09A9-4E33-B4EF-52592CDF469B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462;p69">
              <a:extLst>
                <a:ext uri="{FF2B5EF4-FFF2-40B4-BE49-F238E27FC236}">
                  <a16:creationId xmlns:a16="http://schemas.microsoft.com/office/drawing/2014/main" id="{171179E0-16C5-4DF1-B892-2A358F3FD271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463;p69">
              <a:extLst>
                <a:ext uri="{FF2B5EF4-FFF2-40B4-BE49-F238E27FC236}">
                  <a16:creationId xmlns:a16="http://schemas.microsoft.com/office/drawing/2014/main" id="{E15F3C69-C41B-4E63-BCB8-2560BA9417A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464;p69">
              <a:extLst>
                <a:ext uri="{FF2B5EF4-FFF2-40B4-BE49-F238E27FC236}">
                  <a16:creationId xmlns:a16="http://schemas.microsoft.com/office/drawing/2014/main" id="{9FA68D2D-5DDA-4E2F-AE71-F764B2B50D0D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465;p69">
              <a:extLst>
                <a:ext uri="{FF2B5EF4-FFF2-40B4-BE49-F238E27FC236}">
                  <a16:creationId xmlns:a16="http://schemas.microsoft.com/office/drawing/2014/main" id="{FE603E58-1A59-4AFB-AF42-E41F13C120F2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466;p69">
              <a:extLst>
                <a:ext uri="{FF2B5EF4-FFF2-40B4-BE49-F238E27FC236}">
                  <a16:creationId xmlns:a16="http://schemas.microsoft.com/office/drawing/2014/main" id="{52D5A9CC-F49C-4E30-97D7-C63961825D20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467;p69">
              <a:extLst>
                <a:ext uri="{FF2B5EF4-FFF2-40B4-BE49-F238E27FC236}">
                  <a16:creationId xmlns:a16="http://schemas.microsoft.com/office/drawing/2014/main" id="{75972D76-FDF4-4198-BFCE-BE9A9AC450C1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468;p69">
              <a:extLst>
                <a:ext uri="{FF2B5EF4-FFF2-40B4-BE49-F238E27FC236}">
                  <a16:creationId xmlns:a16="http://schemas.microsoft.com/office/drawing/2014/main" id="{445C4A35-14A9-4E5B-A9F7-1B8CBD80D8F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469;p69">
              <a:extLst>
                <a:ext uri="{FF2B5EF4-FFF2-40B4-BE49-F238E27FC236}">
                  <a16:creationId xmlns:a16="http://schemas.microsoft.com/office/drawing/2014/main" id="{1516D6A4-71D7-42EC-964E-FE775D02E7BE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470;p69">
              <a:extLst>
                <a:ext uri="{FF2B5EF4-FFF2-40B4-BE49-F238E27FC236}">
                  <a16:creationId xmlns:a16="http://schemas.microsoft.com/office/drawing/2014/main" id="{D66E8A2D-3F67-46ED-8734-D4549D2BB94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471;p69">
              <a:extLst>
                <a:ext uri="{FF2B5EF4-FFF2-40B4-BE49-F238E27FC236}">
                  <a16:creationId xmlns:a16="http://schemas.microsoft.com/office/drawing/2014/main" id="{AE63C882-7D9E-42C4-A9E8-90AD621D6E6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472;p69">
              <a:extLst>
                <a:ext uri="{FF2B5EF4-FFF2-40B4-BE49-F238E27FC236}">
                  <a16:creationId xmlns:a16="http://schemas.microsoft.com/office/drawing/2014/main" id="{D0E6FCEF-2AF8-40B5-AF52-B045230BFB58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473;p69">
              <a:extLst>
                <a:ext uri="{FF2B5EF4-FFF2-40B4-BE49-F238E27FC236}">
                  <a16:creationId xmlns:a16="http://schemas.microsoft.com/office/drawing/2014/main" id="{48F6E9D0-2331-443D-ABE4-27F644EAF450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474;p69">
              <a:extLst>
                <a:ext uri="{FF2B5EF4-FFF2-40B4-BE49-F238E27FC236}">
                  <a16:creationId xmlns:a16="http://schemas.microsoft.com/office/drawing/2014/main" id="{9D57A05B-7D11-4566-B5C5-35918F7588F7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475;p69">
              <a:extLst>
                <a:ext uri="{FF2B5EF4-FFF2-40B4-BE49-F238E27FC236}">
                  <a16:creationId xmlns:a16="http://schemas.microsoft.com/office/drawing/2014/main" id="{670C0538-F4B5-41E3-9A88-87882F291A5B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476;p69">
              <a:extLst>
                <a:ext uri="{FF2B5EF4-FFF2-40B4-BE49-F238E27FC236}">
                  <a16:creationId xmlns:a16="http://schemas.microsoft.com/office/drawing/2014/main" id="{B7F78D75-CA9A-4C19-A032-BFCB61FFA2AE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477;p69">
              <a:extLst>
                <a:ext uri="{FF2B5EF4-FFF2-40B4-BE49-F238E27FC236}">
                  <a16:creationId xmlns:a16="http://schemas.microsoft.com/office/drawing/2014/main" id="{0A5A4390-3AC8-4C73-8266-B22C90552491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478;p69">
              <a:extLst>
                <a:ext uri="{FF2B5EF4-FFF2-40B4-BE49-F238E27FC236}">
                  <a16:creationId xmlns:a16="http://schemas.microsoft.com/office/drawing/2014/main" id="{B4E60576-A212-44E1-9FE2-ACA6CC00FA0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479;p69">
              <a:extLst>
                <a:ext uri="{FF2B5EF4-FFF2-40B4-BE49-F238E27FC236}">
                  <a16:creationId xmlns:a16="http://schemas.microsoft.com/office/drawing/2014/main" id="{0CB59CC9-20C4-4B96-AAE4-22341AA62E30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480;p69">
              <a:extLst>
                <a:ext uri="{FF2B5EF4-FFF2-40B4-BE49-F238E27FC236}">
                  <a16:creationId xmlns:a16="http://schemas.microsoft.com/office/drawing/2014/main" id="{24B18DAC-7BAE-489A-9332-4EA506B3AB62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481;p69">
              <a:extLst>
                <a:ext uri="{FF2B5EF4-FFF2-40B4-BE49-F238E27FC236}">
                  <a16:creationId xmlns:a16="http://schemas.microsoft.com/office/drawing/2014/main" id="{5A4AB35E-0B24-4E03-B34F-4D58EC366643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482;p69">
              <a:extLst>
                <a:ext uri="{FF2B5EF4-FFF2-40B4-BE49-F238E27FC236}">
                  <a16:creationId xmlns:a16="http://schemas.microsoft.com/office/drawing/2014/main" id="{2ACA47ED-2D4B-4632-B10B-4B2896940C34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483;p69">
              <a:extLst>
                <a:ext uri="{FF2B5EF4-FFF2-40B4-BE49-F238E27FC236}">
                  <a16:creationId xmlns:a16="http://schemas.microsoft.com/office/drawing/2014/main" id="{8CB5A4D6-8127-4081-A3AF-0C295D9C2814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484;p69">
              <a:extLst>
                <a:ext uri="{FF2B5EF4-FFF2-40B4-BE49-F238E27FC236}">
                  <a16:creationId xmlns:a16="http://schemas.microsoft.com/office/drawing/2014/main" id="{1318254C-5509-4324-BF34-FB00CC39C60B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485;p69">
              <a:extLst>
                <a:ext uri="{FF2B5EF4-FFF2-40B4-BE49-F238E27FC236}">
                  <a16:creationId xmlns:a16="http://schemas.microsoft.com/office/drawing/2014/main" id="{2C371158-2175-46B6-BA23-FE865E716EC8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486;p69">
              <a:extLst>
                <a:ext uri="{FF2B5EF4-FFF2-40B4-BE49-F238E27FC236}">
                  <a16:creationId xmlns:a16="http://schemas.microsoft.com/office/drawing/2014/main" id="{A2181BEB-FBDA-4C26-81BD-63DD13063470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487;p69">
              <a:extLst>
                <a:ext uri="{FF2B5EF4-FFF2-40B4-BE49-F238E27FC236}">
                  <a16:creationId xmlns:a16="http://schemas.microsoft.com/office/drawing/2014/main" id="{E97F7D0E-3134-42EF-ADE5-E29A3F8792E5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488;p69">
              <a:extLst>
                <a:ext uri="{FF2B5EF4-FFF2-40B4-BE49-F238E27FC236}">
                  <a16:creationId xmlns:a16="http://schemas.microsoft.com/office/drawing/2014/main" id="{C462A3F1-B81F-4EB6-9C66-928E9200CA5E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489;p69">
              <a:extLst>
                <a:ext uri="{FF2B5EF4-FFF2-40B4-BE49-F238E27FC236}">
                  <a16:creationId xmlns:a16="http://schemas.microsoft.com/office/drawing/2014/main" id="{8A28BBE5-8F7F-47DE-97B6-BB7609AA8533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490;p69">
              <a:extLst>
                <a:ext uri="{FF2B5EF4-FFF2-40B4-BE49-F238E27FC236}">
                  <a16:creationId xmlns:a16="http://schemas.microsoft.com/office/drawing/2014/main" id="{D62D9D5B-A17E-42F7-8F9C-F4A7A7CE7A8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491;p69">
              <a:extLst>
                <a:ext uri="{FF2B5EF4-FFF2-40B4-BE49-F238E27FC236}">
                  <a16:creationId xmlns:a16="http://schemas.microsoft.com/office/drawing/2014/main" id="{730F332A-2CF2-4BDB-B0E0-A650E5D2F280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492;p69">
              <a:extLst>
                <a:ext uri="{FF2B5EF4-FFF2-40B4-BE49-F238E27FC236}">
                  <a16:creationId xmlns:a16="http://schemas.microsoft.com/office/drawing/2014/main" id="{1732CB22-FBEC-4938-99B6-E34CA1C86517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493;p69">
              <a:extLst>
                <a:ext uri="{FF2B5EF4-FFF2-40B4-BE49-F238E27FC236}">
                  <a16:creationId xmlns:a16="http://schemas.microsoft.com/office/drawing/2014/main" id="{1404D3FF-70A3-488C-B21E-769A92437CEC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494;p69">
              <a:extLst>
                <a:ext uri="{FF2B5EF4-FFF2-40B4-BE49-F238E27FC236}">
                  <a16:creationId xmlns:a16="http://schemas.microsoft.com/office/drawing/2014/main" id="{5375676E-1249-46C9-A830-B742CD21A202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495;p69">
              <a:extLst>
                <a:ext uri="{FF2B5EF4-FFF2-40B4-BE49-F238E27FC236}">
                  <a16:creationId xmlns:a16="http://schemas.microsoft.com/office/drawing/2014/main" id="{58158A28-76E8-493F-BB0A-F55FA01B555C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496;p69">
              <a:extLst>
                <a:ext uri="{FF2B5EF4-FFF2-40B4-BE49-F238E27FC236}">
                  <a16:creationId xmlns:a16="http://schemas.microsoft.com/office/drawing/2014/main" id="{6F0CFAE8-4134-4051-B1FC-90D7527EB260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113" y="535447"/>
            <a:ext cx="9491775" cy="161419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/>
              <a:t>Tìm đơn vị tốc độ thích hợp để điền vào chỗ trống ở bảng </a:t>
            </a:r>
            <a:r>
              <a:rPr lang="en-US" sz="2667" dirty="0" err="1"/>
              <a:t>sau</a:t>
            </a:r>
            <a:r>
              <a:rPr lang="vi-VN" sz="2667" dirty="0"/>
              <a:t>:</a:t>
            </a:r>
            <a:endParaRPr lang="en-US" sz="2667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/>
        </p:nvGraphicFramePr>
        <p:xfrm>
          <a:off x="444285" y="2252141"/>
          <a:ext cx="11189778" cy="3188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725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72783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657309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680817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669064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57502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5025139" y="5748488"/>
            <a:ext cx="2806672" cy="92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667" dirty="0" err="1"/>
              <a:t>Đơn</a:t>
            </a:r>
            <a:r>
              <a:rPr lang="en-US" sz="2667" dirty="0"/>
              <a:t> </a:t>
            </a:r>
            <a:r>
              <a:rPr lang="en-US" sz="2667" dirty="0" err="1"/>
              <a:t>vị</a:t>
            </a:r>
            <a:r>
              <a:rPr lang="en-US" sz="2667" dirty="0"/>
              <a:t> </a:t>
            </a:r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0972" y="2521132"/>
            <a:ext cx="9914709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8: TỐC ĐỘ CHUYỂN ĐỘNG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1983" y="927462"/>
            <a:ext cx="67926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TỐC ĐỘ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12886-4BB2-7FCE-AAA8-89A4BD1AE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28" y="4983140"/>
            <a:ext cx="6134099" cy="18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/>
        </p:nvGraphicFramePr>
        <p:xfrm>
          <a:off x="1088372" y="1663693"/>
          <a:ext cx="10384572" cy="3188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2503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603500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538051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559867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54896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46169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106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24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24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2400" b="1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Merriweather" panose="00000500000000000000" pitchFamily="2" charset="-93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4817791" y="5093694"/>
            <a:ext cx="2786008" cy="92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667" dirty="0" err="1"/>
              <a:t>Đơn</a:t>
            </a:r>
            <a:r>
              <a:rPr lang="en-US" sz="2667" dirty="0"/>
              <a:t> </a:t>
            </a:r>
            <a:r>
              <a:rPr lang="en-US" sz="2667" dirty="0" err="1"/>
              <a:t>vị</a:t>
            </a:r>
            <a:r>
              <a:rPr lang="en-US" sz="2667" dirty="0"/>
              <a:t> </a:t>
            </a:r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endParaRPr lang="en-US" sz="2667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5603324" y="4127340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m/</a:t>
            </a:r>
            <a:r>
              <a:rPr lang="en-US" sz="2133" dirty="0" err="1">
                <a:solidFill>
                  <a:srgbClr val="C00000"/>
                </a:solidFill>
                <a:latin typeface="Merriweather" panose="00000500000000000000" pitchFamily="2" charset="-93"/>
              </a:rPr>
              <a:t>phút</a:t>
            </a:r>
            <a:endParaRPr lang="en-US" sz="2133" dirty="0">
              <a:solidFill>
                <a:srgbClr val="C00000"/>
              </a:solidFill>
              <a:latin typeface="Merriweather" panose="00000500000000000000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7145559" y="4127339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8594009" y="4127339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9969513" y="4127339"/>
            <a:ext cx="13546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C00000"/>
                </a:solidFill>
                <a:latin typeface="Merriweather" panose="00000500000000000000" pitchFamily="2" charset="-93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168758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ĐƠN VỊ ĐO TỐC ĐỘ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91018"/>
              </p:ext>
            </p:extLst>
          </p:nvPr>
        </p:nvGraphicFramePr>
        <p:xfrm>
          <a:off x="992777" y="2025947"/>
          <a:ext cx="9784079" cy="25899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16795">
                  <a:extLst>
                    <a:ext uri="{9D8B030D-6E8A-4147-A177-3AD203B41FA5}">
                      <a16:colId xmlns:a16="http://schemas.microsoft.com/office/drawing/2014/main" val="2556607861"/>
                    </a:ext>
                  </a:extLst>
                </a:gridCol>
                <a:gridCol w="3215746">
                  <a:extLst>
                    <a:ext uri="{9D8B030D-6E8A-4147-A177-3AD203B41FA5}">
                      <a16:colId xmlns:a16="http://schemas.microsoft.com/office/drawing/2014/main" val="627484661"/>
                    </a:ext>
                  </a:extLst>
                </a:gridCol>
                <a:gridCol w="3051538">
                  <a:extLst>
                    <a:ext uri="{9D8B030D-6E8A-4147-A177-3AD203B41FA5}">
                      <a16:colId xmlns:a16="http://schemas.microsoft.com/office/drawing/2014/main" val="3810776483"/>
                    </a:ext>
                  </a:extLst>
                </a:gridCol>
              </a:tblGrid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lômét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(km)</a:t>
                      </a:r>
                      <a:endParaRPr lang="en-US" sz="3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621545"/>
                  </a:ext>
                </a:extLst>
              </a:tr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ây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264586"/>
                  </a:ext>
                </a:extLst>
              </a:tr>
              <a:tr h="792078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3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3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(m/s)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lômét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(km/h)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8127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8863" y="4807131"/>
            <a:ext cx="10816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m/s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km/h.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2777" y="1384663"/>
            <a:ext cx="8112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660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3525557" y="932471"/>
            <a:ext cx="56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8666" dirty="0" err="1"/>
              <a:t>Cách</a:t>
            </a:r>
            <a:r>
              <a:rPr lang="en-US" sz="8666" dirty="0"/>
              <a:t> </a:t>
            </a:r>
            <a:r>
              <a:rPr lang="en-US" sz="8666" dirty="0" err="1"/>
              <a:t>đổi</a:t>
            </a:r>
            <a:r>
              <a:rPr lang="en-US" sz="8666" dirty="0"/>
              <a:t> </a:t>
            </a:r>
            <a:r>
              <a:rPr lang="en-US" sz="8666" dirty="0" err="1"/>
              <a:t>đơn</a:t>
            </a:r>
            <a:r>
              <a:rPr lang="en-US" sz="8666" dirty="0"/>
              <a:t> </a:t>
            </a:r>
            <a:r>
              <a:rPr lang="en-US" sz="8666" dirty="0" err="1"/>
              <a:t>vị</a:t>
            </a:r>
            <a:endParaRPr lang="en-US" sz="866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2490005" y="2969238"/>
            <a:ext cx="27510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16433D"/>
                </a:solidFill>
                <a:latin typeface="Merriweather" panose="00000500000000000000" pitchFamily="2" charset="-93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2589437" y="3754434"/>
            <a:ext cx="27510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16433D"/>
                </a:solidFill>
                <a:latin typeface="Merriweather" panose="00000500000000000000" pitchFamily="2" charset="-93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699126" y="4558594"/>
                <a:ext cx="4895463" cy="83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3,6</m:t>
                        </m:r>
                      </m:den>
                    </m:f>
                    <m:r>
                      <a:rPr lang="en-US" sz="2667" i="1" dirty="0">
                        <a:solidFill>
                          <a:srgbClr val="16433D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126" y="4558594"/>
                <a:ext cx="4895463" cy="839974"/>
              </a:xfrm>
              <a:prstGeom prst="rect">
                <a:avLst/>
              </a:prstGeom>
              <a:blipFill>
                <a:blip r:embed="rId2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3138149" y="1717291"/>
            <a:ext cx="1093739" cy="1093324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8692895" y="1874436"/>
            <a:ext cx="832541" cy="114184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7605644" y="2941895"/>
            <a:ext cx="27510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16433D"/>
                </a:solidFill>
                <a:latin typeface="Merriweather" panose="00000500000000000000" pitchFamily="2" charset="-93"/>
              </a:rPr>
              <a:t>1 m = 0,01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7880205" y="3514563"/>
                <a:ext cx="2751019" cy="81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 s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205" y="3514563"/>
                <a:ext cx="2751019" cy="818429"/>
              </a:xfrm>
              <a:prstGeom prst="rect">
                <a:avLst/>
              </a:prstGeom>
              <a:blipFill>
                <a:blip r:embed="rId3"/>
                <a:stretch>
                  <a:fillRect l="-4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7077706" y="4542835"/>
                <a:ext cx="4895463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</a:rPr>
                          <m:t>0,0</m:t>
                        </m:r>
                        <m:r>
                          <m:rPr>
                            <m:sty m:val="p"/>
                          </m:rPr>
                          <a:rPr lang="en-US" sz="2667" i="1" dirty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num>
                      <m:den>
                        <m:f>
                          <m:fPr>
                            <m:ctrlPr>
                              <a:rPr lang="en-US" sz="2667" i="1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667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667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667" dirty="0">
                    <a:solidFill>
                      <a:srgbClr val="16433D"/>
                    </a:solidFill>
                    <a:latin typeface="Merriweather" panose="00000500000000000000" pitchFamily="2" charset="-93"/>
                  </a:rPr>
                  <a:t>  = 3,6 km/h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706" y="4542835"/>
                <a:ext cx="4895463" cy="1140762"/>
              </a:xfrm>
              <a:prstGeom prst="rect">
                <a:avLst/>
              </a:prstGeom>
              <a:blipFill>
                <a:blip r:embed="rId4"/>
                <a:stretch>
                  <a:fillRect l="-2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2777" y="325512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ĐƠN VỊ ĐO TỐC ĐỘ</a:t>
            </a:r>
          </a:p>
        </p:txBody>
      </p:sp>
      <p:sp>
        <p:nvSpPr>
          <p:cNvPr id="5" name="Oval 4"/>
          <p:cNvSpPr/>
          <p:nvPr/>
        </p:nvSpPr>
        <p:spPr>
          <a:xfrm>
            <a:off x="1976844" y="2939142"/>
            <a:ext cx="2939142" cy="11495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Km/h</a:t>
            </a:r>
          </a:p>
        </p:txBody>
      </p:sp>
      <p:sp>
        <p:nvSpPr>
          <p:cNvPr id="6" name="Oval 5"/>
          <p:cNvSpPr/>
          <p:nvPr/>
        </p:nvSpPr>
        <p:spPr>
          <a:xfrm>
            <a:off x="7206345" y="2939142"/>
            <a:ext cx="2939142" cy="11495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m/s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85954" y="3304903"/>
            <a:ext cx="17504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185955" y="3762103"/>
            <a:ext cx="1750422" cy="13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55922" y="2689350"/>
            <a:ext cx="1750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: 3,6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55922" y="3788227"/>
            <a:ext cx="1750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x 3,6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2411" y="1528354"/>
            <a:ext cx="4415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2411" y="5068389"/>
            <a:ext cx="825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54 km/h = ?     m/s ;     10 m/s  = ?     km/h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7011" y="5047270"/>
            <a:ext cx="62701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78484" y="5047269"/>
            <a:ext cx="62701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1011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/>
      <p:bldP spid="18" grpId="0"/>
      <p:bldP spid="3" grpId="0"/>
      <p:bldP spid="7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E3BFB2E-7D7C-4F85-A5D1-4040DBD500B3}"/>
              </a:ext>
            </a:extLst>
          </p:cNvPr>
          <p:cNvGrpSpPr/>
          <p:nvPr/>
        </p:nvGrpSpPr>
        <p:grpSpPr>
          <a:xfrm>
            <a:off x="7155999" y="3934332"/>
            <a:ext cx="2714439" cy="2700361"/>
            <a:chOff x="4557704" y="2739209"/>
            <a:chExt cx="2035829" cy="202527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5B91A29-334A-4197-BFFC-3C3969E94F59}"/>
                </a:ext>
              </a:extLst>
            </p:cNvPr>
            <p:cNvSpPr/>
            <p:nvPr/>
          </p:nvSpPr>
          <p:spPr>
            <a:xfrm>
              <a:off x="4571999" y="2892741"/>
              <a:ext cx="1927488" cy="1871739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" name="Picture 2" descr="Airplane by Michal Černý for Motionhouse on Dribbble">
              <a:extLst>
                <a:ext uri="{FF2B5EF4-FFF2-40B4-BE49-F238E27FC236}">
                  <a16:creationId xmlns:a16="http://schemas.microsoft.com/office/drawing/2014/main" id="{D61C7E9D-85D9-4043-A211-A608F45B5C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3F7FE"/>
                </a:clrFrom>
                <a:clrTo>
                  <a:srgbClr val="E3F7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7" t="21182" r="6800" b="26916"/>
            <a:stretch/>
          </p:blipFill>
          <p:spPr bwMode="auto">
            <a:xfrm>
              <a:off x="4557704" y="2739209"/>
              <a:ext cx="2035829" cy="108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F55671-8F87-4668-B122-0D4A0D45419F}"/>
              </a:ext>
            </a:extLst>
          </p:cNvPr>
          <p:cNvGrpSpPr/>
          <p:nvPr/>
        </p:nvGrpSpPr>
        <p:grpSpPr>
          <a:xfrm>
            <a:off x="2742563" y="4139041"/>
            <a:ext cx="2569984" cy="2495652"/>
            <a:chOff x="2235544" y="2958193"/>
            <a:chExt cx="1927488" cy="178072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E24EEA-B919-4939-8938-6242BEA8E2E0}"/>
                </a:ext>
              </a:extLst>
            </p:cNvPr>
            <p:cNvSpPr/>
            <p:nvPr/>
          </p:nvSpPr>
          <p:spPr>
            <a:xfrm>
              <a:off x="2235544" y="2958193"/>
              <a:ext cx="1927488" cy="1780721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" name="Picture 4" descr="Moving Rent A Car Sticker by Xhost Chile for iOS &amp; Android | GIPHY | Giphy,  Car, Cool gifs">
              <a:extLst>
                <a:ext uri="{FF2B5EF4-FFF2-40B4-BE49-F238E27FC236}">
                  <a16:creationId xmlns:a16="http://schemas.microsoft.com/office/drawing/2014/main" id="{13FA44A2-EDF5-4D98-996D-280F23D46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4" b="26568"/>
            <a:stretch/>
          </p:blipFill>
          <p:spPr bwMode="auto">
            <a:xfrm flipH="1">
              <a:off x="2300290" y="3001171"/>
              <a:ext cx="1820015" cy="82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E40153-52D3-4439-A411-F9FE2503B6C2}"/>
              </a:ext>
            </a:extLst>
          </p:cNvPr>
          <p:cNvGrpSpPr/>
          <p:nvPr/>
        </p:nvGrpSpPr>
        <p:grpSpPr>
          <a:xfrm>
            <a:off x="9036176" y="966582"/>
            <a:ext cx="2569984" cy="2966409"/>
            <a:chOff x="6803011" y="673178"/>
            <a:chExt cx="1927488" cy="22248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66195F-FB12-4040-A9F0-1F34634D1C2A}"/>
                </a:ext>
              </a:extLst>
            </p:cNvPr>
            <p:cNvSpPr/>
            <p:nvPr/>
          </p:nvSpPr>
          <p:spPr>
            <a:xfrm>
              <a:off x="6803011" y="673178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4" name="Picture 6" descr="xe lửa | sử dụng và xe lửa on Make a GIF">
              <a:extLst>
                <a:ext uri="{FF2B5EF4-FFF2-40B4-BE49-F238E27FC236}">
                  <a16:creationId xmlns:a16="http://schemas.microsoft.com/office/drawing/2014/main" id="{9DF64186-659A-49FC-87F0-D1BE98CE8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447" y="799129"/>
              <a:ext cx="1820199" cy="10238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0848C8-C27F-43D8-A79D-D7626CE553BC}"/>
              </a:ext>
            </a:extLst>
          </p:cNvPr>
          <p:cNvGrpSpPr/>
          <p:nvPr/>
        </p:nvGrpSpPr>
        <p:grpSpPr>
          <a:xfrm>
            <a:off x="4856363" y="948053"/>
            <a:ext cx="2569984" cy="2966409"/>
            <a:chOff x="3208943" y="852877"/>
            <a:chExt cx="1927488" cy="22248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00469C3-1E41-4308-9DB7-7E5F184B57A1}"/>
                </a:ext>
              </a:extLst>
            </p:cNvPr>
            <p:cNvSpPr/>
            <p:nvPr/>
          </p:nvSpPr>
          <p:spPr>
            <a:xfrm>
              <a:off x="3208943" y="852877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2" name="Picture 4" descr="Lính cứu hỏa tại Dubai sẽ sử dụng jetpack để dập lửa trên cầu">
              <a:extLst>
                <a:ext uri="{FF2B5EF4-FFF2-40B4-BE49-F238E27FC236}">
                  <a16:creationId xmlns:a16="http://schemas.microsoft.com/office/drawing/2014/main" id="{02E36CF4-B2B4-49FB-AB89-1480CA5FB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204" y="1094651"/>
              <a:ext cx="1783050" cy="100165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D0B7F9-A490-4587-99B7-0C3207EB91AC}"/>
              </a:ext>
            </a:extLst>
          </p:cNvPr>
          <p:cNvGrpSpPr/>
          <p:nvPr/>
        </p:nvGrpSpPr>
        <p:grpSpPr>
          <a:xfrm>
            <a:off x="676549" y="966581"/>
            <a:ext cx="2569984" cy="2947880"/>
            <a:chOff x="539941" y="673178"/>
            <a:chExt cx="1927488" cy="22109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A479C77-71B1-410B-8127-9B4EBB6CD2CB}"/>
                </a:ext>
              </a:extLst>
            </p:cNvPr>
            <p:cNvSpPr/>
            <p:nvPr/>
          </p:nvSpPr>
          <p:spPr>
            <a:xfrm>
              <a:off x="539941" y="673178"/>
              <a:ext cx="1927488" cy="2210910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" name="Picture 2" descr="Ride2School GIFs - Find &amp; Share on GIPHY">
              <a:extLst>
                <a:ext uri="{FF2B5EF4-FFF2-40B4-BE49-F238E27FC236}">
                  <a16:creationId xmlns:a16="http://schemas.microsoft.com/office/drawing/2014/main" id="{55DEFCE3-4D5A-45D6-9D1B-AC01FDE95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8811" y="767507"/>
              <a:ext cx="1140640" cy="114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214019" y="98872"/>
            <a:ext cx="769495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số</a:t>
            </a:r>
            <a:r>
              <a:rPr lang="en-US" sz="2667" dirty="0"/>
              <a:t> </a:t>
            </a:r>
            <a:r>
              <a:rPr lang="en-US" sz="2667" dirty="0" err="1"/>
              <a:t>phương</a:t>
            </a:r>
            <a:r>
              <a:rPr lang="en-US" sz="2667" dirty="0"/>
              <a:t> </a:t>
            </a:r>
            <a:r>
              <a:rPr lang="en-US" sz="2667" dirty="0" err="1"/>
              <a:t>tiện</a:t>
            </a:r>
            <a:r>
              <a:rPr lang="en-US" sz="2667" dirty="0"/>
              <a:t> </a:t>
            </a:r>
            <a:r>
              <a:rPr lang="en-US" sz="2667" dirty="0" err="1"/>
              <a:t>giao</a:t>
            </a:r>
            <a:r>
              <a:rPr lang="en-US" sz="2667" dirty="0"/>
              <a:t> </a:t>
            </a:r>
            <a:r>
              <a:rPr lang="en-US" sz="2667" dirty="0" err="1"/>
              <a:t>thông</a:t>
            </a:r>
            <a:endParaRPr lang="en-US" sz="2667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965140" y="2499665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10,8 km/h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5107650" y="2634843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36 km/h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9299185" y="2445964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60 km/h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2993850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 km/h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7445953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720 km/h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A2723AB-4793-4BDD-A568-1AE4CBB2D93C}"/>
              </a:ext>
            </a:extLst>
          </p:cNvPr>
          <p:cNvSpPr txBox="1">
            <a:spLocks/>
          </p:cNvSpPr>
          <p:nvPr/>
        </p:nvSpPr>
        <p:spPr>
          <a:xfrm>
            <a:off x="1217146" y="170079"/>
            <a:ext cx="910402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tốc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1" grpId="0"/>
      <p:bldP spid="13" grpId="0"/>
      <p:bldP spid="15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E3BFB2E-7D7C-4F85-A5D1-4040DBD500B3}"/>
              </a:ext>
            </a:extLst>
          </p:cNvPr>
          <p:cNvGrpSpPr/>
          <p:nvPr/>
        </p:nvGrpSpPr>
        <p:grpSpPr>
          <a:xfrm>
            <a:off x="7155999" y="3934332"/>
            <a:ext cx="2714439" cy="2700361"/>
            <a:chOff x="4557704" y="2739209"/>
            <a:chExt cx="2035829" cy="202527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5B91A29-334A-4197-BFFC-3C3969E94F59}"/>
                </a:ext>
              </a:extLst>
            </p:cNvPr>
            <p:cNvSpPr/>
            <p:nvPr/>
          </p:nvSpPr>
          <p:spPr>
            <a:xfrm>
              <a:off x="4571999" y="2892741"/>
              <a:ext cx="1927488" cy="1871739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" name="Picture 2" descr="Airplane by Michal Černý for Motionhouse on Dribbble">
              <a:extLst>
                <a:ext uri="{FF2B5EF4-FFF2-40B4-BE49-F238E27FC236}">
                  <a16:creationId xmlns:a16="http://schemas.microsoft.com/office/drawing/2014/main" id="{D61C7E9D-85D9-4043-A211-A608F45B5C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E3F7FE"/>
                </a:clrFrom>
                <a:clrTo>
                  <a:srgbClr val="E3F7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7" t="21182" r="6800" b="26916"/>
            <a:stretch/>
          </p:blipFill>
          <p:spPr bwMode="auto">
            <a:xfrm>
              <a:off x="4557704" y="2739209"/>
              <a:ext cx="2035829" cy="108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F55671-8F87-4668-B122-0D4A0D45419F}"/>
              </a:ext>
            </a:extLst>
          </p:cNvPr>
          <p:cNvGrpSpPr/>
          <p:nvPr/>
        </p:nvGrpSpPr>
        <p:grpSpPr>
          <a:xfrm>
            <a:off x="2742563" y="4139041"/>
            <a:ext cx="2569984" cy="2495652"/>
            <a:chOff x="2235544" y="2958193"/>
            <a:chExt cx="1927488" cy="178072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E24EEA-B919-4939-8938-6242BEA8E2E0}"/>
                </a:ext>
              </a:extLst>
            </p:cNvPr>
            <p:cNvSpPr/>
            <p:nvPr/>
          </p:nvSpPr>
          <p:spPr>
            <a:xfrm>
              <a:off x="2235544" y="2958193"/>
              <a:ext cx="1927488" cy="1780721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" name="Picture 4" descr="Moving Rent A Car Sticker by Xhost Chile for iOS &amp; Android | GIPHY | Giphy,  Car, Cool gifs">
              <a:extLst>
                <a:ext uri="{FF2B5EF4-FFF2-40B4-BE49-F238E27FC236}">
                  <a16:creationId xmlns:a16="http://schemas.microsoft.com/office/drawing/2014/main" id="{13FA44A2-EDF5-4D98-996D-280F23D46B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94" b="26568"/>
            <a:stretch/>
          </p:blipFill>
          <p:spPr bwMode="auto">
            <a:xfrm flipH="1">
              <a:off x="2300290" y="3001171"/>
              <a:ext cx="1820015" cy="82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E40153-52D3-4439-A411-F9FE2503B6C2}"/>
              </a:ext>
            </a:extLst>
          </p:cNvPr>
          <p:cNvGrpSpPr/>
          <p:nvPr/>
        </p:nvGrpSpPr>
        <p:grpSpPr>
          <a:xfrm>
            <a:off x="9036176" y="966582"/>
            <a:ext cx="2569984" cy="2966409"/>
            <a:chOff x="6803011" y="673178"/>
            <a:chExt cx="1927488" cy="22248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266195F-FB12-4040-A9F0-1F34634D1C2A}"/>
                </a:ext>
              </a:extLst>
            </p:cNvPr>
            <p:cNvSpPr/>
            <p:nvPr/>
          </p:nvSpPr>
          <p:spPr>
            <a:xfrm>
              <a:off x="6803011" y="673178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4" name="Picture 6" descr="xe lửa | sử dụng và xe lửa on Make a GIF">
              <a:extLst>
                <a:ext uri="{FF2B5EF4-FFF2-40B4-BE49-F238E27FC236}">
                  <a16:creationId xmlns:a16="http://schemas.microsoft.com/office/drawing/2014/main" id="{9DF64186-659A-49FC-87F0-D1BE98CE8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5447" y="799129"/>
              <a:ext cx="1820199" cy="102386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0848C8-C27F-43D8-A79D-D7626CE553BC}"/>
              </a:ext>
            </a:extLst>
          </p:cNvPr>
          <p:cNvGrpSpPr/>
          <p:nvPr/>
        </p:nvGrpSpPr>
        <p:grpSpPr>
          <a:xfrm>
            <a:off x="4856363" y="948053"/>
            <a:ext cx="2569984" cy="2966409"/>
            <a:chOff x="3208943" y="852877"/>
            <a:chExt cx="1927488" cy="222480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00469C3-1E41-4308-9DB7-7E5F184B57A1}"/>
                </a:ext>
              </a:extLst>
            </p:cNvPr>
            <p:cNvSpPr/>
            <p:nvPr/>
          </p:nvSpPr>
          <p:spPr>
            <a:xfrm>
              <a:off x="3208943" y="852877"/>
              <a:ext cx="1927488" cy="2224807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52" name="Picture 4" descr="Lính cứu hỏa tại Dubai sẽ sử dụng jetpack để dập lửa trên cầu">
              <a:extLst>
                <a:ext uri="{FF2B5EF4-FFF2-40B4-BE49-F238E27FC236}">
                  <a16:creationId xmlns:a16="http://schemas.microsoft.com/office/drawing/2014/main" id="{02E36CF4-B2B4-49FB-AB89-1480CA5FB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161" y="973674"/>
              <a:ext cx="1783050" cy="100165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D0B7F9-A490-4587-99B7-0C3207EB91AC}"/>
              </a:ext>
            </a:extLst>
          </p:cNvPr>
          <p:cNvGrpSpPr/>
          <p:nvPr/>
        </p:nvGrpSpPr>
        <p:grpSpPr>
          <a:xfrm>
            <a:off x="676549" y="966581"/>
            <a:ext cx="2569984" cy="2947880"/>
            <a:chOff x="539941" y="673178"/>
            <a:chExt cx="1927488" cy="22109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A479C77-71B1-410B-8127-9B4EBB6CD2CB}"/>
                </a:ext>
              </a:extLst>
            </p:cNvPr>
            <p:cNvSpPr/>
            <p:nvPr/>
          </p:nvSpPr>
          <p:spPr>
            <a:xfrm>
              <a:off x="539941" y="673178"/>
              <a:ext cx="1927488" cy="2210910"/>
            </a:xfrm>
            <a:prstGeom prst="roundRect">
              <a:avLst/>
            </a:prstGeom>
            <a:solidFill>
              <a:srgbClr val="EFCC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0" name="Picture 2" descr="Ride2School GIFs - Find &amp; Share on GIPHY">
              <a:extLst>
                <a:ext uri="{FF2B5EF4-FFF2-40B4-BE49-F238E27FC236}">
                  <a16:creationId xmlns:a16="http://schemas.microsoft.com/office/drawing/2014/main" id="{55DEFCE3-4D5A-45D6-9D1B-AC01FDE95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8811" y="767507"/>
              <a:ext cx="1140640" cy="114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214019" y="98872"/>
            <a:ext cx="769495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 err="1"/>
              <a:t>Tốc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số</a:t>
            </a:r>
            <a:r>
              <a:rPr lang="en-US" sz="2667" dirty="0"/>
              <a:t> </a:t>
            </a:r>
            <a:r>
              <a:rPr lang="en-US" sz="2667" dirty="0" err="1"/>
              <a:t>phương</a:t>
            </a:r>
            <a:r>
              <a:rPr lang="en-US" sz="2667" dirty="0"/>
              <a:t> </a:t>
            </a:r>
            <a:r>
              <a:rPr lang="en-US" sz="2667" dirty="0" err="1"/>
              <a:t>tiện</a:t>
            </a:r>
            <a:r>
              <a:rPr lang="en-US" sz="2667" dirty="0"/>
              <a:t> </a:t>
            </a:r>
            <a:r>
              <a:rPr lang="en-US" sz="2667" dirty="0" err="1"/>
              <a:t>giao</a:t>
            </a:r>
            <a:r>
              <a:rPr lang="en-US" sz="2667" dirty="0"/>
              <a:t> </a:t>
            </a:r>
            <a:r>
              <a:rPr lang="en-US" sz="2667" dirty="0" err="1"/>
              <a:t>thông</a:t>
            </a:r>
            <a:endParaRPr lang="en-US" sz="2667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965140" y="2499665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10,8 km/h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5107650" y="2463523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36 km/h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9299185" y="2445964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60 km/h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2993850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 km/h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7445953" y="5117108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/>
              <a:t>720 km/h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E2BFE05-B0C2-4BC6-8BAE-965D4F3F4300}"/>
              </a:ext>
            </a:extLst>
          </p:cNvPr>
          <p:cNvSpPr txBox="1">
            <a:spLocks/>
          </p:cNvSpPr>
          <p:nvPr/>
        </p:nvSpPr>
        <p:spPr>
          <a:xfrm>
            <a:off x="964566" y="3063489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3 m/s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BCED449-6C85-45C5-B19B-20C0D7D710FF}"/>
              </a:ext>
            </a:extLst>
          </p:cNvPr>
          <p:cNvSpPr txBox="1">
            <a:spLocks/>
          </p:cNvSpPr>
          <p:nvPr/>
        </p:nvSpPr>
        <p:spPr>
          <a:xfrm>
            <a:off x="5130149" y="3068376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10 m/s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B820570-240B-4462-BF06-9921EEEEDCB4}"/>
              </a:ext>
            </a:extLst>
          </p:cNvPr>
          <p:cNvSpPr txBox="1">
            <a:spLocks/>
          </p:cNvSpPr>
          <p:nvPr/>
        </p:nvSpPr>
        <p:spPr>
          <a:xfrm>
            <a:off x="9299185" y="3003256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16,67 m/s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7AA955D-D485-4580-8833-080790CF4B6F}"/>
              </a:ext>
            </a:extLst>
          </p:cNvPr>
          <p:cNvSpPr txBox="1">
            <a:spLocks/>
          </p:cNvSpPr>
          <p:nvPr/>
        </p:nvSpPr>
        <p:spPr>
          <a:xfrm>
            <a:off x="2993849" y="5747721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20 m/s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10499D-FCFB-453E-BE80-8EB72E668631}"/>
              </a:ext>
            </a:extLst>
          </p:cNvPr>
          <p:cNvSpPr txBox="1">
            <a:spLocks/>
          </p:cNvSpPr>
          <p:nvPr/>
        </p:nvSpPr>
        <p:spPr>
          <a:xfrm>
            <a:off x="7508650" y="5747721"/>
            <a:ext cx="206740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667" dirty="0">
                <a:solidFill>
                  <a:srgbClr val="FDF2E9"/>
                </a:solidFill>
                <a:highlight>
                  <a:srgbClr val="16433D"/>
                </a:highlight>
              </a:rPr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307202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28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ách xem công tơ mét xe máy chuẩn xác • Chuyện xe">
            <a:extLst>
              <a:ext uri="{FF2B5EF4-FFF2-40B4-BE49-F238E27FC236}">
                <a16:creationId xmlns:a16="http://schemas.microsoft.com/office/drawing/2014/main" id="{53E58E1E-E106-4674-BAFB-636063F0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63645" cy="51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924;p44">
            <a:extLst>
              <a:ext uri="{FF2B5EF4-FFF2-40B4-BE49-F238E27FC236}">
                <a16:creationId xmlns:a16="http://schemas.microsoft.com/office/drawing/2014/main" id="{99AA5143-E2D5-4C55-B598-66A71CD8FFCD}"/>
              </a:ext>
            </a:extLst>
          </p:cNvPr>
          <p:cNvSpPr txBox="1">
            <a:spLocks/>
          </p:cNvSpPr>
          <p:nvPr/>
        </p:nvSpPr>
        <p:spPr>
          <a:xfrm>
            <a:off x="7687139" y="3533858"/>
            <a:ext cx="4286032" cy="196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86262" indent="0" algn="just" defTabSz="1219170">
              <a:lnSpc>
                <a:spcPct val="150000"/>
              </a:lnSpc>
              <a:buClr>
                <a:srgbClr val="212121"/>
              </a:buClr>
              <a:buNone/>
              <a:defRPr/>
            </a:pP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lớn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bằng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cụ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3200" kern="0" dirty="0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3200" kern="0" dirty="0" err="1">
                <a:solidFill>
                  <a:srgbClr val="F4E3D6">
                    <a:lumMod val="25000"/>
                  </a:srgb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kế</a:t>
            </a:r>
            <a:endParaRPr lang="vi-VN" sz="3200" kern="0" dirty="0">
              <a:solidFill>
                <a:srgbClr val="F4E3D6">
                  <a:lumMod val="25000"/>
                </a:srgb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56899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9324304" y="4642834"/>
            <a:ext cx="2680806" cy="221516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579" y="1336009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1AAC97-12E9-88BF-215C-FE1718F080A2}"/>
              </a:ext>
            </a:extLst>
          </p:cNvPr>
          <p:cNvSpPr txBox="1"/>
          <p:nvPr/>
        </p:nvSpPr>
        <p:spPr>
          <a:xfrm>
            <a:off x="5454203" y="889164"/>
            <a:ext cx="6737797" cy="37548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6h45min,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7h15min.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m/s.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A6FE86-A64B-18EF-8901-F498BA4E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488C888-0BB6-B742-A18E-112BBB9A6E67}"/>
              </a:ext>
            </a:extLst>
          </p:cNvPr>
          <p:cNvSpPr/>
          <p:nvPr/>
        </p:nvSpPr>
        <p:spPr>
          <a:xfrm>
            <a:off x="26967" y="57059"/>
            <a:ext cx="10502537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951076" y="4033995"/>
                <a:ext cx="5519923" cy="2625836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667" b="0" dirty="0"/>
                </a:br>
                <a:r>
                  <a:rPr lang="en-US" sz="2667" b="0" dirty="0" err="1"/>
                  <a:t>Tốc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độ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đi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xe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đạp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của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bạn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đó</a:t>
                </a:r>
                <a:r>
                  <a:rPr lang="en-US" sz="2667" b="0" dirty="0"/>
                  <a:t> </a:t>
                </a:r>
                <a:r>
                  <a:rPr lang="en-US" sz="2667" b="0" dirty="0" err="1"/>
                  <a:t>là</a:t>
                </a:r>
                <a:r>
                  <a:rPr lang="en-US" sz="2667" b="0" dirty="0"/>
                  <a:t>:</a:t>
                </a:r>
                <a:br>
                  <a:rPr lang="en-US" sz="2667" b="0" dirty="0"/>
                </a:br>
                <a:r>
                  <a:rPr lang="en-US" sz="2667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b="0" dirty="0"/>
                          <m:t>t</m:t>
                        </m:r>
                      </m:den>
                    </m:f>
                  </m:oMath>
                </a14:m>
                <a:r>
                  <a:rPr lang="en-US" sz="2667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b="0" dirty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b="0" dirty="0"/>
                          <m:t>0,5</m:t>
                        </m:r>
                      </m:den>
                    </m:f>
                  </m:oMath>
                </a14:m>
                <a:r>
                  <a:rPr lang="en-US" sz="2667" b="0" dirty="0"/>
                  <a:t> = 10 (km/h)</a:t>
                </a:r>
                <a:br>
                  <a:rPr lang="en-US" sz="2667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667" b="0" i="1" dirty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667" b="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67" b="0" i="1" dirty="0"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groupChr>
                  </m:oMath>
                </a14:m>
                <a:r>
                  <a:rPr lang="en-US" sz="2667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b="0" dirty="0"/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b="0" dirty="0"/>
                          <m:t>3.6</m:t>
                        </m:r>
                      </m:den>
                    </m:f>
                  </m:oMath>
                </a14:m>
                <a:r>
                  <a:rPr lang="en-US" sz="2667" b="0" dirty="0"/>
                  <a:t> = 2,8 (m/s)</a:t>
                </a:r>
                <a:br>
                  <a:rPr lang="en-US" sz="2667" dirty="0"/>
                </a:br>
                <a:endParaRPr sz="2667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51076" y="4033995"/>
                <a:ext cx="5519923" cy="2625836"/>
              </a:xfrm>
              <a:prstGeom prst="rect">
                <a:avLst/>
              </a:prstGeom>
              <a:blipFill>
                <a:blip r:embed="rId3"/>
                <a:stretch>
                  <a:fillRect l="-1545" t="-24651" b="-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8693273" y="3561897"/>
            <a:ext cx="2448839" cy="3354123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966586" y="1408231"/>
            <a:ext cx="5633953" cy="175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36" y="582046"/>
            <a:ext cx="3717025" cy="278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2BE35D5-33E0-F29E-7D55-FE2193BEF4FD}"/>
              </a:ext>
            </a:extLst>
          </p:cNvPr>
          <p:cNvSpPr/>
          <p:nvPr/>
        </p:nvSpPr>
        <p:spPr>
          <a:xfrm>
            <a:off x="168327" y="7536"/>
            <a:ext cx="10502537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8487"/>
            <a:ext cx="5834743" cy="31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857421" y="3867056"/>
                <a:ext cx="5360162" cy="2625836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accent5">
                        <a:lumMod val="25000"/>
                      </a:schemeClr>
                    </a:solidFill>
                  </a:rPr>
                  <a:t>                 </a:t>
                </a:r>
                <a:r>
                  <a:rPr lang="en-US" sz="2667" dirty="0" err="1">
                    <a:solidFill>
                      <a:schemeClr val="accent5">
                        <a:lumMod val="25000"/>
                      </a:schemeClr>
                    </a:solidFill>
                  </a:rPr>
                  <a:t>Giải</a:t>
                </a:r>
                <a:r>
                  <a:rPr lang="en-US" sz="2667" dirty="0">
                    <a:solidFill>
                      <a:schemeClr val="accent5">
                        <a:lumMod val="25000"/>
                      </a:schemeClr>
                    </a:solidFill>
                  </a:rPr>
                  <a:t>:</a:t>
                </a:r>
                <a:br>
                  <a:rPr lang="en-US" sz="2667" dirty="0"/>
                </a:br>
                <a:r>
                  <a:rPr lang="en-US" sz="2667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667" dirty="0">
                    <a:solidFill>
                      <a:schemeClr val="dk1"/>
                    </a:solidFill>
                  </a:rPr>
                  <a:t> </a:t>
                </a:r>
                <a:r>
                  <a:rPr lang="en-US" sz="2667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667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67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67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33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3733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11,54</m:t>
                        </m:r>
                      </m:den>
                    </m:f>
                  </m:oMath>
                </a14:m>
                <a:r>
                  <a:rPr lang="en-US" sz="2667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667" dirty="0">
                    <a:solidFill>
                      <a:schemeClr val="dk1"/>
                    </a:solidFill>
                  </a:rPr>
                </a:br>
                <a:endParaRPr sz="2667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7421" y="3867056"/>
                <a:ext cx="5360162" cy="2625836"/>
              </a:xfrm>
              <a:prstGeom prst="rect">
                <a:avLst/>
              </a:prstGeom>
              <a:blipFill>
                <a:blip r:embed="rId3"/>
                <a:stretch>
                  <a:fillRect l="-1593" t="-7889" r="-1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7861629" y="1808654"/>
            <a:ext cx="3351746" cy="175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667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667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667" b="0" dirty="0"/>
              <a:t>v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3542D-5AA7-BDC7-A9BA-3F6D8398A26F}"/>
              </a:ext>
            </a:extLst>
          </p:cNvPr>
          <p:cNvSpPr txBox="1"/>
          <p:nvPr/>
        </p:nvSpPr>
        <p:spPr>
          <a:xfrm>
            <a:off x="113210" y="804458"/>
            <a:ext cx="6679476" cy="27084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 Games 2019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11,54 s.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DA41BF-35FE-3B10-45D9-E704A262C87A}"/>
              </a:ext>
            </a:extLst>
          </p:cNvPr>
          <p:cNvSpPr/>
          <p:nvPr/>
        </p:nvSpPr>
        <p:spPr>
          <a:xfrm>
            <a:off x="4701539" y="179239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185349" y="1712824"/>
            <a:ext cx="2010508" cy="1805856"/>
          </a:xfrm>
          <a:custGeom>
            <a:avLst/>
            <a:gdLst>
              <a:gd name="connsiteX0" fmla="*/ 0 w 1371600"/>
              <a:gd name="connsiteY0" fmla="*/ 0 h 1371600"/>
              <a:gd name="connsiteX1" fmla="*/ 1371600 w 1371600"/>
              <a:gd name="connsiteY1" fmla="*/ 1371600 h 1371600"/>
              <a:gd name="connsiteX2" fmla="*/ 0 w 1371600"/>
              <a:gd name="connsiteY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1371600">
                <a:moveTo>
                  <a:pt x="0" y="0"/>
                </a:moveTo>
                <a:cubicBezTo>
                  <a:pt x="757514" y="0"/>
                  <a:pt x="1371600" y="614086"/>
                  <a:pt x="1371600" y="1371600"/>
                </a:cubicBezTo>
                <a:lnTo>
                  <a:pt x="0" y="1371600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5400000">
            <a:off x="2287675" y="3416354"/>
            <a:ext cx="1805856" cy="2010508"/>
          </a:xfrm>
          <a:custGeom>
            <a:avLst/>
            <a:gdLst>
              <a:gd name="connsiteX0" fmla="*/ 0 w 1371600"/>
              <a:gd name="connsiteY0" fmla="*/ 0 h 1371600"/>
              <a:gd name="connsiteX1" fmla="*/ 1371600 w 1371600"/>
              <a:gd name="connsiteY1" fmla="*/ 1371600 h 1371600"/>
              <a:gd name="connsiteX2" fmla="*/ 0 w 1371600"/>
              <a:gd name="connsiteY2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1371600">
                <a:moveTo>
                  <a:pt x="0" y="0"/>
                </a:moveTo>
                <a:cubicBezTo>
                  <a:pt x="757514" y="0"/>
                  <a:pt x="1371600" y="614086"/>
                  <a:pt x="1371600" y="1371600"/>
                </a:cubicBezTo>
                <a:lnTo>
                  <a:pt x="0" y="13716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04252" y="2103119"/>
            <a:ext cx="2781297" cy="2743200"/>
          </a:xfrm>
          <a:prstGeom prst="ellipse">
            <a:avLst/>
          </a:prstGeom>
          <a:solidFill>
            <a:schemeClr val="bg1"/>
          </a:solidFill>
          <a:ln/>
          <a:effectLst>
            <a:outerShdw blurRad="127000" dist="38100" sx="99000" sy="99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7" name="Arc 6"/>
          <p:cNvSpPr/>
          <p:nvPr/>
        </p:nvSpPr>
        <p:spPr>
          <a:xfrm>
            <a:off x="467912" y="1101211"/>
            <a:ext cx="4196862" cy="4719544"/>
          </a:xfrm>
          <a:prstGeom prst="arc">
            <a:avLst>
              <a:gd name="adj1" fmla="val 16200000"/>
              <a:gd name="adj2" fmla="val 5442440"/>
            </a:avLst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507732" y="999552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4538753" y="3429854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2437392" y="5732832"/>
            <a:ext cx="152400" cy="17584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671851" y="1101211"/>
            <a:ext cx="34231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17531" y="3527383"/>
            <a:ext cx="1477108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9" idx="2"/>
          </p:cNvCxnSpPr>
          <p:nvPr/>
        </p:nvCxnSpPr>
        <p:spPr>
          <a:xfrm>
            <a:off x="2583932" y="5820755"/>
            <a:ext cx="3610707" cy="36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563905" y="304377"/>
            <a:ext cx="4159357" cy="1593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TỐC ĐỘ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563905" y="2563506"/>
            <a:ext cx="4071427" cy="16646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ĐO TỐC ĐỘ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34254" y="4846320"/>
            <a:ext cx="4071427" cy="17078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VẬN DỤNG CÔNG THỨC TÍNH TỐC ĐỘ</a:t>
            </a:r>
          </a:p>
        </p:txBody>
      </p:sp>
      <p:sp>
        <p:nvSpPr>
          <p:cNvPr id="19" name="Oval 18"/>
          <p:cNvSpPr/>
          <p:nvPr/>
        </p:nvSpPr>
        <p:spPr>
          <a:xfrm>
            <a:off x="6194639" y="5628211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94639" y="3298072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06709" y="853308"/>
            <a:ext cx="445477" cy="4586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9895" y="1136471"/>
            <a:ext cx="10698480" cy="1661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8h30min,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4,8 km/h.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2,4km.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4336868" y="326572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6651" y="2978668"/>
            <a:ext cx="4140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4,8 km/h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2,4km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38871" y="2978668"/>
                <a:ext cx="5734592" cy="309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siêu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2,4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4,8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0,5 (h)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siêu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8h30min + 0,5h = 9h00min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71" y="2978668"/>
                <a:ext cx="5734592" cy="3091424"/>
              </a:xfrm>
              <a:prstGeom prst="rect">
                <a:avLst/>
              </a:prstGeom>
              <a:blipFill>
                <a:blip r:embed="rId2"/>
                <a:stretch>
                  <a:fillRect l="-2444" t="-2564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6EC7E88D-ACF8-77E5-01AB-1591F007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65379" y="4739895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1" y="3314699"/>
            <a:ext cx="4987724" cy="36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01749" y="3111834"/>
                <a:ext cx="4550587" cy="983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121900" tIns="121900" rIns="121900" bIns="121900" rtlCol="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dirty="0" err="1">
                    <a:solidFill>
                      <a:schemeClr val="accent5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Giải</a:t>
                </a:r>
                <a:r>
                  <a:rPr lang="en-US" sz="3200" dirty="0">
                    <a:solidFill>
                      <a:schemeClr val="accent5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  <a:br>
                  <a:rPr lang="en-US" sz="3200" dirty="0">
                    <a:solidFill>
                      <a:schemeClr val="accent5">
                        <a:lumMod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</a:b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Đổi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h</a:t>
                </a:r>
                <a:b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</a:br>
                <a:endParaRPr sz="3200" b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01749" y="3111834"/>
                <a:ext cx="4550587" cy="983515"/>
              </a:xfrm>
              <a:prstGeom prst="rect">
                <a:avLst/>
              </a:prstGeom>
              <a:blipFill>
                <a:blip r:embed="rId4"/>
                <a:stretch>
                  <a:fillRect l="-2815" t="-64815" b="-67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42742" y="4677261"/>
                <a:ext cx="6524608" cy="17564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s = v.t</a:t>
                </a:r>
                <a:r>
                  <a:rPr lang="ar-AE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2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ar-AE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4 km</a:t>
                </a:r>
                <a:b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200" dirty="0">
                  <a:solidFill>
                    <a:schemeClr val="accent5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742" y="4677261"/>
                <a:ext cx="6524608" cy="1756408"/>
              </a:xfrm>
              <a:prstGeom prst="rect">
                <a:avLst/>
              </a:prstGeom>
              <a:blipFill>
                <a:blip r:embed="rId5"/>
                <a:stretch>
                  <a:fillRect l="-1869" t="-232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7778373" y="601627"/>
            <a:ext cx="3401256" cy="175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12 km/h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20 min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?</a:t>
            </a:r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F67ECE1-2C5C-F361-3679-89CA89F6C2E7}"/>
              </a:ext>
            </a:extLst>
          </p:cNvPr>
          <p:cNvSpPr txBox="1">
            <a:spLocks/>
          </p:cNvSpPr>
          <p:nvPr/>
        </p:nvSpPr>
        <p:spPr>
          <a:xfrm>
            <a:off x="352922" y="861616"/>
            <a:ext cx="5553105" cy="22502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 kern="120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4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C00000"/>
                </a:solidFill>
                <a:latin typeface="+mj-lt"/>
              </a:rPr>
              <a:t>Bạn B đi xe đạp từ nhà đến trường với tốc độ là 12 km/h hết 20 min. Tính quãng đường từ nhà B đến trường?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EA6AAF-8CC3-E42A-9C7F-E0A563EB0F59}"/>
              </a:ext>
            </a:extLst>
          </p:cNvPr>
          <p:cNvSpPr/>
          <p:nvPr/>
        </p:nvSpPr>
        <p:spPr>
          <a:xfrm>
            <a:off x="1435825" y="83985"/>
            <a:ext cx="3252653" cy="57476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3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25588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82698" y="1093268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>
                <a:blip r:embed="rId12"/>
                <a:stretch>
                  <a:fillRect l="-3899" b="-394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>
                <a:blip r:embed="rId13"/>
                <a:stretch>
                  <a:fillRect l="-3594" b="-328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200" dirty="0">
                    <a:solidFill>
                      <a:srgbClr val="0033C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>
                <a:blip r:embed="rId14"/>
                <a:stretch>
                  <a:fillRect l="-3956" b="-1316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298033" y="3022600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D.</a:t>
                </a:r>
                <a:r>
                  <a:rPr lang="en-US" sz="2667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033" y="3022600"/>
                <a:ext cx="2641600" cy="914400"/>
              </a:xfrm>
              <a:prstGeom prst="roundRect">
                <a:avLst/>
              </a:prstGeom>
              <a:blipFill>
                <a:blip r:embed="rId15"/>
                <a:stretch>
                  <a:fillRect l="-389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11301" y="38247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750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280920" y="736723"/>
            <a:ext cx="659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m/s = …. km/h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A. 10 km/h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D. 20 km/h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C. 45 km/h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B.</a:t>
            </a:r>
            <a:r>
              <a:rPr lang="en-US" sz="2667" dirty="0">
                <a:solidFill>
                  <a:srgbClr val="0033CC"/>
                </a:solidFill>
              </a:rPr>
              <a:t> </a:t>
            </a:r>
            <a:r>
              <a:rPr lang="en-US" sz="3200" dirty="0">
                <a:solidFill>
                  <a:srgbClr val="0033CC"/>
                </a:solidFill>
              </a:rPr>
              <a:t>36 km/h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611826" y="382554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086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52" grpId="0" animBg="1"/>
      <p:bldP spid="5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32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741951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6832" y="3156353"/>
            <a:ext cx="373015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A. 259,2 m/s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97884" y="4404709"/>
            <a:ext cx="368910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B. 15 m/s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71729" y="4567338"/>
            <a:ext cx="368987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D. 40 m/s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577299" y="3191077"/>
            <a:ext cx="373249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C. 20 m/s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396653" y="461043"/>
            <a:ext cx="5588000" cy="25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72 km/h = …. m/s</a:t>
            </a:r>
          </a:p>
          <a:p>
            <a:pPr algn="ctr"/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219200" y="531910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062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685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24328" y="3206522"/>
            <a:ext cx="42883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 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624328" y="4546361"/>
            <a:ext cx="428831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838689" y="4576965"/>
            <a:ext cx="4239041" cy="10200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13869" y="3245023"/>
            <a:ext cx="426386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161694" y="525314"/>
            <a:ext cx="6387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</a:rPr>
              <a:t>Đại lượng nào sau đây cho biết mức độ nhanh hay chậm của chuyển động? 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4074500" y="304693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499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774538" y="3101431"/>
            <a:ext cx="4359803" cy="88658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C. 64 km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11199" y="4343400"/>
            <a:ext cx="418127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B. 0,0165 km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74538" y="4380837"/>
            <a:ext cx="428582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D. 5 km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11199" y="3115677"/>
            <a:ext cx="4181278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33CC"/>
                </a:solidFill>
              </a:rPr>
              <a:t>A. 8 km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82" y="74875"/>
            <a:ext cx="948960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871369" y="437760"/>
            <a:ext cx="77130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Một người đi xe đạp với tốc độ 16 km/h từ nhà đến nơi làm việc. Thời gian chuyển động của người này khi đi hết quãng đường là 0,5 h. Quãng đường từ nhà đến trường dài</a:t>
            </a:r>
            <a:r>
              <a:rPr lang="en-US" sz="2800" dirty="0"/>
              <a:t>: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9280379" y="461018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123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42610" y="261586"/>
            <a:ext cx="5096655" cy="9743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Freeform 4"/>
          <p:cNvSpPr/>
          <p:nvPr/>
        </p:nvSpPr>
        <p:spPr>
          <a:xfrm>
            <a:off x="1319135" y="1723869"/>
            <a:ext cx="5403363" cy="4377128"/>
          </a:xfrm>
          <a:custGeom>
            <a:avLst/>
            <a:gdLst>
              <a:gd name="connsiteX0" fmla="*/ 0 w 5403363"/>
              <a:gd name="connsiteY0" fmla="*/ 0 h 4377128"/>
              <a:gd name="connsiteX1" fmla="*/ 1678898 w 5403363"/>
              <a:gd name="connsiteY1" fmla="*/ 524656 h 4377128"/>
              <a:gd name="connsiteX2" fmla="*/ 344773 w 5403363"/>
              <a:gd name="connsiteY2" fmla="*/ 2158583 h 4377128"/>
              <a:gd name="connsiteX3" fmla="*/ 2668249 w 5403363"/>
              <a:gd name="connsiteY3" fmla="*/ 2893101 h 4377128"/>
              <a:gd name="connsiteX4" fmla="*/ 209862 w 5403363"/>
              <a:gd name="connsiteY4" fmla="*/ 4227226 h 4377128"/>
              <a:gd name="connsiteX5" fmla="*/ 4961744 w 5403363"/>
              <a:gd name="connsiteY5" fmla="*/ 4332157 h 4377128"/>
              <a:gd name="connsiteX6" fmla="*/ 5231567 w 5403363"/>
              <a:gd name="connsiteY6" fmla="*/ 4362138 h 4377128"/>
              <a:gd name="connsiteX7" fmla="*/ 5276537 w 5403363"/>
              <a:gd name="connsiteY7" fmla="*/ 4377128 h 437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3363" h="4377128">
                <a:moveTo>
                  <a:pt x="0" y="0"/>
                </a:moveTo>
                <a:cubicBezTo>
                  <a:pt x="810718" y="82446"/>
                  <a:pt x="1621436" y="164892"/>
                  <a:pt x="1678898" y="524656"/>
                </a:cubicBezTo>
                <a:cubicBezTo>
                  <a:pt x="1736360" y="884420"/>
                  <a:pt x="179881" y="1763842"/>
                  <a:pt x="344773" y="2158583"/>
                </a:cubicBezTo>
                <a:cubicBezTo>
                  <a:pt x="509665" y="2553324"/>
                  <a:pt x="2690734" y="2548327"/>
                  <a:pt x="2668249" y="2893101"/>
                </a:cubicBezTo>
                <a:cubicBezTo>
                  <a:pt x="2645764" y="3237875"/>
                  <a:pt x="-172387" y="3987383"/>
                  <a:pt x="209862" y="4227226"/>
                </a:cubicBezTo>
                <a:cubicBezTo>
                  <a:pt x="592111" y="4467069"/>
                  <a:pt x="4124793" y="4309672"/>
                  <a:pt x="4961744" y="4332157"/>
                </a:cubicBezTo>
                <a:cubicBezTo>
                  <a:pt x="5798695" y="4354642"/>
                  <a:pt x="5179101" y="4354643"/>
                  <a:pt x="5231567" y="4362138"/>
                </a:cubicBezTo>
                <a:cubicBezTo>
                  <a:pt x="5284033" y="4369633"/>
                  <a:pt x="5280285" y="4373380"/>
                  <a:pt x="5276537" y="4377128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78308" y="1963711"/>
            <a:ext cx="689547" cy="6145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42610" y="4259704"/>
            <a:ext cx="689547" cy="6145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377724" y="5803692"/>
            <a:ext cx="689547" cy="61459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55232" y="1725356"/>
            <a:ext cx="54714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Khái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niệm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tốc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</a:t>
            </a:r>
            <a:endParaRPr lang="en-US" sz="3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2157" y="3789002"/>
            <a:ext cx="54714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cách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đổi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km/h sang m/s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ngược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lại</a:t>
            </a:r>
            <a:endParaRPr lang="en-US" sz="34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1546" y="5283261"/>
            <a:ext cx="45095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34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" y="1380334"/>
            <a:ext cx="2355376" cy="1998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2" y="4063023"/>
            <a:ext cx="2352675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708" y="3402890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10min, 10km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0565" y="6165130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 10min, 20km</a:t>
            </a:r>
          </a:p>
        </p:txBody>
      </p:sp>
    </p:spTree>
    <p:extLst>
      <p:ext uri="{BB962C8B-B14F-4D97-AF65-F5344CB8AC3E}">
        <p14:creationId xmlns:p14="http://schemas.microsoft.com/office/powerpoint/2010/main" val="1214543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31849 0.003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70964 0.003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8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60" y="2710559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10min, 10km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" y="3788965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 10min, 20km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99017" y="1992102"/>
            <a:ext cx="5499463" cy="33375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10min,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5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1630" y="1685109"/>
            <a:ext cx="3341914" cy="3043646"/>
            <a:chOff x="511630" y="1685109"/>
            <a:chExt cx="3341914" cy="30436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30" y="1685109"/>
              <a:ext cx="3341914" cy="30436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08316" y="1699346"/>
              <a:ext cx="11625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86299" y="1699346"/>
              <a:ext cx="11625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" name="Elbow Connector 12"/>
          <p:cNvCxnSpPr/>
          <p:nvPr/>
        </p:nvCxnSpPr>
        <p:spPr>
          <a:xfrm>
            <a:off x="4049486" y="2223364"/>
            <a:ext cx="1998617" cy="1508761"/>
          </a:xfrm>
          <a:prstGeom prst="bentConnector3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ardrop 14"/>
          <p:cNvSpPr/>
          <p:nvPr/>
        </p:nvSpPr>
        <p:spPr>
          <a:xfrm>
            <a:off x="6048103" y="1685109"/>
            <a:ext cx="5003075" cy="4480560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120m, Lan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35s,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30s. </a:t>
            </a:r>
          </a:p>
        </p:txBody>
      </p:sp>
    </p:spTree>
    <p:extLst>
      <p:ext uri="{BB962C8B-B14F-4D97-AF65-F5344CB8AC3E}">
        <p14:creationId xmlns:p14="http://schemas.microsoft.com/office/powerpoint/2010/main" val="65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31520" y="300447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9715" y="2762810"/>
            <a:ext cx="31571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Lan: 120m, 35s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9715" y="3841216"/>
            <a:ext cx="315715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120m, 30s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99017" y="1992102"/>
            <a:ext cx="5499463" cy="3337544"/>
          </a:xfrm>
          <a:prstGeom prst="round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120m,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6023" y="25834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97280" y="2795452"/>
            <a:ext cx="9810206" cy="13063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403566" y="2547257"/>
            <a:ext cx="862148" cy="509452"/>
          </a:xfrm>
          <a:prstGeom prst="ellipse">
            <a:avLst/>
          </a:prstGeom>
          <a:solidFill>
            <a:srgbClr val="9F2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342812" y="2553789"/>
            <a:ext cx="862148" cy="5094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8537" y="3304904"/>
            <a:ext cx="295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5840" y="3298372"/>
            <a:ext cx="3971109" cy="2400657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khoảng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8331" y="3304904"/>
            <a:ext cx="3971109" cy="2400657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quãng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1697" y="1304214"/>
            <a:ext cx="4441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738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3143" y="181821"/>
            <a:ext cx="10228218" cy="8490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TỐC ĐỘ</a:t>
            </a:r>
          </a:p>
        </p:txBody>
      </p:sp>
      <p:cxnSp>
        <p:nvCxnSpPr>
          <p:cNvPr id="6" name="Elbow Connector 5"/>
          <p:cNvCxnSpPr/>
          <p:nvPr/>
        </p:nvCxnSpPr>
        <p:spPr>
          <a:xfrm>
            <a:off x="1280160" y="1489518"/>
            <a:ext cx="4173583" cy="1696760"/>
          </a:xfrm>
          <a:prstGeom prst="bent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79223" y="1227908"/>
            <a:ext cx="374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ahnschrift Condensed" panose="020B0502040204020203" pitchFamily="34" charset="0"/>
              </a:rPr>
              <a:t>Quãng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đường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latin typeface="Bahnschrift Condensed" panose="020B0502040204020203" pitchFamily="3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6419190" y="1227908"/>
            <a:ext cx="314510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latin typeface="Bahnschrift Condensed" panose="020B0502040204020203" pitchFamily="34" charset="0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388" y="2814340"/>
            <a:ext cx="279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ahnschrift Condensed" panose="020B0502040204020203" pitchFamily="34" charset="0"/>
              </a:rPr>
              <a:t>Thời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gian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</a:t>
            </a:r>
            <a:r>
              <a:rPr lang="en-US" sz="2800" dirty="0">
                <a:latin typeface="Bahnschrift Condensed" panose="020B0502040204020203" pitchFamily="34" charset="0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6433" y="2814340"/>
            <a:ext cx="418011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Condensed" panose="020B0502040204020203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3763" y="259508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Bahnschrift Condensed" panose="020B0502040204020203" pitchFamily="34" charset="0"/>
              </a:rPr>
              <a:t>Quãng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đường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trong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một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đơn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thời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gian</a:t>
            </a:r>
            <a:r>
              <a:rPr lang="en-US" sz="2800" dirty="0">
                <a:latin typeface="Bahnschrift Condensed" panose="020B0502040204020203" pitchFamily="34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85251" y="2595080"/>
                <a:ext cx="1325171" cy="1054071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251" y="2595080"/>
                <a:ext cx="1325171" cy="10540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1280160" y="5577840"/>
                <a:ext cx="9601201" cy="1137881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chậm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160" y="5577840"/>
                <a:ext cx="9601201" cy="1137881"/>
              </a:xfrm>
              <a:prstGeom prst="roundRect">
                <a:avLst/>
              </a:prstGeom>
              <a:blipFill>
                <a:blip r:embed="rId3"/>
                <a:stretch>
                  <a:fillRect l="-507" t="-3175" r="-571" b="-16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32592" y="4119482"/>
                <a:ext cx="6400085" cy="988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ố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 độ=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𝑞𝑢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𝑔𝑖𝑎𝑛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𝑞𝑢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ã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đườ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𝑛𝑔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 đó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592" y="4119482"/>
                <a:ext cx="6400085" cy="9880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03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4" grpId="0" animBg="1"/>
      <p:bldP spid="15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1657</Words>
  <Application>Microsoft Office PowerPoint</Application>
  <PresentationFormat>Widescreen</PresentationFormat>
  <Paragraphs>237</Paragraphs>
  <Slides>38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#9Slide03 Arima Madurai Black</vt:lpstr>
      <vt:lpstr>Arial</vt:lpstr>
      <vt:lpstr>Bahnschrift Condensed</vt:lpstr>
      <vt:lpstr>Calibri</vt:lpstr>
      <vt:lpstr>Calibri Light</vt:lpstr>
      <vt:lpstr>Cambria Math</vt:lpstr>
      <vt:lpstr>Merriweather</vt:lpstr>
      <vt:lpstr>Montserrat</vt:lpstr>
      <vt:lpstr>Montserrat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đi xe đạp của bạn đó là:             v = "s" /"t"  = "5" /"0,5"  = 10 (km/h) ⇒┴(          ) v = "10" /"3.6"  = 2,8 (m/s) </vt:lpstr>
      <vt:lpstr>                 Giải: Tốc độ của vận động viên là:            v = "s" /"t"  = 100/11,54 = 8,67 m/s </vt:lpstr>
      <vt:lpstr>PowerPoint Presentation</vt:lpstr>
      <vt:lpstr>Giải: Đổi: 20 min = "1" /"3"  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52</cp:revision>
  <dcterms:created xsi:type="dcterms:W3CDTF">2022-07-13T14:27:17Z</dcterms:created>
  <dcterms:modified xsi:type="dcterms:W3CDTF">2024-10-28T07:49:48Z</dcterms:modified>
</cp:coreProperties>
</file>