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31" r:id="rId4"/>
    <p:sldMasterId id="2147483755" r:id="rId5"/>
    <p:sldMasterId id="2147483779" r:id="rId6"/>
    <p:sldMasterId id="2147483789" r:id="rId7"/>
  </p:sldMasterIdLst>
  <p:notesMasterIdLst>
    <p:notesMasterId r:id="rId58"/>
  </p:notesMasterIdLst>
  <p:sldIdLst>
    <p:sldId id="464" r:id="rId8"/>
    <p:sldId id="494" r:id="rId9"/>
    <p:sldId id="495" r:id="rId10"/>
    <p:sldId id="496" r:id="rId11"/>
    <p:sldId id="497" r:id="rId12"/>
    <p:sldId id="498" r:id="rId13"/>
    <p:sldId id="499" r:id="rId14"/>
    <p:sldId id="461" r:id="rId15"/>
    <p:sldId id="279" r:id="rId16"/>
    <p:sldId id="567" r:id="rId17"/>
    <p:sldId id="356" r:id="rId18"/>
    <p:sldId id="462" r:id="rId19"/>
    <p:sldId id="362" r:id="rId20"/>
    <p:sldId id="469" r:id="rId21"/>
    <p:sldId id="505" r:id="rId22"/>
    <p:sldId id="466" r:id="rId23"/>
    <p:sldId id="516" r:id="rId24"/>
    <p:sldId id="467" r:id="rId25"/>
    <p:sldId id="517" r:id="rId26"/>
    <p:sldId id="519" r:id="rId27"/>
    <p:sldId id="520" r:id="rId28"/>
    <p:sldId id="521" r:id="rId29"/>
    <p:sldId id="524" r:id="rId30"/>
    <p:sldId id="526" r:id="rId31"/>
    <p:sldId id="529" r:id="rId32"/>
    <p:sldId id="528" r:id="rId33"/>
    <p:sldId id="530" r:id="rId34"/>
    <p:sldId id="531" r:id="rId35"/>
    <p:sldId id="541" r:id="rId36"/>
    <p:sldId id="542" r:id="rId37"/>
    <p:sldId id="543" r:id="rId38"/>
    <p:sldId id="544" r:id="rId39"/>
    <p:sldId id="547" r:id="rId40"/>
    <p:sldId id="548" r:id="rId41"/>
    <p:sldId id="549" r:id="rId42"/>
    <p:sldId id="550" r:id="rId43"/>
    <p:sldId id="553" r:id="rId44"/>
    <p:sldId id="554" r:id="rId45"/>
    <p:sldId id="555" r:id="rId46"/>
    <p:sldId id="556" r:id="rId47"/>
    <p:sldId id="558" r:id="rId48"/>
    <p:sldId id="568" r:id="rId49"/>
    <p:sldId id="559" r:id="rId50"/>
    <p:sldId id="560" r:id="rId51"/>
    <p:sldId id="561" r:id="rId52"/>
    <p:sldId id="562" r:id="rId53"/>
    <p:sldId id="563" r:id="rId54"/>
    <p:sldId id="564" r:id="rId55"/>
    <p:sldId id="565" r:id="rId56"/>
    <p:sldId id="566" r:id="rId5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D5D3"/>
    <a:srgbClr val="B8DEDC"/>
    <a:srgbClr val="C9E7A7"/>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15" autoAdjust="0"/>
    <p:restoredTop sz="93613" autoAdjust="0"/>
  </p:normalViewPr>
  <p:slideViewPr>
    <p:cSldViewPr>
      <p:cViewPr varScale="1">
        <p:scale>
          <a:sx n="105" d="100"/>
          <a:sy n="105" d="100"/>
        </p:scale>
        <p:origin x="922"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3/25/2025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008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7081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4777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170146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393693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7631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7441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357571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443610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8447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2528111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856467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99175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372564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380439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8466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2118441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57024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4206703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022913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175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13321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198742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242481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357448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1842704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702269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994076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31790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99133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475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1111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56588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9488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4006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5592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8</a:t>
            </a:fld>
            <a:endParaRPr lang="en-US"/>
          </a:p>
        </p:txBody>
      </p:sp>
    </p:spTree>
    <p:extLst>
      <p:ext uri="{BB962C8B-B14F-4D97-AF65-F5344CB8AC3E}">
        <p14:creationId xmlns:p14="http://schemas.microsoft.com/office/powerpoint/2010/main" val="2146879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1E8744-CC2F-46E3-993C-0620114B0BBC}" type="datetime1">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993FB0-718B-45B2-980B-06F7C78FF871}" type="datetime1">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4E0FBD-863E-4026-B432-671CF5DE3C73}" type="datetime1">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3625B1-FEB0-4014-BAB4-BE8FC4D29CC1}" type="datetime1">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D5C68509-BEE9-4849-A4E7-47AA815E315F}" type="datetime1">
              <a:rPr lang="en-US" sz="1600" smtClean="0">
                <a:solidFill>
                  <a:prstClr val="black"/>
                </a:solidFill>
              </a:rPr>
              <a:t>3/25/2025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fld id="{27D29B72-1C4E-43B3-8E03-2ED82DE32206}" type="datetime1">
              <a:rPr lang="en-US" sz="1600" smtClean="0">
                <a:solidFill>
                  <a:prstClr val="black"/>
                </a:solidFill>
              </a:rPr>
              <a:t>3/25/2025</a:t>
            </a:fld>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fld id="{ABBD160A-342D-4E12-8948-2546C81FADAF}" type="datetime1">
              <a:rPr lang="en-US" sz="1600" smtClean="0">
                <a:solidFill>
                  <a:prstClr val="black"/>
                </a:solidFill>
              </a:rPr>
              <a:t>3/25/2025</a:t>
            </a:fld>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E36587-C449-48C2-A540-D5FF5E7E3B95}" type="datetime1">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fld id="{4F60C19E-D252-4F86-8DAD-BF697956CE4C}" type="datetime1">
              <a:rPr lang="en-US" sz="1600" smtClean="0">
                <a:solidFill>
                  <a:srgbClr val="000000"/>
                </a:solidFill>
              </a:rPr>
              <a:t>3/25/2025</a:t>
            </a:fld>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75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628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784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982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900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237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47734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3728756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44682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718237-6A46-4378-82B9-FE3E206FB9CB}" type="datetime1">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460906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41137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642782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1680239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800678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98682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61686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47162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12933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51488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257A2E-670F-49C4-BCA3-BB28CD58EF05}" type="datetime1">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267793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4203900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95080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5453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3124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717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245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804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101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713143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F4BE2F-A61C-4630-90D4-F363624A5257}" type="datetime1">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235189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859734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850811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3088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180137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193719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83419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3090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956751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112464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136398-39B7-4BC0-8A6C-AFF0F35F01FC}" type="datetime1">
              <a:rPr lang="en-US" smtClean="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081588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6232838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0192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3874163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554733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92398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2936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37"/>
            <a:fld id="{62234564-CAA0-4777-ADD1-B8963EA8896D}" type="datetime1">
              <a:rPr lang="en-US" sz="1600" smtClean="0">
                <a:solidFill>
                  <a:prstClr val="black"/>
                </a:solidFill>
              </a:rPr>
              <a:t>3/25/2025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3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37"/>
            <a:fld id="{E9E3A461-C528-4C33-83FA-271D1850C3B5}" type="slidenum">
              <a:rPr lang="en-US" sz="1600" smtClean="0">
                <a:solidFill>
                  <a:prstClr val="black"/>
                </a:solidFill>
              </a:rPr>
              <a:pPr defTabSz="813337"/>
              <a:t>‹#›</a:t>
            </a:fld>
            <a:endParaRPr lang="en-US" sz="1600">
              <a:solidFill>
                <a:prstClr val="black"/>
              </a:solidFill>
            </a:endParaRPr>
          </a:p>
        </p:txBody>
      </p:sp>
    </p:spTree>
    <p:extLst>
      <p:ext uri="{BB962C8B-B14F-4D97-AF65-F5344CB8AC3E}">
        <p14:creationId xmlns:p14="http://schemas.microsoft.com/office/powerpoint/2010/main" val="7786237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37">
              <a:defRPr/>
            </a:pPr>
            <a:fld id="{BDBAAA65-2103-468C-82B9-A274463B7912}" type="datetime1">
              <a:rPr lang="en-US" sz="1600" smtClean="0">
                <a:solidFill>
                  <a:prstClr val="black"/>
                </a:solidFill>
              </a:rPr>
              <a:t>3/25/2025</a:t>
            </a:fld>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3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37">
              <a:defRPr/>
            </a:pPr>
            <a:fld id="{E979D15E-7C97-46BA-A533-0FCFA23F6052}" type="slidenum">
              <a:rPr lang="en-US" sz="1600" smtClean="0">
                <a:solidFill>
                  <a:prstClr val="black"/>
                </a:solidFill>
              </a:rPr>
              <a:pPr defTabSz="813337">
                <a:defRPr/>
              </a:pPr>
              <a:t>‹#›</a:t>
            </a:fld>
            <a:endParaRPr lang="en-US" sz="1600">
              <a:solidFill>
                <a:prstClr val="black"/>
              </a:solidFill>
            </a:endParaRPr>
          </a:p>
        </p:txBody>
      </p:sp>
    </p:spTree>
    <p:extLst>
      <p:ext uri="{BB962C8B-B14F-4D97-AF65-F5344CB8AC3E}">
        <p14:creationId xmlns:p14="http://schemas.microsoft.com/office/powerpoint/2010/main" val="1714976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243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E599E1-2753-4E0E-86DE-CC12EF41B75E}" type="datetime1">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37">
              <a:defRPr/>
            </a:pPr>
            <a:fld id="{48424ECB-6500-4E8B-8C41-53DBE5CFC16E}" type="datetime1">
              <a:rPr lang="en-US" sz="1600" smtClean="0">
                <a:solidFill>
                  <a:prstClr val="black"/>
                </a:solidFill>
              </a:rPr>
              <a:t>3/25/2025</a:t>
            </a:fld>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3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37"/>
            <a:fld id="{475E0F57-EEA1-4A8B-9311-4AD2064A14C0}" type="slidenum">
              <a:rPr lang="en-US" sz="1600" smtClean="0">
                <a:solidFill>
                  <a:prstClr val="black"/>
                </a:solidFill>
              </a:rPr>
              <a:pPr defTabSz="813337"/>
              <a:t>‹#›</a:t>
            </a:fld>
            <a:endParaRPr lang="en-US" sz="1600">
              <a:solidFill>
                <a:prstClr val="black"/>
              </a:solidFill>
            </a:endParaRPr>
          </a:p>
        </p:txBody>
      </p:sp>
    </p:spTree>
    <p:extLst>
      <p:ext uri="{BB962C8B-B14F-4D97-AF65-F5344CB8AC3E}">
        <p14:creationId xmlns:p14="http://schemas.microsoft.com/office/powerpoint/2010/main" val="38600413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3719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755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826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37">
              <a:defRPr/>
            </a:pPr>
            <a:fld id="{0ED71882-7499-42F6-BC3C-83F6C6E31960}" type="datetime1">
              <a:rPr lang="en-US" sz="1600" smtClean="0">
                <a:solidFill>
                  <a:srgbClr val="000000"/>
                </a:solidFill>
              </a:rPr>
              <a:t>3/25/2025</a:t>
            </a:fld>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37">
              <a:defRPr/>
            </a:pPr>
            <a:endParaRPr lang="en-US" sz="1600">
              <a:solidFill>
                <a:srgbClr val="000000"/>
              </a:solidFill>
            </a:endParaRPr>
          </a:p>
        </p:txBody>
      </p:sp>
      <p:sp>
        <p:nvSpPr>
          <p:cNvPr id="6" name="Rectangle 6"/>
          <p:cNvSpPr>
            <a:spLocks noGrp="1" noChangeArrowheads="1"/>
          </p:cNvSpPr>
          <p:nvPr>
            <p:ph type="sldNum" sz="quarter" idx="12"/>
          </p:nvPr>
        </p:nvSpPr>
        <p:spPr>
          <a:xfrm>
            <a:off x="6553044" y="4683919"/>
            <a:ext cx="2133917" cy="357188"/>
          </a:xfrm>
          <a:prstGeom prst="rect">
            <a:avLst/>
          </a:prstGeom>
        </p:spPr>
        <p:txBody>
          <a:bodyPr lIns="34217" tIns="17104" rIns="34217" bIns="17104"/>
          <a:lstStyle>
            <a:lvl1pPr>
              <a:defRPr/>
            </a:lvl1pPr>
          </a:lstStyle>
          <a:p>
            <a:pPr defTabSz="813337">
              <a:defRPr/>
            </a:pPr>
            <a:fld id="{BEF8FD80-C95D-4220-BF8B-01906B7B67AD}" type="slidenum">
              <a:rPr lang="en-US" sz="1600" smtClean="0">
                <a:solidFill>
                  <a:srgbClr val="000000"/>
                </a:solidFill>
              </a:rPr>
              <a:pPr defTabSz="813337">
                <a:defRPr/>
              </a:pPr>
              <a:t>‹#›</a:t>
            </a:fld>
            <a:endParaRPr lang="en-US" sz="1600">
              <a:solidFill>
                <a:srgbClr val="000000"/>
              </a:solidFill>
            </a:endParaRPr>
          </a:p>
        </p:txBody>
      </p:sp>
    </p:spTree>
    <p:extLst>
      <p:ext uri="{BB962C8B-B14F-4D97-AF65-F5344CB8AC3E}">
        <p14:creationId xmlns:p14="http://schemas.microsoft.com/office/powerpoint/2010/main" val="29476097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691334-0A93-413A-BEB7-6C22F13FD339}" type="datetime1">
              <a:rPr lang="en-US" smtClean="0">
                <a:solidFill>
                  <a:prstClr val="black">
                    <a:tint val="75000"/>
                  </a:prstClr>
                </a:solidFill>
              </a:r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2024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5948AF-9CF1-4823-9A4E-C0D11C7E2809}" type="datetime1">
              <a:rPr lang="en-US" smtClean="0">
                <a:solidFill>
                  <a:prstClr val="black">
                    <a:tint val="75000"/>
                  </a:prstClr>
                </a:solidFill>
              </a:r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1369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1B0FB9-0ABB-46A3-8AE0-E2558A96F377}" type="datetime1">
              <a:rPr lang="en-US" smtClean="0">
                <a:solidFill>
                  <a:prstClr val="black">
                    <a:tint val="75000"/>
                  </a:prstClr>
                </a:solidFill>
              </a:r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2679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20BB8-3C24-4CDC-ABED-13017AF01CD4}" type="datetime1">
              <a:rPr lang="en-US" smtClean="0">
                <a:solidFill>
                  <a:prstClr val="black">
                    <a:tint val="75000"/>
                  </a:prstClr>
                </a:solidFill>
              </a:rPr>
              <a:t>3/25/2025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065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4F3486-ABAB-4853-9A7A-FB2659D3BE2C}" type="datetime1">
              <a:rPr lang="en-US" smtClean="0">
                <a:solidFill>
                  <a:prstClr val="black">
                    <a:tint val="75000"/>
                  </a:prstClr>
                </a:solidFill>
              </a:rPr>
              <a:t>3/25/2025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955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5C305F-6754-4605-A644-ADFB06805291}" type="datetime1">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C17BFF-A52D-4B73-BA6C-75B7C680BF6B}" type="datetime1">
              <a:rPr lang="en-US" smtClean="0">
                <a:solidFill>
                  <a:prstClr val="black">
                    <a:tint val="75000"/>
                  </a:prstClr>
                </a:solidFill>
              </a:rPr>
              <a:t>3/25/2025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1908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991113-0B02-4FC5-B056-1F73E7419380}" type="datetime1">
              <a:rPr lang="en-US" smtClean="0">
                <a:solidFill>
                  <a:prstClr val="black">
                    <a:tint val="75000"/>
                  </a:prstClr>
                </a:solidFill>
              </a:rPr>
              <a:t>3/25/2025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4697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9FBCF47-1954-4FF6-91F3-3A82D9784429}" type="datetime1">
              <a:rPr lang="en-US" smtClean="0">
                <a:solidFill>
                  <a:prstClr val="black">
                    <a:tint val="75000"/>
                  </a:prstClr>
                </a:solidFill>
              </a:rPr>
              <a:t>3/25/2025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6602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45C422F-F61E-44AA-A1C5-1D7C5245A3CF}" type="datetime1">
              <a:rPr lang="en-US" smtClean="0">
                <a:solidFill>
                  <a:prstClr val="black">
                    <a:tint val="75000"/>
                  </a:prstClr>
                </a:solidFill>
              </a:rPr>
              <a:t>3/25/2025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0244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E5E289-E0F8-430E-AF8A-72EF367254CC}" type="datetime1">
              <a:rPr lang="en-US" smtClean="0">
                <a:solidFill>
                  <a:prstClr val="black">
                    <a:tint val="75000"/>
                  </a:prstClr>
                </a:solidFill>
              </a:r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8140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C439D1-168A-41A2-B8EC-A188647B3D30}" type="datetime1">
              <a:rPr lang="en-US" smtClean="0">
                <a:solidFill>
                  <a:prstClr val="black">
                    <a:tint val="75000"/>
                  </a:prstClr>
                </a:solidFill>
              </a:r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158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4.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theme" Target="../theme/theme5.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image" Target="../media/image1.emf"/><Relationship Id="rId5" Type="http://schemas.openxmlformats.org/officeDocument/2006/relationships/slideLayout" Target="../slideLayouts/slideLayout80.xml"/><Relationship Id="rId10" Type="http://schemas.openxmlformats.org/officeDocument/2006/relationships/theme" Target="../theme/theme6.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1729515-4D84-4C8E-ACD5-7C2DE16D1EE1}" type="datetime1">
              <a:rPr lang="en-US" smtClean="0"/>
              <a:t>3/25/2025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hf sldNum="0" hdr="0" dt="0"/>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64586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1" r:id="rId19"/>
    <p:sldLayoutId id="2147483752" r:id="rId20"/>
    <p:sldLayoutId id="2147483753" r:id="rId21"/>
    <p:sldLayoutId id="2147483754" r:id="rId22"/>
  </p:sldLayoutIdLst>
  <p:hf sldNum="0" hdr="0" dt="0"/>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12955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Lst>
  <p:hf sldNum="0" hdr="0" dt="0"/>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7"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366204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Lst>
  <p:hf sldNum="0" hdr="0" dt="0"/>
  <p:txStyles>
    <p:titleStyle>
      <a:lvl1pPr algn="ctr" defTabSz="813337" rtl="0" eaLnBrk="1" latinLnBrk="0" hangingPunct="1">
        <a:spcBef>
          <a:spcPct val="0"/>
        </a:spcBef>
        <a:buNone/>
        <a:defRPr sz="3900" kern="1200">
          <a:solidFill>
            <a:schemeClr val="tx1"/>
          </a:solidFill>
          <a:latin typeface="+mj-lt"/>
          <a:ea typeface="+mj-ea"/>
          <a:cs typeface="+mj-cs"/>
        </a:defRPr>
      </a:lvl1pPr>
    </p:titleStyle>
    <p:bodyStyle>
      <a:lvl1pPr marL="305123" indent="-305123" algn="l" defTabSz="81333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09" indent="-254128" algn="l" defTabSz="81333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896" indent="-203340" algn="l" defTabSz="81333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35"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12"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24"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038"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699"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325"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37" rtl="0" eaLnBrk="1" latinLnBrk="0" hangingPunct="1">
        <a:defRPr sz="1600" kern="1200">
          <a:solidFill>
            <a:schemeClr val="tx1"/>
          </a:solidFill>
          <a:latin typeface="+mn-lt"/>
          <a:ea typeface="+mn-ea"/>
          <a:cs typeface="+mn-cs"/>
        </a:defRPr>
      </a:lvl1pPr>
      <a:lvl2pPr marL="406673" algn="l" defTabSz="813337" rtl="0" eaLnBrk="1" latinLnBrk="0" hangingPunct="1">
        <a:defRPr sz="1600" kern="1200">
          <a:solidFill>
            <a:schemeClr val="tx1"/>
          </a:solidFill>
          <a:latin typeface="+mn-lt"/>
          <a:ea typeface="+mn-ea"/>
          <a:cs typeface="+mn-cs"/>
        </a:defRPr>
      </a:lvl2pPr>
      <a:lvl3pPr marL="813568" algn="l" defTabSz="813337" rtl="0" eaLnBrk="1" latinLnBrk="0" hangingPunct="1">
        <a:defRPr sz="1600" kern="1200">
          <a:solidFill>
            <a:schemeClr val="tx1"/>
          </a:solidFill>
          <a:latin typeface="+mn-lt"/>
          <a:ea typeface="+mn-ea"/>
          <a:cs typeface="+mn-cs"/>
        </a:defRPr>
      </a:lvl3pPr>
      <a:lvl4pPr marL="1220263" algn="l" defTabSz="813337" rtl="0" eaLnBrk="1" latinLnBrk="0" hangingPunct="1">
        <a:defRPr sz="1600" kern="1200">
          <a:solidFill>
            <a:schemeClr val="tx1"/>
          </a:solidFill>
          <a:latin typeface="+mn-lt"/>
          <a:ea typeface="+mn-ea"/>
          <a:cs typeface="+mn-cs"/>
        </a:defRPr>
      </a:lvl4pPr>
      <a:lvl5pPr marL="1627140" algn="l" defTabSz="813337" rtl="0" eaLnBrk="1" latinLnBrk="0" hangingPunct="1">
        <a:defRPr sz="1600" kern="1200">
          <a:solidFill>
            <a:schemeClr val="tx1"/>
          </a:solidFill>
          <a:latin typeface="+mn-lt"/>
          <a:ea typeface="+mn-ea"/>
          <a:cs typeface="+mn-cs"/>
        </a:defRPr>
      </a:lvl5pPr>
      <a:lvl6pPr marL="2033786" algn="l" defTabSz="813337" rtl="0" eaLnBrk="1" latinLnBrk="0" hangingPunct="1">
        <a:defRPr sz="1600" kern="1200">
          <a:solidFill>
            <a:schemeClr val="tx1"/>
          </a:solidFill>
          <a:latin typeface="+mn-lt"/>
          <a:ea typeface="+mn-ea"/>
          <a:cs typeface="+mn-cs"/>
        </a:defRPr>
      </a:lvl6pPr>
      <a:lvl7pPr marL="2440461" algn="l" defTabSz="813337" rtl="0" eaLnBrk="1" latinLnBrk="0" hangingPunct="1">
        <a:defRPr sz="1600" kern="1200">
          <a:solidFill>
            <a:schemeClr val="tx1"/>
          </a:solidFill>
          <a:latin typeface="+mn-lt"/>
          <a:ea typeface="+mn-ea"/>
          <a:cs typeface="+mn-cs"/>
        </a:defRPr>
      </a:lvl7pPr>
      <a:lvl8pPr marL="2847373" algn="l" defTabSz="813337" rtl="0" eaLnBrk="1" latinLnBrk="0" hangingPunct="1">
        <a:defRPr sz="1600" kern="1200">
          <a:solidFill>
            <a:schemeClr val="tx1"/>
          </a:solidFill>
          <a:latin typeface="+mn-lt"/>
          <a:ea typeface="+mn-ea"/>
          <a:cs typeface="+mn-cs"/>
        </a:defRPr>
      </a:lvl8pPr>
      <a:lvl9pPr marL="3254047" algn="l" defTabSz="813337"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31E9ACB-EC6F-4B03-A807-A49B571B3815}" type="datetime1">
              <a:rPr lang="en-US" smtClean="0">
                <a:solidFill>
                  <a:prstClr val="black">
                    <a:tint val="75000"/>
                  </a:prstClr>
                </a:solidFill>
              </a:rPr>
              <a:t>3/25/2025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35368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hf sldNum="0"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49.jpg"/><Relationship Id="rId1" Type="http://schemas.openxmlformats.org/officeDocument/2006/relationships/slideLayout" Target="../slideLayouts/slideLayout91.xml"/><Relationship Id="rId5" Type="http://schemas.microsoft.com/office/2007/relationships/hdphoto" Target="../media/hdphoto6.wdp"/><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45.xml"/><Relationship Id="rId18" Type="http://schemas.openxmlformats.org/officeDocument/2006/relationships/slide" Target="slide50.xml"/><Relationship Id="rId3" Type="http://schemas.openxmlformats.org/officeDocument/2006/relationships/image" Target="../media/image51.png"/><Relationship Id="rId7" Type="http://schemas.openxmlformats.org/officeDocument/2006/relationships/image" Target="../media/image55.png"/><Relationship Id="rId12" Type="http://schemas.microsoft.com/office/2007/relationships/hdphoto" Target="../media/hdphoto6.wdp"/><Relationship Id="rId17" Type="http://schemas.openxmlformats.org/officeDocument/2006/relationships/slide" Target="slide48.xml"/><Relationship Id="rId2" Type="http://schemas.openxmlformats.org/officeDocument/2006/relationships/audio" Target="../media/audio1.wav"/><Relationship Id="rId16" Type="http://schemas.openxmlformats.org/officeDocument/2006/relationships/slide" Target="slide46.xml"/><Relationship Id="rId1" Type="http://schemas.openxmlformats.org/officeDocument/2006/relationships/slideLayout" Target="../slideLayouts/slideLayout91.xml"/><Relationship Id="rId6" Type="http://schemas.openxmlformats.org/officeDocument/2006/relationships/image" Target="../media/image54.png"/><Relationship Id="rId11" Type="http://schemas.openxmlformats.org/officeDocument/2006/relationships/image" Target="../media/image50.png"/><Relationship Id="rId5" Type="http://schemas.openxmlformats.org/officeDocument/2006/relationships/image" Target="../media/image53.png"/><Relationship Id="rId15" Type="http://schemas.openxmlformats.org/officeDocument/2006/relationships/slide" Target="slide49.xml"/><Relationship Id="rId10" Type="http://schemas.openxmlformats.org/officeDocument/2006/relationships/slide" Target="slide9.xml"/><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slide" Target="slide47.xml"/></Relationships>
</file>

<file path=ppt/slides/_rels/slide4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vi-VN" sz="2800" dirty="0">
                <a:solidFill>
                  <a:srgbClr val="FF0000"/>
                </a:solidFill>
                <a:latin typeface="+mj-lt"/>
              </a:rPr>
              <a:t>Hoa gì dõi hướng mặt trời</a:t>
            </a:r>
            <a:br>
              <a:rPr lang="vi-VN" sz="2800" dirty="0">
                <a:solidFill>
                  <a:srgbClr val="FF0000"/>
                </a:solidFill>
                <a:latin typeface="+mj-lt"/>
              </a:rPr>
            </a:br>
            <a:r>
              <a:rPr lang="vi-VN" sz="2800" dirty="0">
                <a:solidFill>
                  <a:srgbClr val="FF0000"/>
                </a:solidFill>
                <a:latin typeface="+mj-lt"/>
              </a:rPr>
              <a:t>Trông như tô nắng ngời ngời sắc hương ?</a:t>
            </a:r>
            <a:endParaRPr lang="en-US" sz="2800" dirty="0">
              <a:solidFill>
                <a:srgbClr val="FF0000"/>
              </a:solidFill>
              <a:latin typeface="+mj-lt"/>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sym typeface="Wingdings" panose="05000000000000000000" pitchFamily="2" charset="2"/>
              </a:rPr>
              <a:t> HOA HƯỚNG DƯƠNG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23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BACC6">
                      <a:lumMod val="75000"/>
                    </a:srgbClr>
                  </a:solidFill>
                  <a:latin typeface="Tahoma" panose="020B0604030504040204" pitchFamily="34" charset="0"/>
                  <a:cs typeface="Tahoma" panose="020B0604030504040204" pitchFamily="34" charset="0"/>
                </a:rPr>
                <a:t>ĐỌC- </a:t>
              </a:r>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2" name="Oval 1"/>
          <p:cNvSpPr/>
          <p:nvPr/>
        </p:nvSpPr>
        <p:spPr>
          <a:xfrm>
            <a:off x="765401" y="1635646"/>
            <a:ext cx="2736304" cy="2664296"/>
          </a:xfrm>
          <a:prstGeom prst="ellipse">
            <a:avLst/>
          </a:prstGeom>
          <a:solidFill>
            <a:srgbClr val="A3D5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0" b="98956" l="625" r="100000">
                        <a14:foregroundMark x1="51750" y1="12924" x2="59125" y2="15405"/>
                        <a14:foregroundMark x1="56000" y1="22063" x2="60000" y2="21540"/>
                        <a14:foregroundMark x1="8625" y1="48695" x2="16000" y2="52480"/>
                        <a14:foregroundMark x1="10375" y1="58877" x2="15000" y2="58094"/>
                        <a14:backgroundMark x1="51750" y1="82637" x2="51750" y2="82637"/>
                        <a14:backgroundMark x1="39500" y1="84856" x2="39500" y2="84856"/>
                        <a14:backgroundMark x1="37125" y1="78198" x2="37125" y2="78198"/>
                        <a14:backgroundMark x1="21000" y1="84856" x2="21000" y2="84856"/>
                      </a14:backgroundRemoval>
                    </a14:imgEffect>
                  </a14:imgLayer>
                </a14:imgProps>
              </a:ext>
            </a:extLst>
          </a:blip>
          <a:stretch>
            <a:fillRect/>
          </a:stretch>
        </p:blipFill>
        <p:spPr>
          <a:xfrm rot="20267017">
            <a:off x="1718221" y="1533511"/>
            <a:ext cx="2618185" cy="2506913"/>
          </a:xfrm>
          <a:prstGeom prst="rect">
            <a:avLst/>
          </a:prstGeom>
        </p:spPr>
      </p:pic>
      <p:pic>
        <p:nvPicPr>
          <p:cNvPr id="12" name="Picture 11"/>
          <p:cNvPicPr>
            <a:picLocks noChangeAspect="1"/>
          </p:cNvPicPr>
          <p:nvPr/>
        </p:nvPicPr>
        <p:blipFill>
          <a:blip r:embed="rId5"/>
          <a:stretch>
            <a:fillRect/>
          </a:stretch>
        </p:blipFill>
        <p:spPr>
          <a:xfrm>
            <a:off x="899592" y="2067694"/>
            <a:ext cx="1944793" cy="1286367"/>
          </a:xfrm>
          <a:prstGeom prst="rect">
            <a:avLst/>
          </a:prstGeom>
        </p:spPr>
      </p:pic>
      <p:sp>
        <p:nvSpPr>
          <p:cNvPr id="23" name="Rectangle 22"/>
          <p:cNvSpPr/>
          <p:nvPr/>
        </p:nvSpPr>
        <p:spPr>
          <a:xfrm>
            <a:off x="4678653" y="1866895"/>
            <a:ext cx="3518567" cy="1687963"/>
          </a:xfrm>
          <a:prstGeom prst="rect">
            <a:avLst/>
          </a:prstGeom>
        </p:spPr>
        <p:txBody>
          <a:bodyPr wrap="square">
            <a:spAutoFit/>
          </a:bodyPr>
          <a:lstStyle/>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nghịch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vẻ</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225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inVertical)">
                                      <p:cBhvr>
                                        <p:cTn id="12"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56592" y="1508681"/>
            <a:ext cx="4839012" cy="3183133"/>
          </a:xfrm>
          <a:prstGeom prst="rect">
            <a:avLst/>
          </a:prstGeom>
        </p:spPr>
      </p:pic>
      <p:grpSp>
        <p:nvGrpSpPr>
          <p:cNvPr id="7" name="Group 6"/>
          <p:cNvGrpSpPr/>
          <p:nvPr/>
        </p:nvGrpSpPr>
        <p:grpSpPr>
          <a:xfrm>
            <a:off x="179512" y="18825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8" y="99181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1</a:t>
            </a:r>
          </a:p>
        </p:txBody>
      </p:sp>
      <p:sp>
        <p:nvSpPr>
          <p:cNvPr id="19" name="Oval 77"/>
          <p:cNvSpPr/>
          <p:nvPr/>
        </p:nvSpPr>
        <p:spPr>
          <a:xfrm>
            <a:off x="3209608"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9608" y="199568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705682" y="786320"/>
            <a:ext cx="5114790" cy="4501232"/>
          </a:xfrm>
          <a:prstGeom prst="rect">
            <a:avLst/>
          </a:prstGeom>
        </p:spPr>
        <p:txBody>
          <a:bodyPr wrap="square">
            <a:spAutoFit/>
          </a:bodyPr>
          <a:lstStyle/>
          <a:p>
            <a:pPr algn="just"/>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Thuần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(1972)</a:t>
            </a:r>
          </a:p>
          <a:p>
            <a:pPr algn="just"/>
            <a:endParaRPr lang="en-US" sz="12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Thuận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105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p>
          <a:p>
            <a:pPr algn="just"/>
            <a:endParaRPr lang="en-US" sz="12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endParaRPr lang="en-US" sz="2400" b="1"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nhìn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endParaRPr lang="en-US" sz="2400" dirty="0">
              <a:latin typeface="Times New Roman" panose="02020603050405020304" pitchFamily="18" charset="0"/>
              <a:cs typeface="Times New Roman" panose="02020603050405020304" pitchFamily="18" charset="0"/>
            </a:endParaRPr>
          </a:p>
          <a:p>
            <a:pPr marL="342900" indent="-342900" algn="just">
              <a:buFontTx/>
              <a:buChar char="-"/>
            </a:pP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06562" y="321972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4</a:t>
            </a:r>
          </a:p>
        </p:txBody>
      </p:sp>
      <p:sp>
        <p:nvSpPr>
          <p:cNvPr id="21" name="Oval 78"/>
          <p:cNvSpPr/>
          <p:nvPr/>
        </p:nvSpPr>
        <p:spPr>
          <a:xfrm>
            <a:off x="3220237" y="379588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5</a:t>
            </a:r>
          </a:p>
        </p:txBody>
      </p:sp>
      <p:sp>
        <p:nvSpPr>
          <p:cNvPr id="18" name="Rectangle 17"/>
          <p:cNvSpPr/>
          <p:nvPr/>
        </p:nvSpPr>
        <p:spPr>
          <a:xfrm>
            <a:off x="467544" y="824394"/>
            <a:ext cx="2390058" cy="523220"/>
          </a:xfrm>
          <a:prstGeom prst="rect">
            <a:avLst/>
          </a:prstGeom>
          <a:solidFill>
            <a:srgbClr val="A3D5D3"/>
          </a:solidFill>
        </p:spPr>
        <p:txBody>
          <a:bodyPr wrap="square">
            <a:spAutoFit/>
          </a:bodyPr>
          <a:lstStyle/>
          <a:p>
            <a:pPr algn="ct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circle(in)">
                                      <p:cBhvr>
                                        <p:cTn id="29" dur="20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circle(in)">
                                      <p:cBhvr>
                                        <p:cTn id="39" dur="2000"/>
                                        <p:tgtEl>
                                          <p:spTgt spid="1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barn(inVertical)">
                                      <p:cBhvr>
                                        <p:cTn id="49" dur="500"/>
                                        <p:tgtEl>
                                          <p:spTgt spid="11">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1">
                                            <p:txEl>
                                              <p:pRg st="8" end="8"/>
                                            </p:txEl>
                                          </p:spTgt>
                                        </p:tgtEl>
                                        <p:attrNameLst>
                                          <p:attrName>style.visibility</p:attrName>
                                        </p:attrNameLst>
                                      </p:cBhvr>
                                      <p:to>
                                        <p:strVal val="visible"/>
                                      </p:to>
                                    </p:set>
                                    <p:animEffect transition="in" filter="circle(in)">
                                      <p:cBhvr>
                                        <p:cTn id="59" dur="20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0" y="987574"/>
            <a:ext cx="9144000" cy="324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195736" y="123478"/>
            <a:ext cx="5352752" cy="987637"/>
          </a:xfrm>
          <a:prstGeom prst="rect">
            <a:avLst/>
          </a:prstGeom>
        </p:spPr>
      </p:pic>
      <p:pic>
        <p:nvPicPr>
          <p:cNvPr id="4" name="Picture 3"/>
          <p:cNvPicPr>
            <a:picLocks noChangeAspect="1"/>
          </p:cNvPicPr>
          <p:nvPr/>
        </p:nvPicPr>
        <p:blipFill>
          <a:blip r:embed="rId4"/>
          <a:stretch>
            <a:fillRect/>
          </a:stretch>
        </p:blipFill>
        <p:spPr>
          <a:xfrm>
            <a:off x="179512" y="4202242"/>
            <a:ext cx="8442660" cy="1250193"/>
          </a:xfrm>
          <a:prstGeom prst="rect">
            <a:avLst/>
          </a:prstGeom>
        </p:spPr>
      </p:pic>
      <p:pic>
        <p:nvPicPr>
          <p:cNvPr id="5" name="Picture 4"/>
          <p:cNvPicPr>
            <a:picLocks noChangeAspect="1"/>
          </p:cNvPicPr>
          <p:nvPr/>
        </p:nvPicPr>
        <p:blipFill>
          <a:blip r:embed="rId5"/>
          <a:stretch>
            <a:fillRect/>
          </a:stretch>
        </p:blipFill>
        <p:spPr>
          <a:xfrm>
            <a:off x="65299" y="1631907"/>
            <a:ext cx="1785219" cy="2345862"/>
          </a:xfrm>
          <a:prstGeom prst="rect">
            <a:avLst/>
          </a:prstGeom>
        </p:spPr>
      </p:pic>
      <p:pic>
        <p:nvPicPr>
          <p:cNvPr id="6" name="Picture 5"/>
          <p:cNvPicPr>
            <a:picLocks noChangeAspect="1"/>
          </p:cNvPicPr>
          <p:nvPr/>
        </p:nvPicPr>
        <p:blipFill>
          <a:blip r:embed="rId6"/>
          <a:stretch>
            <a:fillRect/>
          </a:stretch>
        </p:blipFill>
        <p:spPr>
          <a:xfrm>
            <a:off x="3780710" y="1631907"/>
            <a:ext cx="1663014" cy="2340520"/>
          </a:xfrm>
          <a:prstGeom prst="rect">
            <a:avLst/>
          </a:prstGeom>
        </p:spPr>
      </p:pic>
      <p:pic>
        <p:nvPicPr>
          <p:cNvPr id="8" name="Picture 2" descr="Vừa nhắm mắ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3392" y="1107376"/>
            <a:ext cx="1659269" cy="224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2853" y="1163681"/>
            <a:ext cx="1660133" cy="218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stretch>
            <a:fillRect/>
          </a:stretch>
        </p:blipFill>
        <p:spPr>
          <a:xfrm>
            <a:off x="7373916" y="1631907"/>
            <a:ext cx="1662580" cy="2340520"/>
          </a:xfrm>
          <a:prstGeom prst="rect">
            <a:avLst/>
          </a:prstGeom>
        </p:spPr>
      </p:pic>
    </p:spTree>
    <p:extLst>
      <p:ext uri="{BB962C8B-B14F-4D97-AF65-F5344CB8AC3E}">
        <p14:creationId xmlns:p14="http://schemas.microsoft.com/office/powerpoint/2010/main" val="37468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419872" y="626513"/>
            <a:ext cx="4817022" cy="1371395"/>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3130545699"/>
              </p:ext>
            </p:extLst>
          </p:nvPr>
        </p:nvGraphicFramePr>
        <p:xfrm>
          <a:off x="342833" y="1779662"/>
          <a:ext cx="6245391" cy="2880360"/>
        </p:xfrm>
        <a:graphic>
          <a:graphicData uri="http://schemas.openxmlformats.org/drawingml/2006/table">
            <a:tbl>
              <a:tblPr firstRow="1" firstCol="1" bandRow="1">
                <a:tableStyleId>{5940675A-B579-460E-94D1-54222C63F5DA}</a:tableStyleId>
              </a:tblPr>
              <a:tblGrid>
                <a:gridCol w="2212943">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tblGrid>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Xuất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xứ</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480060">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Thể loại</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Ngôi</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kể</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480060">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Người kể chuyện</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Nhân</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vật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chính</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Bố</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cục</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5"/>
                  </a:ext>
                </a:extLst>
              </a:tr>
            </a:tbl>
          </a:graphicData>
        </a:graphic>
      </p:graphicFrame>
      <p:pic>
        <p:nvPicPr>
          <p:cNvPr id="19" name="Picture 2" descr="Vừa nhắm mắ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260" y="1707654"/>
            <a:ext cx="1972571"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179512" y="188256"/>
            <a:ext cx="4332065" cy="395616"/>
            <a:chOff x="644526" y="2766774"/>
            <a:chExt cx="11553677" cy="1054970"/>
          </a:xfrm>
        </p:grpSpPr>
        <p:sp>
          <p:nvSpPr>
            <p:cNvPr id="22" name="TextBox 21"/>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6" name="Rectangle 25"/>
          <p:cNvSpPr/>
          <p:nvPr/>
        </p:nvSpPr>
        <p:spPr>
          <a:xfrm>
            <a:off x="467544" y="682092"/>
            <a:ext cx="2390058" cy="461665"/>
          </a:xfrm>
          <a:prstGeom prst="rect">
            <a:avLst/>
          </a:prstGeom>
          <a:solidFill>
            <a:srgbClr val="A3D5D3"/>
          </a:solidFill>
        </p:spPr>
        <p:txBody>
          <a:bodyPr wrap="square">
            <a:spAutoFit/>
          </a:bodyPr>
          <a:lstStyle/>
          <a:p>
            <a:pPr algn="ct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27AA8B8A-6B0F-C62D-79B5-F9E66B7458D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heel(1)">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13" name="Rectangle 12"/>
          <p:cNvSpPr/>
          <p:nvPr/>
        </p:nvSpPr>
        <p:spPr>
          <a:xfrm>
            <a:off x="3766552" y="4195894"/>
            <a:ext cx="2461632"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77702" y="2727920"/>
            <a:ext cx="1536769"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66552" y="3453403"/>
            <a:ext cx="267765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77702" y="2014255"/>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91710" y="794634"/>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57452" y="639140"/>
            <a:ext cx="4898753" cy="4154984"/>
          </a:xfrm>
          <a:prstGeom prst="rect">
            <a:avLst/>
          </a:prstGeom>
        </p:spPr>
        <p:txBody>
          <a:bodyPr wrap="square">
            <a:spAutoFit/>
          </a:bodyPr>
          <a:lstStyle/>
          <a:p>
            <a:pPr>
              <a:lnSpc>
                <a:spcPct val="150000"/>
              </a:lnSpc>
            </a:pPr>
            <a:r>
              <a:rPr lang="en-US" sz="2400" b="1" dirty="0">
                <a:solidFill>
                  <a:schemeClr val="accent4">
                    <a:lumMod val="10000"/>
                  </a:schemeClr>
                </a:solidFill>
                <a:latin typeface="+mj-lt"/>
              </a:rPr>
              <a:t>- </a:t>
            </a:r>
            <a:r>
              <a:rPr lang="vi-VN" sz="2400" b="1" dirty="0">
                <a:solidFill>
                  <a:schemeClr val="accent4">
                    <a:lumMod val="10000"/>
                  </a:schemeClr>
                </a:solidFill>
                <a:latin typeface="+mj-lt"/>
              </a:rPr>
              <a:t>Xuất xứ</a:t>
            </a:r>
            <a:r>
              <a:rPr lang="en-US" sz="2400" b="1" dirty="0">
                <a:solidFill>
                  <a:schemeClr val="accent4">
                    <a:lumMod val="10000"/>
                  </a:schemeClr>
                </a:solidFill>
                <a:latin typeface="+mj-lt"/>
              </a:rPr>
              <a:t>: </a:t>
            </a:r>
            <a:r>
              <a:rPr lang="en-US" sz="2400" dirty="0" err="1">
                <a:solidFill>
                  <a:prstClr val="black"/>
                </a:solidFill>
                <a:latin typeface="Times New Roman" panose="02020603050405020304" pitchFamily="18" charset="0"/>
                <a:cs typeface="Times New Roman" panose="02020603050405020304" pitchFamily="18" charset="0"/>
              </a:rPr>
              <a:t>Rút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chương</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Vừa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nhắm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mắt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vừa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mở</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cửa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sổ</a:t>
            </a:r>
            <a:r>
              <a:rPr lang="en-US" sz="2400" dirty="0">
                <a:solidFill>
                  <a:srgbClr val="70AD47">
                    <a:lumMod val="50000"/>
                  </a:srgbClr>
                </a:solidFill>
                <a:latin typeface="Times New Roman" panose="02020603050405020304" pitchFamily="18" charset="0"/>
                <a:cs typeface="Times New Roman" panose="02020603050405020304" pitchFamily="18" charset="0"/>
              </a:rPr>
              <a:t>  </a:t>
            </a:r>
          </a:p>
          <a:p>
            <a:pPr algn="just">
              <a:lnSpc>
                <a:spcPct val="200000"/>
              </a:lnSpc>
            </a:pP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truyện</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ngắn</a:t>
            </a:r>
            <a:endParaRPr lang="en-US" sz="2400" b="0" i="0" dirty="0">
              <a:solidFill>
                <a:schemeClr val="accent4">
                  <a:lumMod val="10000"/>
                </a:schemeClr>
              </a:solidFill>
              <a:effectLst/>
              <a:latin typeface="Times New Roman" panose="02020603050405020304" pitchFamily="18" charset="0"/>
              <a:cs typeface="Times New Roman" panose="02020603050405020304" pitchFamily="18" charset="0"/>
            </a:endParaRPr>
          </a:p>
          <a:p>
            <a:pPr algn="just">
              <a:lnSpc>
                <a:spcPct val="200000"/>
              </a:lnSpc>
            </a:pP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Ngôi</a:t>
            </a: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kể</a:t>
            </a:r>
            <a:r>
              <a:rPr lang="en-US" sz="2400" b="1" dirty="0">
                <a:solidFill>
                  <a:schemeClr val="accent4">
                    <a:lumMod val="10000"/>
                  </a:schemeClr>
                </a:solidFill>
                <a:latin typeface="Times New Roman" panose="02020603050405020304" pitchFamily="18" charset="0"/>
                <a:cs typeface="Times New Roman" panose="02020603050405020304" pitchFamily="18" charset="0"/>
              </a:rPr>
              <a:t>:</a:t>
            </a:r>
            <a:r>
              <a:rPr lang="vi-VN"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ngôi</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thứ</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nhất</a:t>
            </a:r>
            <a:endParaRPr lang="en-US" sz="2400" dirty="0">
              <a:solidFill>
                <a:schemeClr val="accent4">
                  <a:lumMod val="10000"/>
                </a:schemeClr>
              </a:solidFill>
              <a:latin typeface="Times New Roman" panose="02020603050405020304" pitchFamily="18" charset="0"/>
              <a:cs typeface="Times New Roman" panose="02020603050405020304" pitchFamily="18" charset="0"/>
            </a:endParaRPr>
          </a:p>
          <a:p>
            <a:pPr algn="just">
              <a:lnSpc>
                <a:spcPct val="200000"/>
              </a:lnSpc>
            </a:pP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Người</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kể</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chuyện</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nhân</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vật</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tôi</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a:t>
            </a:r>
          </a:p>
          <a:p>
            <a:pPr algn="just">
              <a:lnSpc>
                <a:spcPct val="200000"/>
              </a:lnSpc>
            </a:pP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Nhân</a:t>
            </a: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vật</a:t>
            </a: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chính</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tôi</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bố</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tôi</a:t>
            </a:r>
            <a:r>
              <a:rPr lang="en-US" sz="2400" dirty="0">
                <a:solidFill>
                  <a:schemeClr val="accent4">
                    <a:lumMod val="10000"/>
                  </a:schemeClr>
                </a:solidFill>
                <a:latin typeface="Times New Roman" panose="02020603050405020304" pitchFamily="18" charset="0"/>
                <a:cs typeface="Times New Roman" panose="02020603050405020304" pitchFamily="18" charset="0"/>
              </a:rPr>
              <a:t>”</a:t>
            </a:r>
            <a:endParaRPr lang="vi-VN" sz="2400" b="0" i="0" dirty="0">
              <a:solidFill>
                <a:schemeClr val="accent4">
                  <a:lumMod val="10000"/>
                </a:schemeClr>
              </a:solidFill>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29573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barn(inVertical)">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wipe(down)">
                                      <p:cBhvr>
                                        <p:cTn id="47" dur="500"/>
                                        <p:tgtEl>
                                          <p:spTgt spid="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Effect transition="in" filter="wipe(down)">
                                      <p:cBhvr>
                                        <p:cTn id="52" dur="500"/>
                                        <p:tgtEl>
                                          <p:spTgt spid="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animBg="1"/>
      <p:bldP spid="9" grpId="0" animBg="1"/>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12" name="Picture 2" descr="Vừa nhắm mắ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782" y="10488"/>
            <a:ext cx="35149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259632" y="411510"/>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544672" y="411510"/>
            <a:ext cx="2670279" cy="1072989"/>
          </a:xfrm>
          <a:prstGeom prst="rect">
            <a:avLst/>
          </a:prstGeom>
        </p:spPr>
      </p:pic>
      <p:sp>
        <p:nvSpPr>
          <p:cNvPr id="6" name="Rectangle 5"/>
          <p:cNvSpPr/>
          <p:nvPr/>
        </p:nvSpPr>
        <p:spPr>
          <a:xfrm>
            <a:off x="323528" y="1203598"/>
            <a:ext cx="4997721" cy="1754326"/>
          </a:xfrm>
          <a:prstGeom prst="rect">
            <a:avLst/>
          </a:prstGeom>
        </p:spPr>
        <p:txBody>
          <a:bodyPr wrap="square">
            <a:spAutoFit/>
          </a:bodyPr>
          <a:lstStyle/>
          <a:p>
            <a:pPr algn="just">
              <a:lnSpc>
                <a:spcPct val="150000"/>
              </a:lnSpc>
            </a:pP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1: </a:t>
            </a:r>
            <a:r>
              <a:rPr lang="en-US" sz="2400" i="1" dirty="0" err="1">
                <a:solidFill>
                  <a:srgbClr val="000000"/>
                </a:solidFill>
                <a:latin typeface="Times New Roman"/>
                <a:ea typeface="Times New Roman"/>
                <a:cs typeface="Times New Roman"/>
              </a:rPr>
              <a:t>Từ</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đầu</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đến</a:t>
            </a:r>
            <a:r>
              <a:rPr lang="en-US" sz="2400" i="1" dirty="0">
                <a:solidFill>
                  <a:srgbClr val="000000"/>
                </a:solidFill>
                <a:latin typeface="Times New Roman"/>
                <a:ea typeface="Times New Roman"/>
                <a:cs typeface="Times New Roman"/>
              </a:rPr>
              <a:t> “ </a:t>
            </a:r>
            <a:r>
              <a:rPr lang="en-US" sz="2400" i="1" dirty="0" err="1">
                <a:solidFill>
                  <a:srgbClr val="000000"/>
                </a:solidFill>
                <a:latin typeface="Times New Roman"/>
                <a:ea typeface="Times New Roman"/>
                <a:cs typeface="Times New Roman"/>
              </a:rPr>
              <a:t>Cháu</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có</a:t>
            </a:r>
            <a:r>
              <a:rPr lang="en-US" sz="2400" i="1" dirty="0">
                <a:solidFill>
                  <a:srgbClr val="000000"/>
                </a:solidFill>
                <a:latin typeface="Times New Roman"/>
                <a:ea typeface="Times New Roman"/>
                <a:cs typeface="Times New Roman"/>
              </a:rPr>
              <a:t> con </a:t>
            </a:r>
            <a:r>
              <a:rPr lang="en-US" sz="2400" i="1" dirty="0" err="1">
                <a:solidFill>
                  <a:srgbClr val="000000"/>
                </a:solidFill>
                <a:latin typeface="Times New Roman"/>
                <a:ea typeface="Times New Roman"/>
                <a:cs typeface="Times New Roman"/>
              </a:rPr>
              <a:t>mắt</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thần</a:t>
            </a:r>
            <a:r>
              <a:rPr lang="en-US" sz="2400" i="1" dirty="0">
                <a:solidFill>
                  <a:srgbClr val="000000"/>
                </a:solidFill>
                <a:latin typeface="Times New Roman"/>
                <a:ea typeface="Times New Roman"/>
                <a:cs typeface="Times New Roman"/>
              </a:rPr>
              <a:t>” :</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Bố</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dạy</a:t>
            </a:r>
            <a:r>
              <a:rPr lang="en-US" sz="2400" dirty="0">
                <a:solidFill>
                  <a:srgbClr val="000000"/>
                </a:solidFill>
                <a:latin typeface="Times New Roman"/>
                <a:ea typeface="Times New Roman"/>
                <a:cs typeface="Times New Roman"/>
              </a:rPr>
              <a:t> “ </a:t>
            </a:r>
            <a:r>
              <a:rPr lang="en-US" sz="2400" dirty="0" err="1">
                <a:solidFill>
                  <a:srgbClr val="000000"/>
                </a:solidFill>
                <a:latin typeface="Times New Roman"/>
                <a:ea typeface="Times New Roman"/>
                <a:cs typeface="Times New Roman"/>
              </a:rPr>
              <a:t>tôi</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cách</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nhắm</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mắt</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đoán</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các</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loài</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hoa</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trong</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vườn</a:t>
            </a:r>
            <a:endParaRPr lang="en-US" sz="2400" dirty="0">
              <a:solidFill>
                <a:srgbClr val="70AD47">
                  <a:lumMod val="50000"/>
                </a:srgb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80950" y="3067785"/>
            <a:ext cx="4997721" cy="1754326"/>
          </a:xfrm>
          <a:prstGeom prst="rect">
            <a:avLst/>
          </a:prstGeom>
        </p:spPr>
        <p:txBody>
          <a:bodyPr wrap="square">
            <a:spAutoFit/>
          </a:bodyPr>
          <a:lstStyle/>
          <a:p>
            <a:pPr algn="just">
              <a:lnSpc>
                <a:spcPct val="150000"/>
              </a:lnSpc>
            </a:pP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Phần</a:t>
            </a:r>
            <a:r>
              <a:rPr lang="en-US" sz="2400" b="1" dirty="0">
                <a:solidFill>
                  <a:srgbClr val="000000"/>
                </a:solidFill>
                <a:latin typeface="Times New Roman"/>
                <a:ea typeface="Times New Roman"/>
              </a:rPr>
              <a:t> 2: </a:t>
            </a:r>
            <a:r>
              <a:rPr lang="en-US" sz="2400" i="1" dirty="0" err="1">
                <a:solidFill>
                  <a:srgbClr val="000000"/>
                </a:solidFill>
                <a:latin typeface="Times New Roman"/>
                <a:ea typeface="Times New Roman"/>
              </a:rPr>
              <a:t>Còn</a:t>
            </a:r>
            <a:r>
              <a:rPr lang="en-US" sz="2400" i="1" dirty="0">
                <a:solidFill>
                  <a:srgbClr val="000000"/>
                </a:solidFill>
                <a:latin typeface="Times New Roman"/>
                <a:ea typeface="Times New Roman"/>
              </a:rPr>
              <a:t> </a:t>
            </a:r>
            <a:r>
              <a:rPr lang="en-US" sz="2400" i="1" dirty="0" err="1">
                <a:solidFill>
                  <a:srgbClr val="000000"/>
                </a:solidFill>
                <a:latin typeface="Times New Roman"/>
                <a:ea typeface="Times New Roman"/>
              </a:rPr>
              <a:t>lại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Bố</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dạy</a:t>
            </a:r>
            <a:r>
              <a:rPr lang="en-US" sz="2400" dirty="0">
                <a:solidFill>
                  <a:srgbClr val="000000"/>
                </a:solidFill>
                <a:latin typeface="Times New Roman"/>
                <a:ea typeface="Times New Roman"/>
              </a:rPr>
              <a:t> “ </a:t>
            </a:r>
            <a:r>
              <a:rPr lang="en-US" sz="2400" dirty="0" err="1">
                <a:solidFill>
                  <a:srgbClr val="000000"/>
                </a:solidFill>
                <a:latin typeface="Times New Roman"/>
                <a:ea typeface="Times New Roman"/>
              </a:rPr>
              <a:t>tôi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cách</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đón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nhận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trân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trọng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tình</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cảm</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của</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mọi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người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xung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quanh</a:t>
            </a:r>
            <a:endParaRPr lang="en-US" sz="2400" dirty="0">
              <a:solidFill>
                <a:prstClr val="black"/>
              </a:solidFill>
              <a:ea typeface="Calibri"/>
              <a:cs typeface="Times New Roman"/>
            </a:endParaRPr>
          </a:p>
        </p:txBody>
      </p:sp>
    </p:spTree>
    <p:extLst>
      <p:ext uri="{BB962C8B-B14F-4D97-AF65-F5344CB8AC3E}">
        <p14:creationId xmlns:p14="http://schemas.microsoft.com/office/powerpoint/2010/main" val="425916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1" name="Rectangle 30"/>
          <p:cNvSpPr/>
          <p:nvPr/>
        </p:nvSpPr>
        <p:spPr>
          <a:xfrm>
            <a:off x="251520" y="1131590"/>
            <a:ext cx="8712968" cy="3816429"/>
          </a:xfrm>
          <a:prstGeom prst="rect">
            <a:avLst/>
          </a:prstGeom>
          <a:solidFill>
            <a:srgbClr val="FFFFFF">
              <a:alpha val="94902"/>
            </a:srgbClr>
          </a:solidFill>
        </p:spPr>
        <p:txBody>
          <a:bodyPr wrap="square">
            <a:spAutoFit/>
          </a:bodyPr>
          <a:lstStyle/>
          <a:p>
            <a:pPr algn="just"/>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rộng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trồng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nhiều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Buổi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đồng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về</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hai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con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tưới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thường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bảo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nhắm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mắt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dẫn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từng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rồi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xem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thuộc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loài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nào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loài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Tý</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đem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tặng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ổi</a:t>
            </a:r>
            <a:r>
              <a:rPr lang="en-US" sz="2200" dirty="0">
                <a:solidFill>
                  <a:prstClr val="black"/>
                </a:solidFill>
                <a:latin typeface="Times New Roman" panose="02020603050405020304" pitchFamily="18" charset="0"/>
                <a:cs typeface="Times New Roman" panose="02020603050405020304" pitchFamily="18" charset="0"/>
              </a:rPr>
              <a:t> to </a:t>
            </a:r>
            <a:r>
              <a:rPr lang="en-US" sz="2200" dirty="0" err="1">
                <a:solidFill>
                  <a:prstClr val="black"/>
                </a:solidFill>
                <a:latin typeface="Times New Roman" panose="02020603050405020304" pitchFamily="18" charset="0"/>
                <a:cs typeface="Times New Roman" panose="02020603050405020304" pitchFamily="18" charset="0"/>
              </a:rPr>
              <a:t>mềm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trân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trọng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dù</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ít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ăn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ổi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vẻ</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đẹp</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món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hay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món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quà</a:t>
            </a:r>
            <a:r>
              <a:rPr lang="en-US" sz="2200" dirty="0">
                <a:solidFill>
                  <a:prstClr val="black"/>
                </a:solidFill>
                <a:latin typeface="Times New Roman" panose="02020603050405020304" pitchFamily="18" charset="0"/>
                <a:cs typeface="Times New Roman" panose="02020603050405020304" pitchFamily="18" charset="0"/>
              </a:rPr>
              <a:t> to </a:t>
            </a:r>
            <a:r>
              <a:rPr lang="en-US" sz="2200" dirty="0" err="1">
                <a:solidFill>
                  <a:prstClr val="black"/>
                </a:solidFill>
                <a:latin typeface="Times New Roman" panose="02020603050405020304" pitchFamily="18" charset="0"/>
                <a:cs typeface="Times New Roman" panose="02020603050405020304" pitchFamily="18" charset="0"/>
              </a:rPr>
              <a:t>lớn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quý</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giá</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cuộc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nghĩ</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trò</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khác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thay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bây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giờ</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nhân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vật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chỉ</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ngửi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rồi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gọi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thuần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thục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khen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chiếc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mũi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tuyệt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thế</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Lúc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rằng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chính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đường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dẫn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34" name="Rectangle 33"/>
          <p:cNvSpPr/>
          <p:nvPr/>
        </p:nvSpPr>
        <p:spPr>
          <a:xfrm>
            <a:off x="2831412" y="311971"/>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a:stretch>
            <a:fillRect/>
          </a:stretch>
        </p:blipFill>
        <p:spPr>
          <a:xfrm>
            <a:off x="2051720" y="267494"/>
            <a:ext cx="4799743" cy="1161347"/>
          </a:xfrm>
          <a:prstGeom prst="rect">
            <a:avLst/>
          </a:prstGeom>
        </p:spPr>
      </p:pic>
    </p:spTree>
    <p:extLst>
      <p:ext uri="{BB962C8B-B14F-4D97-AF65-F5344CB8AC3E}">
        <p14:creationId xmlns:p14="http://schemas.microsoft.com/office/powerpoint/2010/main" val="426278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 name="Rectangle 2"/>
          <p:cNvSpPr/>
          <p:nvPr/>
        </p:nvSpPr>
        <p:spPr>
          <a:xfrm>
            <a:off x="179512" y="411510"/>
            <a:ext cx="8784976" cy="4320480"/>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pic>
        <p:nvPicPr>
          <p:cNvPr id="7" name="Picture 6" descr="22858PICdbgea5Gz679dY_PIC2018.png"/>
          <p:cNvPicPr>
            <a:picLocks noChangeAspect="1"/>
          </p:cNvPicPr>
          <p:nvPr/>
        </p:nvPicPr>
        <p:blipFill>
          <a:blip r:embed="rId4" cstate="print"/>
          <a:stretch>
            <a:fillRect/>
          </a:stretch>
        </p:blipFill>
        <p:spPr>
          <a:xfrm flipH="1">
            <a:off x="158148" y="1563638"/>
            <a:ext cx="3000181" cy="3175198"/>
          </a:xfrm>
          <a:prstGeom prst="rect">
            <a:avLst/>
          </a:prstGeom>
        </p:spPr>
      </p:pic>
      <p:pic>
        <p:nvPicPr>
          <p:cNvPr id="4" name="Picture 3"/>
          <p:cNvPicPr>
            <a:picLocks noChangeAspect="1"/>
          </p:cNvPicPr>
          <p:nvPr/>
        </p:nvPicPr>
        <p:blipFill>
          <a:blip r:embed="rId5"/>
          <a:stretch>
            <a:fillRect/>
          </a:stretch>
        </p:blipFill>
        <p:spPr>
          <a:xfrm>
            <a:off x="2305475" y="570659"/>
            <a:ext cx="6712278" cy="117663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2813301" y="1684031"/>
            <a:ext cx="1049079" cy="803649"/>
          </a:xfrm>
          <a:prstGeom prst="rect">
            <a:avLst/>
          </a:prstGeom>
          <a:effectLst>
            <a:softEdge rad="127000"/>
          </a:effectLst>
        </p:spPr>
      </p:pic>
      <p:sp>
        <p:nvSpPr>
          <p:cNvPr id="5" name="Rectangle 4"/>
          <p:cNvSpPr/>
          <p:nvPr/>
        </p:nvSpPr>
        <p:spPr>
          <a:xfrm>
            <a:off x="3851920" y="1897663"/>
            <a:ext cx="2016224" cy="824461"/>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nhắm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mắt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93442" y="1904174"/>
            <a:ext cx="2016224" cy="824461"/>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826883" y="1897663"/>
            <a:ext cx="926857" cy="707886"/>
          </a:xfrm>
          <a:prstGeom prst="rect">
            <a:avLst/>
          </a:prstGeom>
          <a:noFill/>
        </p:spPr>
        <p:txBody>
          <a:bodyPr wrap="none" rtlCol="0">
            <a:spAutoFit/>
          </a:bodyPr>
          <a:lstStyle/>
          <a:p>
            <a:r>
              <a:rPr lang="en-US" sz="4000" dirty="0"/>
              <a:t>&gt; &lt;</a:t>
            </a:r>
          </a:p>
        </p:txBody>
      </p:sp>
      <p:pic>
        <p:nvPicPr>
          <p:cNvPr id="13" name="Picture 12">
            <a:extLst>
              <a:ext uri="{FF2B5EF4-FFF2-40B4-BE49-F238E27FC236}">
                <a16:creationId xmlns:a16="http://schemas.microsoft.com/office/drawing/2014/main" id="{5A716459-8E3A-41CD-A0E8-B4DA092A027F}"/>
              </a:ext>
            </a:extLst>
          </p:cNvPr>
          <p:cNvPicPr>
            <a:picLocks noChangeAspect="1"/>
          </p:cNvPicPr>
          <p:nvPr/>
        </p:nvPicPr>
        <p:blipFill>
          <a:blip r:embed="rId8" cstate="print">
            <a:duotone>
              <a:prstClr val="black"/>
              <a:schemeClr val="accent5">
                <a:tint val="45000"/>
                <a:satMod val="400000"/>
              </a:schemeClr>
            </a:duotone>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926499">
            <a:off x="5888561" y="2609830"/>
            <a:ext cx="875796" cy="875796"/>
          </a:xfrm>
          <a:prstGeom prst="rect">
            <a:avLst/>
          </a:prstGeom>
        </p:spPr>
      </p:pic>
      <p:sp>
        <p:nvSpPr>
          <p:cNvPr id="14" name="Rectangle 13"/>
          <p:cNvSpPr/>
          <p:nvPr/>
        </p:nvSpPr>
        <p:spPr>
          <a:xfrm>
            <a:off x="3207317" y="3256038"/>
            <a:ext cx="5670786" cy="1200329"/>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cuộc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theo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hút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thú</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tò</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mò</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endParaRPr lang="vi-VN" sz="240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82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stretch>
            <a:fillRect/>
          </a:stretch>
        </p:blipFill>
        <p:spPr>
          <a:xfrm>
            <a:off x="1835696" y="1271538"/>
            <a:ext cx="5011346" cy="1072989"/>
          </a:xfrm>
          <a:prstGeom prst="rect">
            <a:avLst/>
          </a:prstGeom>
        </p:spPr>
      </p:pic>
      <p:sp>
        <p:nvSpPr>
          <p:cNvPr id="3" name="Rectangle 2"/>
          <p:cNvSpPr/>
          <p:nvPr/>
        </p:nvSpPr>
        <p:spPr>
          <a:xfrm>
            <a:off x="291844" y="2207642"/>
            <a:ext cx="2754075" cy="2308324"/>
          </a:xfrm>
          <a:prstGeom prst="rect">
            <a:avLst/>
          </a:prstGeom>
          <a:solidFill>
            <a:schemeClr val="accent5">
              <a:lumMod val="20000"/>
              <a:lumOff val="80000"/>
            </a:schemeClr>
          </a:solidFill>
        </p:spPr>
        <p:txBody>
          <a:bodyPr wrap="square">
            <a:spAutoFit/>
          </a:bodyPr>
          <a:lstStyle/>
          <a:p>
            <a:pPr algn="just"/>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1: </a:t>
            </a:r>
            <a:r>
              <a:rPr lang="en-US" sz="2400" dirty="0" err="1">
                <a:solidFill>
                  <a:prstClr val="black"/>
                </a:solidFill>
                <a:latin typeface="Times New Roman"/>
                <a:ea typeface="Times New Roman"/>
                <a:cs typeface="Times New Roman"/>
              </a:rPr>
              <a:t>Tìm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những</a:t>
            </a:r>
            <a:r>
              <a:rPr lang="en-US" sz="2400" dirty="0">
                <a:solidFill>
                  <a:prstClr val="black"/>
                </a:solidFill>
                <a:latin typeface="Times New Roman"/>
                <a:ea typeface="Times New Roman"/>
                <a:cs typeface="Times New Roman"/>
              </a:rPr>
              <a:t> chi </a:t>
            </a:r>
            <a:r>
              <a:rPr lang="en-US" sz="2400" dirty="0" err="1">
                <a:solidFill>
                  <a:prstClr val="black"/>
                </a:solidFill>
                <a:latin typeface="Times New Roman"/>
                <a:ea typeface="Times New Roman"/>
                <a:cs typeface="Times New Roman"/>
              </a:rPr>
              <a:t>tiết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hiện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khả</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năng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đặc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biệt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của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vật</a:t>
            </a:r>
            <a:r>
              <a:rPr lang="en-US" sz="2400" dirty="0">
                <a:solidFill>
                  <a:prstClr val="black"/>
                </a:solidFill>
                <a:latin typeface="Times New Roman"/>
                <a:ea typeface="Times New Roman"/>
                <a:cs typeface="Times New Roman"/>
              </a:rPr>
              <a:t> “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Nhờ</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đâu</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mà</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có</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năng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lực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đó</a:t>
            </a:r>
            <a:r>
              <a:rPr lang="en-US" sz="2400" dirty="0">
                <a:solidFill>
                  <a:prstClr val="black"/>
                </a:solidFill>
                <a:latin typeface="Times New Roman"/>
                <a:ea typeface="Times New Roman"/>
                <a:cs typeface="Times New Roman"/>
              </a:rPr>
              <a:t>?</a:t>
            </a:r>
            <a:endParaRPr lang="en-US" sz="2400" dirty="0">
              <a:solidFill>
                <a:prstClr val="black"/>
              </a:solidFill>
              <a:ea typeface="Calibri"/>
              <a:cs typeface="Times New Roman"/>
            </a:endParaRPr>
          </a:p>
        </p:txBody>
      </p:sp>
      <p:sp>
        <p:nvSpPr>
          <p:cNvPr id="4" name="Rectangle 3"/>
          <p:cNvSpPr/>
          <p:nvPr/>
        </p:nvSpPr>
        <p:spPr>
          <a:xfrm>
            <a:off x="3344997" y="2207642"/>
            <a:ext cx="2493538" cy="1938992"/>
          </a:xfrm>
          <a:prstGeom prst="rect">
            <a:avLst/>
          </a:prstGeom>
          <a:solidFill>
            <a:schemeClr val="accent4">
              <a:lumMod val="20000"/>
              <a:lumOff val="80000"/>
            </a:schemeClr>
          </a:solidFill>
        </p:spPr>
        <p:txBody>
          <a:bodyPr wrap="square">
            <a:spAutoFit/>
          </a:bodyPr>
          <a:lstStyle/>
          <a:p>
            <a:pPr algn="just"/>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2: </a:t>
            </a:r>
            <a:r>
              <a:rPr lang="en-US" sz="2400" dirty="0" err="1">
                <a:solidFill>
                  <a:prstClr val="black"/>
                </a:solidFill>
                <a:latin typeface="Times New Roman"/>
                <a:ea typeface="Times New Roman"/>
                <a:cs typeface="Times New Roman"/>
              </a:rPr>
              <a:t>Tìm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các</a:t>
            </a:r>
            <a:r>
              <a:rPr lang="en-US" sz="2400" dirty="0">
                <a:solidFill>
                  <a:prstClr val="black"/>
                </a:solidFill>
                <a:latin typeface="Times New Roman"/>
                <a:ea typeface="Times New Roman"/>
                <a:cs typeface="Times New Roman"/>
              </a:rPr>
              <a:t> chi </a:t>
            </a:r>
            <a:r>
              <a:rPr lang="en-US" sz="2400" dirty="0" err="1">
                <a:solidFill>
                  <a:prstClr val="black"/>
                </a:solidFill>
                <a:latin typeface="Times New Roman"/>
                <a:ea typeface="Times New Roman"/>
                <a:cs typeface="Times New Roman"/>
              </a:rPr>
              <a:t>tiết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hiện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cảm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xúc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suy</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nghĩ</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của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vật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về</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bố</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và</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Tí</a:t>
            </a:r>
            <a:r>
              <a:rPr lang="en-US" sz="2400" dirty="0">
                <a:solidFill>
                  <a:prstClr val="black"/>
                </a:solidFill>
                <a:latin typeface="Times New Roman"/>
                <a:ea typeface="Times New Roman"/>
                <a:cs typeface="Times New Roman"/>
              </a:rPr>
              <a:t>? </a:t>
            </a:r>
            <a:endParaRPr lang="en-US" sz="2400" dirty="0">
              <a:solidFill>
                <a:prstClr val="black"/>
              </a:solidFill>
              <a:ea typeface="Calibri"/>
              <a:cs typeface="Times New Roman"/>
            </a:endParaRPr>
          </a:p>
        </p:txBody>
      </p:sp>
      <p:sp>
        <p:nvSpPr>
          <p:cNvPr id="5" name="Rectangle 4"/>
          <p:cNvSpPr/>
          <p:nvPr/>
        </p:nvSpPr>
        <p:spPr>
          <a:xfrm>
            <a:off x="6137613" y="2210199"/>
            <a:ext cx="2572158" cy="1938992"/>
          </a:xfrm>
          <a:prstGeom prst="rect">
            <a:avLst/>
          </a:prstGeom>
          <a:solidFill>
            <a:schemeClr val="accent3">
              <a:lumMod val="20000"/>
              <a:lumOff val="80000"/>
            </a:schemeClr>
          </a:solidFill>
        </p:spPr>
        <p:txBody>
          <a:bodyPr wrap="square">
            <a:spAutoFit/>
          </a:bodyPr>
          <a:lstStyle/>
          <a:p>
            <a:pPr algn="just"/>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3: </a:t>
            </a:r>
            <a:r>
              <a:rPr lang="en-US" sz="2400" dirty="0" err="1">
                <a:solidFill>
                  <a:prstClr val="black"/>
                </a:solidFill>
                <a:latin typeface="Times New Roman"/>
                <a:ea typeface="Times New Roman"/>
                <a:cs typeface="Times New Roman"/>
              </a:rPr>
              <a:t>Những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điều</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thú</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vị</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cảm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nhận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được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khi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vừa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nhắm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mắt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vừa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mở</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cửa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sổ</a:t>
            </a:r>
            <a:endParaRPr lang="en-US" sz="2400" dirty="0">
              <a:solidFill>
                <a:prstClr val="black"/>
              </a:solidFill>
              <a:ea typeface="Calibri"/>
              <a:cs typeface="Times New Roman"/>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8831" y="169032"/>
            <a:ext cx="1530179" cy="1275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1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80">
                                          <p:stCondLst>
                                            <p:cond delay="0"/>
                                          </p:stCondLst>
                                        </p:cTn>
                                        <p:tgtEl>
                                          <p:spTgt spid="3"/>
                                        </p:tgtEl>
                                      </p:cBhvr>
                                    </p:animEffect>
                                    <p:anim calcmode="lin" valueType="num">
                                      <p:cBhvr>
                                        <p:cTn id="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gtEl>
                                      </p:cBhvr>
                                      <p:to x="100000" y="60000"/>
                                    </p:animScale>
                                    <p:animScale>
                                      <p:cBhvr>
                                        <p:cTn id="27" dur="166" decel="50000">
                                          <p:stCondLst>
                                            <p:cond delay="676"/>
                                          </p:stCondLst>
                                        </p:cTn>
                                        <p:tgtEl>
                                          <p:spTgt spid="3"/>
                                        </p:tgtEl>
                                      </p:cBhvr>
                                      <p:to x="100000" y="100000"/>
                                    </p:animScale>
                                    <p:animScale>
                                      <p:cBhvr>
                                        <p:cTn id="28" dur="26">
                                          <p:stCondLst>
                                            <p:cond delay="1312"/>
                                          </p:stCondLst>
                                        </p:cTn>
                                        <p:tgtEl>
                                          <p:spTgt spid="3"/>
                                        </p:tgtEl>
                                      </p:cBhvr>
                                      <p:to x="100000" y="80000"/>
                                    </p:animScale>
                                    <p:animScale>
                                      <p:cBhvr>
                                        <p:cTn id="29" dur="166" decel="50000">
                                          <p:stCondLst>
                                            <p:cond delay="1338"/>
                                          </p:stCondLst>
                                        </p:cTn>
                                        <p:tgtEl>
                                          <p:spTgt spid="3"/>
                                        </p:tgtEl>
                                      </p:cBhvr>
                                      <p:to x="100000" y="100000"/>
                                    </p:animScale>
                                    <p:animScale>
                                      <p:cBhvr>
                                        <p:cTn id="30" dur="26">
                                          <p:stCondLst>
                                            <p:cond delay="1642"/>
                                          </p:stCondLst>
                                        </p:cTn>
                                        <p:tgtEl>
                                          <p:spTgt spid="3"/>
                                        </p:tgtEl>
                                      </p:cBhvr>
                                      <p:to x="100000" y="90000"/>
                                    </p:animScale>
                                    <p:animScale>
                                      <p:cBhvr>
                                        <p:cTn id="31" dur="166" decel="50000">
                                          <p:stCondLst>
                                            <p:cond delay="1668"/>
                                          </p:stCondLst>
                                        </p:cTn>
                                        <p:tgtEl>
                                          <p:spTgt spid="3"/>
                                        </p:tgtEl>
                                      </p:cBhvr>
                                      <p:to x="100000" y="100000"/>
                                    </p:animScale>
                                    <p:animScale>
                                      <p:cBhvr>
                                        <p:cTn id="32" dur="26">
                                          <p:stCondLst>
                                            <p:cond delay="1808"/>
                                          </p:stCondLst>
                                        </p:cTn>
                                        <p:tgtEl>
                                          <p:spTgt spid="3"/>
                                        </p:tgtEl>
                                      </p:cBhvr>
                                      <p:to x="100000" y="95000"/>
                                    </p:animScale>
                                    <p:animScale>
                                      <p:cBhvr>
                                        <p:cTn id="33" dur="166" decel="50000">
                                          <p:stCondLst>
                                            <p:cond delay="1834"/>
                                          </p:stCondLst>
                                        </p:cTn>
                                        <p:tgtEl>
                                          <p:spTgt spid="3"/>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80">
                                          <p:stCondLst>
                                            <p:cond delay="0"/>
                                          </p:stCondLst>
                                        </p:cTn>
                                        <p:tgtEl>
                                          <p:spTgt spid="4"/>
                                        </p:tgtEl>
                                      </p:cBhvr>
                                    </p:animEffect>
                                    <p:anim calcmode="lin" valueType="num">
                                      <p:cBhvr>
                                        <p:cTn id="3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2" dur="26">
                                          <p:stCondLst>
                                            <p:cond delay="650"/>
                                          </p:stCondLst>
                                        </p:cTn>
                                        <p:tgtEl>
                                          <p:spTgt spid="4"/>
                                        </p:tgtEl>
                                      </p:cBhvr>
                                      <p:to x="100000" y="60000"/>
                                    </p:animScale>
                                    <p:animScale>
                                      <p:cBhvr>
                                        <p:cTn id="43" dur="166" decel="50000">
                                          <p:stCondLst>
                                            <p:cond delay="676"/>
                                          </p:stCondLst>
                                        </p:cTn>
                                        <p:tgtEl>
                                          <p:spTgt spid="4"/>
                                        </p:tgtEl>
                                      </p:cBhvr>
                                      <p:to x="100000" y="100000"/>
                                    </p:animScale>
                                    <p:animScale>
                                      <p:cBhvr>
                                        <p:cTn id="44" dur="26">
                                          <p:stCondLst>
                                            <p:cond delay="1312"/>
                                          </p:stCondLst>
                                        </p:cTn>
                                        <p:tgtEl>
                                          <p:spTgt spid="4"/>
                                        </p:tgtEl>
                                      </p:cBhvr>
                                      <p:to x="100000" y="80000"/>
                                    </p:animScale>
                                    <p:animScale>
                                      <p:cBhvr>
                                        <p:cTn id="45" dur="166" decel="50000">
                                          <p:stCondLst>
                                            <p:cond delay="1338"/>
                                          </p:stCondLst>
                                        </p:cTn>
                                        <p:tgtEl>
                                          <p:spTgt spid="4"/>
                                        </p:tgtEl>
                                      </p:cBhvr>
                                      <p:to x="100000" y="100000"/>
                                    </p:animScale>
                                    <p:animScale>
                                      <p:cBhvr>
                                        <p:cTn id="46" dur="26">
                                          <p:stCondLst>
                                            <p:cond delay="1642"/>
                                          </p:stCondLst>
                                        </p:cTn>
                                        <p:tgtEl>
                                          <p:spTgt spid="4"/>
                                        </p:tgtEl>
                                      </p:cBhvr>
                                      <p:to x="100000" y="90000"/>
                                    </p:animScale>
                                    <p:animScale>
                                      <p:cBhvr>
                                        <p:cTn id="47" dur="166" decel="50000">
                                          <p:stCondLst>
                                            <p:cond delay="1668"/>
                                          </p:stCondLst>
                                        </p:cTn>
                                        <p:tgtEl>
                                          <p:spTgt spid="4"/>
                                        </p:tgtEl>
                                      </p:cBhvr>
                                      <p:to x="100000" y="100000"/>
                                    </p:animScale>
                                    <p:animScale>
                                      <p:cBhvr>
                                        <p:cTn id="48" dur="26">
                                          <p:stCondLst>
                                            <p:cond delay="1808"/>
                                          </p:stCondLst>
                                        </p:cTn>
                                        <p:tgtEl>
                                          <p:spTgt spid="4"/>
                                        </p:tgtEl>
                                      </p:cBhvr>
                                      <p:to x="100000" y="95000"/>
                                    </p:animScale>
                                    <p:animScale>
                                      <p:cBhvr>
                                        <p:cTn id="49" dur="166" decel="50000">
                                          <p:stCondLst>
                                            <p:cond delay="1834"/>
                                          </p:stCondLst>
                                        </p:cTn>
                                        <p:tgtEl>
                                          <p:spTgt spid="4"/>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80">
                                          <p:stCondLst>
                                            <p:cond delay="0"/>
                                          </p:stCondLst>
                                        </p:cTn>
                                        <p:tgtEl>
                                          <p:spTgt spid="5"/>
                                        </p:tgtEl>
                                      </p:cBhvr>
                                    </p:animEffect>
                                    <p:anim calcmode="lin" valueType="num">
                                      <p:cBhvr>
                                        <p:cTn id="5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8" dur="26">
                                          <p:stCondLst>
                                            <p:cond delay="650"/>
                                          </p:stCondLst>
                                        </p:cTn>
                                        <p:tgtEl>
                                          <p:spTgt spid="5"/>
                                        </p:tgtEl>
                                      </p:cBhvr>
                                      <p:to x="100000" y="60000"/>
                                    </p:animScale>
                                    <p:animScale>
                                      <p:cBhvr>
                                        <p:cTn id="59" dur="166" decel="50000">
                                          <p:stCondLst>
                                            <p:cond delay="676"/>
                                          </p:stCondLst>
                                        </p:cTn>
                                        <p:tgtEl>
                                          <p:spTgt spid="5"/>
                                        </p:tgtEl>
                                      </p:cBhvr>
                                      <p:to x="100000" y="100000"/>
                                    </p:animScale>
                                    <p:animScale>
                                      <p:cBhvr>
                                        <p:cTn id="60" dur="26">
                                          <p:stCondLst>
                                            <p:cond delay="1312"/>
                                          </p:stCondLst>
                                        </p:cTn>
                                        <p:tgtEl>
                                          <p:spTgt spid="5"/>
                                        </p:tgtEl>
                                      </p:cBhvr>
                                      <p:to x="100000" y="80000"/>
                                    </p:animScale>
                                    <p:animScale>
                                      <p:cBhvr>
                                        <p:cTn id="61" dur="166" decel="50000">
                                          <p:stCondLst>
                                            <p:cond delay="1338"/>
                                          </p:stCondLst>
                                        </p:cTn>
                                        <p:tgtEl>
                                          <p:spTgt spid="5"/>
                                        </p:tgtEl>
                                      </p:cBhvr>
                                      <p:to x="100000" y="100000"/>
                                    </p:animScale>
                                    <p:animScale>
                                      <p:cBhvr>
                                        <p:cTn id="62" dur="26">
                                          <p:stCondLst>
                                            <p:cond delay="1642"/>
                                          </p:stCondLst>
                                        </p:cTn>
                                        <p:tgtEl>
                                          <p:spTgt spid="5"/>
                                        </p:tgtEl>
                                      </p:cBhvr>
                                      <p:to x="100000" y="90000"/>
                                    </p:animScale>
                                    <p:animScale>
                                      <p:cBhvr>
                                        <p:cTn id="63" dur="166" decel="50000">
                                          <p:stCondLst>
                                            <p:cond delay="1668"/>
                                          </p:stCondLst>
                                        </p:cTn>
                                        <p:tgtEl>
                                          <p:spTgt spid="5"/>
                                        </p:tgtEl>
                                      </p:cBhvr>
                                      <p:to x="100000" y="100000"/>
                                    </p:animScale>
                                    <p:animScale>
                                      <p:cBhvr>
                                        <p:cTn id="64" dur="26">
                                          <p:stCondLst>
                                            <p:cond delay="1808"/>
                                          </p:stCondLst>
                                        </p:cTn>
                                        <p:tgtEl>
                                          <p:spTgt spid="5"/>
                                        </p:tgtEl>
                                      </p:cBhvr>
                                      <p:to x="100000" y="95000"/>
                                    </p:animScale>
                                    <p:animScale>
                                      <p:cBhvr>
                                        <p:cTn id="6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932040" y="966232"/>
            <a:ext cx="3254417"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0" y="555526"/>
            <a:ext cx="4524375" cy="4448175"/>
          </a:xfrm>
          <a:prstGeom prst="rect">
            <a:avLst/>
          </a:prstGeom>
        </p:spPr>
      </p:pic>
      <p:sp>
        <p:nvSpPr>
          <p:cNvPr id="16" name="TextBox 15"/>
          <p:cNvSpPr txBox="1"/>
          <p:nvPr/>
        </p:nvSpPr>
        <p:spPr>
          <a:xfrm>
            <a:off x="4211960" y="195486"/>
            <a:ext cx="4806534" cy="518988"/>
          </a:xfrm>
          <a:prstGeom prst="rect">
            <a:avLst/>
          </a:prstGeom>
          <a:noFill/>
        </p:spPr>
        <p:txBody>
          <a:bodyPr wrap="square" rtlCol="0">
            <a:spAutoFit/>
          </a:bodyPr>
          <a:lstStyle/>
          <a:p>
            <a:pPr>
              <a:lnSpc>
                <a:spcPct val="150000"/>
              </a:lnSpc>
            </a:pPr>
            <a:r>
              <a:rPr lang="en-US" sz="2100" dirty="0">
                <a:solidFill>
                  <a:srgbClr val="FF0000"/>
                </a:solidFill>
                <a:latin typeface="Times New Roman" panose="02020603050405020304" pitchFamily="18" charset="0"/>
                <a:cs typeface="Times New Roman" panose="02020603050405020304" pitchFamily="18" charset="0"/>
              </a:rPr>
              <a:t> </a:t>
            </a:r>
            <a:r>
              <a:rPr lang="en-US" sz="2100" b="1" dirty="0">
                <a:solidFill>
                  <a:srgbClr val="FF0000"/>
                </a:solidFill>
                <a:latin typeface="Times New Roman" panose="02020603050405020304" pitchFamily="18" charset="0"/>
                <a:ea typeface="Times New Roman"/>
                <a:cs typeface="Times New Roman" panose="02020603050405020304" pitchFamily="18" charset="0"/>
              </a:rPr>
              <a:t>a.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Những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khả</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năng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đặc</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biệt</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của</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tôi</a:t>
            </a:r>
            <a:r>
              <a:rPr lang="en-US" sz="2100" b="1" dirty="0">
                <a:solidFill>
                  <a:srgbClr val="FF0000"/>
                </a:solidFill>
                <a:latin typeface="Times New Roman" panose="02020603050405020304" pitchFamily="18" charset="0"/>
                <a:ea typeface="Times New Roman"/>
                <a:cs typeface="Times New Roman" panose="02020603050405020304" pitchFamily="18" charset="0"/>
              </a:rPr>
              <a:t>”</a:t>
            </a:r>
            <a:endParaRPr lang="en-US" sz="2100" dirty="0">
              <a:solidFill>
                <a:srgbClr val="FF0000"/>
              </a:solidFill>
              <a:latin typeface="Times New Roman" panose="02020603050405020304" pitchFamily="18" charset="0"/>
              <a:ea typeface="Calibri"/>
              <a:cs typeface="Times New Roman" panose="02020603050405020304" pitchFamily="18" charset="0"/>
            </a:endParaRPr>
          </a:p>
        </p:txBody>
      </p:sp>
      <p:sp>
        <p:nvSpPr>
          <p:cNvPr id="7" name="Rectangle 6"/>
          <p:cNvSpPr/>
          <p:nvPr/>
        </p:nvSpPr>
        <p:spPr>
          <a:xfrm>
            <a:off x="4932040" y="843558"/>
            <a:ext cx="3254417" cy="587148"/>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Có</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cách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nhìn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đặc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biệt</a:t>
            </a:r>
            <a:endParaRPr lang="en-US" sz="1600" dirty="0">
              <a:solidFill>
                <a:prstClr val="black"/>
              </a:solidFill>
              <a:ea typeface="Calibri"/>
              <a:cs typeface="Times New Roman"/>
            </a:endParaRPr>
          </a:p>
        </p:txBody>
      </p:sp>
      <p:sp>
        <p:nvSpPr>
          <p:cNvPr id="8" name="Rectangle 7"/>
          <p:cNvSpPr/>
          <p:nvPr/>
        </p:nvSpPr>
        <p:spPr>
          <a:xfrm>
            <a:off x="4539299" y="1718532"/>
            <a:ext cx="4302478" cy="2308324"/>
          </a:xfrm>
          <a:prstGeom prst="rect">
            <a:avLst/>
          </a:prstGeom>
          <a:ln w="28575">
            <a:solidFill>
              <a:schemeClr val="accent5">
                <a:lumMod val="40000"/>
                <a:lumOff val="60000"/>
              </a:schemeClr>
            </a:solidFill>
            <a:prstDash val="lgDash"/>
          </a:ln>
        </p:spPr>
        <p:txBody>
          <a:bodyPr wrap="square">
            <a:spAutoFit/>
          </a:bodyPr>
          <a:lstStyle/>
          <a:p>
            <a:pPr algn="just">
              <a:lnSpc>
                <a:spcPct val="150000"/>
              </a:lnSpc>
            </a:pP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ra</a:t>
            </a:r>
            <a:r>
              <a:rPr lang="en-US" sz="2400" dirty="0">
                <a:latin typeface="Times New Roman"/>
                <a:ea typeface="Times New Roman"/>
                <a:cs typeface="Times New Roman"/>
              </a:rPr>
              <a:t> </a:t>
            </a:r>
            <a:r>
              <a:rPr lang="en-US" sz="2400" dirty="0" err="1">
                <a:latin typeface="Times New Roman"/>
                <a:ea typeface="Times New Roman"/>
                <a:cs typeface="Times New Roman"/>
              </a:rPr>
              <a:t>những</a:t>
            </a:r>
            <a:r>
              <a:rPr lang="en-US" sz="2400" dirty="0">
                <a:latin typeface="Times New Roman"/>
                <a:ea typeface="Times New Roman"/>
                <a:cs typeface="Times New Roman"/>
              </a:rPr>
              <a:t> </a:t>
            </a:r>
            <a:r>
              <a:rPr lang="en-US" sz="2400" dirty="0" err="1">
                <a:latin typeface="Times New Roman"/>
                <a:ea typeface="Times New Roman"/>
                <a:cs typeface="Times New Roman"/>
              </a:rPr>
              <a:t>bông</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vườn</a:t>
            </a:r>
            <a:r>
              <a:rPr lang="en-US" sz="2400" dirty="0">
                <a:latin typeface="Times New Roman"/>
                <a:ea typeface="Times New Roman"/>
                <a:cs typeface="Times New Roman"/>
              </a:rPr>
              <a:t> </a:t>
            </a:r>
            <a:r>
              <a:rPr lang="en-US" sz="2400" dirty="0" err="1">
                <a:latin typeface="Times New Roman"/>
                <a:ea typeface="Times New Roman"/>
                <a:cs typeface="Times New Roman"/>
              </a:rPr>
              <a:t>không</a:t>
            </a:r>
            <a:r>
              <a:rPr lang="en-US" sz="2400" dirty="0">
                <a:latin typeface="Times New Roman"/>
                <a:ea typeface="Times New Roman"/>
                <a:cs typeface="Times New Roman"/>
              </a:rPr>
              <a:t> </a:t>
            </a:r>
            <a:r>
              <a:rPr lang="en-US" sz="2400" dirty="0" err="1">
                <a:latin typeface="Times New Roman"/>
                <a:ea typeface="Times New Roman"/>
                <a:cs typeface="Times New Roman"/>
              </a:rPr>
              <a:t>phải</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mắt</a:t>
            </a:r>
            <a:r>
              <a:rPr lang="en-US" sz="2400" dirty="0">
                <a:latin typeface="Times New Roman"/>
                <a:ea typeface="Times New Roman"/>
                <a:cs typeface="Times New Roman"/>
              </a:rPr>
              <a:t> </a:t>
            </a:r>
            <a:r>
              <a:rPr lang="en-US" sz="2400" dirty="0" err="1">
                <a:latin typeface="Times New Roman"/>
                <a:ea typeface="Times New Roman"/>
                <a:cs typeface="Times New Roman"/>
              </a:rPr>
              <a:t>mà</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ngửi</a:t>
            </a:r>
            <a:r>
              <a:rPr lang="en-US" sz="2400" dirty="0">
                <a:latin typeface="Times New Roman"/>
                <a:ea typeface="Times New Roman"/>
                <a:cs typeface="Times New Roman"/>
              </a:rPr>
              <a:t> </a:t>
            </a:r>
            <a:r>
              <a:rPr lang="en-US" sz="2400" dirty="0" err="1">
                <a:latin typeface="Times New Roman"/>
                <a:ea typeface="Times New Roman"/>
                <a:cs typeface="Times New Roman"/>
              </a:rPr>
              <a:t>mùi</a:t>
            </a:r>
            <a:r>
              <a:rPr lang="en-US" sz="2400" dirty="0">
                <a:latin typeface="Times New Roman"/>
                <a:ea typeface="Times New Roman"/>
                <a:cs typeface="Times New Roman"/>
              </a:rPr>
              <a:t> </a:t>
            </a:r>
            <a:r>
              <a:rPr lang="en-US" sz="2400" dirty="0" err="1">
                <a:latin typeface="Times New Roman"/>
                <a:ea typeface="Times New Roman"/>
                <a:cs typeface="Times New Roman"/>
              </a:rPr>
              <a:t>hương</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và</a:t>
            </a:r>
            <a:r>
              <a:rPr lang="en-US" sz="2400" dirty="0">
                <a:latin typeface="Times New Roman"/>
                <a:ea typeface="Times New Roman"/>
                <a:cs typeface="Times New Roman"/>
              </a:rPr>
              <a:t> </a:t>
            </a:r>
            <a:r>
              <a:rPr lang="en-US" sz="2400" dirty="0" err="1">
                <a:latin typeface="Times New Roman"/>
                <a:ea typeface="Times New Roman"/>
                <a:cs typeface="Times New Roman"/>
              </a:rPr>
              <a:t>cảm</a:t>
            </a:r>
            <a:r>
              <a:rPr lang="en-US" sz="2400" dirty="0">
                <a:latin typeface="Times New Roman"/>
                <a:ea typeface="Times New Roman"/>
                <a:cs typeface="Times New Roman"/>
              </a:rPr>
              <a:t> </a:t>
            </a: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err="1">
                <a:latin typeface="Times New Roman"/>
                <a:ea typeface="Times New Roman"/>
                <a:cs typeface="Times New Roman"/>
              </a:rPr>
              <a:t>đôi</a:t>
            </a:r>
            <a:r>
              <a:rPr lang="en-US" sz="2400" dirty="0">
                <a:latin typeface="Times New Roman"/>
                <a:ea typeface="Times New Roman"/>
                <a:cs typeface="Times New Roman"/>
              </a:rPr>
              <a:t> </a:t>
            </a:r>
            <a:r>
              <a:rPr lang="en-US" sz="2400" dirty="0" err="1">
                <a:latin typeface="Times New Roman"/>
                <a:ea typeface="Times New Roman"/>
                <a:cs typeface="Times New Roman"/>
              </a:rPr>
              <a:t>bàn</a:t>
            </a:r>
            <a:r>
              <a:rPr lang="en-US" sz="2400" dirty="0">
                <a:latin typeface="Times New Roman"/>
                <a:ea typeface="Times New Roman"/>
                <a:cs typeface="Times New Roman"/>
              </a:rPr>
              <a:t> </a:t>
            </a:r>
            <a:r>
              <a:rPr lang="en-US" sz="2400" dirty="0" err="1">
                <a:latin typeface="Times New Roman"/>
                <a:ea typeface="Times New Roman"/>
                <a:cs typeface="Times New Roman"/>
              </a:rPr>
              <a:t>tay</a:t>
            </a:r>
            <a:endParaRPr lang="en-US" sz="1600" dirty="0">
              <a:ea typeface="Calibri"/>
              <a:cs typeface="Times New Roman"/>
            </a:endParaRPr>
          </a:p>
        </p:txBody>
      </p:sp>
    </p:spTree>
    <p:extLst>
      <p:ext uri="{BB962C8B-B14F-4D97-AF65-F5344CB8AC3E}">
        <p14:creationId xmlns:p14="http://schemas.microsoft.com/office/powerpoint/2010/main" val="401920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Hoa gì cưỡi sóng chơi rông</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Mơ màng sắc tím đời không bến bờ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LỤC BÌNH</a:t>
            </a:r>
            <a:endParaRPr lang="en-US" sz="2800" dirty="0">
              <a:solidFill>
                <a:srgbClr val="29476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359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4427984" y="51470"/>
            <a:ext cx="4608512"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689636" y="1099370"/>
            <a:ext cx="3254417"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44" y="328624"/>
            <a:ext cx="4806534" cy="518988"/>
          </a:xfrm>
          <a:prstGeom prst="rect">
            <a:avLst/>
          </a:prstGeom>
          <a:noFill/>
        </p:spPr>
        <p:txBody>
          <a:bodyPr wrap="square" rtlCol="0">
            <a:spAutoFit/>
          </a:bodyPr>
          <a:lstStyle/>
          <a:p>
            <a:pPr>
              <a:lnSpc>
                <a:spcPct val="150000"/>
              </a:lnSpc>
            </a:pPr>
            <a:r>
              <a:rPr lang="en-US" sz="2100" dirty="0">
                <a:solidFill>
                  <a:schemeClr val="bg1"/>
                </a:solidFill>
                <a:latin typeface="Times New Roman" panose="02020603050405020304" pitchFamily="18" charset="0"/>
                <a:cs typeface="Times New Roman" panose="02020603050405020304" pitchFamily="18" charset="0"/>
              </a:rPr>
              <a:t> </a:t>
            </a:r>
            <a:r>
              <a:rPr lang="en-US" sz="2100" b="1" dirty="0">
                <a:solidFill>
                  <a:schemeClr val="bg1"/>
                </a:solidFill>
                <a:latin typeface="Times New Roman" panose="02020603050405020304" pitchFamily="18" charset="0"/>
                <a:ea typeface="Times New Roman"/>
                <a:cs typeface="Times New Roman" panose="02020603050405020304" pitchFamily="18" charset="0"/>
              </a:rPr>
              <a:t>a.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Những</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khả</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năng</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đặc</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biệt</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của</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tôi</a:t>
            </a:r>
            <a:r>
              <a:rPr lang="en-US" sz="2100" b="1" dirty="0">
                <a:solidFill>
                  <a:schemeClr val="bg1"/>
                </a:solidFill>
                <a:latin typeface="Times New Roman" panose="02020603050405020304" pitchFamily="18" charset="0"/>
                <a:ea typeface="Times New Roman"/>
                <a:cs typeface="Times New Roman" panose="02020603050405020304" pitchFamily="18" charset="0"/>
              </a:rPr>
              <a:t>”</a:t>
            </a:r>
            <a:endParaRPr lang="en-US" sz="2100" dirty="0">
              <a:solidFill>
                <a:schemeClr val="bg1"/>
              </a:solidFill>
              <a:latin typeface="Times New Roman" panose="02020603050405020304" pitchFamily="18" charset="0"/>
              <a:ea typeface="Calibri"/>
              <a:cs typeface="Times New Roman" panose="02020603050405020304" pitchFamily="18" charset="0"/>
            </a:endParaRPr>
          </a:p>
        </p:txBody>
      </p:sp>
      <p:sp>
        <p:nvSpPr>
          <p:cNvPr id="15" name="Rectangle 14"/>
          <p:cNvSpPr/>
          <p:nvPr/>
        </p:nvSpPr>
        <p:spPr>
          <a:xfrm>
            <a:off x="689636" y="976696"/>
            <a:ext cx="3254417" cy="587148"/>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Có</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cách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nhìn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đặc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biệt</a:t>
            </a:r>
            <a:endParaRPr lang="en-US" sz="1600" dirty="0">
              <a:solidFill>
                <a:prstClr val="black"/>
              </a:solidFill>
              <a:ea typeface="Calibri"/>
              <a:cs typeface="Times New Roman"/>
            </a:endParaRPr>
          </a:p>
        </p:txBody>
      </p:sp>
      <p:sp>
        <p:nvSpPr>
          <p:cNvPr id="16" name="Rectangle 15"/>
          <p:cNvSpPr/>
          <p:nvPr/>
        </p:nvSpPr>
        <p:spPr>
          <a:xfrm>
            <a:off x="296895" y="1851670"/>
            <a:ext cx="3987073" cy="2862322"/>
          </a:xfrm>
          <a:prstGeom prst="rect">
            <a:avLst/>
          </a:prstGeom>
          <a:ln w="28575">
            <a:solidFill>
              <a:schemeClr val="accent5">
                <a:lumMod val="40000"/>
                <a:lumOff val="60000"/>
              </a:schemeClr>
            </a:solidFill>
            <a:prstDash val="lgDash"/>
          </a:ln>
        </p:spPr>
        <p:txBody>
          <a:bodyPr wrap="square">
            <a:spAutoFit/>
          </a:bodyPr>
          <a:lstStyle/>
          <a:p>
            <a:pPr algn="just">
              <a:lnSpc>
                <a:spcPct val="150000"/>
              </a:lnSpc>
            </a:pP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ra</a:t>
            </a:r>
            <a:r>
              <a:rPr lang="en-US" sz="2400" dirty="0">
                <a:latin typeface="Times New Roman"/>
                <a:ea typeface="Times New Roman"/>
                <a:cs typeface="Times New Roman"/>
              </a:rPr>
              <a:t> </a:t>
            </a:r>
            <a:r>
              <a:rPr lang="en-US" sz="2400" dirty="0" err="1">
                <a:latin typeface="Times New Roman"/>
                <a:ea typeface="Times New Roman"/>
                <a:cs typeface="Times New Roman"/>
              </a:rPr>
              <a:t>những</a:t>
            </a:r>
            <a:r>
              <a:rPr lang="en-US" sz="2400" dirty="0">
                <a:latin typeface="Times New Roman"/>
                <a:ea typeface="Times New Roman"/>
                <a:cs typeface="Times New Roman"/>
              </a:rPr>
              <a:t> </a:t>
            </a:r>
            <a:r>
              <a:rPr lang="en-US" sz="2400" dirty="0" err="1">
                <a:latin typeface="Times New Roman"/>
                <a:ea typeface="Times New Roman"/>
                <a:cs typeface="Times New Roman"/>
              </a:rPr>
              <a:t>bông</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vườn</a:t>
            </a:r>
            <a:r>
              <a:rPr lang="en-US" sz="2400" dirty="0">
                <a:latin typeface="Times New Roman"/>
                <a:ea typeface="Times New Roman"/>
                <a:cs typeface="Times New Roman"/>
              </a:rPr>
              <a:t> </a:t>
            </a:r>
            <a:r>
              <a:rPr lang="en-US" sz="2400" dirty="0" err="1">
                <a:latin typeface="Times New Roman"/>
                <a:ea typeface="Times New Roman"/>
                <a:cs typeface="Times New Roman"/>
              </a:rPr>
              <a:t>không</a:t>
            </a:r>
            <a:r>
              <a:rPr lang="en-US" sz="2400" dirty="0">
                <a:latin typeface="Times New Roman"/>
                <a:ea typeface="Times New Roman"/>
                <a:cs typeface="Times New Roman"/>
              </a:rPr>
              <a:t> </a:t>
            </a:r>
            <a:r>
              <a:rPr lang="en-US" sz="2400" dirty="0" err="1">
                <a:latin typeface="Times New Roman"/>
                <a:ea typeface="Times New Roman"/>
                <a:cs typeface="Times New Roman"/>
              </a:rPr>
              <a:t>phải</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mắt</a:t>
            </a:r>
            <a:r>
              <a:rPr lang="en-US" sz="2400" dirty="0">
                <a:latin typeface="Times New Roman"/>
                <a:ea typeface="Times New Roman"/>
                <a:cs typeface="Times New Roman"/>
              </a:rPr>
              <a:t> </a:t>
            </a:r>
            <a:r>
              <a:rPr lang="en-US" sz="2400" dirty="0" err="1">
                <a:latin typeface="Times New Roman"/>
                <a:ea typeface="Times New Roman"/>
                <a:cs typeface="Times New Roman"/>
              </a:rPr>
              <a:t>mà</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ngửi</a:t>
            </a:r>
            <a:r>
              <a:rPr lang="en-US" sz="2400" dirty="0">
                <a:latin typeface="Times New Roman"/>
                <a:ea typeface="Times New Roman"/>
                <a:cs typeface="Times New Roman"/>
              </a:rPr>
              <a:t> </a:t>
            </a:r>
            <a:r>
              <a:rPr lang="en-US" sz="2400" dirty="0" err="1">
                <a:latin typeface="Times New Roman"/>
                <a:ea typeface="Times New Roman"/>
                <a:cs typeface="Times New Roman"/>
              </a:rPr>
              <a:t>mùi</a:t>
            </a:r>
            <a:r>
              <a:rPr lang="en-US" sz="2400" dirty="0">
                <a:latin typeface="Times New Roman"/>
                <a:ea typeface="Times New Roman"/>
                <a:cs typeface="Times New Roman"/>
              </a:rPr>
              <a:t> </a:t>
            </a:r>
            <a:r>
              <a:rPr lang="en-US" sz="2400" dirty="0" err="1">
                <a:latin typeface="Times New Roman"/>
                <a:ea typeface="Times New Roman"/>
                <a:cs typeface="Times New Roman"/>
              </a:rPr>
              <a:t>hương</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và</a:t>
            </a:r>
            <a:r>
              <a:rPr lang="en-US" sz="2400" dirty="0">
                <a:latin typeface="Times New Roman"/>
                <a:ea typeface="Times New Roman"/>
                <a:cs typeface="Times New Roman"/>
              </a:rPr>
              <a:t> </a:t>
            </a:r>
            <a:r>
              <a:rPr lang="en-US" sz="2400" dirty="0" err="1">
                <a:latin typeface="Times New Roman"/>
                <a:ea typeface="Times New Roman"/>
                <a:cs typeface="Times New Roman"/>
              </a:rPr>
              <a:t>cảm</a:t>
            </a:r>
            <a:r>
              <a:rPr lang="en-US" sz="2400" dirty="0">
                <a:latin typeface="Times New Roman"/>
                <a:ea typeface="Times New Roman"/>
                <a:cs typeface="Times New Roman"/>
              </a:rPr>
              <a:t> </a:t>
            </a: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err="1">
                <a:latin typeface="Times New Roman"/>
                <a:ea typeface="Times New Roman"/>
                <a:cs typeface="Times New Roman"/>
              </a:rPr>
              <a:t>đôi</a:t>
            </a:r>
            <a:r>
              <a:rPr lang="en-US" sz="2400" dirty="0">
                <a:latin typeface="Times New Roman"/>
                <a:ea typeface="Times New Roman"/>
                <a:cs typeface="Times New Roman"/>
              </a:rPr>
              <a:t> </a:t>
            </a:r>
            <a:r>
              <a:rPr lang="en-US" sz="2400" dirty="0" err="1">
                <a:latin typeface="Times New Roman"/>
                <a:ea typeface="Times New Roman"/>
                <a:cs typeface="Times New Roman"/>
              </a:rPr>
              <a:t>bàn</a:t>
            </a:r>
            <a:r>
              <a:rPr lang="en-US" sz="2400" dirty="0">
                <a:latin typeface="Times New Roman"/>
                <a:ea typeface="Times New Roman"/>
                <a:cs typeface="Times New Roman"/>
              </a:rPr>
              <a:t> </a:t>
            </a:r>
            <a:r>
              <a:rPr lang="en-US" sz="2400" dirty="0" err="1">
                <a:latin typeface="Times New Roman"/>
                <a:ea typeface="Times New Roman"/>
                <a:cs typeface="Times New Roman"/>
              </a:rPr>
              <a:t>tay</a:t>
            </a:r>
            <a:endParaRPr lang="en-US" sz="1600" dirty="0">
              <a:ea typeface="Calibri"/>
              <a:cs typeface="Times New Roman"/>
            </a:endParaRPr>
          </a:p>
        </p:txBody>
      </p:sp>
      <p:sp>
        <p:nvSpPr>
          <p:cNvPr id="17" name="TextBox 16"/>
          <p:cNvSpPr txBox="1"/>
          <p:nvPr/>
        </p:nvSpPr>
        <p:spPr>
          <a:xfrm>
            <a:off x="4618780" y="245462"/>
            <a:ext cx="4226920" cy="4632037"/>
          </a:xfrm>
          <a:prstGeom prst="rect">
            <a:avLst/>
          </a:prstGeom>
          <a:noFill/>
        </p:spPr>
        <p:txBody>
          <a:bodyPr wrap="square" rtlCol="0">
            <a:spAutoFit/>
          </a:bodyPr>
          <a:lstStyle/>
          <a:p>
            <a:pPr marL="257175" indent="-257175" algn="just">
              <a:lnSpc>
                <a:spcPct val="150000"/>
              </a:lnSpc>
              <a:buFont typeface="Wingdings" panose="05000000000000000000" pitchFamily="2" charset="2"/>
              <a:buChar char="ü"/>
            </a:pPr>
            <a:r>
              <a:rPr lang="en-US" sz="2000" b="1"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thể</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chạm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bất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cứ</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loại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cây</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nào</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và</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đúng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tên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a:lnSpc>
                <a:spcPct val="150000"/>
              </a:lnSpc>
              <a:buFont typeface="Wingdings" panose="05000000000000000000" pitchFamily="2" charset="2"/>
              <a:buChar char="ü"/>
            </a:pPr>
            <a:r>
              <a:rPr lang="en-US" sz="2000"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thể</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nhắm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mà</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không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chạm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vào</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vật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gì</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a:lnSpc>
                <a:spcPct val="150000"/>
              </a:lnSpc>
              <a:buFont typeface="Wingdings" panose="05000000000000000000" pitchFamily="2" charset="2"/>
              <a:buChar char="ü"/>
            </a:pPr>
            <a:r>
              <a:rPr lang="en-US" sz="2000" b="1"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diện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được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tất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cả</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mùi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hương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các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loài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hoa</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fontAlgn="base">
              <a:lnSpc>
                <a:spcPct val="115000"/>
              </a:lnSpc>
              <a:buFont typeface="Wingdings" panose="05000000000000000000" pitchFamily="2" charset="2"/>
              <a:buChar char="ü"/>
            </a:pPr>
            <a:r>
              <a:rPr lang="en-US" sz="2000"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còn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phân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biệt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đồng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lúc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hoa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gì</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đang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nở</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Bố</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cái</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mũi</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nhất</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thế</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giới</a:t>
            </a:r>
            <a:r>
              <a:rPr lang="en-US" sz="2000" b="1" dirty="0">
                <a:solidFill>
                  <a:prstClr val="black"/>
                </a:solidFill>
                <a:latin typeface="Times New Roman" panose="02020603050405020304" pitchFamily="18" charset="0"/>
                <a:ea typeface="Times New Roman"/>
                <a:cs typeface="Times New Roman" panose="02020603050405020304" pitchFamily="18" charset="0"/>
              </a:rPr>
              <a:t>!”</a:t>
            </a:r>
          </a:p>
          <a:p>
            <a:pPr marL="257175" indent="-257175" algn="just" fontAlgn="base">
              <a:lnSpc>
                <a:spcPct val="115000"/>
              </a:lnSpc>
              <a:buFont typeface="Wingdings" panose="05000000000000000000" pitchFamily="2" charset="2"/>
              <a:buChar char="ü"/>
            </a:pPr>
            <a:r>
              <a:rPr lang="en-US" sz="2000" dirty="0" err="1">
                <a:solidFill>
                  <a:prstClr val="black"/>
                </a:solidFill>
                <a:latin typeface="Times New Roman" panose="02020603050405020304" pitchFamily="18" charset="0"/>
                <a:ea typeface="Calibri"/>
                <a:cs typeface="Times New Roman" panose="02020603050405020304" pitchFamily="18" charset="0"/>
              </a:rPr>
              <a:t>Chú</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hùng</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nói</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Thật</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không</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thể</a:t>
            </a:r>
            <a:r>
              <a:rPr lang="en-US" sz="2000" dirty="0">
                <a:solidFill>
                  <a:prstClr val="black"/>
                </a:solidFill>
                <a:latin typeface="Times New Roman" panose="02020603050405020304" pitchFamily="18" charset="0"/>
                <a:ea typeface="Calibri"/>
                <a:cs typeface="Times New Roman" panose="02020603050405020304" pitchFamily="18" charset="0"/>
              </a:rPr>
              <a:t> tin </a:t>
            </a:r>
            <a:r>
              <a:rPr lang="en-US" sz="2000" dirty="0" err="1">
                <a:solidFill>
                  <a:prstClr val="black"/>
                </a:solidFill>
                <a:latin typeface="Times New Roman" panose="02020603050405020304" pitchFamily="18" charset="0"/>
                <a:ea typeface="Calibri"/>
                <a:cs typeface="Times New Roman" panose="02020603050405020304" pitchFamily="18" charset="0"/>
              </a:rPr>
              <a:t>nổi</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cháu</a:t>
            </a:r>
            <a:r>
              <a:rPr lang="en-US" sz="2000" b="1"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có</a:t>
            </a:r>
            <a:r>
              <a:rPr lang="en-US" sz="2000" b="1" dirty="0">
                <a:solidFill>
                  <a:prstClr val="black"/>
                </a:solidFill>
                <a:latin typeface="Times New Roman" panose="02020603050405020304" pitchFamily="18" charset="0"/>
                <a:ea typeface="Calibri"/>
                <a:cs typeface="Times New Roman" panose="02020603050405020304" pitchFamily="18" charset="0"/>
              </a:rPr>
              <a:t> con </a:t>
            </a:r>
            <a:r>
              <a:rPr lang="en-US" sz="2000" b="1" dirty="0" err="1">
                <a:solidFill>
                  <a:prstClr val="black"/>
                </a:solidFill>
                <a:latin typeface="Times New Roman" panose="02020603050405020304" pitchFamily="18" charset="0"/>
                <a:ea typeface="Calibri"/>
                <a:cs typeface="Times New Roman" panose="02020603050405020304" pitchFamily="18" charset="0"/>
              </a:rPr>
              <a:t>mắt</a:t>
            </a:r>
            <a:r>
              <a:rPr lang="en-US" sz="2000" b="1"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thần</a:t>
            </a:r>
            <a:endParaRPr lang="en-US" sz="2000" b="1"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67992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500"/>
                                        <p:tgtEl>
                                          <p:spTgt spid="1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Effect transition="in" filter="fade">
                                      <p:cBhvr>
                                        <p:cTn id="25" dur="500"/>
                                        <p:tgtEl>
                                          <p:spTgt spid="1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xEl>
                                              <p:pRg st="4" end="4"/>
                                            </p:txEl>
                                          </p:spTgt>
                                        </p:tgtEl>
                                        <p:attrNameLst>
                                          <p:attrName>style.visibility</p:attrName>
                                        </p:attrNameLst>
                                      </p:cBhvr>
                                      <p:to>
                                        <p:strVal val="visible"/>
                                      </p:to>
                                    </p:set>
                                    <p:animEffect transition="in" filter="fade">
                                      <p:cBhvr>
                                        <p:cTn id="30"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590002" y="966232"/>
            <a:ext cx="4086454"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a:stretch>
            <a:fillRect/>
          </a:stretch>
        </p:blipFill>
        <p:spPr>
          <a:xfrm>
            <a:off x="0" y="555526"/>
            <a:ext cx="4524375" cy="4448175"/>
          </a:xfrm>
          <a:prstGeom prst="rect">
            <a:avLst/>
          </a:prstGeom>
        </p:spPr>
      </p:pic>
      <p:sp>
        <p:nvSpPr>
          <p:cNvPr id="16" name="TextBox 15"/>
          <p:cNvSpPr txBox="1"/>
          <p:nvPr/>
        </p:nvSpPr>
        <p:spPr>
          <a:xfrm>
            <a:off x="4355976" y="195486"/>
            <a:ext cx="4806534" cy="518988"/>
          </a:xfrm>
          <a:prstGeom prst="rect">
            <a:avLst/>
          </a:prstGeom>
          <a:noFill/>
        </p:spPr>
        <p:txBody>
          <a:bodyPr wrap="square" rtlCol="0">
            <a:spAutoFit/>
          </a:bodyPr>
          <a:lstStyle/>
          <a:p>
            <a:pPr>
              <a:lnSpc>
                <a:spcPct val="150000"/>
              </a:lnSpc>
            </a:pPr>
            <a:r>
              <a:rPr lang="en-US" sz="2100" dirty="0">
                <a:solidFill>
                  <a:srgbClr val="FF0000"/>
                </a:solidFill>
                <a:latin typeface="Times New Roman" panose="02020603050405020304" pitchFamily="18" charset="0"/>
                <a:cs typeface="Times New Roman" panose="02020603050405020304" pitchFamily="18" charset="0"/>
              </a:rPr>
              <a:t> </a:t>
            </a:r>
            <a:r>
              <a:rPr lang="en-US" sz="2100" b="1" dirty="0">
                <a:solidFill>
                  <a:srgbClr val="FF0000"/>
                </a:solidFill>
                <a:latin typeface="Times New Roman" panose="02020603050405020304" pitchFamily="18" charset="0"/>
                <a:ea typeface="Times New Roman"/>
                <a:cs typeface="Times New Roman" panose="02020603050405020304" pitchFamily="18" charset="0"/>
              </a:rPr>
              <a:t>a.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Những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khả</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năng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đặc</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biệt</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của</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tôi</a:t>
            </a:r>
            <a:r>
              <a:rPr lang="en-US" sz="2100" b="1" dirty="0">
                <a:solidFill>
                  <a:srgbClr val="FF0000"/>
                </a:solidFill>
                <a:latin typeface="Times New Roman" panose="02020603050405020304" pitchFamily="18" charset="0"/>
                <a:ea typeface="Times New Roman"/>
                <a:cs typeface="Times New Roman" panose="02020603050405020304" pitchFamily="18" charset="0"/>
              </a:rPr>
              <a:t>”</a:t>
            </a:r>
            <a:endParaRPr lang="en-US" sz="2100" dirty="0">
              <a:solidFill>
                <a:srgbClr val="FF0000"/>
              </a:solidFill>
              <a:latin typeface="Times New Roman" panose="02020603050405020304" pitchFamily="18" charset="0"/>
              <a:ea typeface="Calibri"/>
              <a:cs typeface="Times New Roman" panose="02020603050405020304" pitchFamily="18" charset="0"/>
            </a:endParaRPr>
          </a:p>
        </p:txBody>
      </p:sp>
      <p:sp>
        <p:nvSpPr>
          <p:cNvPr id="7" name="Rectangle 6"/>
          <p:cNvSpPr/>
          <p:nvPr/>
        </p:nvSpPr>
        <p:spPr>
          <a:xfrm>
            <a:off x="4505121" y="853013"/>
            <a:ext cx="4171335" cy="646331"/>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Lắng</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nghe</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âm</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thanh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tài</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tình</a:t>
            </a:r>
            <a:endParaRPr lang="en-US" sz="1600" dirty="0">
              <a:solidFill>
                <a:prstClr val="black"/>
              </a:solidFill>
              <a:ea typeface="Calibri"/>
              <a:cs typeface="Times New Roman"/>
            </a:endParaRPr>
          </a:p>
        </p:txBody>
      </p:sp>
      <p:sp>
        <p:nvSpPr>
          <p:cNvPr id="8" name="Rectangle 7"/>
          <p:cNvSpPr/>
          <p:nvPr/>
        </p:nvSpPr>
        <p:spPr>
          <a:xfrm>
            <a:off x="4524375" y="1642401"/>
            <a:ext cx="4302478" cy="3323987"/>
          </a:xfrm>
          <a:prstGeom prst="rect">
            <a:avLst/>
          </a:prstGeom>
          <a:ln w="28575">
            <a:solidFill>
              <a:schemeClr val="accent5">
                <a:lumMod val="40000"/>
                <a:lumOff val="60000"/>
              </a:schemeClr>
            </a:solidFill>
            <a:prstDash val="lgDash"/>
          </a:ln>
        </p:spPr>
        <p:txBody>
          <a:bodyPr wrap="square">
            <a:spAutoFit/>
          </a:bodyPr>
          <a:lstStyle/>
          <a:p>
            <a:pPr marL="342900" indent="-342900" algn="just" fontAlgn="base">
              <a:lnSpc>
                <a:spcPct val="115000"/>
              </a:lnSpc>
              <a:buFont typeface="Wingdings" panose="05000000000000000000" pitchFamily="2" charset="2"/>
              <a:buChar char="ü"/>
            </a:pPr>
            <a:r>
              <a:rPr lang="en-US" sz="2400" dirty="0">
                <a:latin typeface="Times New Roman"/>
                <a:ea typeface="Times New Roman"/>
                <a:cs typeface="Times New Roman"/>
              </a:rPr>
              <a:t>“</a:t>
            </a:r>
            <a:r>
              <a:rPr lang="en-US" sz="2400" dirty="0" err="1">
                <a:latin typeface="Times New Roman"/>
                <a:ea typeface="Times New Roman"/>
                <a:cs typeface="Times New Roman"/>
              </a:rPr>
              <a:t>Bây</a:t>
            </a:r>
            <a:r>
              <a:rPr lang="en-US" sz="2400" dirty="0">
                <a:latin typeface="Times New Roman"/>
                <a:ea typeface="Times New Roman"/>
                <a:cs typeface="Times New Roman"/>
              </a:rPr>
              <a:t> </a:t>
            </a:r>
            <a:r>
              <a:rPr lang="en-US" sz="2400" dirty="0" err="1">
                <a:latin typeface="Times New Roman"/>
                <a:ea typeface="Times New Roman"/>
                <a:cs typeface="Times New Roman"/>
              </a:rPr>
              <a:t>giờ</a:t>
            </a:r>
            <a:r>
              <a:rPr lang="en-US" sz="2400" dirty="0">
                <a:latin typeface="Times New Roman"/>
                <a:ea typeface="Times New Roman"/>
                <a:cs typeface="Times New Roman"/>
              </a:rPr>
              <a:t>, </a:t>
            </a:r>
            <a:r>
              <a:rPr lang="en-US" sz="2400" dirty="0" err="1">
                <a:latin typeface="Times New Roman"/>
                <a:ea typeface="Times New Roman"/>
                <a:cs typeface="Times New Roman"/>
              </a:rPr>
              <a:t>khi</a:t>
            </a:r>
            <a:r>
              <a:rPr lang="en-US" sz="2400" dirty="0">
                <a:latin typeface="Times New Roman"/>
                <a:ea typeface="Times New Roman"/>
                <a:cs typeface="Times New Roman"/>
              </a:rPr>
              <a:t> </a:t>
            </a:r>
            <a:r>
              <a:rPr lang="en-US" sz="2400" dirty="0" err="1">
                <a:latin typeface="Times New Roman"/>
                <a:ea typeface="Times New Roman"/>
                <a:cs typeface="Times New Roman"/>
              </a:rPr>
              <a:t>đang</a:t>
            </a:r>
            <a:r>
              <a:rPr lang="en-US" sz="2400" dirty="0">
                <a:latin typeface="Times New Roman"/>
                <a:ea typeface="Times New Roman"/>
                <a:cs typeface="Times New Roman"/>
              </a:rPr>
              <a:t> </a:t>
            </a:r>
            <a:r>
              <a:rPr lang="en-US" sz="2400" dirty="0" err="1">
                <a:latin typeface="Times New Roman"/>
                <a:ea typeface="Times New Roman"/>
                <a:cs typeface="Times New Roman"/>
              </a:rPr>
              <a:t>còn</a:t>
            </a:r>
            <a:r>
              <a:rPr lang="en-US" sz="2400" dirty="0">
                <a:latin typeface="Times New Roman"/>
                <a:ea typeface="Times New Roman"/>
                <a:cs typeface="Times New Roman"/>
              </a:rPr>
              <a:t> </a:t>
            </a:r>
            <a:r>
              <a:rPr lang="en-US" sz="2400" dirty="0" err="1">
                <a:latin typeface="Times New Roman"/>
                <a:ea typeface="Times New Roman"/>
                <a:cs typeface="Times New Roman"/>
              </a:rPr>
              <a:t>vùi</a:t>
            </a:r>
            <a:r>
              <a:rPr lang="en-US" sz="2400" dirty="0">
                <a:latin typeface="Times New Roman"/>
                <a:ea typeface="Times New Roman"/>
                <a:cs typeface="Times New Roman"/>
              </a:rPr>
              <a:t> </a:t>
            </a:r>
            <a:r>
              <a:rPr lang="en-US" sz="2400" dirty="0" err="1">
                <a:latin typeface="Times New Roman"/>
                <a:ea typeface="Times New Roman"/>
                <a:cs typeface="Times New Roman"/>
              </a:rPr>
              <a:t>đầu</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mền</a:t>
            </a:r>
            <a:r>
              <a:rPr lang="en-US" sz="2400" dirty="0">
                <a:latin typeface="Times New Roman"/>
                <a:ea typeface="Times New Roman"/>
                <a:cs typeface="Times New Roman"/>
              </a:rPr>
              <a:t>, </a:t>
            </a:r>
            <a:r>
              <a:rPr lang="en-US" sz="2400" dirty="0" err="1">
                <a:latin typeface="Times New Roman"/>
                <a:ea typeface="Times New Roman"/>
                <a:cs typeface="Times New Roman"/>
              </a:rPr>
              <a:t>tôi</a:t>
            </a:r>
            <a:r>
              <a:rPr lang="en-US" sz="2400" dirty="0">
                <a:latin typeface="Times New Roman"/>
                <a:ea typeface="Times New Roman"/>
                <a:cs typeface="Times New Roman"/>
              </a:rPr>
              <a:t> </a:t>
            </a:r>
            <a:r>
              <a:rPr lang="en-US" sz="2400" dirty="0" err="1">
                <a:latin typeface="Times New Roman"/>
                <a:ea typeface="Times New Roman"/>
                <a:cs typeface="Times New Roman"/>
              </a:rPr>
              <a:t>vẫn</a:t>
            </a:r>
            <a:r>
              <a:rPr lang="en-US" sz="2400" dirty="0">
                <a:latin typeface="Times New Roman"/>
                <a:ea typeface="Times New Roman"/>
                <a:cs typeface="Times New Roman"/>
              </a:rPr>
              <a:t> </a:t>
            </a:r>
            <a:r>
              <a:rPr lang="en-US" sz="2400" dirty="0" err="1">
                <a:latin typeface="Times New Roman"/>
                <a:ea typeface="Times New Roman"/>
                <a:cs typeface="Times New Roman"/>
              </a:rPr>
              <a:t>biết</a:t>
            </a:r>
            <a:r>
              <a:rPr lang="en-US" sz="2400" dirty="0">
                <a:latin typeface="Times New Roman"/>
                <a:ea typeface="Times New Roman"/>
                <a:cs typeface="Times New Roman"/>
              </a:rPr>
              <a:t> </a:t>
            </a:r>
            <a:r>
              <a:rPr lang="en-US" sz="2400" dirty="0" err="1">
                <a:latin typeface="Times New Roman"/>
                <a:ea typeface="Times New Roman"/>
                <a:cs typeface="Times New Roman"/>
              </a:rPr>
              <a:t>bố</a:t>
            </a:r>
            <a:r>
              <a:rPr lang="en-US" sz="2400" dirty="0">
                <a:latin typeface="Times New Roman"/>
                <a:ea typeface="Times New Roman"/>
                <a:cs typeface="Times New Roman"/>
              </a:rPr>
              <a:t> </a:t>
            </a:r>
            <a:r>
              <a:rPr lang="en-US" sz="2400" dirty="0" err="1">
                <a:latin typeface="Times New Roman"/>
                <a:ea typeface="Times New Roman"/>
                <a:cs typeface="Times New Roman"/>
              </a:rPr>
              <a:t>đang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xa</a:t>
            </a:r>
            <a:r>
              <a:rPr lang="en-US" sz="2400" dirty="0">
                <a:latin typeface="Times New Roman"/>
                <a:ea typeface="Times New Roman"/>
                <a:cs typeface="Times New Roman"/>
              </a:rPr>
              <a:t> </a:t>
            </a:r>
            <a:r>
              <a:rPr lang="en-US" sz="2400" dirty="0" err="1">
                <a:latin typeface="Times New Roman"/>
                <a:ea typeface="Times New Roman"/>
                <a:cs typeface="Times New Roman"/>
              </a:rPr>
              <a:t>tôi</a:t>
            </a:r>
            <a:r>
              <a:rPr lang="en-US" sz="2400" dirty="0">
                <a:latin typeface="Times New Roman"/>
                <a:ea typeface="Times New Roman"/>
                <a:cs typeface="Times New Roman"/>
              </a:rPr>
              <a:t> </a:t>
            </a:r>
            <a:r>
              <a:rPr lang="en-US" sz="2400" dirty="0" err="1">
                <a:latin typeface="Times New Roman"/>
                <a:ea typeface="Times New Roman"/>
                <a:cs typeface="Times New Roman"/>
              </a:rPr>
              <a:t>bao</a:t>
            </a:r>
            <a:r>
              <a:rPr lang="en-US" sz="2400" dirty="0">
                <a:latin typeface="Times New Roman"/>
                <a:ea typeface="Times New Roman"/>
                <a:cs typeface="Times New Roman"/>
              </a:rPr>
              <a:t> </a:t>
            </a:r>
            <a:r>
              <a:rPr lang="en-US" sz="2400" dirty="0" err="1">
                <a:latin typeface="Times New Roman"/>
                <a:ea typeface="Times New Roman"/>
                <a:cs typeface="Times New Roman"/>
              </a:rPr>
              <a:t>nhiêu</a:t>
            </a:r>
            <a:r>
              <a:rPr lang="en-US" sz="2400" dirty="0">
                <a:latin typeface="Times New Roman"/>
                <a:ea typeface="Times New Roman"/>
                <a:cs typeface="Times New Roman"/>
              </a:rPr>
              <a:t> </a:t>
            </a:r>
            <a:r>
              <a:rPr lang="en-US" sz="2400" dirty="0" err="1">
                <a:latin typeface="Times New Roman"/>
                <a:ea typeface="Times New Roman"/>
                <a:cs typeface="Times New Roman"/>
              </a:rPr>
              <a:t>mét</a:t>
            </a:r>
            <a:r>
              <a:rPr lang="en-US" sz="2400" dirty="0">
                <a:latin typeface="Times New Roman"/>
                <a:ea typeface="Times New Roman"/>
                <a:cs typeface="Times New Roman"/>
              </a:rPr>
              <a:t> </a:t>
            </a:r>
            <a:r>
              <a:rPr lang="en-US" sz="2400" dirty="0" err="1">
                <a:latin typeface="Times New Roman"/>
                <a:ea typeface="Times New Roman"/>
                <a:cs typeface="Times New Roman"/>
              </a:rPr>
              <a:t>khi</a:t>
            </a:r>
            <a:r>
              <a:rPr lang="en-US" sz="2400" dirty="0">
                <a:latin typeface="Times New Roman"/>
                <a:ea typeface="Times New Roman"/>
                <a:cs typeface="Times New Roman"/>
              </a:rPr>
              <a:t> </a:t>
            </a:r>
            <a:r>
              <a:rPr lang="en-US" sz="2400" dirty="0" err="1">
                <a:latin typeface="Times New Roman"/>
                <a:ea typeface="Times New Roman"/>
                <a:cs typeface="Times New Roman"/>
              </a:rPr>
              <a:t>chỉ</a:t>
            </a:r>
            <a:r>
              <a:rPr lang="en-US" sz="2400" dirty="0">
                <a:latin typeface="Times New Roman"/>
                <a:ea typeface="Times New Roman"/>
                <a:cs typeface="Times New Roman"/>
              </a:rPr>
              <a:t> </a:t>
            </a:r>
            <a:r>
              <a:rPr lang="en-US" sz="2400" dirty="0" err="1">
                <a:latin typeface="Times New Roman"/>
                <a:ea typeface="Times New Roman"/>
                <a:cs typeface="Times New Roman"/>
              </a:rPr>
              <a:t>cần</a:t>
            </a:r>
            <a:r>
              <a:rPr lang="en-US" sz="2400" dirty="0">
                <a:latin typeface="Times New Roman"/>
                <a:ea typeface="Times New Roman"/>
                <a:cs typeface="Times New Roman"/>
              </a:rPr>
              <a:t> </a:t>
            </a:r>
            <a:r>
              <a:rPr lang="en-US" sz="2400" dirty="0" err="1">
                <a:latin typeface="Times New Roman"/>
                <a:ea typeface="Times New Roman"/>
                <a:cs typeface="Times New Roman"/>
              </a:rPr>
              <a:t>nghe</a:t>
            </a:r>
            <a:r>
              <a:rPr lang="en-US" sz="2400" dirty="0">
                <a:latin typeface="Times New Roman"/>
                <a:ea typeface="Times New Roman"/>
                <a:cs typeface="Times New Roman"/>
              </a:rPr>
              <a:t> </a:t>
            </a:r>
            <a:r>
              <a:rPr lang="en-US" sz="2400" dirty="0" err="1">
                <a:latin typeface="Times New Roman"/>
                <a:ea typeface="Times New Roman"/>
                <a:cs typeface="Times New Roman"/>
              </a:rPr>
              <a:t>tiếng</a:t>
            </a:r>
            <a:r>
              <a:rPr lang="en-US" sz="2400" dirty="0">
                <a:latin typeface="Times New Roman"/>
                <a:ea typeface="Times New Roman"/>
                <a:cs typeface="Times New Roman"/>
              </a:rPr>
              <a:t> </a:t>
            </a:r>
            <a:r>
              <a:rPr lang="en-US" sz="2400" dirty="0" err="1">
                <a:latin typeface="Times New Roman"/>
                <a:ea typeface="Times New Roman"/>
                <a:cs typeface="Times New Roman"/>
              </a:rPr>
              <a:t>bước</a:t>
            </a:r>
            <a:r>
              <a:rPr lang="en-US" sz="2400" dirty="0">
                <a:latin typeface="Times New Roman"/>
                <a:ea typeface="Times New Roman"/>
                <a:cs typeface="Times New Roman"/>
              </a:rPr>
              <a:t> </a:t>
            </a:r>
            <a:r>
              <a:rPr lang="en-US" sz="2400" dirty="0" err="1">
                <a:latin typeface="Times New Roman"/>
                <a:ea typeface="Times New Roman"/>
                <a:cs typeface="Times New Roman"/>
              </a:rPr>
              <a:t>chân</a:t>
            </a:r>
            <a:r>
              <a:rPr lang="en-US" sz="2400" dirty="0">
                <a:latin typeface="Times New Roman"/>
                <a:ea typeface="Times New Roman"/>
                <a:cs typeface="Times New Roman"/>
              </a:rPr>
              <a:t>”</a:t>
            </a:r>
            <a:endParaRPr lang="en-US" sz="2400" dirty="0">
              <a:ea typeface="Calibri"/>
              <a:cs typeface="Times New Roman"/>
            </a:endParaRPr>
          </a:p>
          <a:p>
            <a:pPr marL="342900" indent="-342900">
              <a:buFont typeface="Wingdings" panose="05000000000000000000" pitchFamily="2" charset="2"/>
              <a:buChar char="ü"/>
            </a:pPr>
            <a:r>
              <a:rPr lang="en-US" sz="2400" dirty="0" err="1">
                <a:latin typeface="Times New Roman"/>
                <a:ea typeface="Times New Roman"/>
              </a:rPr>
              <a:t>Biết</a:t>
            </a:r>
            <a:r>
              <a:rPr lang="en-US" sz="2400" dirty="0">
                <a:latin typeface="Times New Roman"/>
                <a:ea typeface="Times New Roman"/>
              </a:rPr>
              <a:t> </a:t>
            </a:r>
            <a:r>
              <a:rPr lang="en-US" sz="2400" dirty="0" err="1">
                <a:latin typeface="Times New Roman"/>
                <a:ea typeface="Times New Roman"/>
              </a:rPr>
              <a:t>chính</a:t>
            </a:r>
            <a:r>
              <a:rPr lang="en-US" sz="2400" dirty="0">
                <a:latin typeface="Times New Roman"/>
                <a:ea typeface="Times New Roman"/>
              </a:rPr>
              <a:t> </a:t>
            </a:r>
            <a:r>
              <a:rPr lang="en-US" sz="2400" dirty="0" err="1">
                <a:latin typeface="Times New Roman"/>
                <a:ea typeface="Times New Roman"/>
              </a:rPr>
              <a:t>xác</a:t>
            </a:r>
            <a:r>
              <a:rPr lang="en-US" sz="2400" dirty="0">
                <a:latin typeface="Times New Roman"/>
                <a:ea typeface="Times New Roman"/>
              </a:rPr>
              <a:t> </a:t>
            </a:r>
            <a:r>
              <a:rPr lang="en-US" sz="2400" dirty="0" err="1">
                <a:latin typeface="Times New Roman"/>
                <a:ea typeface="Times New Roman"/>
              </a:rPr>
              <a:t>tiếng</a:t>
            </a:r>
            <a:r>
              <a:rPr lang="en-US" sz="2400" dirty="0">
                <a:latin typeface="Times New Roman"/>
                <a:ea typeface="Times New Roman"/>
              </a:rPr>
              <a:t> </a:t>
            </a:r>
            <a:r>
              <a:rPr lang="en-US" sz="2400" dirty="0" err="1">
                <a:latin typeface="Times New Roman"/>
                <a:ea typeface="Times New Roman"/>
              </a:rPr>
              <a:t>kêu</a:t>
            </a:r>
            <a:r>
              <a:rPr lang="en-US" sz="2400" dirty="0">
                <a:latin typeface="Times New Roman"/>
                <a:ea typeface="Times New Roman"/>
              </a:rPr>
              <a:t> </a:t>
            </a:r>
            <a:r>
              <a:rPr lang="en-US" sz="2400" dirty="0" err="1">
                <a:latin typeface="Times New Roman"/>
                <a:ea typeface="Times New Roman"/>
              </a:rPr>
              <a:t>cứu</a:t>
            </a:r>
            <a:r>
              <a:rPr lang="en-US" sz="2400" dirty="0">
                <a:latin typeface="Times New Roman"/>
                <a:ea typeface="Times New Roman"/>
              </a:rPr>
              <a:t> </a:t>
            </a:r>
            <a:r>
              <a:rPr lang="en-US" sz="2400" dirty="0" err="1">
                <a:latin typeface="Times New Roman"/>
                <a:ea typeface="Times New Roman"/>
              </a:rPr>
              <a:t>của</a:t>
            </a:r>
            <a:r>
              <a:rPr lang="en-US" sz="2400" dirty="0">
                <a:latin typeface="Times New Roman"/>
                <a:ea typeface="Times New Roman"/>
              </a:rPr>
              <a:t> </a:t>
            </a:r>
            <a:r>
              <a:rPr lang="en-US" sz="2400" dirty="0" err="1">
                <a:latin typeface="Times New Roman"/>
                <a:ea typeface="Times New Roman"/>
              </a:rPr>
              <a:t>bạn</a:t>
            </a:r>
            <a:r>
              <a:rPr lang="en-US" sz="2400" dirty="0">
                <a:latin typeface="Times New Roman"/>
                <a:ea typeface="Times New Roman"/>
              </a:rPr>
              <a:t> </a:t>
            </a:r>
            <a:r>
              <a:rPr lang="en-US" sz="2400" dirty="0" err="1">
                <a:latin typeface="Times New Roman"/>
                <a:ea typeface="Times New Roman"/>
              </a:rPr>
              <a:t>Tí</a:t>
            </a:r>
            <a:r>
              <a:rPr lang="en-US" sz="2400" dirty="0">
                <a:latin typeface="Times New Roman"/>
                <a:ea typeface="Times New Roman"/>
              </a:rPr>
              <a:t> </a:t>
            </a:r>
            <a:r>
              <a:rPr lang="en-US" sz="2400" dirty="0" err="1">
                <a:latin typeface="Times New Roman"/>
                <a:ea typeface="Times New Roman"/>
              </a:rPr>
              <a:t>vang</a:t>
            </a:r>
            <a:r>
              <a:rPr lang="en-US" sz="2400" dirty="0">
                <a:latin typeface="Times New Roman"/>
                <a:ea typeface="Times New Roman"/>
              </a:rPr>
              <a:t> </a:t>
            </a:r>
            <a:r>
              <a:rPr lang="en-US" sz="2400" dirty="0" err="1">
                <a:latin typeface="Times New Roman"/>
                <a:ea typeface="Times New Roman"/>
              </a:rPr>
              <a:t>lên</a:t>
            </a:r>
            <a:r>
              <a:rPr lang="en-US" sz="2400" dirty="0">
                <a:latin typeface="Times New Roman"/>
                <a:ea typeface="Times New Roman"/>
              </a:rPr>
              <a:t> </a:t>
            </a:r>
            <a:r>
              <a:rPr lang="en-US" sz="2400" dirty="0" err="1">
                <a:latin typeface="Times New Roman"/>
                <a:ea typeface="Times New Roman"/>
              </a:rPr>
              <a:t>từ</a:t>
            </a:r>
            <a:r>
              <a:rPr lang="en-US" sz="2400" dirty="0">
                <a:latin typeface="Times New Roman"/>
                <a:ea typeface="Times New Roman"/>
              </a:rPr>
              <a:t> </a:t>
            </a:r>
            <a:r>
              <a:rPr lang="en-US" sz="2400" dirty="0" err="1">
                <a:latin typeface="Times New Roman"/>
                <a:ea typeface="Times New Roman"/>
              </a:rPr>
              <a:t>bờ</a:t>
            </a:r>
            <a:r>
              <a:rPr lang="en-US" sz="2400" dirty="0">
                <a:latin typeface="Times New Roman"/>
                <a:ea typeface="Times New Roman"/>
              </a:rPr>
              <a:t> </a:t>
            </a:r>
            <a:r>
              <a:rPr lang="en-US" sz="2400" dirty="0" err="1">
                <a:latin typeface="Times New Roman"/>
                <a:ea typeface="Times New Roman"/>
              </a:rPr>
              <a:t>sông</a:t>
            </a:r>
            <a:endParaRPr lang="en-US" sz="2400" dirty="0">
              <a:latin typeface="Times New Roman"/>
              <a:ea typeface="Times New Roman"/>
            </a:endParaRPr>
          </a:p>
          <a:p>
            <a:r>
              <a:rPr lang="en-US" sz="2400" dirty="0">
                <a:latin typeface="Times New Roman"/>
              </a:rPr>
              <a:t>“</a:t>
            </a:r>
            <a:r>
              <a:rPr lang="en-US" sz="2400" dirty="0" err="1">
                <a:latin typeface="Times New Roman"/>
              </a:rPr>
              <a:t>Cách</a:t>
            </a:r>
            <a:r>
              <a:rPr lang="en-US" sz="2400" dirty="0">
                <a:latin typeface="Times New Roman"/>
              </a:rPr>
              <a:t> </a:t>
            </a:r>
            <a:r>
              <a:rPr lang="en-US" sz="2400" dirty="0" err="1">
                <a:latin typeface="Times New Roman"/>
              </a:rPr>
              <a:t>đây</a:t>
            </a:r>
            <a:r>
              <a:rPr lang="en-US" sz="2400" dirty="0">
                <a:latin typeface="Times New Roman"/>
              </a:rPr>
              <a:t> </a:t>
            </a:r>
            <a:r>
              <a:rPr lang="en-US" sz="2400" dirty="0" err="1">
                <a:latin typeface="Times New Roman"/>
              </a:rPr>
              <a:t>khoàng</a:t>
            </a:r>
            <a:r>
              <a:rPr lang="en-US" sz="2400" dirty="0">
                <a:latin typeface="Times New Roman"/>
              </a:rPr>
              <a:t> 3 </a:t>
            </a:r>
            <a:r>
              <a:rPr lang="en-US" sz="2400" dirty="0" err="1">
                <a:latin typeface="Times New Roman"/>
              </a:rPr>
              <a:t>chục</a:t>
            </a:r>
            <a:r>
              <a:rPr lang="en-US" sz="2400" dirty="0">
                <a:latin typeface="Times New Roman"/>
              </a:rPr>
              <a:t> </a:t>
            </a:r>
            <a:r>
              <a:rPr lang="en-US" sz="2400" dirty="0" err="1">
                <a:latin typeface="Times New Roman"/>
              </a:rPr>
              <a:t>mét</a:t>
            </a:r>
            <a:r>
              <a:rPr lang="en-US" sz="2400" dirty="0">
                <a:latin typeface="Times New Roman"/>
              </a:rPr>
              <a:t>…”</a:t>
            </a:r>
            <a:endParaRPr lang="en-US" sz="2400" dirty="0"/>
          </a:p>
        </p:txBody>
      </p:sp>
    </p:spTree>
    <p:extLst>
      <p:ext uri="{BB962C8B-B14F-4D97-AF65-F5344CB8AC3E}">
        <p14:creationId xmlns:p14="http://schemas.microsoft.com/office/powerpoint/2010/main" val="90038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r>
              <a:rPr lang="en-US" sz="1000" dirty="0">
                <a:solidFill>
                  <a:srgbClr val="333333"/>
                </a:solidFill>
                <a:latin typeface="futura-book"/>
              </a:rPr>
            </a:br>
            <a:endParaRPr lang="en-US" dirty="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755576" y="182842"/>
            <a:ext cx="8096190" cy="1176630"/>
          </a:xfrm>
          <a:prstGeom prst="rect">
            <a:avLst/>
          </a:prstGeom>
        </p:spPr>
      </p:pic>
      <p:sp>
        <p:nvSpPr>
          <p:cNvPr id="12" name="TextBox 11"/>
          <p:cNvSpPr txBox="1"/>
          <p:nvPr/>
        </p:nvSpPr>
        <p:spPr>
          <a:xfrm>
            <a:off x="5652120" y="1515354"/>
            <a:ext cx="2991732"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fontAlgn="base"/>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Lắng</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nghe</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âm</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thanh</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tài</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tình</a:t>
            </a:r>
            <a:endParaRPr lang="en-US" sz="2400" dirty="0">
              <a:solidFill>
                <a:srgbClr val="FF0000"/>
              </a:solidFill>
              <a:latin typeface="Calibri"/>
              <a:ea typeface="Calibri"/>
              <a:cs typeface="Times New Roman"/>
            </a:endParaRPr>
          </a:p>
        </p:txBody>
      </p:sp>
      <p:sp>
        <p:nvSpPr>
          <p:cNvPr id="13" name="TextBox 12"/>
          <p:cNvSpPr txBox="1"/>
          <p:nvPr/>
        </p:nvSpPr>
        <p:spPr>
          <a:xfrm>
            <a:off x="2555776" y="1505060"/>
            <a:ext cx="2916324"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Có</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cách</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nhìn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đặc</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biệt</a:t>
            </a:r>
            <a:endParaRPr lang="en-US" sz="2400" dirty="0">
              <a:solidFill>
                <a:srgbClr val="FF0000"/>
              </a:solidFill>
              <a:latin typeface="Calibri"/>
              <a:ea typeface="Calibri"/>
              <a:cs typeface="Times New Roman"/>
            </a:endParaRPr>
          </a:p>
        </p:txBody>
      </p:sp>
      <p:sp>
        <p:nvSpPr>
          <p:cNvPr id="14" name="Rectangular Callout 13"/>
          <p:cNvSpPr/>
          <p:nvPr/>
        </p:nvSpPr>
        <p:spPr>
          <a:xfrm>
            <a:off x="2699792" y="2742815"/>
            <a:ext cx="2538282" cy="2052228"/>
          </a:xfrm>
          <a:prstGeom prst="wedgeRectCallout">
            <a:avLst>
              <a:gd name="adj1" fmla="val 38881"/>
              <a:gd name="adj2" fmla="val -6457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100" dirty="0" err="1">
                <a:solidFill>
                  <a:schemeClr val="accent1">
                    <a:lumMod val="10000"/>
                  </a:schemeClr>
                </a:solidFill>
                <a:latin typeface="Times New Roman"/>
                <a:ea typeface="Times New Roman"/>
              </a:rPr>
              <a:t>Nhờ</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những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trải</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nghiệm</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tuổi</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thơ</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thú</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vị</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cùng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người</a:t>
            </a:r>
            <a:r>
              <a:rPr lang="en-US" sz="2100" dirty="0">
                <a:solidFill>
                  <a:schemeClr val="accent1">
                    <a:lumMod val="10000"/>
                  </a:schemeClr>
                </a:solidFill>
                <a:latin typeface="Times New Roman"/>
                <a:ea typeface="Times New Roman"/>
              </a:rPr>
              <a:t> cha </a:t>
            </a:r>
            <a:r>
              <a:rPr lang="en-US" sz="2100" dirty="0" err="1">
                <a:solidFill>
                  <a:schemeClr val="accent1">
                    <a:lumMod val="10000"/>
                  </a:schemeClr>
                </a:solidFill>
                <a:latin typeface="Times New Roman"/>
                <a:ea typeface="Times New Roman"/>
              </a:rPr>
              <a:t>bên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khu</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vườn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quen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thuộc</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của</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mình</a:t>
            </a:r>
            <a:r>
              <a:rPr lang="en-US" sz="2100" dirty="0">
                <a:solidFill>
                  <a:schemeClr val="accent1">
                    <a:lumMod val="10000"/>
                  </a:schemeClr>
                </a:solidFill>
                <a:latin typeface="Times New Roman"/>
                <a:ea typeface="Times New Roman"/>
              </a:rPr>
              <a:t> </a:t>
            </a:r>
            <a:endParaRPr lang="en-US" sz="2100" dirty="0">
              <a:solidFill>
                <a:schemeClr val="accent1">
                  <a:lumMod val="10000"/>
                </a:schemeClr>
              </a:solidFill>
            </a:endParaRPr>
          </a:p>
        </p:txBody>
      </p:sp>
      <p:sp>
        <p:nvSpPr>
          <p:cNvPr id="15" name="Rectangular Callout 14"/>
          <p:cNvSpPr/>
          <p:nvPr/>
        </p:nvSpPr>
        <p:spPr>
          <a:xfrm>
            <a:off x="5889874" y="2796838"/>
            <a:ext cx="2538282" cy="2059682"/>
          </a:xfrm>
          <a:prstGeom prst="wedgeRectCallout">
            <a:avLst>
              <a:gd name="adj1" fmla="val 37502"/>
              <a:gd name="adj2" fmla="val -6591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100" dirty="0" err="1">
                <a:solidFill>
                  <a:schemeClr val="accent1">
                    <a:lumMod val="10000"/>
                  </a:schemeClr>
                </a:solidFill>
                <a:latin typeface="Times New Roman"/>
                <a:ea typeface="Times New Roman"/>
              </a:rPr>
              <a:t>Nhờ</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luyện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tập</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mà</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nghe</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được</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âm</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thanh</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vang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lên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từ</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đâu</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khoảng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cách</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như</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thế</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nào</a:t>
            </a:r>
            <a:endParaRPr lang="en-US" sz="2100" dirty="0">
              <a:solidFill>
                <a:schemeClr val="accent1">
                  <a:lumMod val="10000"/>
                </a:schemeClr>
              </a:solidFill>
            </a:endParaRPr>
          </a:p>
        </p:txBody>
      </p:sp>
    </p:spTree>
    <p:extLst>
      <p:ext uri="{BB962C8B-B14F-4D97-AF65-F5344CB8AC3E}">
        <p14:creationId xmlns:p14="http://schemas.microsoft.com/office/powerpoint/2010/main" val="286741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404159" y="908325"/>
            <a:ext cx="4806534" cy="518988"/>
          </a:xfrm>
          <a:prstGeom prst="rect">
            <a:avLst/>
          </a:prstGeom>
          <a:noFill/>
        </p:spPr>
        <p:txBody>
          <a:bodyPr wrap="square" rtlCol="0">
            <a:spAutoFit/>
          </a:bodyPr>
          <a:lstStyle/>
          <a:p>
            <a:pPr>
              <a:lnSpc>
                <a:spcPct val="150000"/>
              </a:lnSpc>
            </a:pPr>
            <a:r>
              <a:rPr lang="en-US" sz="2100" b="1" dirty="0">
                <a:solidFill>
                  <a:srgbClr val="FF0000"/>
                </a:solidFill>
                <a:latin typeface="Times New Roman" panose="02020603050405020304" pitchFamily="18" charset="0"/>
                <a:cs typeface="Times New Roman" panose="02020603050405020304" pitchFamily="18" charset="0"/>
              </a:rPr>
              <a:t>b. </a:t>
            </a:r>
            <a:r>
              <a:rPr lang="en-US" sz="2100" b="1" dirty="0" err="1">
                <a:solidFill>
                  <a:srgbClr val="FF0000"/>
                </a:solidFill>
                <a:latin typeface="Times New Roman" panose="02020603050405020304" pitchFamily="18" charset="0"/>
                <a:cs typeface="Times New Roman" panose="02020603050405020304" pitchFamily="18" charset="0"/>
              </a:rPr>
              <a:t>Cảm</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nhận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của</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tôi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về</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Bố</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và</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Tí</a:t>
            </a:r>
            <a:endParaRPr lang="en-US" sz="2100" b="1" dirty="0">
              <a:solidFill>
                <a:srgbClr val="FF0000"/>
              </a:solidFill>
              <a:latin typeface="Times New Roman" panose="02020603050405020304" pitchFamily="18" charset="0"/>
              <a:ea typeface="Calibri"/>
              <a:cs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350024343"/>
              </p:ext>
            </p:extLst>
          </p:nvPr>
        </p:nvGraphicFramePr>
        <p:xfrm>
          <a:off x="404159" y="1608214"/>
          <a:ext cx="8416313" cy="3359688"/>
        </p:xfrm>
        <a:graphic>
          <a:graphicData uri="http://schemas.openxmlformats.org/drawingml/2006/table">
            <a:tbl>
              <a:tblPr firstRow="1" firstCol="1" bandRow="1"/>
              <a:tblGrid>
                <a:gridCol w="4207095">
                  <a:extLst>
                    <a:ext uri="{9D8B030D-6E8A-4147-A177-3AD203B41FA5}">
                      <a16:colId xmlns:a16="http://schemas.microsoft.com/office/drawing/2014/main" val="20000"/>
                    </a:ext>
                  </a:extLst>
                </a:gridCol>
                <a:gridCol w="4209218">
                  <a:extLst>
                    <a:ext uri="{9D8B030D-6E8A-4147-A177-3AD203B41FA5}">
                      <a16:colId xmlns:a16="http://schemas.microsoft.com/office/drawing/2014/main" val="20001"/>
                    </a:ext>
                  </a:extLst>
                </a:gridCol>
              </a:tblGrid>
              <a:tr h="531488">
                <a:tc>
                  <a:txBody>
                    <a:bodyPr/>
                    <a:lstStyle/>
                    <a:p>
                      <a:pPr marR="177165" algn="ctr">
                        <a:lnSpc>
                          <a:spcPct val="107000"/>
                        </a:lnSpc>
                        <a:spcAft>
                          <a:spcPts val="800"/>
                        </a:spcAft>
                        <a:tabLst>
                          <a:tab pos="57150" algn="l"/>
                        </a:tabLst>
                      </a:pPr>
                      <a:r>
                        <a:rPr lang="en-US" sz="2100" dirty="0" err="1">
                          <a:solidFill>
                            <a:srgbClr val="000000"/>
                          </a:solidFill>
                          <a:effectLst/>
                          <a:latin typeface="Times New Roman"/>
                          <a:ea typeface="Calibri"/>
                          <a:cs typeface="Times New Roman"/>
                        </a:rPr>
                        <a:t>Cảm</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xúc</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suy</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nghĩ</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của</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tôi</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về</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bố</a:t>
                      </a:r>
                      <a:r>
                        <a:rPr lang="en-US" sz="2100" dirty="0">
                          <a:solidFill>
                            <a:srgbClr val="000000"/>
                          </a:solidFill>
                          <a:effectLst/>
                          <a:latin typeface="Times New Roman"/>
                          <a:ea typeface="Calibri"/>
                          <a:cs typeface="Times New Roman"/>
                        </a:rPr>
                        <a:t>”</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177165" algn="ctr">
                        <a:lnSpc>
                          <a:spcPct val="107000"/>
                        </a:lnSpc>
                        <a:spcAft>
                          <a:spcPts val="800"/>
                        </a:spcAft>
                        <a:tabLst>
                          <a:tab pos="57150" algn="l"/>
                        </a:tabLst>
                      </a:pPr>
                      <a:r>
                        <a:rPr lang="en-US" sz="2100" dirty="0" err="1">
                          <a:solidFill>
                            <a:srgbClr val="000000"/>
                          </a:solidFill>
                          <a:effectLst/>
                          <a:latin typeface="Times New Roman"/>
                          <a:ea typeface="Calibri"/>
                          <a:cs typeface="Times New Roman"/>
                        </a:rPr>
                        <a:t>Cảm</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xúc</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suy</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nghĩ</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của</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tôi</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về</a:t>
                      </a:r>
                      <a:r>
                        <a:rPr lang="en-US" sz="2100" baseline="0" dirty="0">
                          <a:solidFill>
                            <a:srgbClr val="000000"/>
                          </a:solidFill>
                          <a:effectLst/>
                          <a:latin typeface="Times New Roman"/>
                          <a:ea typeface="Calibri"/>
                          <a:cs typeface="Times New Roman"/>
                        </a:rPr>
                        <a:t> </a:t>
                      </a:r>
                      <a:r>
                        <a:rPr lang="en-US" sz="2100" dirty="0">
                          <a:solidFill>
                            <a:srgbClr val="000000"/>
                          </a:solidFill>
                          <a:effectLst/>
                          <a:latin typeface="Times New Roman"/>
                          <a:ea typeface="Calibri"/>
                          <a:cs typeface="Times New Roman"/>
                        </a:rPr>
                        <a:t>“</a:t>
                      </a:r>
                      <a:r>
                        <a:rPr lang="en-US" sz="2100" dirty="0" err="1">
                          <a:solidFill>
                            <a:srgbClr val="000000"/>
                          </a:solidFill>
                          <a:effectLst/>
                          <a:latin typeface="Times New Roman"/>
                          <a:ea typeface="Calibri"/>
                          <a:cs typeface="Times New Roman"/>
                        </a:rPr>
                        <a:t>Tí</a:t>
                      </a:r>
                      <a:r>
                        <a:rPr lang="en-US" sz="2100" dirty="0">
                          <a:solidFill>
                            <a:srgbClr val="000000"/>
                          </a:solidFill>
                          <a:effectLst/>
                          <a:latin typeface="Times New Roman"/>
                          <a:ea typeface="Calibri"/>
                          <a:cs typeface="Times New Roman"/>
                        </a:rPr>
                        <a:t> ”</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2160240">
                <a:tc>
                  <a:txBody>
                    <a:bodyPr/>
                    <a:lstStyle/>
                    <a:p>
                      <a:pPr marR="177165">
                        <a:lnSpc>
                          <a:spcPct val="107000"/>
                        </a:lnSpc>
                        <a:spcAft>
                          <a:spcPts val="800"/>
                        </a:spcAft>
                        <a:tabLst>
                          <a:tab pos="57150" algn="l"/>
                        </a:tabLst>
                      </a:pPr>
                      <a:r>
                        <a:rPr lang="en-US" sz="2100" dirty="0">
                          <a:solidFill>
                            <a:srgbClr val="000000"/>
                          </a:solidFill>
                          <a:effectLst/>
                          <a:latin typeface="Times New Roman"/>
                          <a:ea typeface="Calibri"/>
                          <a:cs typeface="Times New Roman"/>
                        </a:rPr>
                        <a:t> </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7165">
                        <a:lnSpc>
                          <a:spcPct val="107000"/>
                        </a:lnSpc>
                        <a:spcAft>
                          <a:spcPts val="800"/>
                        </a:spcAft>
                        <a:tabLst>
                          <a:tab pos="57150" algn="l"/>
                        </a:tabLst>
                      </a:pPr>
                      <a:r>
                        <a:rPr lang="en-US" sz="2100" dirty="0">
                          <a:solidFill>
                            <a:srgbClr val="000000"/>
                          </a:solidFill>
                          <a:effectLst/>
                          <a:latin typeface="Times New Roman"/>
                          <a:ea typeface="Calibri"/>
                          <a:cs typeface="Times New Roman"/>
                        </a:rPr>
                        <a:t> </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7960">
                <a:tc gridSpan="2">
                  <a:txBody>
                    <a:bodyPr/>
                    <a:lstStyle/>
                    <a:p>
                      <a:pPr marR="177165">
                        <a:lnSpc>
                          <a:spcPct val="107000"/>
                        </a:lnSpc>
                        <a:spcAft>
                          <a:spcPts val="800"/>
                        </a:spcAft>
                        <a:tabLst>
                          <a:tab pos="57150" algn="l"/>
                        </a:tabLst>
                      </a:pPr>
                      <a:r>
                        <a:rPr lang="en-US" sz="2100" b="1" dirty="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 </a:t>
                      </a:r>
                      <a:r>
                        <a:rPr lang="en-US" sz="2100" b="1" dirty="0" err="1">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Nhận</a:t>
                      </a:r>
                      <a:r>
                        <a:rPr lang="en-US" sz="2100" b="1" baseline="0" dirty="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 </a:t>
                      </a:r>
                      <a:r>
                        <a:rPr lang="en-US" sz="2100" b="1" baseline="0" dirty="0" err="1">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xét</a:t>
                      </a:r>
                      <a:r>
                        <a:rPr lang="en-US" sz="2100" b="1" baseline="0" dirty="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a:t>
                      </a:r>
                      <a:endParaRPr lang="en-US" sz="2100" b="1" dirty="0">
                        <a:solidFill>
                          <a:srgbClr val="FF000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R="177165">
                        <a:lnSpc>
                          <a:spcPct val="107000"/>
                        </a:lnSpc>
                        <a:spcAft>
                          <a:spcPts val="800"/>
                        </a:spcAft>
                        <a:tabLst>
                          <a:tab pos="57150" algn="l"/>
                        </a:tabLst>
                      </a:pP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77604"/>
            <a:ext cx="1966835" cy="145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443515" y="2139702"/>
            <a:ext cx="4104457" cy="1938992"/>
          </a:xfrm>
          <a:prstGeom prst="rect">
            <a:avLst/>
          </a:prstGeom>
          <a:noFill/>
        </p:spPr>
        <p:txBody>
          <a:bodyPr wrap="square" rtlCol="0">
            <a:spAutoFit/>
          </a:bodyPr>
          <a:lstStyle/>
          <a:p>
            <a:pPr algn="just" fontAlgn="base"/>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Đón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cử</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chỉ</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chăm</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sóc</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a:solidFill>
                  <a:prstClr val="black"/>
                </a:solidFill>
                <a:latin typeface="Times New Roman" panose="02020603050405020304" pitchFamily="18" charset="0"/>
                <a:ea typeface="Times New Roman"/>
                <a:cs typeface="Times New Roman" panose="02020603050405020304" pitchFamily="18" charset="0"/>
              </a:rPr>
              <a:t>bố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lòng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biết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ơn</a:t>
            </a:r>
            <a:endParaRPr lang="en-US" sz="2400" dirty="0">
              <a:solidFill>
                <a:prstClr val="black"/>
              </a:solidFill>
              <a:latin typeface="Times New Roman" panose="02020603050405020304" pitchFamily="18" charset="0"/>
              <a:ea typeface="Calibri"/>
              <a:cs typeface="Times New Roman" panose="02020603050405020304" pitchFamily="18" charset="0"/>
            </a:endParaRPr>
          </a:p>
          <a:p>
            <a:pPr algn="just" fontAlgn="base"/>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tin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hay </a:t>
            </a:r>
            <a:r>
              <a:rPr lang="en-US" sz="2400" dirty="0" err="1">
                <a:solidFill>
                  <a:prstClr val="black"/>
                </a:solidFill>
                <a:latin typeface="Times New Roman" panose="02020603050405020304" pitchFamily="18" charset="0"/>
                <a:ea typeface="Times New Roman"/>
                <a:cs typeface="Times New Roman" panose="02020603050405020304" pitchFamily="18" charset="0"/>
              </a:rPr>
              <a:t>gọi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chỉ</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để</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nghe</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âm</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400" dirty="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a:p>
            <a:pPr algn="just" fontAlgn="base"/>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món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quà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bự</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nhất</a:t>
            </a:r>
            <a:r>
              <a:rPr lang="en-US" sz="2400" dirty="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
        <p:nvSpPr>
          <p:cNvPr id="21" name="TextBox 20"/>
          <p:cNvSpPr txBox="1"/>
          <p:nvPr/>
        </p:nvSpPr>
        <p:spPr>
          <a:xfrm>
            <a:off x="4716016" y="2175068"/>
            <a:ext cx="3929803" cy="2031325"/>
          </a:xfrm>
          <a:prstGeom prst="rect">
            <a:avLst/>
          </a:prstGeom>
          <a:noFill/>
        </p:spPr>
        <p:txBody>
          <a:bodyPr wrap="square" rtlCol="0">
            <a:spAutoFit/>
          </a:bodyPr>
          <a:lstStyle/>
          <a:p>
            <a:pPr algn="just"/>
            <a:r>
              <a:rPr lang="en-US" sz="2100" dirty="0">
                <a:solidFill>
                  <a:srgbClr val="000000"/>
                </a:solidFill>
                <a:latin typeface="Times New Roman" panose="02020603050405020304" pitchFamily="18" charset="0"/>
                <a:ea typeface="Calibri"/>
                <a:cs typeface="Times New Roman" panose="02020603050405020304" pitchFamily="18" charset="0"/>
              </a:rPr>
              <a:t>- C</a:t>
            </a:r>
            <a:r>
              <a:rPr lang="vi-VN" sz="2100" dirty="0">
                <a:solidFill>
                  <a:srgbClr val="000000"/>
                </a:solidFill>
                <a:latin typeface="Times New Roman" panose="02020603050405020304" pitchFamily="18" charset="0"/>
                <a:ea typeface="Calibri"/>
                <a:cs typeface="Times New Roman" panose="02020603050405020304" pitchFamily="18" charset="0"/>
              </a:rPr>
              <a:t>oi Tí là người bạn thân nhất, sẵn sàng chia sẻ bí mật ngọt ngào, hạnh phúc của hai bố con</a:t>
            </a:r>
            <a:endParaRPr lang="en-US" sz="2100" dirty="0">
              <a:solidFill>
                <a:prstClr val="black"/>
              </a:solidFill>
              <a:latin typeface="Times New Roman" panose="02020603050405020304" pitchFamily="18" charset="0"/>
              <a:ea typeface="Calibri"/>
              <a:cs typeface="Times New Roman" panose="02020603050405020304" pitchFamily="18" charset="0"/>
            </a:endParaRPr>
          </a:p>
          <a:p>
            <a:pPr algn="just"/>
            <a:r>
              <a:rPr lang="en-US" sz="2100" dirty="0">
                <a:solidFill>
                  <a:srgbClr val="000000"/>
                </a:solidFill>
                <a:latin typeface="Times New Roman" panose="02020603050405020304" pitchFamily="18" charset="0"/>
                <a:ea typeface="Calibri"/>
                <a:cs typeface="Times New Roman" panose="02020603050405020304" pitchFamily="18" charset="0"/>
              </a:rPr>
              <a:t>- T</a:t>
            </a:r>
            <a:r>
              <a:rPr lang="vi-VN" sz="2100" dirty="0">
                <a:solidFill>
                  <a:srgbClr val="000000"/>
                </a:solidFill>
                <a:latin typeface="Times New Roman" panose="02020603050405020304" pitchFamily="18" charset="0"/>
                <a:ea typeface="Calibri"/>
                <a:cs typeface="Times New Roman" panose="02020603050405020304" pitchFamily="18" charset="0"/>
              </a:rPr>
              <a:t>hấy tên bạn Tí đẹp và hay hơn mọi </a:t>
            </a:r>
            <a:r>
              <a:rPr lang="en-US" sz="2100" dirty="0">
                <a:solidFill>
                  <a:srgbClr val="000000"/>
                </a:solidFill>
                <a:latin typeface="Times New Roman" panose="02020603050405020304" pitchFamily="18" charset="0"/>
                <a:ea typeface="Calibri"/>
                <a:cs typeface="Times New Roman" panose="02020603050405020304" pitchFamily="18" charset="0"/>
              </a:rPr>
              <a:t>â</a:t>
            </a:r>
            <a:r>
              <a:rPr lang="vi-VN" sz="2100" dirty="0">
                <a:solidFill>
                  <a:srgbClr val="000000"/>
                </a:solidFill>
                <a:latin typeface="Times New Roman" panose="02020603050405020304" pitchFamily="18" charset="0"/>
                <a:ea typeface="Calibri"/>
                <a:cs typeface="Times New Roman" panose="02020603050405020304" pitchFamily="18" charset="0"/>
              </a:rPr>
              <a:t>m thanh, thích gọi bạn để được nghe cái tên ấy vang lên</a:t>
            </a:r>
            <a:r>
              <a:rPr lang="en-US" sz="2100" dirty="0">
                <a:solidFill>
                  <a:prstClr val="black"/>
                </a:solidFill>
                <a:latin typeface="Times New Roman" panose="02020603050405020304" pitchFamily="18" charset="0"/>
                <a:ea typeface="Times New Roman"/>
                <a:cs typeface="Times New Roman" panose="02020603050405020304" pitchFamily="18" charset="0"/>
              </a:rPr>
              <a:t>.</a:t>
            </a:r>
            <a:endParaRPr lang="en-US" sz="2100" dirty="0">
              <a:solidFill>
                <a:prstClr val="black"/>
              </a:solidFill>
              <a:latin typeface="Times New Roman" panose="02020603050405020304" pitchFamily="18" charset="0"/>
              <a:ea typeface="Calibri"/>
              <a:cs typeface="Times New Roman" panose="02020603050405020304" pitchFamily="18" charset="0"/>
            </a:endParaRPr>
          </a:p>
        </p:txBody>
      </p:sp>
      <p:sp>
        <p:nvSpPr>
          <p:cNvPr id="22" name="TextBox 21"/>
          <p:cNvSpPr txBox="1"/>
          <p:nvPr/>
        </p:nvSpPr>
        <p:spPr>
          <a:xfrm>
            <a:off x="2123728" y="4375584"/>
            <a:ext cx="6647355" cy="461665"/>
          </a:xfrm>
          <a:prstGeom prst="rect">
            <a:avLst/>
          </a:prstGeom>
          <a:noFill/>
        </p:spPr>
        <p:txBody>
          <a:bodyPr wrap="square" rtlCol="0">
            <a:spAutoFit/>
          </a:bodyPr>
          <a:lstStyle/>
          <a:p>
            <a:pPr algn="just"/>
            <a:r>
              <a:rPr lang="en-US" sz="2400" dirty="0" err="1">
                <a:solidFill>
                  <a:srgbClr val="FF0000"/>
                </a:solidFill>
                <a:latin typeface="Times New Roman" panose="02020603050405020304" pitchFamily="18" charset="0"/>
                <a:ea typeface="Calibri"/>
                <a:cs typeface="Times New Roman" panose="02020603050405020304" pitchFamily="18" charset="0"/>
              </a:rPr>
              <a:t>Là</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người</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giàu</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tình</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cảm</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biết</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yêu</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thương</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tinh</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tế</a:t>
            </a:r>
            <a:r>
              <a:rPr lang="en-US" sz="2400" dirty="0">
                <a:solidFill>
                  <a:srgbClr val="FF0000"/>
                </a:solidFill>
                <a:latin typeface="Times New Roman" panose="02020603050405020304" pitchFamily="18" charset="0"/>
                <a:ea typeface="Calibri"/>
                <a:cs typeface="Times New Roman" panose="02020603050405020304" pitchFamily="18" charset="0"/>
              </a:rPr>
              <a:t>…</a:t>
            </a:r>
          </a:p>
        </p:txBody>
      </p:sp>
      <p:grpSp>
        <p:nvGrpSpPr>
          <p:cNvPr id="17" name="Group 16"/>
          <p:cNvGrpSpPr/>
          <p:nvPr/>
        </p:nvGrpSpPr>
        <p:grpSpPr>
          <a:xfrm>
            <a:off x="-127354" y="112000"/>
            <a:ext cx="7146789" cy="369332"/>
            <a:chOff x="-178462" y="1828800"/>
            <a:chExt cx="19060588" cy="984870"/>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4" name="TextBox 23"/>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8" name="TextBox 27"/>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87362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 calcmode="lin" valueType="num">
                                      <p:cBhvr additive="base">
                                        <p:cTn id="1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 calcmode="lin" valueType="num">
                                      <p:cBhvr additive="base">
                                        <p:cTn id="2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 calcmode="lin" valueType="num">
                                      <p:cBhvr additive="base">
                                        <p:cTn id="31"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xEl>
                                              <p:pRg st="1" end="1"/>
                                            </p:txEl>
                                          </p:spTgt>
                                        </p:tgtEl>
                                        <p:attrNameLst>
                                          <p:attrName>style.visibility</p:attrName>
                                        </p:attrNameLst>
                                      </p:cBhvr>
                                      <p:to>
                                        <p:strVal val="visible"/>
                                      </p:to>
                                    </p:set>
                                    <p:anim calcmode="lin" valueType="num">
                                      <p:cBhvr additive="base">
                                        <p:cTn id="43"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xEl>
                                              <p:pRg st="0" end="0"/>
                                            </p:txEl>
                                          </p:spTgt>
                                        </p:tgtEl>
                                        <p:attrNameLst>
                                          <p:attrName>style.visibility</p:attrName>
                                        </p:attrNameLst>
                                      </p:cBhvr>
                                      <p:to>
                                        <p:strVal val="visible"/>
                                      </p:to>
                                    </p:set>
                                    <p:anim calcmode="lin" valueType="num">
                                      <p:cBhvr additive="base">
                                        <p:cTn id="4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build="p"/>
      <p:bldP spid="21" grpId="0" build="p"/>
      <p:bldP spid="2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384155" y="1059582"/>
            <a:ext cx="3789016" cy="1200329"/>
          </a:xfrm>
          <a:prstGeom prst="rect">
            <a:avLst/>
          </a:prstGeom>
          <a:noFill/>
        </p:spPr>
        <p:txBody>
          <a:bodyPr wrap="square" rtlCol="0">
            <a:spAutoFit/>
          </a:bodyPr>
          <a:lstStyle/>
          <a:p>
            <a:pPr algn="just"/>
            <a:r>
              <a:rPr lang="en-US" sz="2400" b="1" dirty="0">
                <a:solidFill>
                  <a:srgbClr val="FF0000"/>
                </a:solidFill>
                <a:latin typeface="Times New Roman"/>
                <a:ea typeface="Times New Roman"/>
                <a:cs typeface="Times New Roman"/>
              </a:rPr>
              <a:t>c. </a:t>
            </a:r>
            <a:r>
              <a:rPr lang="en-US" sz="2400" b="1" dirty="0" err="1">
                <a:solidFill>
                  <a:srgbClr val="FF0000"/>
                </a:solidFill>
                <a:latin typeface="Times New Roman"/>
                <a:ea typeface="Times New Roman"/>
                <a:cs typeface="Times New Roman"/>
              </a:rPr>
              <a:t>Những</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bí</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mật</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tôi</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cảm</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nhận</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được</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khi</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vừa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nhắm</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mắt</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vừa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mở</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cửa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sổ</a:t>
            </a:r>
            <a:r>
              <a:rPr lang="en-US" sz="2400" b="1" dirty="0">
                <a:solidFill>
                  <a:srgbClr val="FF0000"/>
                </a:solidFill>
                <a:latin typeface="Times New Roman"/>
                <a:ea typeface="Times New Roman"/>
                <a:cs typeface="Times New Roman"/>
              </a:rPr>
              <a:t>”</a:t>
            </a:r>
            <a:endParaRPr lang="en-US" sz="2400" b="1" dirty="0">
              <a:solidFill>
                <a:srgbClr val="FF0000"/>
              </a:solidFill>
              <a:ea typeface="Calibri"/>
              <a:cs typeface="Times New Roman"/>
            </a:endParaRPr>
          </a:p>
        </p:txBody>
      </p:sp>
      <p:sp>
        <p:nvSpPr>
          <p:cNvPr id="3" name="Rectangle 2"/>
          <p:cNvSpPr/>
          <p:nvPr/>
        </p:nvSpPr>
        <p:spPr>
          <a:xfrm>
            <a:off x="4355976" y="0"/>
            <a:ext cx="4788024" cy="5143500"/>
          </a:xfrm>
          <a:prstGeom prst="rect">
            <a:avLst/>
          </a:prstGeom>
          <a:solidFill>
            <a:srgbClr val="A3D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445732" y="39494"/>
            <a:ext cx="4608512" cy="5124544"/>
          </a:xfrm>
          <a:prstGeom prst="rect">
            <a:avLst/>
          </a:prstGeom>
        </p:spPr>
        <p:txBody>
          <a:bodyPr wrap="square">
            <a:spAutoFit/>
          </a:bodyPr>
          <a:lstStyle/>
          <a:p>
            <a:pPr algn="just" fontAlgn="base">
              <a:lnSpc>
                <a:spcPct val="115000"/>
              </a:lnSpc>
            </a:pPr>
            <a:r>
              <a:rPr lang="en-US" sz="2600" dirty="0">
                <a:solidFill>
                  <a:schemeClr val="bg1"/>
                </a:solidFill>
                <a:latin typeface="Times New Roman"/>
                <a:ea typeface="Times New Roman"/>
                <a:cs typeface="Times New Roman"/>
              </a:rPr>
              <a:t>“</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hãy</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tưởng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tượng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một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buổi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sáng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mờ</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sương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vừa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nhắm</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mắt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vừa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mở</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cửa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sổ</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chợt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hiểu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khu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vườn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nói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gì</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hiểu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bây</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giờ</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là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mùa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gì</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bông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hoa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nào</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đang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nở</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tên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gì</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Từng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tiếng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bước</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chân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trong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vườn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biết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chính</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xác</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người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có</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bước</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chân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đó</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cách</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xa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bao</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nhiêu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mét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còn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biết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tiếng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chân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đó</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là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của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ai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bố</a:t>
            </a:r>
            <a:r>
              <a:rPr lang="en-US" sz="2600" dirty="0">
                <a:solidFill>
                  <a:schemeClr val="bg1"/>
                </a:solidFill>
                <a:latin typeface="Times New Roman"/>
                <a:ea typeface="Times New Roman"/>
                <a:cs typeface="Times New Roman"/>
              </a:rPr>
              <a:t> hay </a:t>
            </a:r>
            <a:r>
              <a:rPr lang="en-US" sz="2600" dirty="0" err="1">
                <a:solidFill>
                  <a:schemeClr val="bg1"/>
                </a:solidFill>
                <a:latin typeface="Times New Roman"/>
                <a:ea typeface="Times New Roman"/>
                <a:cs typeface="Times New Roman"/>
              </a:rPr>
              <a:t>mẹ</a:t>
            </a:r>
            <a:r>
              <a:rPr lang="en-US" sz="2600" dirty="0">
                <a:solidFill>
                  <a:schemeClr val="bg1"/>
                </a:solidFill>
                <a:latin typeface="Times New Roman"/>
                <a:ea typeface="Times New Roman"/>
                <a:cs typeface="Times New Roman"/>
              </a:rPr>
              <a:t>”</a:t>
            </a:r>
            <a:endParaRPr lang="en-US" sz="2600" dirty="0">
              <a:solidFill>
                <a:schemeClr val="bg1"/>
              </a:solidFill>
              <a:ea typeface="Calibri"/>
              <a:cs typeface="Times New Roman"/>
            </a:endParaRPr>
          </a:p>
        </p:txBody>
      </p: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55" y="2512808"/>
            <a:ext cx="3789016" cy="2450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127354" y="112000"/>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9" name="TextBox 18"/>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27127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 name="Rectangle 2"/>
          <p:cNvSpPr/>
          <p:nvPr/>
        </p:nvSpPr>
        <p:spPr>
          <a:xfrm>
            <a:off x="179512" y="411510"/>
            <a:ext cx="8784976" cy="4320480"/>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382415" y="843558"/>
            <a:ext cx="2754075" cy="3416320"/>
          </a:xfrm>
          <a:prstGeom prst="rect">
            <a:avLst/>
          </a:prstGeom>
          <a:solidFill>
            <a:schemeClr val="accent2">
              <a:lumMod val="20000"/>
              <a:lumOff val="80000"/>
            </a:schemeClr>
          </a:solidFill>
        </p:spPr>
        <p:txBody>
          <a:bodyPr wrap="square">
            <a:spAutoFit/>
          </a:bodyPr>
          <a:lstStyle/>
          <a:p>
            <a:pPr algn="just">
              <a:buClr>
                <a:srgbClr val="000000"/>
              </a:buClr>
              <a:buSzPts val="1100"/>
              <a:tabLst>
                <a:tab pos="340519" algn="l"/>
              </a:tabLst>
            </a:pPr>
            <a:r>
              <a:rPr lang="vi-VN" sz="2400" dirty="0">
                <a:solidFill>
                  <a:prstClr val="black"/>
                </a:solidFill>
                <a:latin typeface="Times New Roman"/>
                <a:ea typeface="Times New Roman"/>
                <a:cs typeface="Times New Roman"/>
              </a:rPr>
              <a:t>Khi “vừa nhắm mắt vừa mở cửa sổ”, nhân vật “tôi” không chỉ thấy những bông hoa thơm hơn mà còn “nhìn” thấy nguyên cả khu vuờn, cả bông hồng ngay trong đêm tối,...</a:t>
            </a:r>
            <a:endParaRPr lang="en-US" sz="2400" dirty="0">
              <a:solidFill>
                <a:prstClr val="black"/>
              </a:solidFill>
              <a:latin typeface="Times New Roman"/>
              <a:ea typeface="Times New Roman"/>
              <a:cs typeface="Times New Roman"/>
            </a:endParaRPr>
          </a:p>
        </p:txBody>
      </p:sp>
      <p:sp>
        <p:nvSpPr>
          <p:cNvPr id="15" name="Rectangle 14"/>
          <p:cNvSpPr/>
          <p:nvPr/>
        </p:nvSpPr>
        <p:spPr>
          <a:xfrm>
            <a:off x="3435568" y="843558"/>
            <a:ext cx="2493538" cy="3456139"/>
          </a:xfrm>
          <a:prstGeom prst="rect">
            <a:avLst/>
          </a:prstGeom>
          <a:solidFill>
            <a:srgbClr val="C9E7A7"/>
          </a:solidFill>
        </p:spPr>
        <p:txBody>
          <a:bodyPr wrap="square">
            <a:spAutoFit/>
          </a:bodyPr>
          <a:lstStyle/>
          <a:p>
            <a:pPr algn="just" fontAlgn="base">
              <a:lnSpc>
                <a:spcPct val="115000"/>
              </a:lnSpc>
            </a:pPr>
            <a:r>
              <a:rPr lang="vi-VN" sz="2400" dirty="0">
                <a:solidFill>
                  <a:prstClr val="black"/>
                </a:solidFill>
                <a:latin typeface="Times New Roman" panose="02020603050405020304" pitchFamily="18" charset="0"/>
                <a:ea typeface="Calibri"/>
                <a:cs typeface="Times New Roman" panose="02020603050405020304" pitchFamily="18" charset="0"/>
              </a:rPr>
              <a:t>Những “bí mật” ấy đã mang lại niềm vui, hạnh phúc cho cuộc sống hằng ngày và làm giàu có tâm hồn của nhân vật “tôi”.</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
        <p:nvSpPr>
          <p:cNvPr id="16" name="Rectangle 15"/>
          <p:cNvSpPr/>
          <p:nvPr/>
        </p:nvSpPr>
        <p:spPr>
          <a:xfrm>
            <a:off x="6228184" y="846115"/>
            <a:ext cx="2572158" cy="3416320"/>
          </a:xfrm>
          <a:prstGeom prst="rect">
            <a:avLst/>
          </a:prstGeom>
          <a:solidFill>
            <a:schemeClr val="accent1"/>
          </a:solidFill>
        </p:spPr>
        <p:txBody>
          <a:bodyPr wrap="square">
            <a:spAutoFit/>
          </a:bodyPr>
          <a:lstStyle/>
          <a:p>
            <a:pPr algn="just" fontAlgn="base"/>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tôi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trọng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đẹp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Cậu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thương</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05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8" name="Rectangle 7"/>
          <p:cNvSpPr/>
          <p:nvPr/>
        </p:nvSpPr>
        <p:spPr>
          <a:xfrm>
            <a:off x="3791710" y="794634"/>
            <a:ext cx="200442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3857452" y="639140"/>
            <a:ext cx="4898753" cy="3416320"/>
          </a:xfrm>
          <a:prstGeom prst="rect">
            <a:avLst/>
          </a:prstGeom>
        </p:spPr>
        <p:txBody>
          <a:bodyPr wrap="square">
            <a:spAutoFit/>
          </a:bodyPr>
          <a:lstStyle/>
          <a:p>
            <a:pPr>
              <a:lnSpc>
                <a:spcPct val="150000"/>
              </a:lnSpc>
            </a:pPr>
            <a:r>
              <a:rPr lang="en-US" sz="2400" b="1" dirty="0">
                <a:solidFill>
                  <a:srgbClr val="FFE599">
                    <a:lumMod val="10000"/>
                  </a:srgbClr>
                </a:solidFill>
                <a:latin typeface="Times New Roman" panose="02020603050405020304" pitchFamily="18" charset="0"/>
              </a:rPr>
              <a:t>- </a:t>
            </a:r>
            <a:r>
              <a:rPr lang="en-US" sz="2400" b="1" dirty="0" err="1">
                <a:solidFill>
                  <a:srgbClr val="FFE599">
                    <a:lumMod val="10000"/>
                  </a:srgbClr>
                </a:solidFill>
                <a:latin typeface="Times New Roman" panose="02020603050405020304" pitchFamily="18" charset="0"/>
              </a:rPr>
              <a:t>Nghệ</a:t>
            </a:r>
            <a:r>
              <a:rPr lang="en-US" sz="2400" b="1" dirty="0">
                <a:solidFill>
                  <a:srgbClr val="FFE599">
                    <a:lumMod val="10000"/>
                  </a:srgbClr>
                </a:solidFill>
                <a:latin typeface="Times New Roman" panose="02020603050405020304" pitchFamily="18" charset="0"/>
              </a:rPr>
              <a:t> </a:t>
            </a:r>
            <a:r>
              <a:rPr lang="en-US" sz="2400" b="1" dirty="0" err="1">
                <a:solidFill>
                  <a:srgbClr val="FFE599">
                    <a:lumMod val="10000"/>
                  </a:srgbClr>
                </a:solidFill>
                <a:latin typeface="Times New Roman" panose="02020603050405020304" pitchFamily="18" charset="0"/>
              </a:rPr>
              <a:t>thuật</a:t>
            </a:r>
            <a:r>
              <a:rPr lang="en-US" sz="2400" b="1" dirty="0">
                <a:solidFill>
                  <a:srgbClr val="FFE599">
                    <a:lumMod val="10000"/>
                  </a:srgbClr>
                </a:solidFill>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a:t>
            </a:r>
            <a:r>
              <a:rPr lang="en-US" sz="2400" b="1"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Ngôn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ngữ</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giản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dị</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phù</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hợp</a:t>
            </a:r>
            <a:endParaRPr lang="en-US" sz="2400" dirty="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Cách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kể</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chuyện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gần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gũi</a:t>
            </a:r>
            <a:endParaRPr lang="en-US" sz="2400" dirty="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Câu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cảm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thán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câu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nghi</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vấn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bộc</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lộ</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tình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cảm</a:t>
            </a:r>
            <a:r>
              <a:rPr lang="en-US" sz="2400" dirty="0">
                <a:solidFill>
                  <a:srgbClr val="FFE599">
                    <a:lumMod val="10000"/>
                  </a:srgbClr>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Miêu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tả</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tinh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tế</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tâm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lí</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nhân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vật</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67794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arn(inVertic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r>
              <a:rPr lang="en-US" sz="1000" dirty="0">
                <a:solidFill>
                  <a:srgbClr val="333333"/>
                </a:solidFill>
                <a:latin typeface="futura-book"/>
              </a:rPr>
            </a:br>
            <a:endParaRPr lang="en-US" dirty="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4"/>
          <a:stretch>
            <a:fillRect/>
          </a:stretch>
        </p:blipFill>
        <p:spPr>
          <a:xfrm>
            <a:off x="193774" y="423299"/>
            <a:ext cx="8571719" cy="749873"/>
          </a:xfrm>
          <a:prstGeom prst="rect">
            <a:avLst/>
          </a:prstGeom>
        </p:spPr>
      </p:pic>
      <p:sp>
        <p:nvSpPr>
          <p:cNvPr id="11" name="Rectangular Callout 10"/>
          <p:cNvSpPr/>
          <p:nvPr/>
        </p:nvSpPr>
        <p:spPr>
          <a:xfrm>
            <a:off x="3395224" y="1923678"/>
            <a:ext cx="5065208" cy="2232248"/>
          </a:xfrm>
          <a:prstGeom prst="wedgeRectCallout">
            <a:avLst>
              <a:gd name="adj1" fmla="val 38881"/>
              <a:gd name="adj2" fmla="val -6457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solidFill>
                  <a:schemeClr val="accent1">
                    <a:lumMod val="10000"/>
                  </a:schemeClr>
                </a:solidFill>
                <a:latin typeface="Times New Roman"/>
                <a:ea typeface="Times New Roman"/>
              </a:rPr>
              <a:t>Hãy</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dùng</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tất</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cả</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các</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giác</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quan</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hãy</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mở</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cánh</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cửa</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tâm</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hồn</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mình</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để</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cảm</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nhận</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yêu</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thương</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và</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thấu</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hiểu</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vẻ</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đẹp</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của</a:t>
            </a:r>
            <a:r>
              <a:rPr lang="en-US" sz="2800" dirty="0">
                <a:solidFill>
                  <a:schemeClr val="accent1">
                    <a:lumMod val="10000"/>
                  </a:schemeClr>
                </a:solidFill>
                <a:latin typeface="Times New Roman"/>
                <a:ea typeface="Times New Roman"/>
              </a:rPr>
              <a:t> con </a:t>
            </a:r>
            <a:r>
              <a:rPr lang="en-US" sz="2800" dirty="0" err="1">
                <a:solidFill>
                  <a:schemeClr val="accent1">
                    <a:lumMod val="10000"/>
                  </a:schemeClr>
                </a:solidFill>
                <a:latin typeface="Times New Roman"/>
                <a:ea typeface="Times New Roman"/>
              </a:rPr>
              <a:t>người</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và</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thiên</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nhiên</a:t>
            </a:r>
            <a:endParaRPr lang="en-US" sz="2800" dirty="0">
              <a:solidFill>
                <a:schemeClr val="accent1">
                  <a:lumMod val="10000"/>
                </a:schemeClr>
              </a:solidFill>
            </a:endParaRPr>
          </a:p>
        </p:txBody>
      </p:sp>
    </p:spTree>
    <p:extLst>
      <p:ext uri="{BB962C8B-B14F-4D97-AF65-F5344CB8AC3E}">
        <p14:creationId xmlns:p14="http://schemas.microsoft.com/office/powerpoint/2010/main" val="124733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bố</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4" name="TextBox 13"/>
          <p:cNvSpPr txBox="1"/>
          <p:nvPr/>
        </p:nvSpPr>
        <p:spPr>
          <a:xfrm>
            <a:off x="417457" y="1095932"/>
            <a:ext cx="4806534" cy="518988"/>
          </a:xfrm>
          <a:prstGeom prst="rect">
            <a:avLst/>
          </a:prstGeom>
          <a:noFill/>
        </p:spPr>
        <p:txBody>
          <a:bodyPr wrap="square" rtlCol="0">
            <a:spAutoFit/>
          </a:bodyPr>
          <a:lstStyle/>
          <a:p>
            <a:pPr>
              <a:lnSpc>
                <a:spcPct val="150000"/>
              </a:lnSpc>
            </a:pPr>
            <a:r>
              <a:rPr lang="en-US" sz="2100" b="1" dirty="0">
                <a:solidFill>
                  <a:srgbClr val="FF0000"/>
                </a:solidFill>
                <a:latin typeface="Times New Roman" panose="02020603050405020304" pitchFamily="18" charset="0"/>
                <a:cs typeface="Times New Roman" panose="02020603050405020304" pitchFamily="18" charset="0"/>
              </a:rPr>
              <a:t>a, </a:t>
            </a:r>
            <a:r>
              <a:rPr lang="en-US" sz="2100" b="1" dirty="0" err="1">
                <a:solidFill>
                  <a:srgbClr val="FF0000"/>
                </a:solidFill>
                <a:latin typeface="Times New Roman" panose="02020603050405020304" pitchFamily="18" charset="0"/>
                <a:cs typeface="Times New Roman" panose="02020603050405020304" pitchFamily="18" charset="0"/>
              </a:rPr>
              <a:t>Sở</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thích</a:t>
            </a:r>
            <a:endParaRPr lang="en-US" sz="2100" b="1" dirty="0">
              <a:solidFill>
                <a:srgbClr val="FF0000"/>
              </a:solidFill>
              <a:latin typeface="Times New Roman" panose="02020603050405020304" pitchFamily="18" charset="0"/>
              <a:ea typeface="Calibri"/>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9583" b="100000" l="0" r="100000">
                        <a14:backgroundMark x1="23000" y1="24000" x2="70583" y2="23500"/>
                        <a14:backgroundMark x1="42667" y1="7500" x2="81833" y2="26667"/>
                        <a14:backgroundMark x1="78417" y1="22750" x2="44000" y2="36667"/>
                      </a14:backgroundRemoval>
                    </a14:imgEffect>
                  </a14:imgLayer>
                </a14:imgProps>
              </a:ext>
            </a:extLst>
          </a:blip>
          <a:stretch>
            <a:fillRect/>
          </a:stretch>
        </p:blipFill>
        <p:spPr>
          <a:xfrm>
            <a:off x="5061756" y="1016967"/>
            <a:ext cx="4093379" cy="4093379"/>
          </a:xfrm>
          <a:prstGeom prst="rect">
            <a:avLst/>
          </a:prstGeom>
        </p:spPr>
      </p:pic>
      <p:sp>
        <p:nvSpPr>
          <p:cNvPr id="16" name="Rectangle 15"/>
          <p:cNvSpPr/>
          <p:nvPr/>
        </p:nvSpPr>
        <p:spPr>
          <a:xfrm>
            <a:off x="443515" y="1632495"/>
            <a:ext cx="4224909" cy="2862322"/>
          </a:xfrm>
          <a:prstGeom prst="rect">
            <a:avLst/>
          </a:prstGeom>
        </p:spPr>
        <p:txBody>
          <a:bodyPr wrap="square">
            <a:spAutoFit/>
          </a:bodyPr>
          <a:lstStyle/>
          <a:p>
            <a:pPr marL="342900" indent="-342900" algn="just">
              <a:lnSpc>
                <a:spcPct val="150000"/>
              </a:lnSpc>
              <a:buFontTx/>
              <a:buChar char="-"/>
            </a:pPr>
            <a:r>
              <a:rPr lang="en-US" sz="2400" dirty="0" err="1">
                <a:solidFill>
                  <a:srgbClr val="FFE599">
                    <a:lumMod val="10000"/>
                  </a:srgbClr>
                </a:solidFill>
                <a:latin typeface="Times New Roman" panose="02020603050405020304" pitchFamily="18" charset="0"/>
              </a:rPr>
              <a:t>Thích</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trồng</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hoa</a:t>
            </a:r>
            <a:endParaRPr lang="en-US" sz="2400" dirty="0">
              <a:solidFill>
                <a:srgbClr val="FFE599">
                  <a:lumMod val="10000"/>
                </a:srgbClr>
              </a:solidFill>
              <a:latin typeface="Times New Roman" panose="02020603050405020304" pitchFamily="18" charset="0"/>
            </a:endParaRPr>
          </a:p>
          <a:p>
            <a:pPr marL="342900" indent="-342900" algn="just">
              <a:lnSpc>
                <a:spcPct val="150000"/>
              </a:lnSpc>
              <a:buFontTx/>
              <a:buChar char="-"/>
            </a:pPr>
            <a:r>
              <a:rPr lang="en-US" sz="2400" dirty="0" err="1">
                <a:solidFill>
                  <a:srgbClr val="FFE599">
                    <a:lumMod val="10000"/>
                  </a:srgbClr>
                </a:solidFill>
                <a:latin typeface="Times New Roman" panose="02020603050405020304" pitchFamily="18" charset="0"/>
                <a:cs typeface="Times New Roman" panose="02020603050405020304" pitchFamily="18" charset="0"/>
              </a:rPr>
              <a:t>Luôn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biết</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chăm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sóc</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và</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lắng</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nghe</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tiếng</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nói</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của</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khu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vườn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và</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nhịp</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sống</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của</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thiên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nhiên</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27354" y="112000"/>
            <a:ext cx="7146789" cy="369332"/>
            <a:chOff x="-178462" y="1828800"/>
            <a:chExt cx="19060588" cy="984870"/>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9" name="TextBox 18"/>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062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barn(inVertical)">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barn(inVertical)">
                                      <p:cBhvr>
                                        <p:cTn id="1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251520" y="340312"/>
            <a:ext cx="4104455"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2400" dirty="0">
                <a:solidFill>
                  <a:srgbClr val="FF0000"/>
                </a:solidFill>
                <a:latin typeface="Times New Roman" panose="02020603050405020304" pitchFamily="18" charset="0"/>
                <a:cs typeface="Times New Roman" panose="02020603050405020304" pitchFamily="18" charset="0"/>
              </a:rPr>
              <a:t>b.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tôi</a:t>
            </a:r>
            <a:r>
              <a:rPr lang="en-US" sz="2400" dirty="0">
                <a:solidFill>
                  <a:srgbClr val="FF0000"/>
                </a:solidFill>
                <a:latin typeface="Times New Roman" panose="02020603050405020304" pitchFamily="18" charset="0"/>
                <a:cs typeface="Times New Roman" panose="02020603050405020304" pitchFamily="18" charset="0"/>
              </a:rPr>
              <a:t>”</a:t>
            </a:r>
          </a:p>
        </p:txBody>
      </p:sp>
      <p:pic>
        <p:nvPicPr>
          <p:cNvPr id="18" name="Picture Placeholder 1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40" r="12540"/>
          <a:stretch>
            <a:fillRect/>
          </a:stretch>
        </p:blipFill>
        <p:spPr>
          <a:xfrm>
            <a:off x="4799013" y="2014538"/>
            <a:ext cx="1484312" cy="1485900"/>
          </a:xfrm>
        </p:spPr>
      </p:pic>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88" r="19588"/>
          <a:stretch>
            <a:fillRect/>
          </a:stretch>
        </p:blipFill>
        <p:spPr>
          <a:xfrm>
            <a:off x="5459413" y="328613"/>
            <a:ext cx="2700337" cy="2700337"/>
          </a:xfrm>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53" r="53"/>
          <a:stretch>
            <a:fillRect/>
          </a:stretch>
        </p:blipFill>
        <p:spPr>
          <a:xfrm>
            <a:off x="7627938" y="1695450"/>
            <a:ext cx="1484312" cy="1485900"/>
          </a:xfrm>
        </p:spPr>
      </p:pic>
      <p:pic>
        <p:nvPicPr>
          <p:cNvPr id="13" name="Picture Placeholder 12"/>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2500" r="12500"/>
          <a:stretch>
            <a:fillRect/>
          </a:stretch>
        </p:blipFill>
        <p:spPr>
          <a:xfrm>
            <a:off x="5786438" y="2135188"/>
            <a:ext cx="2700337" cy="2700337"/>
          </a:xfrm>
        </p:spPr>
      </p:pic>
      <p:sp>
        <p:nvSpPr>
          <p:cNvPr id="27" name="Rectangle 26"/>
          <p:cNvSpPr/>
          <p:nvPr/>
        </p:nvSpPr>
        <p:spPr>
          <a:xfrm>
            <a:off x="145856" y="865207"/>
            <a:ext cx="4399409" cy="3970318"/>
          </a:xfrm>
          <a:prstGeom prst="rect">
            <a:avLst/>
          </a:prstGeom>
        </p:spPr>
        <p:txBody>
          <a:bodyPr wrap="square">
            <a:spAutoFit/>
          </a:bodyPr>
          <a:lstStyle/>
          <a:p>
            <a:pPr algn="just">
              <a:lnSpc>
                <a:spcPct val="150000"/>
              </a:lnSpc>
            </a:pP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thường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dẫn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vườn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hai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a:cs typeface="Times New Roman" panose="02020603050405020304" pitchFamily="18" charset="0"/>
              </a:rPr>
              <a:t>thi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nhau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tưới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làm</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cho</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bình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tưới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nhỏ</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bằng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thùng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đựng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sơn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rất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tay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lấy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hộp</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lon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gò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thành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vòi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sen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nữa</a:t>
            </a:r>
            <a:r>
              <a:rPr lang="en-US" sz="2400" dirty="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a:p>
            <a:pPr algn="just">
              <a:lnSpc>
                <a:spcPct val="150000"/>
              </a:lnSpc>
            </a:pP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nghĩ</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thú</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vị</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875049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lvl="0" algn="ctr" eaLnBrk="0" fontAlgn="base" hangingPunct="0">
              <a:spcBef>
                <a:spcPct val="0"/>
              </a:spcBef>
              <a:spcAft>
                <a:spcPct val="0"/>
              </a:spcAft>
            </a:pP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t </a:t>
            </a:r>
            <a:r>
              <a:rPr lang="en-US" sz="2800" dirty="0" err="1">
                <a:solidFill>
                  <a:srgbClr val="FF0000"/>
                </a:solidFill>
                <a:latin typeface="Times New Roman" panose="02020603050405020304" pitchFamily="18" charset="0"/>
                <a:cs typeface="Times New Roman" panose="02020603050405020304" pitchFamily="18" charset="0"/>
              </a:rPr>
              <a: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cờ</a:t>
            </a:r>
            <a:br>
              <a:rPr lang="en-US" sz="2800" dirty="0">
                <a:solidFill>
                  <a:srgbClr val="FF0000"/>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Gợi</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nhớ</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giờ</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côi</a:t>
            </a:r>
            <a:r>
              <a:rPr lang="en-US" sz="2800" dirty="0">
                <a:solidFill>
                  <a:srgbClr val="FF0000"/>
                </a:solidFill>
                <a:latin typeface="Times New Roman" panose="02020603050405020304" pitchFamily="18"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MẪU ĐƠN</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en-US" sz="1000" b="0" i="0" u="none" strike="noStrike" cap="none" normalizeH="0" baseline="0" dirty="0">
                <a:ln>
                  <a:noFill/>
                </a:ln>
                <a:solidFill>
                  <a:srgbClr val="333333"/>
                </a:solidFill>
                <a:effectLst/>
                <a:latin typeface="futura-book"/>
              </a:rPr>
            </a:br>
            <a:endParaRPr kumimoji="0" 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7670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4544" y="43642"/>
            <a:ext cx="4680520" cy="1002155"/>
          </a:xfrm>
          <a:prstGeom prst="rect">
            <a:avLst/>
          </a:prstGeom>
        </p:spPr>
      </p:pic>
      <p:pic>
        <p:nvPicPr>
          <p:cNvPr id="4" name="Picture 3"/>
          <p:cNvPicPr>
            <a:picLocks noChangeAspect="1"/>
          </p:cNvPicPr>
          <p:nvPr/>
        </p:nvPicPr>
        <p:blipFill>
          <a:blip r:embed="rId4"/>
          <a:stretch>
            <a:fillRect/>
          </a:stretch>
        </p:blipFill>
        <p:spPr>
          <a:xfrm>
            <a:off x="3923928" y="-34214"/>
            <a:ext cx="5057775" cy="5095875"/>
          </a:xfrm>
          <a:prstGeom prst="rect">
            <a:avLst/>
          </a:prstGeom>
        </p:spPr>
      </p:pic>
      <p:sp>
        <p:nvSpPr>
          <p:cNvPr id="15" name="Rectangle 14"/>
          <p:cNvSpPr/>
          <p:nvPr/>
        </p:nvSpPr>
        <p:spPr>
          <a:xfrm>
            <a:off x="347517" y="1024765"/>
            <a:ext cx="3336397" cy="1754326"/>
          </a:xfrm>
          <a:prstGeom prst="rect">
            <a:avLst/>
          </a:prstGeom>
          <a:ln w="28575">
            <a:solidFill>
              <a:schemeClr val="accent5">
                <a:lumMod val="60000"/>
                <a:lumOff val="40000"/>
              </a:schemeClr>
            </a:solidFill>
            <a:prstDash val="lgDash"/>
          </a:ln>
        </p:spPr>
        <p:txBody>
          <a:bodyPr wrap="square">
            <a:spAutoFit/>
          </a:bodyPr>
          <a:lstStyle/>
          <a:p>
            <a:pPr algn="just">
              <a:lnSpc>
                <a:spcPct val="150000"/>
              </a:lnSpc>
            </a:pPr>
            <a:r>
              <a:rPr lang="en-US" sz="2400" dirty="0" err="1">
                <a:solidFill>
                  <a:srgbClr val="FFE599">
                    <a:lumMod val="10000"/>
                  </a:srgbClr>
                </a:solidFill>
                <a:latin typeface="Times New Roman" panose="02020603050405020304" pitchFamily="18" charset="0"/>
              </a:rPr>
              <a:t>Hãy</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sắp</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xếp</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các</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bức</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tranh</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theo</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đúng</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trình</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tự</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sự</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việc</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trong</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truyện</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347517" y="3291830"/>
            <a:ext cx="3511600" cy="1603387"/>
          </a:xfrm>
          <a:prstGeom prst="rect">
            <a:avLst/>
          </a:prstGeom>
        </p:spPr>
      </p:pic>
    </p:spTree>
    <p:extLst>
      <p:ext uri="{BB962C8B-B14F-4D97-AF65-F5344CB8AC3E}">
        <p14:creationId xmlns:p14="http://schemas.microsoft.com/office/powerpoint/2010/main" val="382666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79712" y="0"/>
            <a:ext cx="4817022" cy="137139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177979455"/>
              </p:ext>
            </p:extLst>
          </p:nvPr>
        </p:nvGraphicFramePr>
        <p:xfrm>
          <a:off x="323528" y="1275603"/>
          <a:ext cx="8496944" cy="3600402"/>
        </p:xfrm>
        <a:graphic>
          <a:graphicData uri="http://schemas.openxmlformats.org/drawingml/2006/table">
            <a:tbl>
              <a:tblPr firstRow="1" firstCol="1" bandRow="1">
                <a:tableStyleId>{5940675A-B579-460E-94D1-54222C63F5DA}</a:tableStyleId>
              </a:tblPr>
              <a:tblGrid>
                <a:gridCol w="3282646">
                  <a:extLst>
                    <a:ext uri="{9D8B030D-6E8A-4147-A177-3AD203B41FA5}">
                      <a16:colId xmlns:a16="http://schemas.microsoft.com/office/drawing/2014/main" val="20000"/>
                    </a:ext>
                  </a:extLst>
                </a:gridCol>
                <a:gridCol w="5214298">
                  <a:extLst>
                    <a:ext uri="{9D8B030D-6E8A-4147-A177-3AD203B41FA5}">
                      <a16:colId xmlns:a16="http://schemas.microsoft.com/office/drawing/2014/main" val="20001"/>
                    </a:ext>
                  </a:extLst>
                </a:gridCol>
              </a:tblGrid>
              <a:tr h="600067">
                <a:tc>
                  <a:txBody>
                    <a:bodyPr/>
                    <a:lstStyle/>
                    <a:p>
                      <a:pPr algn="just">
                        <a:lnSpc>
                          <a:spcPct val="150000"/>
                        </a:lnSpc>
                        <a:spcAft>
                          <a:spcPts val="0"/>
                        </a:spcAft>
                      </a:pPr>
                      <a:r>
                        <a:rPr lang="en-US" sz="2400" dirty="0" err="1">
                          <a:effectLst/>
                          <a:latin typeface="Times New Roman" panose="02020603050405020304" pitchFamily="18" charset="0"/>
                          <a:cs typeface="Times New Roman" panose="02020603050405020304" pitchFamily="18" charset="0"/>
                        </a:rPr>
                        <a:t>Trò</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chơi</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0"/>
                        </a:spcAft>
                      </a:pP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chơi</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extLst>
                  <a:ext uri="{0D108BD9-81ED-4DB2-BD59-A6C34878D82A}">
                    <a16:rowId xmlns:a16="http://schemas.microsoft.com/office/drawing/2014/main" val="10000"/>
                  </a:ext>
                </a:extLst>
              </a:tr>
              <a:tr h="600067">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600067">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600067">
                <a:tc>
                  <a:txBody>
                    <a:bodyPr/>
                    <a:lstStyle/>
                    <a:p>
                      <a:pPr algn="just">
                        <a:lnSpc>
                          <a:spcPct val="15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600067">
                <a:tc>
                  <a:txBody>
                    <a:bodyPr/>
                    <a:lstStyle/>
                    <a:p>
                      <a:pPr algn="just">
                        <a:lnSpc>
                          <a:spcPct val="15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600067">
                <a:tc gridSpan="2">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xét</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hMerge="1">
                  <a:txBody>
                    <a:bodyPr/>
                    <a:lstStyle/>
                    <a:p>
                      <a:endParaRPr lang="en-US"/>
                    </a:p>
                  </a:txBody>
                  <a:tcPr/>
                </a:tc>
                <a:extLst>
                  <a:ext uri="{0D108BD9-81ED-4DB2-BD59-A6C34878D82A}">
                    <a16:rowId xmlns:a16="http://schemas.microsoft.com/office/drawing/2014/main" val="10005"/>
                  </a:ext>
                </a:extLst>
              </a:tr>
            </a:tbl>
          </a:graphicData>
        </a:graphic>
      </p:graphicFrame>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6734" y="34310"/>
            <a:ext cx="1974349" cy="108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08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89145812"/>
              </p:ext>
            </p:extLst>
          </p:nvPr>
        </p:nvGraphicFramePr>
        <p:xfrm>
          <a:off x="251520" y="195486"/>
          <a:ext cx="8352928" cy="4742656"/>
        </p:xfrm>
        <a:graphic>
          <a:graphicData uri="http://schemas.openxmlformats.org/drawingml/2006/table">
            <a:tbl>
              <a:tblPr firstRow="1" firstCol="1" bandRow="1"/>
              <a:tblGrid>
                <a:gridCol w="3312368">
                  <a:extLst>
                    <a:ext uri="{9D8B030D-6E8A-4147-A177-3AD203B41FA5}">
                      <a16:colId xmlns:a16="http://schemas.microsoft.com/office/drawing/2014/main" val="20000"/>
                    </a:ext>
                  </a:extLst>
                </a:gridCol>
                <a:gridCol w="5040560">
                  <a:extLst>
                    <a:ext uri="{9D8B030D-6E8A-4147-A177-3AD203B41FA5}">
                      <a16:colId xmlns:a16="http://schemas.microsoft.com/office/drawing/2014/main" val="20001"/>
                    </a:ext>
                  </a:extLst>
                </a:gridCol>
              </a:tblGrid>
              <a:tr h="384043">
                <a:tc>
                  <a:txBody>
                    <a:bodyPr/>
                    <a:lstStyle/>
                    <a:p>
                      <a:pPr algn="ctr">
                        <a:lnSpc>
                          <a:spcPct val="100000"/>
                        </a:lnSpc>
                        <a:spcAft>
                          <a:spcPts val="0"/>
                        </a:spcAft>
                      </a:pPr>
                      <a:r>
                        <a:rPr lang="en-US" sz="2400" b="1" dirty="0" err="1">
                          <a:effectLst/>
                          <a:latin typeface="Times New Roman"/>
                          <a:ea typeface="Times New Roman"/>
                          <a:cs typeface="Times New Roman"/>
                        </a:rPr>
                        <a:t>Trò</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chơi</a:t>
                      </a:r>
                      <a:endParaRPr lang="en-US" sz="2400" b="1"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en-US" sz="2400" b="1" dirty="0" err="1">
                          <a:effectLst/>
                          <a:latin typeface="Times New Roman"/>
                          <a:ea typeface="Times New Roman"/>
                          <a:cs typeface="Times New Roman"/>
                        </a:rPr>
                        <a:t>Cách</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chơi</a:t>
                      </a:r>
                      <a:endParaRPr lang="en-US" sz="2400" b="1"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84043">
                <a:tc>
                  <a:txBody>
                    <a:bodyPr/>
                    <a:lstStyle/>
                    <a:p>
                      <a:pPr algn="just">
                        <a:lnSpc>
                          <a:spcPct val="100000"/>
                        </a:lnSpc>
                        <a:spcAft>
                          <a:spcPts val="0"/>
                        </a:spcAft>
                      </a:pPr>
                      <a:r>
                        <a:rPr lang="en-US" sz="2000" b="1" dirty="0" err="1">
                          <a:effectLst/>
                          <a:latin typeface="Times New Roman"/>
                          <a:ea typeface="Times New Roman"/>
                          <a:cs typeface="Times New Roman"/>
                        </a:rPr>
                        <a:t>Trò</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chơi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đoán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tên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các</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loài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hoa</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a:effectLst/>
                          <a:latin typeface="Times New Roman"/>
                          <a:ea typeface="Times New Roman"/>
                          <a:cs typeface="Times New Roman"/>
                        </a:rPr>
                        <a:t>Con </a:t>
                      </a:r>
                      <a:r>
                        <a:rPr lang="en-US" sz="2000" dirty="0" err="1">
                          <a:effectLst/>
                          <a:latin typeface="Times New Roman"/>
                          <a:ea typeface="Times New Roman"/>
                          <a:cs typeface="Times New Roman"/>
                        </a:rPr>
                        <a:t>nhắm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mắt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lại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chạm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bông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hoa</a:t>
                      </a:r>
                      <a:r>
                        <a:rPr lang="en-US" sz="2000" dirty="0">
                          <a:effectLst/>
                          <a:latin typeface="Times New Roman"/>
                          <a:ea typeface="Times New Roman"/>
                          <a:cs typeface="Times New Roman"/>
                        </a:rPr>
                        <a:t>  </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68085">
                <a:tc>
                  <a:txBody>
                    <a:bodyPr/>
                    <a:lstStyle/>
                    <a:p>
                      <a:pPr algn="just">
                        <a:lnSpc>
                          <a:spcPct val="100000"/>
                        </a:lnSpc>
                        <a:spcAft>
                          <a:spcPts val="0"/>
                        </a:spcAft>
                      </a:pPr>
                      <a:r>
                        <a:rPr lang="en-US" sz="2000" b="1" dirty="0" err="1">
                          <a:effectLst/>
                          <a:latin typeface="Times New Roman"/>
                          <a:ea typeface="Times New Roman"/>
                          <a:cs typeface="Times New Roman"/>
                        </a:rPr>
                        <a:t>Trò</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chơi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nhắm</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mắt</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để</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tìm</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kiếm</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một</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vật</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err="1">
                          <a:effectLst/>
                          <a:latin typeface="Times New Roman"/>
                          <a:ea typeface="Times New Roman"/>
                          <a:cs typeface="Times New Roman"/>
                        </a:rPr>
                        <a:t>Nhắm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mắt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vẫn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không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chạm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vật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gì</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vẫn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cách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mình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bao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xa</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68085">
                <a:tc>
                  <a:txBody>
                    <a:bodyPr/>
                    <a:lstStyle/>
                    <a:p>
                      <a:pPr algn="just">
                        <a:lnSpc>
                          <a:spcPct val="100000"/>
                        </a:lnSpc>
                        <a:spcAft>
                          <a:spcPts val="0"/>
                        </a:spcAft>
                      </a:pPr>
                      <a:r>
                        <a:rPr lang="en-US" sz="2000" b="1" dirty="0" err="1">
                          <a:effectLst/>
                          <a:latin typeface="Times New Roman"/>
                          <a:ea typeface="Times New Roman"/>
                          <a:cs typeface="Times New Roman"/>
                        </a:rPr>
                        <a:t>Trò</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chơi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ngửi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rồi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gọi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tên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các</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loài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hoa</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a:effectLst/>
                          <a:latin typeface="Times New Roman"/>
                          <a:ea typeface="Times New Roman"/>
                          <a:cs typeface="Times New Roman"/>
                        </a:rPr>
                        <a:t>Con </a:t>
                      </a:r>
                      <a:r>
                        <a:rPr lang="en-US" sz="2000" dirty="0" err="1">
                          <a:effectLst/>
                          <a:latin typeface="Times New Roman"/>
                          <a:ea typeface="Times New Roman"/>
                          <a:cs typeface="Times New Roman"/>
                        </a:rPr>
                        <a:t>nhắm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mắt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cảm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nhận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mùi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của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các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loài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hoa</a:t>
                      </a:r>
                      <a:r>
                        <a:rPr lang="en-US" sz="2000" dirty="0">
                          <a:effectLst/>
                          <a:latin typeface="Times New Roman"/>
                          <a:ea typeface="Times New Roman"/>
                          <a:cs typeface="Times New Roman"/>
                        </a:rPr>
                        <a:t>  </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04256">
                <a:tc gridSpan="2">
                  <a:txBody>
                    <a:bodyPr/>
                    <a:lstStyle/>
                    <a:p>
                      <a:pPr algn="just">
                        <a:lnSpc>
                          <a:spcPct val="100000"/>
                        </a:lnSpc>
                        <a:spcAft>
                          <a:spcPts val="0"/>
                        </a:spcAft>
                      </a:pPr>
                      <a:r>
                        <a:rPr lang="en-US" sz="2000" b="1" dirty="0" err="1">
                          <a:effectLst/>
                          <a:latin typeface="Times New Roman"/>
                          <a:ea typeface="Times New Roman"/>
                          <a:cs typeface="Times New Roman"/>
                        </a:rPr>
                        <a:t>Nhận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xét</a:t>
                      </a:r>
                      <a:r>
                        <a:rPr lang="en-US" sz="2000" b="1" dirty="0">
                          <a:effectLst/>
                          <a:latin typeface="Times New Roman"/>
                          <a:ea typeface="Times New Roman"/>
                          <a:cs typeface="Times New Roman"/>
                        </a:rPr>
                        <a:t>: </a:t>
                      </a:r>
                      <a:r>
                        <a:rPr lang="en-US" sz="2000" dirty="0">
                          <a:effectLst/>
                          <a:latin typeface="Times New Roman"/>
                          <a:ea typeface="Times New Roman"/>
                          <a:cs typeface="Times New Roman"/>
                        </a:rPr>
                        <a:t> - </a:t>
                      </a:r>
                      <a:r>
                        <a:rPr lang="en-US" sz="2000" dirty="0" err="1">
                          <a:effectLst/>
                          <a:latin typeface="Times New Roman"/>
                          <a:ea typeface="Times New Roman"/>
                          <a:cs typeface="Times New Roman"/>
                        </a:rPr>
                        <a:t>Các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trò</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chơi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ngày</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càng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hơn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tạo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ra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sự</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hấp</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dẫn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với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đứa</a:t>
                      </a:r>
                      <a:r>
                        <a:rPr lang="en-US" sz="2000" dirty="0">
                          <a:effectLst/>
                          <a:latin typeface="Times New Roman"/>
                          <a:ea typeface="Times New Roman"/>
                          <a:cs typeface="Times New Roman"/>
                        </a:rPr>
                        <a:t> con.</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Người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luôn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theo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dõi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động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khích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lệ</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đứa</a:t>
                      </a:r>
                      <a:r>
                        <a:rPr lang="en-US" sz="2000" dirty="0">
                          <a:effectLst/>
                          <a:latin typeface="Times New Roman"/>
                          <a:ea typeface="Times New Roman"/>
                          <a:cs typeface="Times New Roman"/>
                        </a:rPr>
                        <a:t> con </a:t>
                      </a:r>
                      <a:r>
                        <a:rPr lang="en-US" sz="2000" dirty="0" err="1">
                          <a:effectLst/>
                          <a:latin typeface="Times New Roman"/>
                          <a:ea typeface="Times New Roman"/>
                          <a:cs typeface="Times New Roman"/>
                        </a:rPr>
                        <a:t>tiến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bộ</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hơn</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Người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muốn</a:t>
                      </a:r>
                      <a:r>
                        <a:rPr lang="en-US" sz="2000" dirty="0">
                          <a:effectLst/>
                          <a:latin typeface="Times New Roman"/>
                          <a:ea typeface="Times New Roman"/>
                          <a:cs typeface="Times New Roman"/>
                        </a:rPr>
                        <a:t> con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trải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nghiệm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thực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tế</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hình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thành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thói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quen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sự</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gắn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trân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trọng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nâng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niu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giá</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trị</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của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dù</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điều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nhỏ</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nhất</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học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sâu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sắc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yêu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thương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nghe</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thấu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hiểu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trân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trọng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mọi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thứ</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xung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quanh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mình</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2" name="Footer Placeholder 1">
            <a:extLst>
              <a:ext uri="{FF2B5EF4-FFF2-40B4-BE49-F238E27FC236}">
                <a16:creationId xmlns:a16="http://schemas.microsoft.com/office/drawing/2014/main" id="{D4E35B7D-3CD9-6645-DCE6-0132DF2BE58B}"/>
              </a:ext>
            </a:extLst>
          </p:cNvPr>
          <p:cNvSpPr>
            <a:spLocks noGrp="1"/>
          </p:cNvSpPr>
          <p:nvPr>
            <p:ph type="ftr" sz="quarter" idx="11"/>
          </p:nvPr>
        </p:nvSpPr>
        <p:spPr/>
        <p:txBody>
          <a:bodyPr/>
          <a:lstStyle/>
          <a:p>
            <a:pPr defTabSz="814974"/>
            <a:endParaRPr lang="en-US" sz="1600">
              <a:solidFill>
                <a:prstClr val="black"/>
              </a:solidFill>
            </a:endParaRPr>
          </a:p>
        </p:txBody>
      </p:sp>
    </p:spTree>
    <p:extLst>
      <p:ext uri="{BB962C8B-B14F-4D97-AF65-F5344CB8AC3E}">
        <p14:creationId xmlns:p14="http://schemas.microsoft.com/office/powerpoint/2010/main" val="129968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4211960" y="51470"/>
            <a:ext cx="482453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46375" y="69776"/>
            <a:ext cx="3960440" cy="3078535"/>
          </a:xfrm>
          <a:prstGeom prst="rect">
            <a:avLst/>
          </a:prstGeom>
        </p:spPr>
        <p:txBody>
          <a:bodyPr wrap="square">
            <a:spAutoFit/>
          </a:bodyPr>
          <a:lstStyle/>
          <a:p>
            <a:pPr algn="just" fontAlgn="base">
              <a:lnSpc>
                <a:spcPct val="150000"/>
              </a:lnSpc>
            </a:pPr>
            <a:r>
              <a:rPr lang="en-US" sz="2200" b="1" dirty="0">
                <a:solidFill>
                  <a:prstClr val="black"/>
                </a:solidFill>
                <a:latin typeface="Times New Roman" panose="02020603050405020304" pitchFamily="18" charset="0"/>
                <a:ea typeface="Times New Roman"/>
                <a:cs typeface="Times New Roman" panose="02020603050405020304" pitchFamily="18" charset="0"/>
              </a:rPr>
              <a:t> -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về</a:t>
            </a:r>
            <a:r>
              <a:rPr lang="en-US" sz="2200" b="1" dirty="0">
                <a:solidFill>
                  <a:prstClr val="black"/>
                </a:solidFill>
                <a:latin typeface="Times New Roman" panose="02020603050405020304" pitchFamily="18" charset="0"/>
                <a:ea typeface="Times New Roman"/>
                <a:cs typeface="Times New Roman" panose="02020603050405020304" pitchFamily="18" charset="0"/>
              </a:rPr>
              <a:t> ý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nghĩa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cái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tên</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mỗi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cái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tên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âm</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diệu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càng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thân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với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mình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bao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nhiêu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thì</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âm</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đó</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càng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diệu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bấy</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nhiêu</a:t>
            </a:r>
            <a:r>
              <a:rPr lang="en-US" sz="2200" dirty="0">
                <a:solidFill>
                  <a:prstClr val="black"/>
                </a:solidFill>
                <a:latin typeface="Times New Roman" panose="02020603050405020304" pitchFamily="18" charset="0"/>
                <a:ea typeface="Times New Roman"/>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
        <p:nvSpPr>
          <p:cNvPr id="9" name="Rectangle 8"/>
          <p:cNvSpPr/>
          <p:nvPr/>
        </p:nvSpPr>
        <p:spPr>
          <a:xfrm>
            <a:off x="4319972" y="195486"/>
            <a:ext cx="4608512" cy="2800767"/>
          </a:xfrm>
          <a:prstGeom prst="rect">
            <a:avLst/>
          </a:prstGeom>
        </p:spPr>
        <p:txBody>
          <a:bodyPr wrap="square">
            <a:spAutoFit/>
          </a:bodyPr>
          <a:lstStyle/>
          <a:p>
            <a:pPr algn="just" fontAlgn="base"/>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về</a:t>
            </a:r>
            <a:r>
              <a:rPr lang="en-US" sz="2200" b="1" dirty="0">
                <a:solidFill>
                  <a:prstClr val="black"/>
                </a:solidFill>
                <a:latin typeface="Times New Roman" panose="02020603050405020304" pitchFamily="18" charset="0"/>
                <a:ea typeface="Times New Roman"/>
                <a:cs typeface="Times New Roman" panose="02020603050405020304" pitchFamily="18" charset="0"/>
              </a:rPr>
              <a:t> ý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nghĩa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b="1" dirty="0">
                <a:solidFill>
                  <a:prstClr val="black"/>
                </a:solidFill>
                <a:latin typeface="Times New Roman" panose="02020603050405020304" pitchFamily="18" charset="0"/>
                <a:ea typeface="Times New Roman"/>
                <a:cs typeface="Times New Roman" panose="02020603050405020304" pitchFamily="18" charset="0"/>
              </a:rPr>
              <a: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bao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giờ</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đẹp</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Khi</a:t>
            </a:r>
            <a:r>
              <a:rPr lang="en-US" sz="2200" dirty="0">
                <a:solidFill>
                  <a:prstClr val="black"/>
                </a:solidFill>
                <a:latin typeface="Times New Roman" panose="02020603050405020304" pitchFamily="18" charset="0"/>
                <a:ea typeface="Times New Roman"/>
                <a:cs typeface="Times New Roman" panose="02020603050405020304" pitchFamily="18" charset="0"/>
              </a:rPr>
              <a:t> ta </a:t>
            </a:r>
            <a:r>
              <a:rPr lang="en-US" sz="22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200" dirty="0">
                <a:solidFill>
                  <a:prstClr val="black"/>
                </a:solidFill>
                <a:latin typeface="Times New Roman" panose="02020603050405020304" pitchFamily="18" charset="0"/>
                <a:ea typeface="Times New Roman"/>
                <a:cs typeface="Times New Roman" panose="02020603050405020304" pitchFamily="18" charset="0"/>
              </a:rPr>
              <a:t> hay </a:t>
            </a:r>
            <a:r>
              <a:rPr lang="en-US" sz="2200" dirty="0" err="1">
                <a:solidFill>
                  <a:prstClr val="black"/>
                </a:solidFill>
                <a:latin typeface="Times New Roman" panose="02020603050405020304" pitchFamily="18" charset="0"/>
                <a:ea typeface="Times New Roman"/>
                <a:cs typeface="Times New Roman" panose="02020603050405020304" pitchFamily="18" charset="0"/>
              </a:rPr>
              <a:t>cho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ta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đẹp</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lây</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vì</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đó</a:t>
            </a:r>
            <a:r>
              <a:rPr lang="en-US" sz="2200" dirty="0">
                <a:solidFill>
                  <a:prstClr val="black"/>
                </a:solidFill>
                <a:latin typeface="Times New Roman" panose="02020603050405020304" pitchFamily="18" charset="0"/>
                <a:ea typeface="Times New Roman"/>
                <a:cs typeface="Times New Roman" panose="02020603050405020304" pitchFamily="18" charset="0"/>
              </a:rPr>
              <a:t> -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còn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thêm</a:t>
            </a:r>
            <a:r>
              <a:rPr lang="en-US" sz="2200" dirty="0">
                <a:solidFill>
                  <a:prstClr val="black"/>
                </a:solidFill>
                <a:latin typeface="Times New Roman" panose="02020603050405020304" pitchFamily="18" charset="0"/>
                <a:ea typeface="Times New Roman"/>
                <a:cs typeface="Times New Roman" panose="02020603050405020304" pitchFamily="18" charset="0"/>
              </a:rPr>
              <a:t> -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nụ</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hôn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sang </a:t>
            </a:r>
            <a:r>
              <a:rPr lang="en-US" sz="2200" dirty="0" err="1">
                <a:solidFill>
                  <a:prstClr val="black"/>
                </a:solidFill>
                <a:latin typeface="Times New Roman" panose="02020603050405020304" pitchFamily="18" charset="0"/>
                <a:ea typeface="Times New Roman"/>
                <a:cs typeface="Times New Roman" panose="02020603050405020304" pitchFamily="18" charset="0"/>
              </a:rPr>
              <a:t>trọng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giấc</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ngủ</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chính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cả</a:t>
            </a:r>
            <a:r>
              <a:rPr lang="en-US" sz="2200" dirty="0">
                <a:solidFill>
                  <a:prstClr val="black"/>
                </a:solidFill>
                <a:latin typeface="Times New Roman" panose="02020603050405020304" pitchFamily="18" charset="0"/>
                <a:ea typeface="Times New Roman"/>
                <a:cs typeface="Times New Roman" panose="02020603050405020304" pitchFamily="18" charset="0"/>
              </a:rPr>
              <a:t> con </a:t>
            </a:r>
            <a:r>
              <a:rPr lang="en-US" sz="22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đều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cho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a:solidFill>
                  <a:prstClr val="black"/>
                </a:solidFill>
                <a:latin typeface="Times New Roman" panose="02020603050405020304" pitchFamily="18" charset="0"/>
                <a:ea typeface="Times New Roman"/>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
        <p:nvSpPr>
          <p:cNvPr id="3" name="Rectangle 2"/>
          <p:cNvSpPr/>
          <p:nvPr/>
        </p:nvSpPr>
        <p:spPr>
          <a:xfrm>
            <a:off x="323528" y="3723878"/>
            <a:ext cx="8496944" cy="1107996"/>
          </a:xfrm>
          <a:prstGeom prst="rect">
            <a:avLst/>
          </a:prstGeom>
          <a:solidFill>
            <a:schemeClr val="accent2">
              <a:lumMod val="50000"/>
            </a:schemeClr>
          </a:solidFill>
        </p:spPr>
        <p:txBody>
          <a:bodyPr wrap="square">
            <a:spAutoFit/>
          </a:bodyPr>
          <a:lstStyle/>
          <a:p>
            <a:pPr algn="just"/>
            <a:r>
              <a:rPr lang="en-US" sz="2200" b="1" dirty="0">
                <a:solidFill>
                  <a:schemeClr val="bg1"/>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Biết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cho</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và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nhận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những</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món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quà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cũng</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là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cách</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thể</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hiện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nét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đẹp</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phẩm</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chất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của</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mình</a:t>
            </a:r>
            <a:endParaRPr lang="en-US" sz="2200" b="1" dirty="0">
              <a:solidFill>
                <a:schemeClr val="bg1"/>
              </a:solidFill>
              <a:latin typeface="Times New Roman" panose="02020603050405020304" pitchFamily="18" charset="0"/>
              <a:ea typeface="Calibri"/>
              <a:cs typeface="Times New Roman" panose="02020603050405020304" pitchFamily="18" charset="0"/>
            </a:endParaRPr>
          </a:p>
          <a:p>
            <a:pPr algn="just"/>
            <a:r>
              <a:rPr lang="en-US" sz="2200" b="1" dirty="0">
                <a:solidFill>
                  <a:schemeClr val="bg1"/>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Một</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người</a:t>
            </a:r>
            <a:r>
              <a:rPr lang="en-US" sz="2200" b="1" dirty="0">
                <a:solidFill>
                  <a:schemeClr val="bg1"/>
                </a:solidFill>
                <a:latin typeface="Times New Roman" panose="02020603050405020304" pitchFamily="18" charset="0"/>
                <a:ea typeface="Calibri"/>
                <a:cs typeface="Times New Roman" panose="02020603050405020304" pitchFamily="18" charset="0"/>
              </a:rPr>
              <a:t> cha </a:t>
            </a:r>
            <a:r>
              <a:rPr lang="en-US" sz="2200" b="1" dirty="0" err="1">
                <a:solidFill>
                  <a:schemeClr val="bg1"/>
                </a:solidFill>
                <a:latin typeface="Times New Roman" panose="02020603050405020304" pitchFamily="18" charset="0"/>
                <a:ea typeface="Calibri"/>
                <a:cs typeface="Times New Roman" panose="02020603050405020304" pitchFamily="18" charset="0"/>
              </a:rPr>
              <a:t>rất</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yêu</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thương</a:t>
            </a:r>
            <a:r>
              <a:rPr lang="en-US" sz="2200" b="1" dirty="0">
                <a:solidFill>
                  <a:schemeClr val="bg1"/>
                </a:solidFill>
                <a:latin typeface="Times New Roman" panose="02020603050405020304" pitchFamily="18" charset="0"/>
                <a:ea typeface="Calibri"/>
                <a:cs typeface="Times New Roman" panose="02020603050405020304" pitchFamily="18" charset="0"/>
              </a:rPr>
              <a:t> con, </a:t>
            </a:r>
            <a:r>
              <a:rPr lang="en-US" sz="2200" b="1" dirty="0" err="1">
                <a:solidFill>
                  <a:schemeClr val="bg1"/>
                </a:solidFill>
                <a:latin typeface="Times New Roman" panose="02020603050405020304" pitchFamily="18" charset="0"/>
                <a:ea typeface="Calibri"/>
                <a:cs typeface="Times New Roman" panose="02020603050405020304" pitchFamily="18" charset="0"/>
              </a:rPr>
              <a:t>luôn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quan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tâm</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gần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gũi</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với</a:t>
            </a:r>
            <a:r>
              <a:rPr lang="en-US" sz="2200" b="1" dirty="0">
                <a:solidFill>
                  <a:schemeClr val="bg1"/>
                </a:solidFill>
                <a:latin typeface="Times New Roman" panose="02020603050405020304" pitchFamily="18" charset="0"/>
                <a:ea typeface="Calibri"/>
                <a:cs typeface="Times New Roman" panose="02020603050405020304" pitchFamily="18" charset="0"/>
              </a:rPr>
              <a:t> con</a:t>
            </a:r>
          </a:p>
        </p:txBody>
      </p:sp>
    </p:spTree>
    <p:extLst>
      <p:ext uri="{BB962C8B-B14F-4D97-AF65-F5344CB8AC3E}">
        <p14:creationId xmlns:p14="http://schemas.microsoft.com/office/powerpoint/2010/main" val="146506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bố</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4" name="TextBox 13"/>
          <p:cNvSpPr txBox="1"/>
          <p:nvPr/>
        </p:nvSpPr>
        <p:spPr>
          <a:xfrm>
            <a:off x="417457" y="1095932"/>
            <a:ext cx="4806534" cy="518988"/>
          </a:xfrm>
          <a:prstGeom prst="rect">
            <a:avLst/>
          </a:prstGeom>
          <a:noFill/>
        </p:spPr>
        <p:txBody>
          <a:bodyPr wrap="square" rtlCol="0">
            <a:spAutoFit/>
          </a:bodyPr>
          <a:lstStyle/>
          <a:p>
            <a:pPr>
              <a:lnSpc>
                <a:spcPct val="150000"/>
              </a:lnSpc>
            </a:pPr>
            <a:r>
              <a:rPr lang="en-US" sz="2100" b="1" dirty="0">
                <a:solidFill>
                  <a:srgbClr val="FF0000"/>
                </a:solidFill>
                <a:latin typeface="Times New Roman" panose="02020603050405020304" pitchFamily="18" charset="0"/>
                <a:cs typeface="Times New Roman" panose="02020603050405020304" pitchFamily="18" charset="0"/>
              </a:rPr>
              <a:t>c. </a:t>
            </a:r>
            <a:r>
              <a:rPr lang="en-US" sz="2100" b="1" dirty="0" err="1">
                <a:solidFill>
                  <a:srgbClr val="FF0000"/>
                </a:solidFill>
                <a:latin typeface="Times New Roman" panose="02020603050405020304" pitchFamily="18" charset="0"/>
                <a:cs typeface="Times New Roman" panose="02020603050405020304" pitchFamily="18" charset="0"/>
              </a:rPr>
              <a:t>Tình</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cảm</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của</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bố</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với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Tí</a:t>
            </a:r>
            <a:r>
              <a:rPr lang="en-US" sz="2100" b="1" dirty="0">
                <a:solidFill>
                  <a:srgbClr val="FF0000"/>
                </a:solidFill>
                <a:latin typeface="Times New Roman" panose="02020603050405020304" pitchFamily="18" charset="0"/>
                <a:cs typeface="Times New Roman" panose="02020603050405020304" pitchFamily="18" charset="0"/>
              </a:rPr>
              <a:t>”</a:t>
            </a:r>
            <a:endParaRPr lang="en-US" sz="2100" b="1" dirty="0">
              <a:solidFill>
                <a:srgbClr val="FF0000"/>
              </a:solidFill>
              <a:latin typeface="Times New Roman" panose="02020603050405020304" pitchFamily="18" charset="0"/>
              <a:ea typeface="Calibri"/>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4211960" y="474542"/>
            <a:ext cx="4817022" cy="1371395"/>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669393639"/>
              </p:ext>
            </p:extLst>
          </p:nvPr>
        </p:nvGraphicFramePr>
        <p:xfrm>
          <a:off x="714860" y="1811912"/>
          <a:ext cx="7817580" cy="2880360"/>
        </p:xfrm>
        <a:graphic>
          <a:graphicData uri="http://schemas.openxmlformats.org/drawingml/2006/table">
            <a:tbl>
              <a:tblPr firstRow="1" firstCol="1" bandRow="1"/>
              <a:tblGrid>
                <a:gridCol w="292103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480060">
                <a:tc gridSpan="2">
                  <a:txBody>
                    <a:bodyPr/>
                    <a:lstStyle/>
                    <a:p>
                      <a:pPr marL="0" marR="0" indent="0" algn="ctr" defTabSz="814974" rtl="0" eaLnBrk="1" fontAlgn="auto" latinLnBrk="0" hangingPunct="1">
                        <a:lnSpc>
                          <a:spcPct val="150000"/>
                        </a:lnSpc>
                        <a:spcBef>
                          <a:spcPts val="0"/>
                        </a:spcBef>
                        <a:spcAft>
                          <a:spcPts val="0"/>
                        </a:spcAft>
                        <a:buClrTx/>
                        <a:buSzTx/>
                        <a:buFontTx/>
                        <a:buNone/>
                        <a:tabLst/>
                        <a:defRPr/>
                      </a:pPr>
                      <a:r>
                        <a:rPr lang="en-US" sz="2100" b="1" dirty="0" err="1">
                          <a:solidFill>
                            <a:schemeClr val="tx1"/>
                          </a:solidFill>
                          <a:latin typeface="Times New Roman" panose="02020603050405020304" pitchFamily="18" charset="0"/>
                          <a:cs typeface="Times New Roman" panose="02020603050405020304" pitchFamily="18" charset="0"/>
                        </a:rPr>
                        <a:t>Tình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cảm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của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bố</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Tí</a:t>
                      </a:r>
                      <a:r>
                        <a:rPr lang="en-US" sz="2100" b="1" dirty="0">
                          <a:solidFill>
                            <a:schemeClr val="tx1"/>
                          </a:solidFill>
                          <a:latin typeface="Times New Roman" panose="02020603050405020304" pitchFamily="18" charset="0"/>
                          <a:cs typeface="Times New Roman" panose="02020603050405020304" pitchFamily="18" charset="0"/>
                        </a:rPr>
                        <a:t>”</a:t>
                      </a:r>
                      <a:endParaRPr lang="en-US" sz="2100" b="1" dirty="0">
                        <a:solidFill>
                          <a:schemeClr val="tx1"/>
                        </a:solidFill>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1440180">
                <a:tc>
                  <a:txBody>
                    <a:bodyPr/>
                    <a:lstStyle/>
                    <a:p>
                      <a:pPr algn="just">
                        <a:lnSpc>
                          <a:spcPct val="150000"/>
                        </a:lnSpc>
                        <a:spcAft>
                          <a:spcPts val="0"/>
                        </a:spcAft>
                      </a:pPr>
                      <a:r>
                        <a:rPr lang="en-US" sz="2100" dirty="0" err="1">
                          <a:solidFill>
                            <a:srgbClr val="000000"/>
                          </a:solidFill>
                          <a:effectLst/>
                          <a:latin typeface="Times New Roman"/>
                          <a:ea typeface="Times New Roman"/>
                          <a:cs typeface="Times New Roman"/>
                        </a:rPr>
                        <a:t>Tìm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thể</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hiện</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tình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cảm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mà</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dành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cho</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Tí</a:t>
                      </a:r>
                      <a:r>
                        <a:rPr lang="en-US" sz="2100" dirty="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a:solidFill>
                            <a:srgbClr val="000000"/>
                          </a:solidFill>
                          <a:effectLst/>
                          <a:latin typeface="Times New Roman"/>
                          <a:ea typeface="Times New Roman"/>
                          <a:cs typeface="Times New Roman"/>
                        </a:rPr>
                        <a:t> </a:t>
                      </a:r>
                      <a:endParaRPr lang="en-US" sz="210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60120">
                <a:tc>
                  <a:txBody>
                    <a:bodyPr/>
                    <a:lstStyle/>
                    <a:p>
                      <a:pPr algn="just">
                        <a:lnSpc>
                          <a:spcPct val="150000"/>
                        </a:lnSpc>
                        <a:spcAft>
                          <a:spcPts val="0"/>
                        </a:spcAft>
                      </a:pPr>
                      <a:r>
                        <a:rPr lang="en-US" sz="2100" dirty="0">
                          <a:solidFill>
                            <a:srgbClr val="000000"/>
                          </a:solidFill>
                          <a:effectLst/>
                          <a:latin typeface="Times New Roman"/>
                          <a:ea typeface="Times New Roman"/>
                          <a:cs typeface="Times New Roman"/>
                        </a:rPr>
                        <a:t>Qua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đó</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đã</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giúp</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em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hiểu</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gì</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về</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dirty="0">
                          <a:solidFill>
                            <a:srgbClr val="000000"/>
                          </a:solidFill>
                          <a:effectLst/>
                          <a:latin typeface="Times New Roman"/>
                          <a:ea typeface="Times New Roman"/>
                          <a:cs typeface="Times New Roman"/>
                        </a:rPr>
                        <a:t> </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16" name="Group 15"/>
          <p:cNvGrpSpPr/>
          <p:nvPr/>
        </p:nvGrpSpPr>
        <p:grpSpPr>
          <a:xfrm>
            <a:off x="-127354" y="112000"/>
            <a:ext cx="7146789" cy="369332"/>
            <a:chOff x="-178462" y="1828800"/>
            <a:chExt cx="19060588" cy="984870"/>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9" name="TextBox 18"/>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0" name="TextBox 19"/>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70664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74954919"/>
              </p:ext>
            </p:extLst>
          </p:nvPr>
        </p:nvGraphicFramePr>
        <p:xfrm>
          <a:off x="714860" y="555526"/>
          <a:ext cx="7817580" cy="4146703"/>
        </p:xfrm>
        <a:graphic>
          <a:graphicData uri="http://schemas.openxmlformats.org/drawingml/2006/table">
            <a:tbl>
              <a:tblPr firstRow="1" firstCol="1" bandRow="1"/>
              <a:tblGrid>
                <a:gridCol w="234497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689458">
                <a:tc gridSpan="2">
                  <a:txBody>
                    <a:bodyPr/>
                    <a:lstStyle/>
                    <a:p>
                      <a:pPr marL="0" marR="0" indent="0" algn="ctr" defTabSz="814974" rtl="0" eaLnBrk="1" fontAlgn="auto" latinLnBrk="0" hangingPunct="1">
                        <a:lnSpc>
                          <a:spcPct val="150000"/>
                        </a:lnSpc>
                        <a:spcBef>
                          <a:spcPts val="0"/>
                        </a:spcBef>
                        <a:spcAft>
                          <a:spcPts val="0"/>
                        </a:spcAft>
                        <a:buClrTx/>
                        <a:buSzTx/>
                        <a:buFontTx/>
                        <a:buNone/>
                        <a:tabLst/>
                        <a:defRPr/>
                      </a:pPr>
                      <a:r>
                        <a:rPr lang="en-US" sz="2100" b="1" dirty="0" err="1">
                          <a:solidFill>
                            <a:schemeClr val="tx1"/>
                          </a:solidFill>
                          <a:latin typeface="Times New Roman" panose="02020603050405020304" pitchFamily="18" charset="0"/>
                          <a:cs typeface="Times New Roman" panose="02020603050405020304" pitchFamily="18" charset="0"/>
                        </a:rPr>
                        <a:t>Tình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cảm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của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bố</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Tí</a:t>
                      </a:r>
                      <a:r>
                        <a:rPr lang="en-US" sz="2100" b="1" dirty="0">
                          <a:solidFill>
                            <a:schemeClr val="tx1"/>
                          </a:solidFill>
                          <a:latin typeface="Times New Roman" panose="02020603050405020304" pitchFamily="18" charset="0"/>
                          <a:cs typeface="Times New Roman" panose="02020603050405020304" pitchFamily="18" charset="0"/>
                        </a:rPr>
                        <a:t>”</a:t>
                      </a:r>
                      <a:endParaRPr lang="en-US" sz="2100" b="1" dirty="0">
                        <a:solidFill>
                          <a:schemeClr val="tx1"/>
                        </a:solidFill>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2068373">
                <a:tc>
                  <a:txBody>
                    <a:bodyPr/>
                    <a:lstStyle/>
                    <a:p>
                      <a:pPr algn="just">
                        <a:lnSpc>
                          <a:spcPct val="150000"/>
                        </a:lnSpc>
                        <a:spcAft>
                          <a:spcPts val="0"/>
                        </a:spcAft>
                      </a:pPr>
                      <a:r>
                        <a:rPr lang="en-US" sz="2100" dirty="0" err="1">
                          <a:solidFill>
                            <a:srgbClr val="000000"/>
                          </a:solidFill>
                          <a:effectLst/>
                          <a:latin typeface="Times New Roman"/>
                          <a:ea typeface="Times New Roman"/>
                          <a:cs typeface="Times New Roman"/>
                        </a:rPr>
                        <a:t>Tìm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thể</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hiện</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tình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cảm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mà</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dành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cho</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Tí</a:t>
                      </a:r>
                      <a:r>
                        <a:rPr lang="en-US" sz="2100" dirty="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a:solidFill>
                            <a:srgbClr val="000000"/>
                          </a:solidFill>
                          <a:effectLst/>
                          <a:latin typeface="Times New Roman"/>
                          <a:ea typeface="Times New Roman"/>
                          <a:cs typeface="Times New Roman"/>
                        </a:rPr>
                        <a:t> </a:t>
                      </a:r>
                      <a:endParaRPr lang="en-US" sz="210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78915">
                <a:tc>
                  <a:txBody>
                    <a:bodyPr/>
                    <a:lstStyle/>
                    <a:p>
                      <a:pPr algn="just">
                        <a:lnSpc>
                          <a:spcPct val="150000"/>
                        </a:lnSpc>
                        <a:spcAft>
                          <a:spcPts val="0"/>
                        </a:spcAft>
                      </a:pPr>
                      <a:r>
                        <a:rPr lang="en-US" sz="2100" dirty="0">
                          <a:solidFill>
                            <a:srgbClr val="000000"/>
                          </a:solidFill>
                          <a:effectLst/>
                          <a:latin typeface="Times New Roman"/>
                          <a:ea typeface="Times New Roman"/>
                          <a:cs typeface="Times New Roman"/>
                        </a:rPr>
                        <a:t>Qua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đó</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đã</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giúp</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em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hiểu</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gì</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về</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dirty="0">
                          <a:solidFill>
                            <a:srgbClr val="000000"/>
                          </a:solidFill>
                          <a:effectLst/>
                          <a:latin typeface="Times New Roman"/>
                          <a:ea typeface="Times New Roman"/>
                          <a:cs typeface="Times New Roman"/>
                        </a:rPr>
                        <a:t> </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3"/>
          <p:cNvSpPr/>
          <p:nvPr/>
        </p:nvSpPr>
        <p:spPr>
          <a:xfrm>
            <a:off x="3131840" y="1240180"/>
            <a:ext cx="5400600" cy="2123658"/>
          </a:xfrm>
          <a:prstGeom prst="rect">
            <a:avLst/>
          </a:prstGeom>
        </p:spPr>
        <p:txBody>
          <a:bodyPr wrap="square">
            <a:spAutoFit/>
          </a:bodyPr>
          <a:lstStyle/>
          <a:p>
            <a:pPr algn="just">
              <a:lnSpc>
                <a:spcPct val="150000"/>
              </a:lnSpc>
            </a:pP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Yêu</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thương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không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ngần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ngại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cứu</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dưới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sông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cõng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tôi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và</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trên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vai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làm</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xuồng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để</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cả</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hai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cưỡi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trên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lưng</a:t>
            </a:r>
            <a:endParaRPr lang="en-US" sz="2200" dirty="0">
              <a:solidFill>
                <a:prstClr val="black"/>
              </a:solidFill>
              <a:ea typeface="Calibri"/>
              <a:cs typeface="Times New Roman"/>
            </a:endParaRPr>
          </a:p>
          <a:p>
            <a:pPr algn="just">
              <a:lnSpc>
                <a:spcPct val="150000"/>
              </a:lnSpc>
            </a:pP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Trân</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trọng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nâng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niu</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món</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quà</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của</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Tí</a:t>
            </a:r>
            <a:endParaRPr lang="en-US" sz="2200" b="1" dirty="0">
              <a:solidFill>
                <a:prstClr val="black"/>
              </a:solidFill>
              <a:ea typeface="Calibri"/>
              <a:cs typeface="Times New Roman"/>
            </a:endParaRPr>
          </a:p>
        </p:txBody>
      </p:sp>
      <p:sp>
        <p:nvSpPr>
          <p:cNvPr id="5" name="Rectangle 4"/>
          <p:cNvSpPr/>
          <p:nvPr/>
        </p:nvSpPr>
        <p:spPr>
          <a:xfrm>
            <a:off x="3239852" y="3363838"/>
            <a:ext cx="5184576" cy="1200329"/>
          </a:xfrm>
          <a:prstGeom prst="rect">
            <a:avLst/>
          </a:prstGeom>
        </p:spPr>
        <p:txBody>
          <a:bodyPr wrap="square">
            <a:spAutoFit/>
          </a:bodyPr>
          <a:lstStyle/>
          <a:p>
            <a:pPr>
              <a:lnSpc>
                <a:spcPct val="150000"/>
              </a:lnSpc>
            </a:pPr>
            <a:r>
              <a:rPr lang="en-US" sz="2400" dirty="0">
                <a:solidFill>
                  <a:srgbClr val="FF0000"/>
                </a:solidFill>
                <a:latin typeface="Times New Roman"/>
                <a:ea typeface="Times New Roman"/>
                <a:cs typeface="Times New Roman"/>
                <a:sym typeface="Wingdings" panose="05000000000000000000" pitchFamily="2" charset="2"/>
              </a:rPr>
              <a:t> </a:t>
            </a:r>
            <a:r>
              <a:rPr lang="en-US" sz="2400" dirty="0" err="1">
                <a:solidFill>
                  <a:srgbClr val="FF0000"/>
                </a:solidFill>
                <a:latin typeface="Times New Roman"/>
                <a:ea typeface="Times New Roman"/>
                <a:cs typeface="Times New Roman"/>
              </a:rPr>
              <a:t>Bố</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có</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trái</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tim</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giàu</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yêu</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thương</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và</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nhân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hậu</a:t>
            </a:r>
            <a:endParaRPr lang="en-US" sz="2400" dirty="0">
              <a:solidFill>
                <a:srgbClr val="FF0000"/>
              </a:solidFill>
              <a:ea typeface="Calibri"/>
              <a:cs typeface="Times New Roman"/>
            </a:endParaRPr>
          </a:p>
        </p:txBody>
      </p:sp>
      <p:sp>
        <p:nvSpPr>
          <p:cNvPr id="2" name="Footer Placeholder 1">
            <a:extLst>
              <a:ext uri="{FF2B5EF4-FFF2-40B4-BE49-F238E27FC236}">
                <a16:creationId xmlns:a16="http://schemas.microsoft.com/office/drawing/2014/main" id="{CD02B366-7DC3-63AF-0DAB-3A8C76E869DE}"/>
              </a:ext>
            </a:extLst>
          </p:cNvPr>
          <p:cNvSpPr>
            <a:spLocks noGrp="1"/>
          </p:cNvSpPr>
          <p:nvPr>
            <p:ph type="ftr" sz="quarter" idx="11"/>
          </p:nvPr>
        </p:nvSpPr>
        <p:spPr/>
        <p:txBody>
          <a:bodyPr/>
          <a:lstStyle/>
          <a:p>
            <a:pPr defTabSz="814974"/>
            <a:endParaRPr lang="en-US" sz="1600">
              <a:solidFill>
                <a:prstClr val="black"/>
              </a:solidFill>
            </a:endParaRPr>
          </a:p>
        </p:txBody>
      </p:sp>
    </p:spTree>
    <p:extLst>
      <p:ext uri="{BB962C8B-B14F-4D97-AF65-F5344CB8AC3E}">
        <p14:creationId xmlns:p14="http://schemas.microsoft.com/office/powerpoint/2010/main" val="227525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8" name="Rectangle 7"/>
          <p:cNvSpPr/>
          <p:nvPr/>
        </p:nvSpPr>
        <p:spPr>
          <a:xfrm>
            <a:off x="3791710" y="794634"/>
            <a:ext cx="200442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3857452" y="639140"/>
            <a:ext cx="4898753" cy="3416320"/>
          </a:xfrm>
          <a:prstGeom prst="rect">
            <a:avLst/>
          </a:prstGeom>
        </p:spPr>
        <p:txBody>
          <a:bodyPr wrap="square">
            <a:spAutoFit/>
          </a:bodyPr>
          <a:lstStyle/>
          <a:p>
            <a:pPr>
              <a:lnSpc>
                <a:spcPct val="150000"/>
              </a:lnSpc>
            </a:pPr>
            <a:r>
              <a:rPr lang="en-US" sz="2400" b="1" dirty="0">
                <a:solidFill>
                  <a:srgbClr val="FFE599">
                    <a:lumMod val="10000"/>
                  </a:srgbClr>
                </a:solidFill>
                <a:latin typeface="Times New Roman" panose="02020603050405020304" pitchFamily="18" charset="0"/>
              </a:rPr>
              <a:t>- </a:t>
            </a:r>
            <a:r>
              <a:rPr lang="en-US" sz="2400" b="1" dirty="0" err="1">
                <a:solidFill>
                  <a:srgbClr val="FFE599">
                    <a:lumMod val="10000"/>
                  </a:srgbClr>
                </a:solidFill>
                <a:latin typeface="Times New Roman" panose="02020603050405020304" pitchFamily="18" charset="0"/>
              </a:rPr>
              <a:t>Nghệ</a:t>
            </a:r>
            <a:r>
              <a:rPr lang="en-US" sz="2400" b="1" dirty="0">
                <a:solidFill>
                  <a:srgbClr val="FFE599">
                    <a:lumMod val="10000"/>
                  </a:srgbClr>
                </a:solidFill>
                <a:latin typeface="Times New Roman" panose="02020603050405020304" pitchFamily="18" charset="0"/>
              </a:rPr>
              <a:t> </a:t>
            </a:r>
            <a:r>
              <a:rPr lang="en-US" sz="2400" b="1" dirty="0" err="1">
                <a:solidFill>
                  <a:srgbClr val="FFE599">
                    <a:lumMod val="10000"/>
                  </a:srgbClr>
                </a:solidFill>
                <a:latin typeface="Times New Roman" panose="02020603050405020304" pitchFamily="18" charset="0"/>
              </a:rPr>
              <a:t>thuật</a:t>
            </a:r>
            <a:r>
              <a:rPr lang="en-US" sz="2400" b="1" dirty="0">
                <a:solidFill>
                  <a:srgbClr val="FFE599">
                    <a:lumMod val="10000"/>
                  </a:srgbClr>
                </a:solidFill>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a:t>
            </a:r>
            <a:r>
              <a:rPr lang="en-US" sz="2400" b="1"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Ngôn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ngữ</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giản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dị</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phù</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hợp</a:t>
            </a:r>
            <a:endParaRPr lang="en-US" sz="2400" dirty="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Cách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kể</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chuyện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gần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gũi</a:t>
            </a:r>
            <a:endParaRPr lang="en-US" sz="2400" dirty="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Câu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cảm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thán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câu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nghi</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vấn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bộc</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lộ</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tình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cảm</a:t>
            </a:r>
            <a:r>
              <a:rPr lang="en-US" sz="2400" dirty="0">
                <a:solidFill>
                  <a:srgbClr val="FFE599">
                    <a:lumMod val="10000"/>
                  </a:srgbClr>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Miêu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tả</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tinh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tế</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tâm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lí</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nhân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vật</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321451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arn(inVertic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p:txBody>
      </p:sp>
      <p:pic>
        <p:nvPicPr>
          <p:cNvPr id="18" name="Picture Placeholder 1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40" r="12540"/>
          <a:stretch>
            <a:fillRect/>
          </a:stretch>
        </p:blipFill>
        <p:spPr>
          <a:xfrm>
            <a:off x="4799013" y="2014538"/>
            <a:ext cx="1484312" cy="1485900"/>
          </a:xfrm>
        </p:spPr>
      </p:pic>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88" r="19588"/>
          <a:stretch>
            <a:fillRect/>
          </a:stretch>
        </p:blipFill>
        <p:spPr>
          <a:xfrm>
            <a:off x="5459413" y="328613"/>
            <a:ext cx="2700337" cy="2700337"/>
          </a:xfrm>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53" r="53"/>
          <a:stretch>
            <a:fillRect/>
          </a:stretch>
        </p:blipFill>
        <p:spPr>
          <a:xfrm>
            <a:off x="7627938" y="1695450"/>
            <a:ext cx="1484312" cy="1485900"/>
          </a:xfrm>
        </p:spPr>
      </p:pic>
      <p:pic>
        <p:nvPicPr>
          <p:cNvPr id="13" name="Picture Placeholder 12"/>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2500" r="12500"/>
          <a:stretch>
            <a:fillRect/>
          </a:stretch>
        </p:blipFill>
        <p:spPr>
          <a:xfrm>
            <a:off x="5786438" y="2135188"/>
            <a:ext cx="2700337" cy="2700337"/>
          </a:xfrm>
        </p:spPr>
      </p:pic>
      <p:grpSp>
        <p:nvGrpSpPr>
          <p:cNvPr id="9" name="Group 8"/>
          <p:cNvGrpSpPr/>
          <p:nvPr/>
        </p:nvGrpSpPr>
        <p:grpSpPr>
          <a:xfrm>
            <a:off x="-127354" y="112000"/>
            <a:ext cx="7146789" cy="369332"/>
            <a:chOff x="-178462" y="1828800"/>
            <a:chExt cx="19060588" cy="984870"/>
          </a:xfrm>
        </p:grpSpPr>
        <p:sp>
          <p:nvSpPr>
            <p:cNvPr id="10" name="Round Same Side Corner Rectangle 9"/>
            <p:cNvSpPr/>
            <p:nvPr/>
          </p:nvSpPr>
          <p:spPr>
            <a:xfrm rot="5400000">
              <a:off x="440265" y="1210077"/>
              <a:ext cx="886537" cy="2123991"/>
            </a:xfrm>
            <a:prstGeom prst="round2Same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schemeClr val="tx1"/>
                </a:solidFill>
              </a:endParaRPr>
            </a:p>
          </p:txBody>
        </p:sp>
        <p:sp>
          <p:nvSpPr>
            <p:cNvPr id="11" name="TextBox 10"/>
            <p:cNvSpPr txBox="1"/>
            <p:nvPr/>
          </p:nvSpPr>
          <p:spPr>
            <a:xfrm>
              <a:off x="55582" y="1828800"/>
              <a:ext cx="1661350" cy="984870"/>
            </a:xfrm>
            <a:prstGeom prst="rect">
              <a:avLst/>
            </a:prstGeom>
            <a:noFill/>
          </p:spPr>
          <p:txBody>
            <a:bodyPr wrap="square" rtlCol="0">
              <a:spAutoFit/>
            </a:bodyPr>
            <a:lstStyle/>
            <a:p>
              <a:pPr algn="ctr" defTabSz="807402">
                <a:defRPr/>
              </a:pPr>
              <a:r>
                <a:rPr lang="en-US" b="1" dirty="0">
                  <a:latin typeface="Tahoma" panose="020B0604030504040204" pitchFamily="34" charset="0"/>
                  <a:ea typeface="Tahoma" panose="020B0604030504040204" pitchFamily="34" charset="0"/>
                  <a:cs typeface="Tahoma" panose="020B0604030504040204" pitchFamily="34" charset="0"/>
                </a:rPr>
                <a:t>III</a:t>
              </a:r>
            </a:p>
          </p:txBody>
        </p:sp>
        <p:sp>
          <p:nvSpPr>
            <p:cNvPr id="12" name="TextBox 11"/>
            <p:cNvSpPr txBox="1"/>
            <p:nvPr/>
          </p:nvSpPr>
          <p:spPr>
            <a:xfrm>
              <a:off x="2067735" y="1828800"/>
              <a:ext cx="16814391" cy="984870"/>
            </a:xfrm>
            <a:prstGeom prst="rect">
              <a:avLst/>
            </a:prstGeom>
            <a:noFill/>
          </p:spPr>
          <p:txBody>
            <a:bodyPr wrap="square" rtlCol="0">
              <a:spAutoFit/>
            </a:bodyPr>
            <a:lstStyle/>
            <a:p>
              <a:pPr defTabSz="807402">
                <a:defRPr/>
              </a:pPr>
              <a:r>
                <a:rPr lang="en-US" b="1" dirty="0">
                  <a:latin typeface="Tahoma" panose="020B0604030504040204" pitchFamily="34" charset="0"/>
                  <a:cs typeface="Tahoma" panose="020B0604030504040204" pitchFamily="34" charset="0"/>
                </a:rPr>
                <a:t>TỔNG KẾT</a:t>
              </a:r>
            </a:p>
          </p:txBody>
        </p:sp>
      </p:grpSp>
      <p:pic>
        <p:nvPicPr>
          <p:cNvPr id="14" name="Picture 13"/>
          <p:cNvPicPr>
            <a:picLocks noChangeAspect="1"/>
          </p:cNvPicPr>
          <p:nvPr/>
        </p:nvPicPr>
        <p:blipFill>
          <a:blip r:embed="rId7"/>
          <a:stretch>
            <a:fillRect/>
          </a:stretch>
        </p:blipFill>
        <p:spPr>
          <a:xfrm>
            <a:off x="41824" y="734351"/>
            <a:ext cx="4438273" cy="1072989"/>
          </a:xfrm>
          <a:prstGeom prst="rect">
            <a:avLst/>
          </a:prstGeom>
        </p:spPr>
      </p:pic>
      <p:sp>
        <p:nvSpPr>
          <p:cNvPr id="2" name="Rectangle 1"/>
          <p:cNvSpPr/>
          <p:nvPr/>
        </p:nvSpPr>
        <p:spPr>
          <a:xfrm>
            <a:off x="346671" y="1666365"/>
            <a:ext cx="4125317" cy="2862322"/>
          </a:xfrm>
          <a:prstGeom prst="rect">
            <a:avLst/>
          </a:prstGeom>
        </p:spPr>
        <p:txBody>
          <a:bodyPr wrap="square">
            <a:spAutoFit/>
          </a:bodyPr>
          <a:lstStyle/>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Ngôi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thứ</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nhất</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Ngôn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ngữ</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mộc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mạc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tự</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nhiên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thành</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Cách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chuyện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sinh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động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hấp</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dẫn</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p:txBody>
      </p:sp>
    </p:spTree>
    <p:extLst>
      <p:ext uri="{BB962C8B-B14F-4D97-AF65-F5344CB8AC3E}">
        <p14:creationId xmlns:p14="http://schemas.microsoft.com/office/powerpoint/2010/main" val="23649061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8" name="Picture Placeholder 1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40" r="12540"/>
          <a:stretch>
            <a:fillRect/>
          </a:stretch>
        </p:blipFill>
        <p:spPr>
          <a:xfrm>
            <a:off x="4799013" y="2014538"/>
            <a:ext cx="1484312" cy="1485900"/>
          </a:xfrm>
        </p:spPr>
      </p:pic>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88" r="19588"/>
          <a:stretch>
            <a:fillRect/>
          </a:stretch>
        </p:blipFill>
        <p:spPr>
          <a:xfrm>
            <a:off x="5459413" y="328613"/>
            <a:ext cx="2700337" cy="2700337"/>
          </a:xfrm>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53" r="53"/>
          <a:stretch>
            <a:fillRect/>
          </a:stretch>
        </p:blipFill>
        <p:spPr>
          <a:xfrm>
            <a:off x="7627938" y="1695450"/>
            <a:ext cx="1484312" cy="1485900"/>
          </a:xfrm>
        </p:spPr>
      </p:pic>
      <p:pic>
        <p:nvPicPr>
          <p:cNvPr id="13" name="Picture Placeholder 12"/>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2500" r="12500"/>
          <a:stretch>
            <a:fillRect/>
          </a:stretch>
        </p:blipFill>
        <p:spPr>
          <a:xfrm>
            <a:off x="5786438" y="2135188"/>
            <a:ext cx="2700337" cy="2700337"/>
          </a:xfrm>
        </p:spPr>
      </p:pic>
      <p:grpSp>
        <p:nvGrpSpPr>
          <p:cNvPr id="9" name="Group 8"/>
          <p:cNvGrpSpPr/>
          <p:nvPr/>
        </p:nvGrpSpPr>
        <p:grpSpPr>
          <a:xfrm>
            <a:off x="-127354" y="112000"/>
            <a:ext cx="7146789" cy="369332"/>
            <a:chOff x="-178462" y="1828800"/>
            <a:chExt cx="19060588" cy="984870"/>
          </a:xfrm>
        </p:grpSpPr>
        <p:sp>
          <p:nvSpPr>
            <p:cNvPr id="10" name="Round Same Side Corner Rectangle 9"/>
            <p:cNvSpPr/>
            <p:nvPr/>
          </p:nvSpPr>
          <p:spPr>
            <a:xfrm rot="5400000">
              <a:off x="440265" y="1210077"/>
              <a:ext cx="886537" cy="2123991"/>
            </a:xfrm>
            <a:prstGeom prst="round2Same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black"/>
                </a:solidFill>
              </a:endParaRPr>
            </a:p>
          </p:txBody>
        </p:sp>
        <p:sp>
          <p:nvSpPr>
            <p:cNvPr id="11" name="TextBox 10"/>
            <p:cNvSpPr txBox="1"/>
            <p:nvPr/>
          </p:nvSpPr>
          <p:spPr>
            <a:xfrm>
              <a:off x="55582" y="1828800"/>
              <a:ext cx="1661350" cy="984870"/>
            </a:xfrm>
            <a:prstGeom prst="rect">
              <a:avLst/>
            </a:prstGeom>
            <a:noFill/>
          </p:spPr>
          <p:txBody>
            <a:bodyPr wrap="square" rtlCol="0">
              <a:spAutoFit/>
            </a:bodyPr>
            <a:lstStyle/>
            <a:p>
              <a:pPr algn="ctr" defTabSz="807402">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III</a:t>
              </a:r>
            </a:p>
          </p:txBody>
        </p:sp>
        <p:sp>
          <p:nvSpPr>
            <p:cNvPr id="12" name="TextBox 11"/>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prstClr val="black"/>
                  </a:solidFill>
                  <a:latin typeface="Tahoma" panose="020B0604030504040204" pitchFamily="34" charset="0"/>
                  <a:cs typeface="Tahoma" panose="020B0604030504040204" pitchFamily="34" charset="0"/>
                </a:rPr>
                <a:t>TỔNG KẾT</a:t>
              </a:r>
            </a:p>
          </p:txBody>
        </p:sp>
      </p:grpSp>
      <p:pic>
        <p:nvPicPr>
          <p:cNvPr id="15" name="Picture 14"/>
          <p:cNvPicPr>
            <a:picLocks noChangeAspect="1"/>
          </p:cNvPicPr>
          <p:nvPr/>
        </p:nvPicPr>
        <p:blipFill>
          <a:blip r:embed="rId7"/>
          <a:stretch>
            <a:fillRect/>
          </a:stretch>
        </p:blipFill>
        <p:spPr>
          <a:xfrm>
            <a:off x="0" y="734892"/>
            <a:ext cx="4438273" cy="1072989"/>
          </a:xfrm>
          <a:prstGeom prst="rect">
            <a:avLst/>
          </a:prstGeom>
        </p:spPr>
      </p:pic>
      <p:sp>
        <p:nvSpPr>
          <p:cNvPr id="3" name="Rectangle 2"/>
          <p:cNvSpPr/>
          <p:nvPr/>
        </p:nvSpPr>
        <p:spPr>
          <a:xfrm>
            <a:off x="179512" y="1557325"/>
            <a:ext cx="4292476" cy="3416320"/>
          </a:xfrm>
          <a:prstGeom prst="rect">
            <a:avLst/>
          </a:prstGeom>
        </p:spPr>
        <p:txBody>
          <a:bodyPr wrap="square">
            <a:spAutoFit/>
          </a:bodyPr>
          <a:lstStyle/>
          <a:p>
            <a:pPr algn="just">
              <a:lnSpc>
                <a:spcPct val="150000"/>
              </a:lnSpc>
            </a:pPr>
            <a:r>
              <a:rPr lang="en-US" sz="2400" dirty="0" err="1">
                <a:solidFill>
                  <a:prstClr val="black"/>
                </a:solidFill>
                <a:latin typeface="Times New Roman" panose="02020603050405020304" pitchFamily="18" charset="0"/>
                <a:ea typeface="Times New Roman"/>
                <a:cs typeface="Times New Roman" panose="02020603050405020304" pitchFamily="18" charset="0"/>
              </a:rPr>
              <a:t>Truyện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kể</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về</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đứa</a:t>
            </a:r>
            <a:r>
              <a:rPr lang="en-US" sz="2400" dirty="0">
                <a:solidFill>
                  <a:prstClr val="black"/>
                </a:solidFill>
                <a:latin typeface="Times New Roman" panose="02020603050405020304" pitchFamily="18" charset="0"/>
                <a:ea typeface="Times New Roman"/>
                <a:cs typeface="Times New Roman" panose="02020603050405020304" pitchFamily="18" charset="0"/>
              </a:rPr>
              <a:t> con. Qua </a:t>
            </a:r>
            <a:r>
              <a:rPr lang="en-US" sz="2400" dirty="0" err="1">
                <a:solidFill>
                  <a:prstClr val="black"/>
                </a:solidFill>
                <a:latin typeface="Times New Roman" panose="02020603050405020304" pitchFamily="18" charset="0"/>
                <a:ea typeface="Times New Roman"/>
                <a:cs typeface="Times New Roman" panose="02020603050405020304" pitchFamily="18" charset="0"/>
              </a:rPr>
              <a:t>đó</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a:cs typeface="Times New Roman" panose="02020603050405020304" pitchFamily="18" charset="0"/>
              </a:rPr>
              <a:t> cha </a:t>
            </a:r>
            <a:r>
              <a:rPr lang="en-US" sz="2400" dirty="0" err="1">
                <a:solidFill>
                  <a:prstClr val="black"/>
                </a:solidFill>
                <a:latin typeface="Times New Roman" panose="02020603050405020304" pitchFamily="18" charset="0"/>
                <a:ea typeface="Times New Roman"/>
                <a:cs typeface="Times New Roman" panose="02020603050405020304" pitchFamily="18" charset="0"/>
              </a:rPr>
              <a:t>đã</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dạy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cho</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đứa</a:t>
            </a:r>
            <a:r>
              <a:rPr lang="en-US" sz="2400" dirty="0">
                <a:solidFill>
                  <a:prstClr val="black"/>
                </a:solidFill>
                <a:latin typeface="Times New Roman" panose="02020603050405020304" pitchFamily="18" charset="0"/>
                <a:ea typeface="Times New Roman"/>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cách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yêu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thương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trân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trọng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thiên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nhiên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nâng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niu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món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quà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từ</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cuộc</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sống</a:t>
            </a:r>
            <a:r>
              <a:rPr lang="en-US" sz="2400" dirty="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5113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r>
              <a:rPr lang="en-US" sz="1000" dirty="0">
                <a:solidFill>
                  <a:srgbClr val="333333"/>
                </a:solidFill>
                <a:latin typeface="futura-book"/>
              </a:rPr>
            </a:br>
            <a:endParaRPr lang="en-US" dirty="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4"/>
          <a:stretch>
            <a:fillRect/>
          </a:stretch>
        </p:blipFill>
        <p:spPr>
          <a:xfrm>
            <a:off x="3208637" y="172210"/>
            <a:ext cx="5279594" cy="1603387"/>
          </a:xfrm>
          <a:prstGeom prst="rect">
            <a:avLst/>
          </a:prstGeom>
        </p:spPr>
      </p:pic>
      <p:sp>
        <p:nvSpPr>
          <p:cNvPr id="8" name="Rectangle 7"/>
          <p:cNvSpPr/>
          <p:nvPr/>
        </p:nvSpPr>
        <p:spPr>
          <a:xfrm>
            <a:off x="3181834" y="1635645"/>
            <a:ext cx="5328592" cy="3139321"/>
          </a:xfrm>
          <a:prstGeom prst="rect">
            <a:avLst/>
          </a:prstGeom>
        </p:spPr>
        <p:txBody>
          <a:bodyPr wrap="square">
            <a:spAutoFit/>
          </a:bodyPr>
          <a:lstStyle/>
          <a:p>
            <a:pPr marL="342900" indent="-342900" algn="just" fontAlgn="base">
              <a:lnSpc>
                <a:spcPct val="150000"/>
              </a:lnSpc>
              <a:buFontTx/>
              <a:buChar char="-"/>
            </a:pPr>
            <a:r>
              <a:rPr lang="en-US" sz="2200" b="1" dirty="0" err="1">
                <a:solidFill>
                  <a:prstClr val="black"/>
                </a:solidFill>
                <a:latin typeface="Times New Roman" panose="02020603050405020304" pitchFamily="18" charset="0"/>
                <a:ea typeface="Times New Roman"/>
                <a:cs typeface="Times New Roman" panose="02020603050405020304" pitchFamily="18" charset="0"/>
              </a:rPr>
              <a:t>Trong</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gia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đình</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em</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có</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thường</a:t>
            </a:r>
            <a:r>
              <a:rPr lang="en-US" sz="2200" b="1" dirty="0">
                <a:solidFill>
                  <a:prstClr val="black"/>
                </a:solidFill>
                <a:latin typeface="Times New Roman" panose="02020603050405020304" pitchFamily="18" charset="0"/>
                <a:ea typeface="Times New Roman"/>
                <a:cs typeface="Times New Roman" panose="02020603050405020304" pitchFamily="18" charset="0"/>
              </a:rPr>
              <a:t> chia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sẻ</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tâm</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sự</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với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của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mình</a:t>
            </a:r>
            <a:r>
              <a:rPr lang="en-US" sz="2200" b="1" dirty="0">
                <a:solidFill>
                  <a:prstClr val="black"/>
                </a:solidFill>
                <a:latin typeface="Times New Roman" panose="02020603050405020304" pitchFamily="18" charset="0"/>
                <a:ea typeface="Times New Roman"/>
                <a:cs typeface="Times New Roman" panose="02020603050405020304" pitchFamily="18" charset="0"/>
              </a:rPr>
              <a:t> hay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không</a:t>
            </a:r>
            <a:r>
              <a:rPr lang="en-US" sz="2200" b="1" dirty="0">
                <a:solidFill>
                  <a:prstClr val="black"/>
                </a:solidFill>
                <a:latin typeface="Times New Roman" panose="02020603050405020304" pitchFamily="18" charset="0"/>
                <a:ea typeface="Times New Roman"/>
                <a:cs typeface="Times New Roman" panose="02020603050405020304" pitchFamily="18" charset="0"/>
              </a:rPr>
              <a:t>?</a:t>
            </a:r>
          </a:p>
          <a:p>
            <a:pPr marL="342900" indent="-342900" algn="just" fontAlgn="base">
              <a:lnSpc>
                <a:spcPct val="150000"/>
              </a:lnSpc>
              <a:buFontTx/>
              <a:buChar char="-"/>
            </a:pPr>
            <a:r>
              <a:rPr lang="en-US" sz="2200" b="1" dirty="0" err="1">
                <a:solidFill>
                  <a:prstClr val="black"/>
                </a:solidFill>
                <a:latin typeface="Times New Roman" panose="02020603050405020304" pitchFamily="18" charset="0"/>
                <a:ea typeface="Calibri"/>
                <a:cs typeface="Times New Roman" panose="02020603050405020304" pitchFamily="18" charset="0"/>
              </a:rPr>
              <a:t>Với</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em</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bố</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là</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người</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như</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thế</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nào</a:t>
            </a:r>
            <a:r>
              <a:rPr lang="en-US" sz="2200" b="1" dirty="0">
                <a:solidFill>
                  <a:prstClr val="black"/>
                </a:solidFill>
                <a:latin typeface="Times New Roman" panose="02020603050405020304" pitchFamily="18" charset="0"/>
                <a:ea typeface="Calibri"/>
                <a:cs typeface="Times New Roman" panose="02020603050405020304" pitchFamily="18" charset="0"/>
              </a:rPr>
              <a:t>?</a:t>
            </a:r>
          </a:p>
          <a:p>
            <a:pPr marL="342900" indent="-342900" algn="just" fontAlgn="base">
              <a:lnSpc>
                <a:spcPct val="150000"/>
              </a:lnSpc>
              <a:buFontTx/>
              <a:buChar char="-"/>
            </a:pPr>
            <a:r>
              <a:rPr lang="en-US" sz="2200" b="1" dirty="0" err="1">
                <a:solidFill>
                  <a:prstClr val="black"/>
                </a:solidFill>
                <a:latin typeface="Times New Roman" panose="02020603050405020304" pitchFamily="18" charset="0"/>
                <a:ea typeface="Calibri"/>
                <a:cs typeface="Times New Roman" panose="02020603050405020304" pitchFamily="18" charset="0"/>
              </a:rPr>
              <a:t>Em</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hãy</a:t>
            </a:r>
            <a:r>
              <a:rPr lang="en-US" sz="2200" b="1" dirty="0">
                <a:solidFill>
                  <a:prstClr val="black"/>
                </a:solidFill>
                <a:latin typeface="Times New Roman" panose="02020603050405020304" pitchFamily="18" charset="0"/>
                <a:ea typeface="Calibri"/>
                <a:cs typeface="Times New Roman" panose="02020603050405020304" pitchFamily="18" charset="0"/>
              </a:rPr>
              <a:t> chia </a:t>
            </a:r>
            <a:r>
              <a:rPr lang="en-US" sz="2200" b="1" dirty="0" err="1">
                <a:solidFill>
                  <a:prstClr val="black"/>
                </a:solidFill>
                <a:latin typeface="Times New Roman" panose="02020603050405020304" pitchFamily="18" charset="0"/>
                <a:ea typeface="Calibri"/>
                <a:cs typeface="Times New Roman" panose="02020603050405020304" pitchFamily="18" charset="0"/>
              </a:rPr>
              <a:t>sẻ</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những</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kỉ</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niệm</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của</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em</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với</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người</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bố</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của</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mình</a:t>
            </a:r>
            <a:r>
              <a:rPr lang="en-US" sz="2200" b="1" dirty="0">
                <a:solidFill>
                  <a:prstClr val="black"/>
                </a:solidFill>
                <a:latin typeface="Times New Roman" panose="02020603050405020304" pitchFamily="18" charset="0"/>
                <a:ea typeface="Calibri"/>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91371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eaLnBrk="0" fontAlgn="base" hangingPunct="0">
              <a:spcBef>
                <a:spcPct val="0"/>
              </a:spcBef>
              <a:spcAft>
                <a:spcPct val="0"/>
              </a:spcAft>
            </a:pP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br>
              <a:rPr lang="en-US" sz="2800" dirty="0">
                <a:solidFill>
                  <a:srgbClr val="FF0000"/>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mênh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ĐÀO/MAI</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r>
              <a:rPr lang="en-US" sz="1000" dirty="0">
                <a:solidFill>
                  <a:srgbClr val="333333"/>
                </a:solidFill>
                <a:latin typeface="futura-book"/>
              </a:rPr>
            </a:br>
            <a:endParaRPr lang="en-US" dirty="0">
              <a:solidFill>
                <a:srgbClr val="294761"/>
              </a:solidFill>
            </a:endParaRPr>
          </a:p>
        </p:txBody>
      </p:sp>
    </p:spTree>
    <p:extLst>
      <p:ext uri="{BB962C8B-B14F-4D97-AF65-F5344CB8AC3E}">
        <p14:creationId xmlns:p14="http://schemas.microsoft.com/office/powerpoint/2010/main" val="6153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0" y="987574"/>
            <a:ext cx="9144000" cy="324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p:nvPicPr>
        <p:blipFill>
          <a:blip r:embed="rId3"/>
          <a:stretch>
            <a:fillRect/>
          </a:stretch>
        </p:blipFill>
        <p:spPr>
          <a:xfrm>
            <a:off x="602239" y="0"/>
            <a:ext cx="8434257" cy="1291524"/>
          </a:xfrm>
          <a:prstGeom prst="rect">
            <a:avLst/>
          </a:prstGeom>
        </p:spPr>
      </p:pic>
      <p:pic>
        <p:nvPicPr>
          <p:cNvPr id="12" name="Picture 11"/>
          <p:cNvPicPr>
            <a:picLocks noChangeAspect="1"/>
          </p:cNvPicPr>
          <p:nvPr/>
        </p:nvPicPr>
        <p:blipFill>
          <a:blip r:embed="rId4"/>
          <a:stretch>
            <a:fillRect/>
          </a:stretch>
        </p:blipFill>
        <p:spPr>
          <a:xfrm>
            <a:off x="971600" y="4227934"/>
            <a:ext cx="7935953" cy="1164648"/>
          </a:xfrm>
          <a:prstGeom prst="rect">
            <a:avLst/>
          </a:prstGeom>
        </p:spPr>
      </p:pic>
      <p:pic>
        <p:nvPicPr>
          <p:cNvPr id="13" name="Picture 12"/>
          <p:cNvPicPr>
            <a:picLocks noChangeAspect="1"/>
          </p:cNvPicPr>
          <p:nvPr/>
        </p:nvPicPr>
        <p:blipFill>
          <a:blip r:embed="rId5"/>
          <a:stretch>
            <a:fillRect/>
          </a:stretch>
        </p:blipFill>
        <p:spPr>
          <a:xfrm>
            <a:off x="179511" y="1150003"/>
            <a:ext cx="4243363" cy="2933915"/>
          </a:xfrm>
          <a:prstGeom prst="rect">
            <a:avLst/>
          </a:prstGeom>
        </p:spPr>
      </p:pic>
      <p:pic>
        <p:nvPicPr>
          <p:cNvPr id="15" name="Picture 14"/>
          <p:cNvPicPr>
            <a:picLocks noChangeAspect="1"/>
          </p:cNvPicPr>
          <p:nvPr/>
        </p:nvPicPr>
        <p:blipFill>
          <a:blip r:embed="rId6"/>
          <a:stretch>
            <a:fillRect/>
          </a:stretch>
        </p:blipFill>
        <p:spPr>
          <a:xfrm>
            <a:off x="4644008" y="1155926"/>
            <a:ext cx="4278859" cy="2927992"/>
          </a:xfrm>
          <a:prstGeom prst="rect">
            <a:avLst/>
          </a:prstGeom>
        </p:spPr>
      </p:pic>
    </p:spTree>
    <p:extLst>
      <p:ext uri="{BB962C8B-B14F-4D97-AF65-F5344CB8AC3E}">
        <p14:creationId xmlns:p14="http://schemas.microsoft.com/office/powerpoint/2010/main" val="1124154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51520" y="483518"/>
            <a:ext cx="4524375" cy="4448175"/>
          </a:xfrm>
          <a:prstGeom prst="rect">
            <a:avLst/>
          </a:prstGeom>
        </p:spPr>
      </p:pic>
      <p:sp>
        <p:nvSpPr>
          <p:cNvPr id="9" name="Rectangle 8"/>
          <p:cNvSpPr/>
          <p:nvPr/>
        </p:nvSpPr>
        <p:spPr>
          <a:xfrm>
            <a:off x="5076056" y="1275606"/>
            <a:ext cx="3606781" cy="3016210"/>
          </a:xfrm>
          <a:prstGeom prst="rect">
            <a:avLst/>
          </a:prstGeom>
          <a:ln w="28575">
            <a:solidFill>
              <a:schemeClr val="accent5">
                <a:lumMod val="40000"/>
                <a:lumOff val="60000"/>
              </a:schemeClr>
            </a:solidFill>
            <a:prstDash val="lgDash"/>
          </a:ln>
        </p:spPr>
        <p:txBody>
          <a:bodyPr wrap="square">
            <a:spAutoFit/>
          </a:bodyPr>
          <a:lstStyle/>
          <a:p>
            <a:pPr algn="just" fontAlgn="base">
              <a:lnSpc>
                <a:spcPct val="250000"/>
              </a:lnSpc>
            </a:pPr>
            <a:r>
              <a:rPr lang="en-US" sz="2400" dirty="0" err="1">
                <a:solidFill>
                  <a:prstClr val="black"/>
                </a:solidFill>
                <a:latin typeface="Times New Roman"/>
                <a:cs typeface="Times New Roman"/>
              </a:rPr>
              <a:t>Viết</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đoạn</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văn</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khoảng</a:t>
            </a:r>
            <a:r>
              <a:rPr lang="en-US" sz="2400" dirty="0">
                <a:solidFill>
                  <a:prstClr val="black"/>
                </a:solidFill>
                <a:latin typeface="Times New Roman"/>
                <a:cs typeface="Times New Roman"/>
              </a:rPr>
              <a:t> 5-7 </a:t>
            </a:r>
            <a:r>
              <a:rPr lang="en-US" sz="2400" dirty="0" err="1">
                <a:solidFill>
                  <a:prstClr val="black"/>
                </a:solidFill>
                <a:latin typeface="Times New Roman"/>
                <a:cs typeface="Times New Roman"/>
              </a:rPr>
              <a:t>câu</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về</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một</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món</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quà</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mà</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em</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đặc</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biệt</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yêu</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thích</a:t>
            </a:r>
            <a:r>
              <a:rPr lang="en-US" sz="2400" dirty="0">
                <a:solidFill>
                  <a:prstClr val="black"/>
                </a:solidFill>
                <a:latin typeface="Times New Roman"/>
                <a:cs typeface="Times New Roman"/>
              </a:rPr>
              <a:t>.</a:t>
            </a:r>
          </a:p>
          <a:p>
            <a:pPr algn="just" fontAlgn="base">
              <a:lnSpc>
                <a:spcPct val="250000"/>
              </a:lnSpc>
            </a:pPr>
            <a:endParaRPr lang="en-US" sz="300" dirty="0">
              <a:solidFill>
                <a:prstClr val="black"/>
              </a:solidFill>
            </a:endParaRPr>
          </a:p>
        </p:txBody>
      </p:sp>
    </p:spTree>
    <p:extLst>
      <p:ext uri="{BB962C8B-B14F-4D97-AF65-F5344CB8AC3E}">
        <p14:creationId xmlns:p14="http://schemas.microsoft.com/office/powerpoint/2010/main" val="3009821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683568" y="1526412"/>
            <a:ext cx="7848872" cy="3416320"/>
          </a:xfrm>
          <a:prstGeom prst="rect">
            <a:avLst/>
          </a:prstGeom>
          <a:solidFill>
            <a:schemeClr val="bg1"/>
          </a:solidFill>
        </p:spPr>
        <p:txBody>
          <a:bodyPr wrap="square">
            <a:spAutoFit/>
          </a:bodyPr>
          <a:lstStyle/>
          <a:p>
            <a:pPr algn="just"/>
            <a:r>
              <a:rPr lang="en-US" sz="2400" dirty="0">
                <a:solidFill>
                  <a:srgbClr val="333333"/>
                </a:solidFill>
                <a:latin typeface="+mj-lt"/>
              </a:rPr>
              <a:t>        </a:t>
            </a:r>
            <a:r>
              <a:rPr lang="vi-VN" sz="2400" dirty="0">
                <a:solidFill>
                  <a:srgbClr val="333333"/>
                </a:solidFill>
                <a:latin typeface="+mj-lt"/>
              </a:rPr>
              <a:t>Đối với em, “món quà” đặc biệt nhất trong cuộc sống dành tặng cho em mà em yêu quý nhất chính là mẹ em. Mẹ em là một người phụ nữ đảm đang, dịu dàng và yêu thương con cái hết mực. Mẹ đã chăm lo cho em đến từng bữa ăn và cả giấc ngủ. Khi em đi học, mẹ chỉnh quần áo và cả khăn quàng cho em nữa. Em nghĩ nếu như không có mẹ - “món quà” đặc biệt dó có lẽ tôi khó có thể có được một cuộc sống vui vẻ, thoải mái và được học hành đến nơi đến chốn. Em yêu và biết ơn về “món quà” to lớn này đến nhường nào.</a:t>
            </a:r>
            <a:endParaRPr lang="en-US" sz="2400" dirty="0">
              <a:latin typeface="+mj-lt"/>
            </a:endParaRPr>
          </a:p>
        </p:txBody>
      </p:sp>
      <p:pic>
        <p:nvPicPr>
          <p:cNvPr id="6" name="Picture 5"/>
          <p:cNvPicPr>
            <a:picLocks noChangeAspect="1"/>
          </p:cNvPicPr>
          <p:nvPr/>
        </p:nvPicPr>
        <p:blipFill>
          <a:blip r:embed="rId3"/>
          <a:stretch>
            <a:fillRect/>
          </a:stretch>
        </p:blipFill>
        <p:spPr>
          <a:xfrm>
            <a:off x="632712" y="0"/>
            <a:ext cx="7899728" cy="1526412"/>
          </a:xfrm>
          <a:prstGeom prst="rect">
            <a:avLst/>
          </a:prstGeom>
        </p:spPr>
      </p:pic>
    </p:spTree>
    <p:extLst>
      <p:ext uri="{BB962C8B-B14F-4D97-AF65-F5344CB8AC3E}">
        <p14:creationId xmlns:p14="http://schemas.microsoft.com/office/powerpoint/2010/main" val="243703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449656" y="3435846"/>
            <a:ext cx="4906151" cy="830997"/>
          </a:xfrm>
          <a:prstGeom prst="rect">
            <a:avLst/>
          </a:prstGeom>
        </p:spPr>
        <p:style>
          <a:lnRef idx="2">
            <a:schemeClr val="accent5"/>
          </a:lnRef>
          <a:fillRef idx="1">
            <a:schemeClr val="lt1"/>
          </a:fillRef>
          <a:effectRef idx="0">
            <a:schemeClr val="accent5"/>
          </a:effectRef>
          <a:fontRef idx="minor">
            <a:schemeClr val="dk1"/>
          </a:fontRef>
        </p:style>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950" b="1" spc="38">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Trò chơi Tưới hoa</a:t>
            </a: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6352682" y="2179465"/>
            <a:ext cx="1767768" cy="2512763"/>
          </a:xfrm>
          <a:prstGeom prst="roundRect">
            <a:avLst/>
          </a:prstGeom>
        </p:spPr>
      </p:pic>
      <p:sp>
        <p:nvSpPr>
          <p:cNvPr id="2" name="Footer Placeholder 1">
            <a:extLst>
              <a:ext uri="{FF2B5EF4-FFF2-40B4-BE49-F238E27FC236}">
                <a16:creationId xmlns:a16="http://schemas.microsoft.com/office/drawing/2014/main" id="{1D3F08B2-D27B-A000-18D4-FFCE23E4DC9F}"/>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80280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62"/>
            <a:ext cx="9144000" cy="5143500"/>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913" y="2587312"/>
            <a:ext cx="750094" cy="161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170" y="2690619"/>
            <a:ext cx="772715"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9172" y="2263873"/>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4074" y="3760201"/>
            <a:ext cx="750094" cy="156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8290" y="3679987"/>
            <a:ext cx="767953"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8470" y="3543025"/>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6506843" y="1599642"/>
            <a:ext cx="1767768" cy="2512763"/>
          </a:xfrm>
          <a:prstGeom prst="roundRect">
            <a:avLst/>
          </a:prstGeom>
        </p:spPr>
      </p:pic>
      <p:pic>
        <p:nvPicPr>
          <p:cNvPr id="51" name="Picture 5">
            <a:hlinkClick r:id="rId13"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304913" y="2593707"/>
            <a:ext cx="750094" cy="161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4"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108170" y="2697013"/>
            <a:ext cx="772715"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5"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729172" y="2270267"/>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6"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44074" y="3753807"/>
            <a:ext cx="750094" cy="156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9">
            <a:hlinkClick r:id="rId17" action="ppaction://hlinksldjump"/>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88290" y="3686382"/>
            <a:ext cx="767953"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0">
            <a:hlinkClick r:id="rId18" action="ppaction://hlinksldjump"/>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808470" y="3549420"/>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4067673" y="32083"/>
            <a:ext cx="3873317" cy="1567559"/>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a:solidFill>
                  <a:prstClr val="black"/>
                </a:solidFill>
              </a:rPr>
              <a:t>Mình tưới chậu hoa nào đây? </a:t>
            </a:r>
          </a:p>
        </p:txBody>
      </p:sp>
      <p:sp>
        <p:nvSpPr>
          <p:cNvPr id="65" name="TextBox 64"/>
          <p:cNvSpPr txBox="1"/>
          <p:nvPr/>
        </p:nvSpPr>
        <p:spPr>
          <a:xfrm>
            <a:off x="6823664" y="4797251"/>
            <a:ext cx="1450947" cy="369332"/>
          </a:xfrm>
          <a:prstGeom prst="rect">
            <a:avLst/>
          </a:prstGeom>
          <a:noFill/>
        </p:spPr>
        <p:txBody>
          <a:bodyPr wrap="square" rtlCol="0">
            <a:spAutoFit/>
          </a:bodyPr>
          <a:lstStyle/>
          <a:p>
            <a:r>
              <a:rPr lang="en-US">
                <a:solidFill>
                  <a:prstClr val="black"/>
                </a:solidFill>
                <a:latin typeface=".Vn3DH" pitchFamily="34" charset="0"/>
              </a:rPr>
              <a:t>BT Truc</a:t>
            </a:r>
          </a:p>
        </p:txBody>
      </p:sp>
      <p:sp>
        <p:nvSpPr>
          <p:cNvPr id="2" name="Footer Placeholder 1">
            <a:extLst>
              <a:ext uri="{FF2B5EF4-FFF2-40B4-BE49-F238E27FC236}">
                <a16:creationId xmlns:a16="http://schemas.microsoft.com/office/drawing/2014/main" id="{347A9A1F-1759-EB25-BA9A-0B1E1AA398FC}"/>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02850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55"/>
                                        </p:tgtEl>
                                      </p:cBhvr>
                                    </p:animEffect>
                                    <p:set>
                                      <p:cBhvr>
                                        <p:cTn id="60"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childTnLst>
                          </p:cTn>
                        </p:par>
                        <p:par>
                          <p:cTn id="61" fill="hold">
                            <p:stCondLst>
                              <p:cond delay="2000"/>
                            </p:stCondLst>
                            <p:childTnLst>
                              <p:par>
                                <p:cTn id="62" presetID="6" presetClass="entr" presetSubtype="32"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circle(out)">
                                      <p:cBhvr>
                                        <p:cTn id="64" dur="2000"/>
                                        <p:tgtEl>
                                          <p:spTgt spid="61"/>
                                        </p:tgtEl>
                                      </p:cBhvr>
                                    </p:animEffec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6"/>
                    </p:tgtEl>
                  </p:cond>
                </p:stCondLst>
                <p:endSync evt="end" delay="0">
                  <p:rtn val="all"/>
                </p:endSync>
                <p:childTnLst>
                  <p:par>
                    <p:cTn id="66" fill="hold">
                      <p:stCondLst>
                        <p:cond delay="0"/>
                      </p:stCondLst>
                      <p:childTnLst>
                        <p:par>
                          <p:cTn id="67" fill="hold">
                            <p:stCondLst>
                              <p:cond delay="0"/>
                            </p:stCondLst>
                            <p:childTnLst>
                              <p:par>
                                <p:cTn id="68" presetID="6" presetClass="exit" presetSubtype="32" fill="hold" nodeType="clickEffect">
                                  <p:stCondLst>
                                    <p:cond delay="0"/>
                                  </p:stCondLst>
                                  <p:childTnLst>
                                    <p:animEffect transition="out" filter="circle(out)">
                                      <p:cBhvr>
                                        <p:cTn id="69" dur="2000"/>
                                        <p:tgtEl>
                                          <p:spTgt spid="56"/>
                                        </p:tgtEl>
                                      </p:cBhvr>
                                    </p:animEffect>
                                    <p:set>
                                      <p:cBhvr>
                                        <p:cTn id="70" dur="1" fill="hold">
                                          <p:stCondLst>
                                            <p:cond delay="1999"/>
                                          </p:stCondLst>
                                        </p:cTn>
                                        <p:tgtEl>
                                          <p:spTgt spid="5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par>
                          <p:cTn id="71" fill="hold">
                            <p:stCondLst>
                              <p:cond delay="2000"/>
                            </p:stCondLst>
                            <p:childTnLst>
                              <p:par>
                                <p:cTn id="72" presetID="6" presetClass="entr" presetSubtype="32" fill="hold"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circle(out)">
                                      <p:cBhvr>
                                        <p:cTn id="74" dur="2000"/>
                                        <p:tgtEl>
                                          <p:spTgt spid="62"/>
                                        </p:tgtEl>
                                      </p:cBhvr>
                                    </p:animEffec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27" presetClass="emph" presetSubtype="0" fill="remove" nodeType="clickEffect">
                                  <p:stCondLst>
                                    <p:cond delay="0"/>
                                  </p:stCondLst>
                                  <p:childTnLst>
                                    <p:animClr clrSpc="rgb" dir="cw">
                                      <p:cBhvr override="childStyle">
                                        <p:cTn id="79" dur="250" autoRev="1" fill="remove"/>
                                        <p:tgtEl>
                                          <p:spTgt spid="25"/>
                                        </p:tgtEl>
                                        <p:attrNameLst>
                                          <p:attrName>style.color</p:attrName>
                                        </p:attrNameLst>
                                      </p:cBhvr>
                                      <p:to>
                                        <a:schemeClr val="bg1"/>
                                      </p:to>
                                    </p:animClr>
                                    <p:animClr clrSpc="rgb" dir="cw">
                                      <p:cBhvr>
                                        <p:cTn id="80" dur="250" autoRev="1" fill="remove"/>
                                        <p:tgtEl>
                                          <p:spTgt spid="25"/>
                                        </p:tgtEl>
                                        <p:attrNameLst>
                                          <p:attrName>fillcolor</p:attrName>
                                        </p:attrNameLst>
                                      </p:cBhvr>
                                      <p:to>
                                        <a:schemeClr val="bg1"/>
                                      </p:to>
                                    </p:animClr>
                                    <p:set>
                                      <p:cBhvr>
                                        <p:cTn id="81" dur="250" autoRev="1" fill="remove"/>
                                        <p:tgtEl>
                                          <p:spTgt spid="25"/>
                                        </p:tgtEl>
                                        <p:attrNameLst>
                                          <p:attrName>fill.type</p:attrName>
                                        </p:attrNameLst>
                                      </p:cBhvr>
                                      <p:to>
                                        <p:strVal val="solid"/>
                                      </p:to>
                                    </p:set>
                                    <p:set>
                                      <p:cBhvr>
                                        <p:cTn id="8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Tác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giả</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của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bản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vừa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nhắm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mắt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vừa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mở</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cửa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sổ</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ai</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Nguyễn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Ngọc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Thuần</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3" name="Footer Placeholder 2">
            <a:extLst>
              <a:ext uri="{FF2B5EF4-FFF2-40B4-BE49-F238E27FC236}">
                <a16:creationId xmlns:a16="http://schemas.microsoft.com/office/drawing/2014/main" id="{FF75F0AC-815E-ECB2-9324-3D0C399A7694}"/>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22105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Nhân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tôi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trong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bản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có</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những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khả</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năng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đặc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biệt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nào</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Tx/>
              <a:buChar char="-"/>
            </a:pPr>
            <a:r>
              <a:rPr lang="en-US" sz="3000" dirty="0" err="1">
                <a:solidFill>
                  <a:prstClr val="black"/>
                </a:solidFill>
                <a:latin typeface="Times New Roman" panose="02020603050405020304" pitchFamily="18" charset="0"/>
                <a:cs typeface="Times New Roman" panose="02020603050405020304" pitchFamily="18" charset="0"/>
              </a:rPr>
              <a:t>Có</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cách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nhìn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đặc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biệt</a:t>
            </a:r>
            <a:endParaRPr lang="en-US" sz="3000" dirty="0">
              <a:solidFill>
                <a:prstClr val="black"/>
              </a:solidFill>
              <a:latin typeface="Times New Roman" panose="02020603050405020304" pitchFamily="18" charset="0"/>
              <a:cs typeface="Times New Roman" panose="02020603050405020304" pitchFamily="18" charset="0"/>
            </a:endParaRPr>
          </a:p>
          <a:p>
            <a:pPr marL="457200" indent="-457200">
              <a:buFontTx/>
              <a:buChar char="-"/>
            </a:pPr>
            <a:r>
              <a:rPr lang="en-US" sz="3000" dirty="0" err="1">
                <a:solidFill>
                  <a:prstClr val="black"/>
                </a:solidFill>
                <a:latin typeface="Times New Roman" panose="02020603050405020304" pitchFamily="18" charset="0"/>
                <a:cs typeface="Times New Roman" panose="02020603050405020304" pitchFamily="18" charset="0"/>
              </a:rPr>
              <a:t>Lắng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nghe</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âm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thanh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tài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tình</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FEDEB4D3-8F46-BD79-F5E8-E803A1280512}"/>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68654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Hãy</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chứng</a:t>
            </a:r>
            <a:r>
              <a:rPr lang="en-US" sz="3000" dirty="0">
                <a:solidFill>
                  <a:prstClr val="black"/>
                </a:solidFill>
                <a:latin typeface="Times New Roman" panose="02020603050405020304" pitchFamily="18" charset="0"/>
                <a:cs typeface="Times New Roman" panose="02020603050405020304" pitchFamily="18" charset="0"/>
              </a:rPr>
              <a:t> minh “</a:t>
            </a:r>
            <a:r>
              <a:rPr lang="en-US" sz="3000" dirty="0" err="1">
                <a:solidFill>
                  <a:prstClr val="black"/>
                </a:solidFill>
                <a:latin typeface="Times New Roman" panose="02020603050405020304" pitchFamily="18" charset="0"/>
                <a:cs typeface="Times New Roman" panose="02020603050405020304" pitchFamily="18" charset="0"/>
              </a:rPr>
              <a:t>người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bố</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rất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yêu</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quý</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thằng</a:t>
            </a:r>
            <a:r>
              <a:rPr lang="en-US" sz="3000" dirty="0">
                <a:solidFill>
                  <a:prstClr val="black"/>
                </a:solidFill>
                <a:latin typeface="Times New Roman" panose="02020603050405020304" pitchFamily="18" charset="0"/>
                <a:cs typeface="Times New Roman" panose="02020603050405020304" pitchFamily="18" charset="0"/>
              </a:rPr>
              <a:t> cu </a:t>
            </a:r>
            <a:r>
              <a:rPr lang="en-US" sz="3000" dirty="0" err="1">
                <a:solidFill>
                  <a:prstClr val="black"/>
                </a:solidFill>
                <a:latin typeface="Times New Roman" panose="02020603050405020304" pitchFamily="18" charset="0"/>
                <a:cs typeface="Times New Roman" panose="02020603050405020304" pitchFamily="18" charset="0"/>
              </a:rPr>
              <a:t>Tí</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Tx/>
              <a:buChar char="-"/>
            </a:pPr>
            <a:r>
              <a:rPr lang="en-US" sz="3000" dirty="0" err="1">
                <a:solidFill>
                  <a:prstClr val="black"/>
                </a:solidFill>
                <a:latin typeface="Times New Roman" panose="02020603050405020304" pitchFamily="18" charset="0"/>
                <a:cs typeface="Times New Roman" panose="02020603050405020304" pitchFamily="18" charset="0"/>
              </a:rPr>
              <a:t>Không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màng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nguy</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hiểm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để</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cứu</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nó</a:t>
            </a:r>
            <a:endParaRPr lang="en-US" sz="3000" dirty="0">
              <a:solidFill>
                <a:prstClr val="black"/>
              </a:solidFill>
              <a:latin typeface="Times New Roman" panose="02020603050405020304" pitchFamily="18" charset="0"/>
              <a:cs typeface="Times New Roman" panose="02020603050405020304" pitchFamily="18" charset="0"/>
            </a:endParaRPr>
          </a:p>
          <a:p>
            <a:pPr marL="457200" indent="-457200">
              <a:buFontTx/>
              <a:buChar char="-"/>
            </a:pPr>
            <a:r>
              <a:rPr lang="en-US" sz="3000" dirty="0" err="1">
                <a:solidFill>
                  <a:prstClr val="black"/>
                </a:solidFill>
                <a:latin typeface="Times New Roman" panose="02020603050405020304" pitchFamily="18" charset="0"/>
                <a:cs typeface="Times New Roman" panose="02020603050405020304" pitchFamily="18" charset="0"/>
              </a:rPr>
              <a:t>Trân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trọng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món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quà</a:t>
            </a:r>
            <a:r>
              <a:rPr lang="en-US" sz="3000" dirty="0">
                <a:solidFill>
                  <a:prstClr val="black"/>
                </a:solidFill>
                <a:latin typeface="Times New Roman" panose="02020603050405020304" pitchFamily="18" charset="0"/>
                <a:cs typeface="Times New Roman" panose="02020603050405020304" pitchFamily="18" charset="0"/>
              </a:rPr>
              <a:t> cu </a:t>
            </a:r>
            <a:r>
              <a:rPr lang="en-US" sz="3000" dirty="0" err="1">
                <a:solidFill>
                  <a:prstClr val="black"/>
                </a:solidFill>
                <a:latin typeface="Times New Roman" panose="02020603050405020304" pitchFamily="18" charset="0"/>
                <a:cs typeface="Times New Roman" panose="02020603050405020304" pitchFamily="18" charset="0"/>
              </a:rPr>
              <a:t>Tí</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tặng</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B902F6C3-AC3B-33C9-E9E1-9F947CACB076}"/>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75961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Trong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bản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người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bố</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đã</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dạy</a:t>
            </a:r>
            <a:r>
              <a:rPr lang="en-US" sz="3000" dirty="0">
                <a:solidFill>
                  <a:prstClr val="black"/>
                </a:solidFill>
                <a:latin typeface="Times New Roman" panose="02020603050405020304" pitchFamily="18" charset="0"/>
                <a:cs typeface="Times New Roman" panose="02020603050405020304" pitchFamily="18" charset="0"/>
              </a:rPr>
              <a:t> con </a:t>
            </a:r>
            <a:r>
              <a:rPr lang="en-US" sz="3000" dirty="0" err="1">
                <a:solidFill>
                  <a:prstClr val="black"/>
                </a:solidFill>
                <a:latin typeface="Times New Roman" panose="02020603050405020304" pitchFamily="18" charset="0"/>
                <a:cs typeface="Times New Roman" panose="02020603050405020304" pitchFamily="18" charset="0"/>
              </a:rPr>
              <a:t>chơi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những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trò</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chơi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gì</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lgn="ctr">
              <a:buFontTx/>
              <a:buChar char="-"/>
            </a:pPr>
            <a:r>
              <a:rPr lang="en-US" sz="3000" dirty="0" err="1">
                <a:solidFill>
                  <a:prstClr val="black"/>
                </a:solidFill>
                <a:latin typeface="Times New Roman" panose="02020603050405020304" pitchFamily="18" charset="0"/>
                <a:cs typeface="Times New Roman" panose="02020603050405020304" pitchFamily="18" charset="0"/>
              </a:rPr>
              <a:t>Đoán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tên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loài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hoa</a:t>
            </a:r>
            <a:endParaRPr lang="en-US" sz="3000" dirty="0">
              <a:solidFill>
                <a:prstClr val="black"/>
              </a:solidFill>
              <a:latin typeface="Times New Roman" panose="02020603050405020304" pitchFamily="18" charset="0"/>
              <a:cs typeface="Times New Roman" panose="02020603050405020304" pitchFamily="18" charset="0"/>
            </a:endParaRPr>
          </a:p>
          <a:p>
            <a:pPr marL="457200" indent="-457200" algn="ctr">
              <a:buFontTx/>
              <a:buChar char="-"/>
            </a:pPr>
            <a:r>
              <a:rPr lang="en-US" sz="3000" dirty="0" err="1">
                <a:solidFill>
                  <a:prstClr val="black"/>
                </a:solidFill>
                <a:latin typeface="Times New Roman" panose="02020603050405020304" pitchFamily="18" charset="0"/>
                <a:cs typeface="Times New Roman" panose="02020603050405020304" pitchFamily="18" charset="0"/>
              </a:rPr>
              <a:t>Nhắm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mắt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để</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tìm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kiếm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một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endParaRPr lang="en-US" sz="3000" dirty="0">
              <a:solidFill>
                <a:prstClr val="black"/>
              </a:solidFill>
              <a:latin typeface="Times New Roman" panose="02020603050405020304" pitchFamily="18" charset="0"/>
              <a:cs typeface="Times New Roman" panose="02020603050405020304" pitchFamily="18" charset="0"/>
            </a:endParaRPr>
          </a:p>
          <a:p>
            <a:pPr marL="457200" indent="-457200" algn="ctr">
              <a:buFontTx/>
              <a:buChar char="-"/>
            </a:pPr>
            <a:r>
              <a:rPr lang="en-US" sz="3000" dirty="0" err="1">
                <a:solidFill>
                  <a:prstClr val="black"/>
                </a:solidFill>
                <a:latin typeface="Times New Roman" panose="02020603050405020304" pitchFamily="18" charset="0"/>
                <a:cs typeface="Times New Roman" panose="02020603050405020304" pitchFamily="18" charset="0"/>
              </a:rPr>
              <a:t>Ngửi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rồi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gọi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tên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loài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hoa</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01F31545-4A61-9F71-4229-B23A754F48D0}"/>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77106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Nhân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chính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của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bản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ai</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Nhân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tôi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người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bố</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90509917-748E-7993-F60E-71DCC6197C4B}"/>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665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eaLnBrk="0" fontAlgn="base" hangingPunct="0">
              <a:spcBef>
                <a:spcPct val="0"/>
              </a:spcBef>
              <a:spcAft>
                <a:spcPct val="0"/>
              </a:spcAft>
            </a:pPr>
            <a:r>
              <a:rPr lang="vi-VN" sz="2800" dirty="0">
                <a:solidFill>
                  <a:srgbClr val="FF0000"/>
                </a:solidFill>
                <a:latin typeface="Times New Roman" panose="02020603050405020304" pitchFamily="18" charset="0"/>
                <a:cs typeface="Times New Roman" panose="02020603050405020304" pitchFamily="18" charset="0"/>
              </a:rPr>
              <a:t>Hoa gì nhuộm đỏ tiếng ve</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Sân trường náo nức gọi về hè vui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PHƯỢNG</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r>
              <a:rPr lang="en-US" sz="1000" dirty="0">
                <a:solidFill>
                  <a:srgbClr val="333333"/>
                </a:solidFill>
                <a:latin typeface="futura-book"/>
              </a:rPr>
            </a:br>
            <a:endParaRPr lang="en-US" dirty="0">
              <a:solidFill>
                <a:srgbClr val="294761"/>
              </a:solidFill>
            </a:endParaRPr>
          </a:p>
        </p:txBody>
      </p:sp>
    </p:spTree>
    <p:extLst>
      <p:ext uri="{BB962C8B-B14F-4D97-AF65-F5344CB8AC3E}">
        <p14:creationId xmlns:p14="http://schemas.microsoft.com/office/powerpoint/2010/main" val="41330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Phần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quà</a:t>
            </a:r>
            <a:r>
              <a:rPr lang="en-US" sz="3000" dirty="0">
                <a:solidFill>
                  <a:prstClr val="black"/>
                </a:solidFill>
                <a:latin typeface="Times New Roman" panose="02020603050405020304" pitchFamily="18" charset="0"/>
                <a:cs typeface="Times New Roman" panose="02020603050405020304" pitchFamily="18" charset="0"/>
              </a:rPr>
              <a:t> may </a:t>
            </a:r>
            <a:r>
              <a:rPr lang="en-US" sz="3000" dirty="0" err="1">
                <a:solidFill>
                  <a:prstClr val="black"/>
                </a:solidFill>
                <a:latin typeface="Times New Roman" panose="02020603050405020304" pitchFamily="18" charset="0"/>
                <a:cs typeface="Times New Roman" panose="02020603050405020304" pitchFamily="18" charset="0"/>
              </a:rPr>
              <a:t>mắn</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Em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được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xóa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một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điểm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xấu</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F3678D32-DA3D-8833-1B5E-91F5F7FBB705}"/>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61448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523220"/>
          </a:xfrm>
          <a:prstGeom prst="rect">
            <a:avLst/>
          </a:prstGeom>
        </p:spPr>
        <p:txBody>
          <a:bodyPr wrap="square">
            <a:spAutoFit/>
          </a:bodyPr>
          <a:lstStyle/>
          <a:p>
            <a:pPr algn="ctr" eaLnBrk="0" fontAlgn="base" hangingPunct="0">
              <a:spcBef>
                <a:spcPct val="0"/>
              </a:spcBef>
              <a:spcAft>
                <a:spcPct val="0"/>
              </a:spcAft>
            </a:pPr>
            <a:r>
              <a:rPr lang="vi-VN" sz="2800" dirty="0">
                <a:solidFill>
                  <a:srgbClr val="FF0000"/>
                </a:solidFill>
                <a:latin typeface="Times New Roman" panose="02020603050405020304" pitchFamily="18" charset="0"/>
                <a:cs typeface="Times New Roman" panose="02020603050405020304" pitchFamily="18" charset="0"/>
              </a:rPr>
              <a:t>Hoa gì </a:t>
            </a:r>
            <a:r>
              <a:rPr lang="en-US" sz="2800" dirty="0" err="1">
                <a:solidFill>
                  <a:srgbClr val="FF0000"/>
                </a:solidFill>
                <a:latin typeface="Times New Roman" panose="02020603050405020304" pitchFamily="18" charset="0"/>
                <a:cs typeface="Times New Roman" panose="02020603050405020304" pitchFamily="18" charset="0"/>
              </a:rPr>
              <a:t>vạn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tuổi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vi-VN" sz="2800" dirty="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208606" y="1753240"/>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VẠN THỌ</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r>
              <a:rPr lang="en-US" sz="1000" dirty="0">
                <a:solidFill>
                  <a:srgbClr val="333333"/>
                </a:solidFill>
                <a:latin typeface="futura-book"/>
              </a:rPr>
            </a:br>
            <a:endParaRPr lang="en-US" dirty="0">
              <a:solidFill>
                <a:srgbClr val="294761"/>
              </a:solidFill>
            </a:endParaRPr>
          </a:p>
        </p:txBody>
      </p:sp>
    </p:spTree>
    <p:extLst>
      <p:ext uri="{BB962C8B-B14F-4D97-AF65-F5344CB8AC3E}">
        <p14:creationId xmlns:p14="http://schemas.microsoft.com/office/powerpoint/2010/main" val="29692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Đầm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hồng</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Ai </a:t>
            </a:r>
            <a:r>
              <a:rPr lang="en-US" sz="2800" dirty="0" err="1">
                <a:solidFill>
                  <a:srgbClr val="FF0000"/>
                </a:solidFill>
                <a:latin typeface="Times New Roman" panose="02020603050405020304" pitchFamily="18" charset="0"/>
                <a:cs typeface="Times New Roman" panose="02020603050405020304" pitchFamily="18" charset="0"/>
              </a:rPr>
              <a:t>khép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ngồi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158690" y="238921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SEN</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r>
              <a:rPr lang="en-US" sz="1000" dirty="0">
                <a:solidFill>
                  <a:srgbClr val="333333"/>
                </a:solidFill>
                <a:latin typeface="futura-book"/>
              </a:rPr>
            </a:br>
            <a:endParaRPr lang="en-US" dirty="0">
              <a:solidFill>
                <a:srgbClr val="294761"/>
              </a:solidFill>
            </a:endParaRPr>
          </a:p>
        </p:txBody>
      </p:sp>
    </p:spTree>
    <p:extLst>
      <p:ext uri="{BB962C8B-B14F-4D97-AF65-F5344CB8AC3E}">
        <p14:creationId xmlns:p14="http://schemas.microsoft.com/office/powerpoint/2010/main" val="230963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21" y="-6458"/>
            <a:ext cx="9162774" cy="5149958"/>
          </a:xfrm>
          <a:prstGeom prst="rect">
            <a:avLst/>
          </a:prstGeom>
        </p:spPr>
      </p:pic>
      <p:sp>
        <p:nvSpPr>
          <p:cNvPr id="5" name="Rectangle 4"/>
          <p:cNvSpPr/>
          <p:nvPr/>
        </p:nvSpPr>
        <p:spPr>
          <a:xfrm>
            <a:off x="0" y="51470"/>
            <a:ext cx="205172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92428F88-CE5E-2979-1C67-4CCC6B64B46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67643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7" name="Rounded Rectangle 6"/>
          <p:cNvSpPr/>
          <p:nvPr/>
        </p:nvSpPr>
        <p:spPr>
          <a:xfrm>
            <a:off x="232185" y="356922"/>
            <a:ext cx="5977489" cy="4433284"/>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8" name="Group 7"/>
          <p:cNvGrpSpPr/>
          <p:nvPr/>
        </p:nvGrpSpPr>
        <p:grpSpPr>
          <a:xfrm>
            <a:off x="169369" y="572942"/>
            <a:ext cx="3397062" cy="396451"/>
            <a:chOff x="2840539" y="3818711"/>
            <a:chExt cx="9866322" cy="1057198"/>
          </a:xfrm>
        </p:grpSpPr>
        <p:sp>
          <p:nvSpPr>
            <p:cNvPr id="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0" name="Group 9"/>
            <p:cNvGrpSpPr/>
            <p:nvPr/>
          </p:nvGrpSpPr>
          <p:grpSpPr>
            <a:xfrm>
              <a:off x="2840539" y="3886200"/>
              <a:ext cx="9866322" cy="989709"/>
              <a:chOff x="2840539" y="3733800"/>
              <a:chExt cx="9866322" cy="989709"/>
            </a:xfrm>
          </p:grpSpPr>
          <p:sp>
            <p:nvSpPr>
              <p:cNvPr id="11" name="Round Same Side Corner Rectangle 10"/>
              <p:cNvSpPr/>
              <p:nvPr/>
            </p:nvSpPr>
            <p:spPr>
              <a:xfrm rot="5400000">
                <a:off x="7270238" y="-625942"/>
                <a:ext cx="731517" cy="958126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2" name="Rectangle 11"/>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3" name="Rectangle 12"/>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ĐỌC- TÌM HIỂU CHUNG</a:t>
                </a:r>
                <a:endParaRPr lang="en-US" i="1" kern="0" dirty="0">
                  <a:solidFill>
                    <a:srgbClr val="000000"/>
                  </a:solidFill>
                  <a:latin typeface="Times New Roman" pitchFamily="18" charset="0"/>
                  <a:cs typeface="Times New Roman" pitchFamily="18" charset="0"/>
                </a:endParaRPr>
              </a:p>
            </p:txBody>
          </p:sp>
          <p:sp>
            <p:nvSpPr>
              <p:cNvPr id="14" name="TextBox 1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15" name="Group 14"/>
          <p:cNvGrpSpPr/>
          <p:nvPr/>
        </p:nvGrpSpPr>
        <p:grpSpPr>
          <a:xfrm>
            <a:off x="119239" y="1953982"/>
            <a:ext cx="5620454" cy="404871"/>
            <a:chOff x="2840539" y="3818711"/>
            <a:chExt cx="16323882" cy="1079628"/>
          </a:xfrm>
        </p:grpSpPr>
        <p:sp>
          <p:nvSpPr>
            <p:cNvPr id="1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7" name="Group 16"/>
            <p:cNvGrpSpPr/>
            <p:nvPr/>
          </p:nvGrpSpPr>
          <p:grpSpPr>
            <a:xfrm>
              <a:off x="2840539" y="3886200"/>
              <a:ext cx="16323882" cy="1012139"/>
              <a:chOff x="2840539" y="3733800"/>
              <a:chExt cx="16323882" cy="1012139"/>
            </a:xfrm>
          </p:grpSpPr>
          <p:sp>
            <p:nvSpPr>
              <p:cNvPr id="18" name="Round Same Side Corner Rectangle 17"/>
              <p:cNvSpPr/>
              <p:nvPr/>
            </p:nvSpPr>
            <p:spPr>
              <a:xfrm rot="5400000">
                <a:off x="7270236" y="-625948"/>
                <a:ext cx="731519" cy="958126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9" name="Rectangle 18"/>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0" name="Rectangle 1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KHÁM PHÁ VĂN BẢN</a:t>
                </a:r>
                <a:endParaRPr lang="en-US" i="1" kern="0" dirty="0">
                  <a:solidFill>
                    <a:srgbClr val="000000"/>
                  </a:solidFill>
                  <a:latin typeface="Times New Roman" pitchFamily="18" charset="0"/>
                  <a:cs typeface="Times New Roman" pitchFamily="18" charset="0"/>
                </a:endParaRPr>
              </a:p>
            </p:txBody>
          </p:sp>
          <p:sp>
            <p:nvSpPr>
              <p:cNvPr id="21" name="TextBox 2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22" name="Group 21"/>
          <p:cNvGrpSpPr/>
          <p:nvPr/>
        </p:nvGrpSpPr>
        <p:grpSpPr>
          <a:xfrm>
            <a:off x="179512" y="3459408"/>
            <a:ext cx="3246380" cy="455055"/>
            <a:chOff x="2840539" y="3818711"/>
            <a:chExt cx="9428687" cy="1061390"/>
          </a:xfrm>
        </p:grpSpPr>
        <p:sp>
          <p:nvSpPr>
            <p:cNvPr id="2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24" name="Group 23"/>
            <p:cNvGrpSpPr/>
            <p:nvPr/>
          </p:nvGrpSpPr>
          <p:grpSpPr>
            <a:xfrm>
              <a:off x="2840539" y="3951329"/>
              <a:ext cx="9428687" cy="928772"/>
              <a:chOff x="2840539" y="3798929"/>
              <a:chExt cx="9428687" cy="928772"/>
            </a:xfrm>
          </p:grpSpPr>
          <p:sp>
            <p:nvSpPr>
              <p:cNvPr id="25" name="Round Same Side Corner Rectangle 24"/>
              <p:cNvSpPr/>
              <p:nvPr/>
            </p:nvSpPr>
            <p:spPr>
              <a:xfrm rot="5400000">
                <a:off x="7191540" y="-547236"/>
                <a:ext cx="731522" cy="942385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6" name="Rectangle 25"/>
              <p:cNvSpPr/>
              <p:nvPr/>
            </p:nvSpPr>
            <p:spPr>
              <a:xfrm>
                <a:off x="2840539" y="3801289"/>
                <a:ext cx="1270615" cy="7291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7" name="Rectangle 2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28" name="TextBox 2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29" name="Rectangle 28"/>
          <p:cNvSpPr/>
          <p:nvPr/>
        </p:nvSpPr>
        <p:spPr>
          <a:xfrm>
            <a:off x="480718" y="944334"/>
            <a:ext cx="3623315" cy="957898"/>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Đọc</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chú</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thích</a:t>
            </a:r>
            <a:endParaRPr lang="vi-VN" sz="2000" b="1" i="1" dirty="0">
              <a:solidFill>
                <a:schemeClr val="tx1">
                  <a:lumMod val="50000"/>
                </a:schemeClr>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Tìm</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hiểu</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chung</a:t>
            </a:r>
            <a:endParaRPr lang="vi-VN" sz="2000" b="1" i="1" dirty="0">
              <a:solidFill>
                <a:schemeClr val="tx1">
                  <a:lumMod val="50000"/>
                </a:schemeClr>
              </a:solidFill>
              <a:latin typeface="Times New Roman" pitchFamily="18" charset="0"/>
              <a:cs typeface="Times New Roman" pitchFamily="18" charset="0"/>
            </a:endParaRPr>
          </a:p>
        </p:txBody>
      </p:sp>
      <p:sp>
        <p:nvSpPr>
          <p:cNvPr id="30" name="Rectangle 29"/>
          <p:cNvSpPr/>
          <p:nvPr/>
        </p:nvSpPr>
        <p:spPr>
          <a:xfrm>
            <a:off x="483035" y="3863932"/>
            <a:ext cx="1856717" cy="14195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Nghệ</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thuật</a:t>
            </a:r>
            <a:endParaRPr lang="en-US" sz="2000" b="1" i="1" dirty="0">
              <a:solidFill>
                <a:schemeClr val="tx1">
                  <a:lumMod val="50000"/>
                </a:schemeClr>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Nội</a:t>
            </a:r>
            <a:r>
              <a:rPr lang="en-US" sz="2000" b="1" i="1" dirty="0">
                <a:solidFill>
                  <a:schemeClr val="tx1">
                    <a:lumMod val="50000"/>
                  </a:schemeClr>
                </a:solidFill>
                <a:latin typeface="Times New Roman" pitchFamily="18" charset="0"/>
                <a:cs typeface="Times New Roman" pitchFamily="18" charset="0"/>
              </a:rPr>
              <a:t> dung</a:t>
            </a:r>
          </a:p>
          <a:p>
            <a:pPr marL="0" lvl="1" defTabSz="814005">
              <a:lnSpc>
                <a:spcPct val="150000"/>
              </a:lnSpc>
            </a:pPr>
            <a:endParaRPr lang="en-US" sz="2000" b="1" i="1" dirty="0">
              <a:solidFill>
                <a:schemeClr val="tx1">
                  <a:lumMod val="50000"/>
                </a:schemeClr>
              </a:solidFill>
              <a:latin typeface="Times New Roman" pitchFamily="18" charset="0"/>
              <a:cs typeface="Times New Roman" pitchFamily="18" charset="0"/>
            </a:endParaRPr>
          </a:p>
        </p:txBody>
      </p:sp>
      <p:sp>
        <p:nvSpPr>
          <p:cNvPr id="32" name="Rectangle 31"/>
          <p:cNvSpPr/>
          <p:nvPr/>
        </p:nvSpPr>
        <p:spPr>
          <a:xfrm>
            <a:off x="462986" y="2889919"/>
            <a:ext cx="5591041" cy="342345"/>
          </a:xfrm>
          <a:prstGeom prst="rect">
            <a:avLst/>
          </a:prstGeom>
        </p:spPr>
        <p:txBody>
          <a:bodyPr wrap="square" lIns="34238" tIns="17117" rIns="34238" bIns="17117">
            <a:spAutoFit/>
          </a:bodyPr>
          <a:lstStyle/>
          <a:p>
            <a:pPr marL="0" lvl="1" defTabSz="814005"/>
            <a:r>
              <a:rPr lang="vi-VN" sz="2000" b="1" i="1" dirty="0">
                <a:solidFill>
                  <a:schemeClr val="tx1">
                    <a:lumMod val="50000"/>
                  </a:schemeClr>
                </a:solidFill>
                <a:latin typeface="Times New Roman" pitchFamily="18" charset="0"/>
                <a:cs typeface="Times New Roman" pitchFamily="18" charset="0"/>
              </a:rPr>
              <a:t>2. </a:t>
            </a:r>
            <a:r>
              <a:rPr lang="en-US" sz="2000" b="1" i="1" dirty="0" err="1">
                <a:solidFill>
                  <a:schemeClr val="tx1">
                    <a:lumMod val="50000"/>
                  </a:schemeClr>
                </a:solidFill>
                <a:latin typeface="Times New Roman" pitchFamily="18" charset="0"/>
                <a:cs typeface="Times New Roman" pitchFamily="18" charset="0"/>
              </a:rPr>
              <a:t>Nhân</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vật</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người</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bố</a:t>
            </a:r>
            <a:r>
              <a:rPr lang="en-US" sz="2000" b="1" i="1" dirty="0">
                <a:solidFill>
                  <a:schemeClr val="tx1">
                    <a:lumMod val="50000"/>
                  </a:schemeClr>
                </a:solidFill>
                <a:latin typeface="Times New Roman" pitchFamily="18" charset="0"/>
                <a:cs typeface="Times New Roman" pitchFamily="18" charset="0"/>
              </a:rPr>
              <a:t>”</a:t>
            </a:r>
          </a:p>
        </p:txBody>
      </p:sp>
      <p:sp>
        <p:nvSpPr>
          <p:cNvPr id="33" name="Rectangle 32"/>
          <p:cNvSpPr/>
          <p:nvPr/>
        </p:nvSpPr>
        <p:spPr>
          <a:xfrm>
            <a:off x="480718" y="2509549"/>
            <a:ext cx="6610064" cy="278225"/>
          </a:xfrm>
          <a:prstGeom prst="rect">
            <a:avLst/>
          </a:prstGeom>
        </p:spPr>
        <p:txBody>
          <a:bodyPr wrap="square" lIns="34238" tIns="17117" rIns="34238" bIns="17117">
            <a:spAutoFit/>
          </a:bodyPr>
          <a:lstStyle/>
          <a:p>
            <a:pPr marL="0" lvl="1" defTabSz="814005">
              <a:lnSpc>
                <a:spcPts val="1875"/>
              </a:lnSpc>
            </a:pPr>
            <a:r>
              <a:rPr lang="en-US" sz="2000" b="1" i="1" dirty="0">
                <a:solidFill>
                  <a:schemeClr val="tx1">
                    <a:lumMod val="50000"/>
                  </a:schemeClr>
                </a:solidFill>
                <a:latin typeface="Times New Roman" pitchFamily="18" charset="0"/>
                <a:cs typeface="Times New Roman" pitchFamily="18" charset="0"/>
              </a:rPr>
              <a:t>1. </a:t>
            </a:r>
            <a:r>
              <a:rPr lang="en-US" sz="2000" b="1" i="1" dirty="0" err="1">
                <a:solidFill>
                  <a:schemeClr val="tx1">
                    <a:lumMod val="50000"/>
                  </a:schemeClr>
                </a:solidFill>
                <a:latin typeface="Times New Roman" pitchFamily="18" charset="0"/>
                <a:cs typeface="Times New Roman" pitchFamily="18" charset="0"/>
              </a:rPr>
              <a:t>Nhân</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vật</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tôi</a:t>
            </a:r>
            <a:r>
              <a:rPr lang="en-US" sz="2000" b="1" i="1" dirty="0">
                <a:solidFill>
                  <a:schemeClr val="tx1">
                    <a:lumMod val="50000"/>
                  </a:schemeClr>
                </a:solidFill>
                <a:latin typeface="Times New Roman" pitchFamily="18" charset="0"/>
                <a:cs typeface="Times New Roman" pitchFamily="18" charset="0"/>
              </a:rPr>
              <a:t>”</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8956" l="625" r="100000">
                        <a14:foregroundMark x1="51750" y1="12924" x2="59125" y2="15405"/>
                        <a14:foregroundMark x1="56000" y1="22063" x2="60000" y2="21540"/>
                        <a14:foregroundMark x1="8625" y1="48695" x2="16000" y2="52480"/>
                        <a14:foregroundMark x1="10375" y1="58877" x2="15000" y2="58094"/>
                        <a14:backgroundMark x1="51750" y1="82637" x2="51750" y2="82637"/>
                        <a14:backgroundMark x1="39500" y1="84856" x2="39500" y2="84856"/>
                        <a14:backgroundMark x1="37125" y1="78198" x2="37125" y2="78198"/>
                        <a14:backgroundMark x1="21000" y1="84856" x2="21000" y2="84856"/>
                      </a14:backgroundRemoval>
                    </a14:imgEffect>
                  </a14:imgLayer>
                </a14:imgProps>
              </a:ext>
            </a:extLst>
          </a:blip>
          <a:stretch>
            <a:fillRect/>
          </a:stretch>
        </p:blipFill>
        <p:spPr>
          <a:xfrm rot="19914179">
            <a:off x="5827874" y="1482390"/>
            <a:ext cx="3198271" cy="3062345"/>
          </a:xfrm>
          <a:prstGeom prst="rect">
            <a:avLst/>
          </a:prstGeom>
        </p:spPr>
      </p:pic>
    </p:spTree>
    <p:extLst>
      <p:ext uri="{BB962C8B-B14F-4D97-AF65-F5344CB8AC3E}">
        <p14:creationId xmlns:p14="http://schemas.microsoft.com/office/powerpoint/2010/main" val="3013667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3235</TotalTime>
  <Words>2846</Words>
  <Application>Microsoft Office PowerPoint</Application>
  <PresentationFormat>On-screen Show (16:9)</PresentationFormat>
  <Paragraphs>325</Paragraphs>
  <Slides>50</Slides>
  <Notes>40</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50</vt:i4>
      </vt:variant>
    </vt:vector>
  </HeadingPairs>
  <TitlesOfParts>
    <vt:vector size="68" baseType="lpstr">
      <vt:lpstr>.Vn3DH</vt:lpstr>
      <vt:lpstr>Arial</vt:lpstr>
      <vt:lpstr>Calibri</vt:lpstr>
      <vt:lpstr>Calibri Light</vt:lpstr>
      <vt:lpstr>Concert One</vt:lpstr>
      <vt:lpstr>futura-book</vt:lpstr>
      <vt:lpstr>Lora</vt:lpstr>
      <vt:lpstr>Symbol</vt:lpstr>
      <vt:lpstr>Tahoma</vt:lpstr>
      <vt:lpstr>Times New Roman</vt:lpstr>
      <vt:lpstr>Wingdings</vt:lpstr>
      <vt:lpstr>Office Theme</vt:lpstr>
      <vt:lpstr>Summer Campaign by Slidesgo</vt:lpstr>
      <vt:lpstr>3_Office Theme</vt:lpstr>
      <vt:lpstr>5_https://freeppt7.com</vt:lpstr>
      <vt:lpstr>6_https://freeppt7.com</vt:lpstr>
      <vt:lpstr>12_Office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dell</cp:lastModifiedBy>
  <cp:revision>652</cp:revision>
  <dcterms:created xsi:type="dcterms:W3CDTF">2021-08-18T15:50:38Z</dcterms:created>
  <dcterms:modified xsi:type="dcterms:W3CDTF">2025-03-25T08:58:22Z</dcterms:modified>
</cp:coreProperties>
</file>