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8" r:id="rId1"/>
  </p:sldMasterIdLst>
  <p:notesMasterIdLst>
    <p:notesMasterId r:id="rId23"/>
  </p:notesMasterIdLst>
  <p:sldIdLst>
    <p:sldId id="258" r:id="rId2"/>
    <p:sldId id="256" r:id="rId3"/>
    <p:sldId id="259" r:id="rId4"/>
    <p:sldId id="267" r:id="rId5"/>
    <p:sldId id="290" r:id="rId6"/>
    <p:sldId id="260" r:id="rId7"/>
    <p:sldId id="266" r:id="rId8"/>
    <p:sldId id="291" r:id="rId9"/>
    <p:sldId id="292" r:id="rId10"/>
    <p:sldId id="293" r:id="rId11"/>
    <p:sldId id="295" r:id="rId12"/>
    <p:sldId id="296" r:id="rId13"/>
    <p:sldId id="294" r:id="rId14"/>
    <p:sldId id="297" r:id="rId15"/>
    <p:sldId id="298" r:id="rId16"/>
    <p:sldId id="299" r:id="rId17"/>
    <p:sldId id="300" r:id="rId18"/>
    <p:sldId id="301" r:id="rId19"/>
    <p:sldId id="302" r:id="rId20"/>
    <p:sldId id="303" r:id="rId21"/>
    <p:sldId id="268" r:id="rId22"/>
  </p:sldIdLst>
  <p:sldSz cx="12192000" cy="6858000"/>
  <p:notesSz cx="6858000" cy="9144000"/>
  <p:embeddedFontLst>
    <p:embeddedFont>
      <p:font typeface=".VnTime" panose="020B7200000000000000"/>
      <p:regular r:id="rId24"/>
      <p:bold r:id="rId25"/>
      <p:italic r:id="rId26"/>
      <p:boldItalic r:id="rId27"/>
    </p:embeddedFont>
    <p:embeddedFont>
      <p:font typeface="Barlow Condensed" panose="00000506000000000000" pitchFamily="2" charset="0"/>
      <p:regular r:id="rId28"/>
      <p:bold r:id="rId29"/>
      <p:italic r:id="rId30"/>
      <p:boldItalic r:id="rId31"/>
    </p:embeddedFont>
    <p:embeddedFont>
      <p:font typeface="Cormorant Infant" panose="020B0604020202020204" charset="0"/>
      <p:regular r:id="rId32"/>
      <p:bold r:id="rId33"/>
      <p:italic r:id="rId34"/>
      <p:boldItalic r:id="rId35"/>
    </p:embeddedFont>
    <p:embeddedFont>
      <p:font typeface="Dancing Script" panose="020B0604020202020204" charset="0"/>
      <p:regular r:id="rId36"/>
      <p:bold r:id="rId3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593">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34F03DD-F0BB-4070-A493-EACCF3780209}">
  <a:tblStyle styleId="{234F03DD-F0BB-4070-A493-EACCF3780209}" styleName="Table_0">
    <a:wholeTbl>
      <a:tcTxStyle b="off" i="off">
        <a:font>
          <a:latin typeface="Calibri"/>
          <a:ea typeface="Calibri"/>
          <a:cs typeface="Calibri"/>
        </a:font>
        <a:schemeClr val="dk1"/>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E1E04D03-ADC3-4DFA-B26A-FB1780745C82}"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0" d="100"/>
          <a:sy n="60" d="100"/>
        </p:scale>
        <p:origin x="1116" y="252"/>
      </p:cViewPr>
      <p:guideLst>
        <p:guide orient="horz" pos="1593"/>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1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33" Type="http://schemas.openxmlformats.org/officeDocument/2006/relationships/font" Target="fonts/font10.fntdata"/><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6.fntdata"/><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32" Type="http://schemas.openxmlformats.org/officeDocument/2006/relationships/font" Target="fonts/font9.fntdata"/><Relationship Id="rId37" Type="http://schemas.openxmlformats.org/officeDocument/2006/relationships/font" Target="fonts/font14.fntdata"/><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5.fntdata"/><Relationship Id="rId36" Type="http://schemas.openxmlformats.org/officeDocument/2006/relationships/font" Target="fonts/font1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4.fntdata"/><Relationship Id="rId30" Type="http://schemas.openxmlformats.org/officeDocument/2006/relationships/font" Target="fonts/font7.fntdata"/><Relationship Id="rId35" Type="http://schemas.openxmlformats.org/officeDocument/2006/relationships/font" Target="fonts/font12.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81968231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err="1"/>
              <a:t>Giáo</a:t>
            </a:r>
            <a:r>
              <a:rPr lang="en-US" baseline="0" dirty="0"/>
              <a:t> </a:t>
            </a:r>
            <a:r>
              <a:rPr lang="en-US" baseline="0" dirty="0" err="1"/>
              <a:t>án</a:t>
            </a:r>
            <a:r>
              <a:rPr lang="en-US" baseline="0" dirty="0"/>
              <a:t> </a:t>
            </a:r>
            <a:r>
              <a:rPr lang="en-US" baseline="0" dirty="0" err="1"/>
              <a:t>của</a:t>
            </a:r>
            <a:r>
              <a:rPr lang="en-US" baseline="0" dirty="0"/>
              <a:t> </a:t>
            </a:r>
            <a:r>
              <a:rPr lang="en-US" baseline="0" dirty="0" err="1"/>
              <a:t>Thảo</a:t>
            </a:r>
            <a:r>
              <a:rPr lang="en-US" baseline="0" dirty="0"/>
              <a:t> </a:t>
            </a:r>
            <a:r>
              <a:rPr lang="en-US" baseline="0" dirty="0" err="1"/>
              <a:t>nguyên</a:t>
            </a:r>
            <a:r>
              <a:rPr lang="en-US" baseline="0" dirty="0"/>
              <a:t> 0979818956</a:t>
            </a:r>
            <a:endParaRPr dirty="0"/>
          </a:p>
        </p:txBody>
      </p:sp>
      <p:sp>
        <p:nvSpPr>
          <p:cNvPr id="246" name="Google Shape;246;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254270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g5855b94ea4_0_8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0" name="Google Shape;260;g5855b94ea4_0_8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err="1"/>
              <a:t>Giáo</a:t>
            </a:r>
            <a:r>
              <a:rPr lang="en-US" baseline="0" dirty="0"/>
              <a:t> </a:t>
            </a:r>
            <a:r>
              <a:rPr lang="en-US" baseline="0" dirty="0" err="1"/>
              <a:t>án</a:t>
            </a:r>
            <a:r>
              <a:rPr lang="en-US" baseline="0" dirty="0"/>
              <a:t> </a:t>
            </a:r>
            <a:r>
              <a:rPr lang="en-US" baseline="0" dirty="0" err="1"/>
              <a:t>của</a:t>
            </a:r>
            <a:r>
              <a:rPr lang="en-US" baseline="0" dirty="0"/>
              <a:t> </a:t>
            </a:r>
            <a:r>
              <a:rPr lang="en-US" baseline="0" dirty="0" err="1"/>
              <a:t>Thảo</a:t>
            </a:r>
            <a:r>
              <a:rPr lang="en-US" baseline="0" dirty="0"/>
              <a:t> </a:t>
            </a:r>
            <a:r>
              <a:rPr lang="en-US" baseline="0" dirty="0" err="1"/>
              <a:t>nguyên</a:t>
            </a:r>
            <a:r>
              <a:rPr lang="en-US" baseline="0" dirty="0"/>
              <a:t> 0979818956</a:t>
            </a:r>
            <a:endParaRPr lang="en-US" dirty="0"/>
          </a:p>
          <a:p>
            <a:pPr marL="0" lvl="0" indent="0" algn="l" rtl="0">
              <a:spcBef>
                <a:spcPts val="0"/>
              </a:spcBef>
              <a:spcAft>
                <a:spcPts val="0"/>
              </a:spcAft>
              <a:buNone/>
            </a:pPr>
            <a:endParaRPr dirty="0"/>
          </a:p>
        </p:txBody>
      </p:sp>
    </p:spTree>
    <p:extLst>
      <p:ext uri="{BB962C8B-B14F-4D97-AF65-F5344CB8AC3E}">
        <p14:creationId xmlns:p14="http://schemas.microsoft.com/office/powerpoint/2010/main" val="38865603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9"/>
        <p:cNvGrpSpPr/>
        <p:nvPr/>
      </p:nvGrpSpPr>
      <p:grpSpPr>
        <a:xfrm>
          <a:off x="0" y="0"/>
          <a:ext cx="0" cy="0"/>
          <a:chOff x="0" y="0"/>
          <a:chExt cx="0" cy="0"/>
        </a:xfrm>
      </p:grpSpPr>
      <p:sp>
        <p:nvSpPr>
          <p:cNvPr id="530" name="Google Shape;530;g5855b94ea4_0_3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1" name="Google Shape;531;g5855b94ea4_0_3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err="1"/>
              <a:t>Giáo</a:t>
            </a:r>
            <a:r>
              <a:rPr lang="en-US" baseline="0" dirty="0"/>
              <a:t> </a:t>
            </a:r>
            <a:r>
              <a:rPr lang="en-US" baseline="0" dirty="0" err="1"/>
              <a:t>án</a:t>
            </a:r>
            <a:r>
              <a:rPr lang="en-US" baseline="0" dirty="0"/>
              <a:t> </a:t>
            </a:r>
            <a:r>
              <a:rPr lang="en-US" baseline="0" dirty="0" err="1"/>
              <a:t>của</a:t>
            </a:r>
            <a:r>
              <a:rPr lang="en-US" baseline="0" dirty="0"/>
              <a:t> </a:t>
            </a:r>
            <a:r>
              <a:rPr lang="en-US" baseline="0" dirty="0" err="1"/>
              <a:t>Thảo</a:t>
            </a:r>
            <a:r>
              <a:rPr lang="en-US" baseline="0" dirty="0"/>
              <a:t> </a:t>
            </a:r>
            <a:r>
              <a:rPr lang="en-US" baseline="0" dirty="0" err="1"/>
              <a:t>nguyên</a:t>
            </a:r>
            <a:r>
              <a:rPr lang="en-US" baseline="0" dirty="0"/>
              <a:t> 0979818956</a:t>
            </a:r>
            <a:endParaRPr lang="en-US" dirty="0"/>
          </a:p>
          <a:p>
            <a:pPr marL="0" lvl="0" indent="0" algn="l" rtl="0">
              <a:spcBef>
                <a:spcPts val="0"/>
              </a:spcBef>
              <a:spcAft>
                <a:spcPts val="0"/>
              </a:spcAft>
              <a:buNone/>
            </a:pPr>
            <a:endParaRPr dirty="0"/>
          </a:p>
        </p:txBody>
      </p:sp>
    </p:spTree>
    <p:extLst>
      <p:ext uri="{BB962C8B-B14F-4D97-AF65-F5344CB8AC3E}">
        <p14:creationId xmlns:p14="http://schemas.microsoft.com/office/powerpoint/2010/main" val="9340267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9"/>
        <p:cNvGrpSpPr/>
        <p:nvPr/>
      </p:nvGrpSpPr>
      <p:grpSpPr>
        <a:xfrm>
          <a:off x="0" y="0"/>
          <a:ext cx="0" cy="0"/>
          <a:chOff x="0" y="0"/>
          <a:chExt cx="0" cy="0"/>
        </a:xfrm>
      </p:grpSpPr>
      <p:sp>
        <p:nvSpPr>
          <p:cNvPr id="530" name="Google Shape;530;g5855b94ea4_0_3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1" name="Google Shape;531;g5855b94ea4_0_3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err="1"/>
              <a:t>Giáo</a:t>
            </a:r>
            <a:r>
              <a:rPr lang="en-US" baseline="0" dirty="0"/>
              <a:t> </a:t>
            </a:r>
            <a:r>
              <a:rPr lang="en-US" baseline="0" dirty="0" err="1"/>
              <a:t>án</a:t>
            </a:r>
            <a:r>
              <a:rPr lang="en-US" baseline="0" dirty="0"/>
              <a:t> </a:t>
            </a:r>
            <a:r>
              <a:rPr lang="en-US" baseline="0" dirty="0" err="1"/>
              <a:t>của</a:t>
            </a:r>
            <a:r>
              <a:rPr lang="en-US" baseline="0" dirty="0"/>
              <a:t> </a:t>
            </a:r>
            <a:r>
              <a:rPr lang="en-US" baseline="0" dirty="0" err="1"/>
              <a:t>Thảo</a:t>
            </a:r>
            <a:r>
              <a:rPr lang="en-US" baseline="0" dirty="0"/>
              <a:t> </a:t>
            </a:r>
            <a:r>
              <a:rPr lang="en-US" baseline="0" dirty="0" err="1"/>
              <a:t>nguyên</a:t>
            </a:r>
            <a:r>
              <a:rPr lang="en-US" baseline="0" dirty="0"/>
              <a:t> 0979818956</a:t>
            </a:r>
            <a:endParaRPr lang="en-US" dirty="0"/>
          </a:p>
          <a:p>
            <a:pPr marL="0" lvl="0" indent="0" algn="l" rtl="0">
              <a:spcBef>
                <a:spcPts val="0"/>
              </a:spcBef>
              <a:spcAft>
                <a:spcPts val="0"/>
              </a:spcAft>
              <a:buNone/>
            </a:pPr>
            <a:endParaRPr dirty="0"/>
          </a:p>
        </p:txBody>
      </p:sp>
    </p:spTree>
    <p:extLst>
      <p:ext uri="{BB962C8B-B14F-4D97-AF65-F5344CB8AC3E}">
        <p14:creationId xmlns:p14="http://schemas.microsoft.com/office/powerpoint/2010/main" val="27760910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g5855b94ea4_0_8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0" name="Google Shape;260;g5855b94ea4_0_8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1658753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g5855b94ea4_0_8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0" name="Google Shape;260;g5855b94ea4_0_8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err="1"/>
              <a:t>Giáo</a:t>
            </a:r>
            <a:r>
              <a:rPr lang="en-US" baseline="0" dirty="0"/>
              <a:t> </a:t>
            </a:r>
            <a:r>
              <a:rPr lang="en-US" baseline="0" dirty="0" err="1"/>
              <a:t>án</a:t>
            </a:r>
            <a:r>
              <a:rPr lang="en-US" baseline="0" dirty="0"/>
              <a:t> </a:t>
            </a:r>
            <a:r>
              <a:rPr lang="en-US" baseline="0" dirty="0" err="1"/>
              <a:t>của</a:t>
            </a:r>
            <a:r>
              <a:rPr lang="en-US" baseline="0" dirty="0"/>
              <a:t> </a:t>
            </a:r>
            <a:r>
              <a:rPr lang="en-US" baseline="0" dirty="0" err="1"/>
              <a:t>Thảo</a:t>
            </a:r>
            <a:r>
              <a:rPr lang="en-US" baseline="0" dirty="0"/>
              <a:t> </a:t>
            </a:r>
            <a:r>
              <a:rPr lang="en-US" baseline="0" dirty="0" err="1"/>
              <a:t>nguyên</a:t>
            </a:r>
            <a:r>
              <a:rPr lang="en-US" baseline="0" dirty="0"/>
              <a:t> 0979818956</a:t>
            </a:r>
            <a:endParaRPr lang="en-US" dirty="0"/>
          </a:p>
          <a:p>
            <a:pPr marL="0" lvl="0" indent="0" algn="l" rtl="0">
              <a:spcBef>
                <a:spcPts val="0"/>
              </a:spcBef>
              <a:spcAft>
                <a:spcPts val="0"/>
              </a:spcAft>
              <a:buNone/>
            </a:pPr>
            <a:endParaRPr dirty="0"/>
          </a:p>
        </p:txBody>
      </p:sp>
    </p:spTree>
    <p:extLst>
      <p:ext uri="{BB962C8B-B14F-4D97-AF65-F5344CB8AC3E}">
        <p14:creationId xmlns:p14="http://schemas.microsoft.com/office/powerpoint/2010/main" val="6738989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g5855b94ea4_0_8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0" name="Google Shape;260;g5855b94ea4_0_8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err="1"/>
              <a:t>Giáo</a:t>
            </a:r>
            <a:r>
              <a:rPr lang="en-US" baseline="0" dirty="0"/>
              <a:t> </a:t>
            </a:r>
            <a:r>
              <a:rPr lang="en-US" baseline="0" dirty="0" err="1"/>
              <a:t>án</a:t>
            </a:r>
            <a:r>
              <a:rPr lang="en-US" baseline="0" dirty="0"/>
              <a:t> </a:t>
            </a:r>
            <a:r>
              <a:rPr lang="en-US" baseline="0" dirty="0" err="1"/>
              <a:t>của</a:t>
            </a:r>
            <a:r>
              <a:rPr lang="en-US" baseline="0" dirty="0"/>
              <a:t> </a:t>
            </a:r>
            <a:r>
              <a:rPr lang="en-US" baseline="0" dirty="0" err="1"/>
              <a:t>Thảo</a:t>
            </a:r>
            <a:r>
              <a:rPr lang="en-US" baseline="0" dirty="0"/>
              <a:t> </a:t>
            </a:r>
            <a:r>
              <a:rPr lang="en-US" baseline="0" dirty="0" err="1"/>
              <a:t>nguyên</a:t>
            </a:r>
            <a:r>
              <a:rPr lang="en-US" baseline="0" dirty="0"/>
              <a:t> 0979818956</a:t>
            </a:r>
            <a:endParaRPr lang="en-US" dirty="0"/>
          </a:p>
          <a:p>
            <a:pPr marL="0" lvl="0" indent="0" algn="l" rtl="0">
              <a:spcBef>
                <a:spcPts val="0"/>
              </a:spcBef>
              <a:spcAft>
                <a:spcPts val="0"/>
              </a:spcAft>
              <a:buNone/>
            </a:pPr>
            <a:endParaRPr dirty="0"/>
          </a:p>
        </p:txBody>
      </p:sp>
    </p:spTree>
    <p:extLst>
      <p:ext uri="{BB962C8B-B14F-4D97-AF65-F5344CB8AC3E}">
        <p14:creationId xmlns:p14="http://schemas.microsoft.com/office/powerpoint/2010/main" val="13850182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g5855b94ea4_0_8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0" name="Google Shape;260;g5855b94ea4_0_8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err="1"/>
              <a:t>Giáo</a:t>
            </a:r>
            <a:r>
              <a:rPr lang="en-US" baseline="0" dirty="0"/>
              <a:t> </a:t>
            </a:r>
            <a:r>
              <a:rPr lang="en-US" baseline="0" dirty="0" err="1"/>
              <a:t>án</a:t>
            </a:r>
            <a:r>
              <a:rPr lang="en-US" baseline="0" dirty="0"/>
              <a:t> </a:t>
            </a:r>
            <a:r>
              <a:rPr lang="en-US" baseline="0" dirty="0" err="1"/>
              <a:t>của</a:t>
            </a:r>
            <a:r>
              <a:rPr lang="en-US" baseline="0" dirty="0"/>
              <a:t> </a:t>
            </a:r>
            <a:r>
              <a:rPr lang="en-US" baseline="0" dirty="0" err="1"/>
              <a:t>Thảo</a:t>
            </a:r>
            <a:r>
              <a:rPr lang="en-US" baseline="0" dirty="0"/>
              <a:t> </a:t>
            </a:r>
            <a:r>
              <a:rPr lang="en-US" baseline="0" dirty="0" err="1"/>
              <a:t>nguyên</a:t>
            </a:r>
            <a:r>
              <a:rPr lang="en-US" baseline="0" dirty="0"/>
              <a:t> 0979818956</a:t>
            </a:r>
            <a:endParaRPr lang="en-US" dirty="0"/>
          </a:p>
          <a:p>
            <a:pPr marL="0" lvl="0" indent="0" algn="l" rtl="0">
              <a:spcBef>
                <a:spcPts val="0"/>
              </a:spcBef>
              <a:spcAft>
                <a:spcPts val="0"/>
              </a:spcAft>
              <a:buNone/>
            </a:pPr>
            <a:endParaRPr dirty="0"/>
          </a:p>
        </p:txBody>
      </p:sp>
    </p:spTree>
    <p:extLst>
      <p:ext uri="{BB962C8B-B14F-4D97-AF65-F5344CB8AC3E}">
        <p14:creationId xmlns:p14="http://schemas.microsoft.com/office/powerpoint/2010/main" val="11232991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6"/>
        <p:cNvGrpSpPr/>
        <p:nvPr/>
      </p:nvGrpSpPr>
      <p:grpSpPr>
        <a:xfrm>
          <a:off x="0" y="0"/>
          <a:ext cx="0" cy="0"/>
          <a:chOff x="0" y="0"/>
          <a:chExt cx="0" cy="0"/>
        </a:xfrm>
      </p:grpSpPr>
      <p:sp>
        <p:nvSpPr>
          <p:cNvPr id="537" name="Google Shape;537;g5855b94ea4_0_2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8" name="Google Shape;538;g5855b94ea4_0_2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err="1"/>
              <a:t>Giáo</a:t>
            </a:r>
            <a:r>
              <a:rPr lang="en-US" baseline="0" dirty="0"/>
              <a:t> </a:t>
            </a:r>
            <a:r>
              <a:rPr lang="en-US" baseline="0" dirty="0" err="1"/>
              <a:t>án</a:t>
            </a:r>
            <a:r>
              <a:rPr lang="en-US" baseline="0" dirty="0"/>
              <a:t> </a:t>
            </a:r>
            <a:r>
              <a:rPr lang="en-US" baseline="0" dirty="0" err="1"/>
              <a:t>của</a:t>
            </a:r>
            <a:r>
              <a:rPr lang="en-US" baseline="0" dirty="0"/>
              <a:t> </a:t>
            </a:r>
            <a:r>
              <a:rPr lang="en-US" baseline="0" dirty="0" err="1"/>
              <a:t>Thảo</a:t>
            </a:r>
            <a:r>
              <a:rPr lang="en-US" baseline="0" dirty="0"/>
              <a:t> </a:t>
            </a:r>
            <a:r>
              <a:rPr lang="en-US" baseline="0" dirty="0" err="1"/>
              <a:t>nguyên</a:t>
            </a:r>
            <a:r>
              <a:rPr lang="en-US" baseline="0" dirty="0"/>
              <a:t> 0979818956</a:t>
            </a:r>
            <a:endParaRPr lang="en-US" dirty="0"/>
          </a:p>
          <a:p>
            <a:pPr marL="0" lvl="0" indent="0" algn="l" rtl="0">
              <a:spcBef>
                <a:spcPts val="0"/>
              </a:spcBef>
              <a:spcAft>
                <a:spcPts val="0"/>
              </a:spcAft>
              <a:buNone/>
            </a:pPr>
            <a:endParaRPr dirty="0"/>
          </a:p>
        </p:txBody>
      </p:sp>
    </p:spTree>
    <p:extLst>
      <p:ext uri="{BB962C8B-B14F-4D97-AF65-F5344CB8AC3E}">
        <p14:creationId xmlns:p14="http://schemas.microsoft.com/office/powerpoint/2010/main" val="6499727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6"/>
        <p:cNvGrpSpPr/>
        <p:nvPr/>
      </p:nvGrpSpPr>
      <p:grpSpPr>
        <a:xfrm>
          <a:off x="0" y="0"/>
          <a:ext cx="0" cy="0"/>
          <a:chOff x="0" y="0"/>
          <a:chExt cx="0" cy="0"/>
        </a:xfrm>
      </p:grpSpPr>
      <p:sp>
        <p:nvSpPr>
          <p:cNvPr id="537" name="Google Shape;537;g5855b94ea4_0_2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8" name="Google Shape;538;g5855b94ea4_0_2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err="1"/>
              <a:t>Giáo</a:t>
            </a:r>
            <a:r>
              <a:rPr lang="en-US" baseline="0" dirty="0"/>
              <a:t> </a:t>
            </a:r>
            <a:r>
              <a:rPr lang="en-US" baseline="0" dirty="0" err="1"/>
              <a:t>án</a:t>
            </a:r>
            <a:r>
              <a:rPr lang="en-US" baseline="0" dirty="0"/>
              <a:t> </a:t>
            </a:r>
            <a:r>
              <a:rPr lang="en-US" baseline="0" dirty="0" err="1"/>
              <a:t>của</a:t>
            </a:r>
            <a:r>
              <a:rPr lang="en-US" baseline="0" dirty="0"/>
              <a:t> </a:t>
            </a:r>
            <a:r>
              <a:rPr lang="en-US" baseline="0" dirty="0" err="1"/>
              <a:t>Thảo</a:t>
            </a:r>
            <a:r>
              <a:rPr lang="en-US" baseline="0" dirty="0"/>
              <a:t> </a:t>
            </a:r>
            <a:r>
              <a:rPr lang="en-US" baseline="0" dirty="0" err="1"/>
              <a:t>nguyên</a:t>
            </a:r>
            <a:r>
              <a:rPr lang="en-US" baseline="0" dirty="0"/>
              <a:t> 0979818956</a:t>
            </a:r>
            <a:endParaRPr lang="en-US" dirty="0"/>
          </a:p>
          <a:p>
            <a:pPr marL="0" lvl="0" indent="0" algn="l" rtl="0">
              <a:spcBef>
                <a:spcPts val="0"/>
              </a:spcBef>
              <a:spcAft>
                <a:spcPts val="0"/>
              </a:spcAft>
              <a:buNone/>
            </a:pPr>
            <a:endParaRPr dirty="0"/>
          </a:p>
        </p:txBody>
      </p:sp>
    </p:spTree>
    <p:extLst>
      <p:ext uri="{BB962C8B-B14F-4D97-AF65-F5344CB8AC3E}">
        <p14:creationId xmlns:p14="http://schemas.microsoft.com/office/powerpoint/2010/main" val="15805329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6"/>
        <p:cNvGrpSpPr/>
        <p:nvPr/>
      </p:nvGrpSpPr>
      <p:grpSpPr>
        <a:xfrm>
          <a:off x="0" y="0"/>
          <a:ext cx="0" cy="0"/>
          <a:chOff x="0" y="0"/>
          <a:chExt cx="0" cy="0"/>
        </a:xfrm>
      </p:grpSpPr>
      <p:sp>
        <p:nvSpPr>
          <p:cNvPr id="537" name="Google Shape;537;g5855b94ea4_0_2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8" name="Google Shape;538;g5855b94ea4_0_2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err="1"/>
              <a:t>Giáo</a:t>
            </a:r>
            <a:r>
              <a:rPr lang="en-US" baseline="0" dirty="0"/>
              <a:t> </a:t>
            </a:r>
            <a:r>
              <a:rPr lang="en-US" baseline="0" dirty="0" err="1"/>
              <a:t>án</a:t>
            </a:r>
            <a:r>
              <a:rPr lang="en-US" baseline="0" dirty="0"/>
              <a:t> </a:t>
            </a:r>
            <a:r>
              <a:rPr lang="en-US" baseline="0" dirty="0" err="1"/>
              <a:t>của</a:t>
            </a:r>
            <a:r>
              <a:rPr lang="en-US" baseline="0" dirty="0"/>
              <a:t> </a:t>
            </a:r>
            <a:r>
              <a:rPr lang="en-US" baseline="0" dirty="0" err="1"/>
              <a:t>Thảo</a:t>
            </a:r>
            <a:r>
              <a:rPr lang="en-US" baseline="0" dirty="0"/>
              <a:t> </a:t>
            </a:r>
            <a:r>
              <a:rPr lang="en-US" baseline="0" dirty="0" err="1"/>
              <a:t>nguyên</a:t>
            </a:r>
            <a:r>
              <a:rPr lang="en-US" baseline="0" dirty="0"/>
              <a:t> 0979818956</a:t>
            </a:r>
            <a:endParaRPr lang="en-US" dirty="0"/>
          </a:p>
          <a:p>
            <a:pPr marL="0" lvl="0" indent="0" algn="l" rtl="0">
              <a:spcBef>
                <a:spcPts val="0"/>
              </a:spcBef>
              <a:spcAft>
                <a:spcPts val="0"/>
              </a:spcAft>
              <a:buNone/>
            </a:pPr>
            <a:endParaRPr dirty="0"/>
          </a:p>
        </p:txBody>
      </p:sp>
    </p:spTree>
    <p:extLst>
      <p:ext uri="{BB962C8B-B14F-4D97-AF65-F5344CB8AC3E}">
        <p14:creationId xmlns:p14="http://schemas.microsoft.com/office/powerpoint/2010/main" val="1069155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err="1"/>
              <a:t>Giáo</a:t>
            </a:r>
            <a:r>
              <a:rPr lang="en-US" baseline="0" dirty="0"/>
              <a:t> </a:t>
            </a:r>
            <a:r>
              <a:rPr lang="en-US" baseline="0" dirty="0" err="1"/>
              <a:t>án</a:t>
            </a:r>
            <a:r>
              <a:rPr lang="en-US" baseline="0" dirty="0"/>
              <a:t> </a:t>
            </a:r>
            <a:r>
              <a:rPr lang="en-US" baseline="0" dirty="0" err="1"/>
              <a:t>của</a:t>
            </a:r>
            <a:r>
              <a:rPr lang="en-US" baseline="0" dirty="0"/>
              <a:t> </a:t>
            </a:r>
            <a:r>
              <a:rPr lang="en-US" baseline="0" dirty="0" err="1"/>
              <a:t>Thảo</a:t>
            </a:r>
            <a:r>
              <a:rPr lang="en-US" baseline="0" dirty="0"/>
              <a:t> </a:t>
            </a:r>
            <a:r>
              <a:rPr lang="en-US" baseline="0" dirty="0" err="1"/>
              <a:t>nguyên</a:t>
            </a:r>
            <a:r>
              <a:rPr lang="en-US" baseline="0" dirty="0"/>
              <a:t> 0979818956</a:t>
            </a:r>
            <a:endParaRPr lang="en-US" dirty="0"/>
          </a:p>
          <a:p>
            <a:pPr marL="0" lvl="0" indent="0" algn="l" rtl="0">
              <a:spcBef>
                <a:spcPts val="0"/>
              </a:spcBef>
              <a:spcAft>
                <a:spcPts val="0"/>
              </a:spcAft>
              <a:buNone/>
            </a:pPr>
            <a:endParaRPr dirty="0"/>
          </a:p>
        </p:txBody>
      </p:sp>
      <p:sp>
        <p:nvSpPr>
          <p:cNvPr id="210" name="Google Shape;210;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739333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6"/>
        <p:cNvGrpSpPr/>
        <p:nvPr/>
      </p:nvGrpSpPr>
      <p:grpSpPr>
        <a:xfrm>
          <a:off x="0" y="0"/>
          <a:ext cx="0" cy="0"/>
          <a:chOff x="0" y="0"/>
          <a:chExt cx="0" cy="0"/>
        </a:xfrm>
      </p:grpSpPr>
      <p:sp>
        <p:nvSpPr>
          <p:cNvPr id="537" name="Google Shape;537;g5855b94ea4_0_2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8" name="Google Shape;538;g5855b94ea4_0_2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err="1"/>
              <a:t>Giáo</a:t>
            </a:r>
            <a:r>
              <a:rPr lang="en-US" baseline="0" dirty="0"/>
              <a:t> </a:t>
            </a:r>
            <a:r>
              <a:rPr lang="en-US" baseline="0" dirty="0" err="1"/>
              <a:t>án</a:t>
            </a:r>
            <a:r>
              <a:rPr lang="en-US" baseline="0" dirty="0"/>
              <a:t> </a:t>
            </a:r>
            <a:r>
              <a:rPr lang="en-US" baseline="0" dirty="0" err="1"/>
              <a:t>của</a:t>
            </a:r>
            <a:r>
              <a:rPr lang="en-US" baseline="0" dirty="0"/>
              <a:t> </a:t>
            </a:r>
            <a:r>
              <a:rPr lang="en-US" baseline="0" dirty="0" err="1"/>
              <a:t>Thảo</a:t>
            </a:r>
            <a:r>
              <a:rPr lang="en-US" baseline="0" dirty="0"/>
              <a:t> </a:t>
            </a:r>
            <a:r>
              <a:rPr lang="en-US" baseline="0" dirty="0" err="1"/>
              <a:t>nguyên</a:t>
            </a:r>
            <a:r>
              <a:rPr lang="en-US" baseline="0" dirty="0"/>
              <a:t> 0979818956</a:t>
            </a:r>
            <a:endParaRPr lang="en-US" dirty="0"/>
          </a:p>
          <a:p>
            <a:pPr marL="0" lvl="0" indent="0" algn="l" rtl="0">
              <a:spcBef>
                <a:spcPts val="0"/>
              </a:spcBef>
              <a:spcAft>
                <a:spcPts val="0"/>
              </a:spcAft>
              <a:buNone/>
            </a:pPr>
            <a:endParaRPr dirty="0"/>
          </a:p>
        </p:txBody>
      </p:sp>
    </p:spTree>
    <p:extLst>
      <p:ext uri="{BB962C8B-B14F-4D97-AF65-F5344CB8AC3E}">
        <p14:creationId xmlns:p14="http://schemas.microsoft.com/office/powerpoint/2010/main" val="2729564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7"/>
        <p:cNvGrpSpPr/>
        <p:nvPr/>
      </p:nvGrpSpPr>
      <p:grpSpPr>
        <a:xfrm>
          <a:off x="0" y="0"/>
          <a:ext cx="0" cy="0"/>
          <a:chOff x="0" y="0"/>
          <a:chExt cx="0" cy="0"/>
        </a:xfrm>
      </p:grpSpPr>
      <p:sp>
        <p:nvSpPr>
          <p:cNvPr id="558" name="Google Shape;558;g5855b94ea4_0_99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9" name="Google Shape;559;g5855b94ea4_0_9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err="1"/>
              <a:t>Giáo</a:t>
            </a:r>
            <a:r>
              <a:rPr lang="en-US" baseline="0" dirty="0"/>
              <a:t> </a:t>
            </a:r>
            <a:r>
              <a:rPr lang="en-US" baseline="0" dirty="0" err="1"/>
              <a:t>án</a:t>
            </a:r>
            <a:r>
              <a:rPr lang="en-US" baseline="0" dirty="0"/>
              <a:t> </a:t>
            </a:r>
            <a:r>
              <a:rPr lang="en-US" baseline="0" dirty="0" err="1"/>
              <a:t>của</a:t>
            </a:r>
            <a:r>
              <a:rPr lang="en-US" baseline="0" dirty="0"/>
              <a:t> </a:t>
            </a:r>
            <a:r>
              <a:rPr lang="en-US" baseline="0" dirty="0" err="1"/>
              <a:t>Thảo</a:t>
            </a:r>
            <a:r>
              <a:rPr lang="en-US" baseline="0" dirty="0"/>
              <a:t> </a:t>
            </a:r>
            <a:r>
              <a:rPr lang="en-US" baseline="0" dirty="0" err="1"/>
              <a:t>nguyên</a:t>
            </a:r>
            <a:r>
              <a:rPr lang="en-US" baseline="0" dirty="0"/>
              <a:t> 0979818956</a:t>
            </a:r>
            <a:endParaRPr lang="en-US" dirty="0"/>
          </a:p>
          <a:p>
            <a:pPr marL="0" lvl="0" indent="0" algn="l" rtl="0">
              <a:spcBef>
                <a:spcPts val="0"/>
              </a:spcBef>
              <a:spcAft>
                <a:spcPts val="0"/>
              </a:spcAft>
              <a:buNone/>
            </a:pPr>
            <a:endParaRPr dirty="0"/>
          </a:p>
        </p:txBody>
      </p:sp>
    </p:spTree>
    <p:extLst>
      <p:ext uri="{BB962C8B-B14F-4D97-AF65-F5344CB8AC3E}">
        <p14:creationId xmlns:p14="http://schemas.microsoft.com/office/powerpoint/2010/main" val="34634520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err="1"/>
              <a:t>Giáo</a:t>
            </a:r>
            <a:r>
              <a:rPr lang="en-US" baseline="0" dirty="0"/>
              <a:t> </a:t>
            </a:r>
            <a:r>
              <a:rPr lang="en-US" baseline="0" dirty="0" err="1"/>
              <a:t>án</a:t>
            </a:r>
            <a:r>
              <a:rPr lang="en-US" baseline="0" dirty="0"/>
              <a:t> </a:t>
            </a:r>
            <a:r>
              <a:rPr lang="en-US" baseline="0" dirty="0" err="1"/>
              <a:t>của</a:t>
            </a:r>
            <a:r>
              <a:rPr lang="en-US" baseline="0" dirty="0"/>
              <a:t> </a:t>
            </a:r>
            <a:r>
              <a:rPr lang="en-US" baseline="0" dirty="0" err="1"/>
              <a:t>Thảo</a:t>
            </a:r>
            <a:r>
              <a:rPr lang="en-US" baseline="0" dirty="0"/>
              <a:t> </a:t>
            </a:r>
            <a:r>
              <a:rPr lang="en-US" baseline="0" dirty="0" err="1"/>
              <a:t>nguyên</a:t>
            </a:r>
            <a:r>
              <a:rPr lang="en-US" baseline="0" dirty="0"/>
              <a:t> 0979818956</a:t>
            </a:r>
            <a:endParaRPr lang="en-US" dirty="0"/>
          </a:p>
          <a:p>
            <a:pPr marL="0" lvl="0" indent="0" algn="l" rtl="0">
              <a:spcBef>
                <a:spcPts val="0"/>
              </a:spcBef>
              <a:spcAft>
                <a:spcPts val="0"/>
              </a:spcAft>
              <a:buNone/>
            </a:pPr>
            <a:endParaRPr dirty="0"/>
          </a:p>
        </p:txBody>
      </p:sp>
      <p:sp>
        <p:nvSpPr>
          <p:cNvPr id="253" name="Google Shape;25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753286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6"/>
        <p:cNvGrpSpPr/>
        <p:nvPr/>
      </p:nvGrpSpPr>
      <p:grpSpPr>
        <a:xfrm>
          <a:off x="0" y="0"/>
          <a:ext cx="0" cy="0"/>
          <a:chOff x="0" y="0"/>
          <a:chExt cx="0" cy="0"/>
        </a:xfrm>
      </p:grpSpPr>
      <p:sp>
        <p:nvSpPr>
          <p:cNvPr id="537" name="Google Shape;537;g5855b94ea4_0_2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8" name="Google Shape;538;g5855b94ea4_0_2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err="1"/>
              <a:t>Giáo</a:t>
            </a:r>
            <a:r>
              <a:rPr lang="en-US" baseline="0" dirty="0"/>
              <a:t> </a:t>
            </a:r>
            <a:r>
              <a:rPr lang="en-US" baseline="0" dirty="0" err="1"/>
              <a:t>án</a:t>
            </a:r>
            <a:r>
              <a:rPr lang="en-US" baseline="0" dirty="0"/>
              <a:t> </a:t>
            </a:r>
            <a:r>
              <a:rPr lang="en-US" baseline="0" dirty="0" err="1"/>
              <a:t>của</a:t>
            </a:r>
            <a:r>
              <a:rPr lang="en-US" baseline="0" dirty="0"/>
              <a:t> </a:t>
            </a:r>
            <a:r>
              <a:rPr lang="en-US" baseline="0" dirty="0" err="1"/>
              <a:t>Thảo</a:t>
            </a:r>
            <a:r>
              <a:rPr lang="en-US" baseline="0" dirty="0"/>
              <a:t> </a:t>
            </a:r>
            <a:r>
              <a:rPr lang="en-US" baseline="0" dirty="0" err="1"/>
              <a:t>nguyên</a:t>
            </a:r>
            <a:r>
              <a:rPr lang="en-US" baseline="0" dirty="0"/>
              <a:t> 0979818956</a:t>
            </a:r>
            <a:endParaRPr lang="en-US" dirty="0"/>
          </a:p>
          <a:p>
            <a:pPr marL="0" lvl="0" indent="0" algn="l" rtl="0">
              <a:spcBef>
                <a:spcPts val="0"/>
              </a:spcBef>
              <a:spcAft>
                <a:spcPts val="0"/>
              </a:spcAft>
              <a:buNone/>
            </a:pPr>
            <a:endParaRPr dirty="0"/>
          </a:p>
        </p:txBody>
      </p:sp>
    </p:spTree>
    <p:extLst>
      <p:ext uri="{BB962C8B-B14F-4D97-AF65-F5344CB8AC3E}">
        <p14:creationId xmlns:p14="http://schemas.microsoft.com/office/powerpoint/2010/main" val="30527990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6"/>
        <p:cNvGrpSpPr/>
        <p:nvPr/>
      </p:nvGrpSpPr>
      <p:grpSpPr>
        <a:xfrm>
          <a:off x="0" y="0"/>
          <a:ext cx="0" cy="0"/>
          <a:chOff x="0" y="0"/>
          <a:chExt cx="0" cy="0"/>
        </a:xfrm>
      </p:grpSpPr>
      <p:sp>
        <p:nvSpPr>
          <p:cNvPr id="537" name="Google Shape;537;g5855b94ea4_0_2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8" name="Google Shape;538;g5855b94ea4_0_2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err="1"/>
              <a:t>Giáo</a:t>
            </a:r>
            <a:r>
              <a:rPr lang="en-US" baseline="0" dirty="0"/>
              <a:t> </a:t>
            </a:r>
            <a:r>
              <a:rPr lang="en-US" baseline="0" dirty="0" err="1"/>
              <a:t>án</a:t>
            </a:r>
            <a:r>
              <a:rPr lang="en-US" baseline="0" dirty="0"/>
              <a:t> </a:t>
            </a:r>
            <a:r>
              <a:rPr lang="en-US" baseline="0" dirty="0" err="1"/>
              <a:t>của</a:t>
            </a:r>
            <a:r>
              <a:rPr lang="en-US" baseline="0" dirty="0"/>
              <a:t> </a:t>
            </a:r>
            <a:r>
              <a:rPr lang="en-US" baseline="0" dirty="0" err="1"/>
              <a:t>Thảo</a:t>
            </a:r>
            <a:r>
              <a:rPr lang="en-US" baseline="0" dirty="0"/>
              <a:t> </a:t>
            </a:r>
            <a:r>
              <a:rPr lang="en-US" baseline="0" dirty="0" err="1"/>
              <a:t>nguyên</a:t>
            </a:r>
            <a:r>
              <a:rPr lang="en-US" baseline="0" dirty="0"/>
              <a:t> 0979818956</a:t>
            </a:r>
            <a:endParaRPr lang="en-US" dirty="0"/>
          </a:p>
          <a:p>
            <a:pPr marL="0" lvl="0" indent="0" algn="l" rtl="0">
              <a:spcBef>
                <a:spcPts val="0"/>
              </a:spcBef>
              <a:spcAft>
                <a:spcPts val="0"/>
              </a:spcAft>
              <a:buNone/>
            </a:pPr>
            <a:endParaRPr dirty="0"/>
          </a:p>
        </p:txBody>
      </p:sp>
    </p:spTree>
    <p:extLst>
      <p:ext uri="{BB962C8B-B14F-4D97-AF65-F5344CB8AC3E}">
        <p14:creationId xmlns:p14="http://schemas.microsoft.com/office/powerpoint/2010/main" val="41731003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g5855b94ea4_0_8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0" name="Google Shape;260;g5855b94ea4_0_8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err="1"/>
              <a:t>Giáo</a:t>
            </a:r>
            <a:r>
              <a:rPr lang="en-US" baseline="0" dirty="0"/>
              <a:t> </a:t>
            </a:r>
            <a:r>
              <a:rPr lang="en-US" baseline="0" dirty="0" err="1"/>
              <a:t>án</a:t>
            </a:r>
            <a:r>
              <a:rPr lang="en-US" baseline="0" dirty="0"/>
              <a:t> </a:t>
            </a:r>
            <a:r>
              <a:rPr lang="en-US" baseline="0" dirty="0" err="1"/>
              <a:t>của</a:t>
            </a:r>
            <a:r>
              <a:rPr lang="en-US" baseline="0" dirty="0"/>
              <a:t> </a:t>
            </a:r>
            <a:r>
              <a:rPr lang="en-US" baseline="0" dirty="0" err="1"/>
              <a:t>Thảo</a:t>
            </a:r>
            <a:r>
              <a:rPr lang="en-US" baseline="0" dirty="0"/>
              <a:t> </a:t>
            </a:r>
            <a:r>
              <a:rPr lang="en-US" baseline="0" dirty="0" err="1"/>
              <a:t>nguyên</a:t>
            </a:r>
            <a:r>
              <a:rPr lang="en-US" baseline="0" dirty="0"/>
              <a:t> 0979818956</a:t>
            </a:r>
            <a:endParaRPr lang="en-US" dirty="0"/>
          </a:p>
          <a:p>
            <a:pPr marL="0" lvl="0" indent="0" algn="l" rtl="0">
              <a:spcBef>
                <a:spcPts val="0"/>
              </a:spcBef>
              <a:spcAft>
                <a:spcPts val="0"/>
              </a:spcAft>
              <a:buNone/>
            </a:pPr>
            <a:endParaRPr dirty="0"/>
          </a:p>
        </p:txBody>
      </p:sp>
    </p:spTree>
    <p:extLst>
      <p:ext uri="{BB962C8B-B14F-4D97-AF65-F5344CB8AC3E}">
        <p14:creationId xmlns:p14="http://schemas.microsoft.com/office/powerpoint/2010/main" val="1369824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9"/>
        <p:cNvGrpSpPr/>
        <p:nvPr/>
      </p:nvGrpSpPr>
      <p:grpSpPr>
        <a:xfrm>
          <a:off x="0" y="0"/>
          <a:ext cx="0" cy="0"/>
          <a:chOff x="0" y="0"/>
          <a:chExt cx="0" cy="0"/>
        </a:xfrm>
      </p:grpSpPr>
      <p:sp>
        <p:nvSpPr>
          <p:cNvPr id="530" name="Google Shape;530;g5855b94ea4_0_3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1" name="Google Shape;531;g5855b94ea4_0_3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err="1"/>
              <a:t>Giáo</a:t>
            </a:r>
            <a:r>
              <a:rPr lang="en-US" baseline="0" dirty="0"/>
              <a:t> </a:t>
            </a:r>
            <a:r>
              <a:rPr lang="en-US" baseline="0" dirty="0" err="1"/>
              <a:t>án</a:t>
            </a:r>
            <a:r>
              <a:rPr lang="en-US" baseline="0" dirty="0"/>
              <a:t> </a:t>
            </a:r>
            <a:r>
              <a:rPr lang="en-US" baseline="0" dirty="0" err="1"/>
              <a:t>của</a:t>
            </a:r>
            <a:r>
              <a:rPr lang="en-US" baseline="0" dirty="0"/>
              <a:t> </a:t>
            </a:r>
            <a:r>
              <a:rPr lang="en-US" baseline="0" dirty="0" err="1"/>
              <a:t>Thảo</a:t>
            </a:r>
            <a:r>
              <a:rPr lang="en-US" baseline="0" dirty="0"/>
              <a:t> </a:t>
            </a:r>
            <a:r>
              <a:rPr lang="en-US" baseline="0" dirty="0" err="1"/>
              <a:t>nguyên</a:t>
            </a:r>
            <a:r>
              <a:rPr lang="en-US" baseline="0" dirty="0"/>
              <a:t> 0979818956</a:t>
            </a:r>
            <a:endParaRPr lang="en-US" dirty="0"/>
          </a:p>
          <a:p>
            <a:pPr marL="0" lvl="0" indent="0" algn="l" rtl="0">
              <a:spcBef>
                <a:spcPts val="0"/>
              </a:spcBef>
              <a:spcAft>
                <a:spcPts val="0"/>
              </a:spcAft>
              <a:buNone/>
            </a:pPr>
            <a:endParaRPr dirty="0"/>
          </a:p>
        </p:txBody>
      </p:sp>
    </p:spTree>
    <p:extLst>
      <p:ext uri="{BB962C8B-B14F-4D97-AF65-F5344CB8AC3E}">
        <p14:creationId xmlns:p14="http://schemas.microsoft.com/office/powerpoint/2010/main" val="10949710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9"/>
        <p:cNvGrpSpPr/>
        <p:nvPr/>
      </p:nvGrpSpPr>
      <p:grpSpPr>
        <a:xfrm>
          <a:off x="0" y="0"/>
          <a:ext cx="0" cy="0"/>
          <a:chOff x="0" y="0"/>
          <a:chExt cx="0" cy="0"/>
        </a:xfrm>
      </p:grpSpPr>
      <p:sp>
        <p:nvSpPr>
          <p:cNvPr id="530" name="Google Shape;530;g5855b94ea4_0_3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1" name="Google Shape;531;g5855b94ea4_0_3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err="1"/>
              <a:t>Giáo</a:t>
            </a:r>
            <a:r>
              <a:rPr lang="en-US" baseline="0" dirty="0"/>
              <a:t> </a:t>
            </a:r>
            <a:r>
              <a:rPr lang="en-US" baseline="0" dirty="0" err="1"/>
              <a:t>án</a:t>
            </a:r>
            <a:r>
              <a:rPr lang="en-US" baseline="0" dirty="0"/>
              <a:t> </a:t>
            </a:r>
            <a:r>
              <a:rPr lang="en-US" baseline="0" dirty="0" err="1"/>
              <a:t>của</a:t>
            </a:r>
            <a:r>
              <a:rPr lang="en-US" baseline="0" dirty="0"/>
              <a:t> </a:t>
            </a:r>
            <a:r>
              <a:rPr lang="en-US" baseline="0" dirty="0" err="1"/>
              <a:t>Thảo</a:t>
            </a:r>
            <a:r>
              <a:rPr lang="en-US" baseline="0" dirty="0"/>
              <a:t> </a:t>
            </a:r>
            <a:r>
              <a:rPr lang="en-US" baseline="0" dirty="0" err="1"/>
              <a:t>nguyên</a:t>
            </a:r>
            <a:r>
              <a:rPr lang="en-US" baseline="0" dirty="0"/>
              <a:t> 0979818956</a:t>
            </a:r>
            <a:endParaRPr lang="en-US" dirty="0"/>
          </a:p>
          <a:p>
            <a:pPr marL="0" lvl="0" indent="0" algn="l" rtl="0">
              <a:spcBef>
                <a:spcPts val="0"/>
              </a:spcBef>
              <a:spcAft>
                <a:spcPts val="0"/>
              </a:spcAft>
              <a:buNone/>
            </a:pPr>
            <a:endParaRPr dirty="0"/>
          </a:p>
        </p:txBody>
      </p:sp>
    </p:spTree>
    <p:extLst>
      <p:ext uri="{BB962C8B-B14F-4D97-AF65-F5344CB8AC3E}">
        <p14:creationId xmlns:p14="http://schemas.microsoft.com/office/powerpoint/2010/main" val="2671739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6"/>
        <p:cNvGrpSpPr/>
        <p:nvPr/>
      </p:nvGrpSpPr>
      <p:grpSpPr>
        <a:xfrm>
          <a:off x="0" y="0"/>
          <a:ext cx="0" cy="0"/>
          <a:chOff x="0" y="0"/>
          <a:chExt cx="0" cy="0"/>
        </a:xfrm>
      </p:grpSpPr>
      <p:sp>
        <p:nvSpPr>
          <p:cNvPr id="537" name="Google Shape;537;g5855b94ea4_0_2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8" name="Google Shape;538;g5855b94ea4_0_2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err="1"/>
              <a:t>Giáo</a:t>
            </a:r>
            <a:r>
              <a:rPr lang="en-US" baseline="0" dirty="0"/>
              <a:t> </a:t>
            </a:r>
            <a:r>
              <a:rPr lang="en-US" baseline="0" dirty="0" err="1"/>
              <a:t>án</a:t>
            </a:r>
            <a:r>
              <a:rPr lang="en-US" baseline="0" dirty="0"/>
              <a:t> </a:t>
            </a:r>
            <a:r>
              <a:rPr lang="en-US" baseline="0" dirty="0" err="1"/>
              <a:t>của</a:t>
            </a:r>
            <a:r>
              <a:rPr lang="en-US" baseline="0" dirty="0"/>
              <a:t> </a:t>
            </a:r>
            <a:r>
              <a:rPr lang="en-US" baseline="0" dirty="0" err="1"/>
              <a:t>Thảo</a:t>
            </a:r>
            <a:r>
              <a:rPr lang="en-US" baseline="0" dirty="0"/>
              <a:t> </a:t>
            </a:r>
            <a:r>
              <a:rPr lang="en-US" baseline="0" dirty="0" err="1"/>
              <a:t>nguyên</a:t>
            </a:r>
            <a:r>
              <a:rPr lang="en-US" baseline="0" dirty="0"/>
              <a:t> 0979818956</a:t>
            </a:r>
            <a:endParaRPr lang="en-US" dirty="0"/>
          </a:p>
          <a:p>
            <a:pPr marL="0" lvl="0" indent="0" algn="l" rtl="0">
              <a:spcBef>
                <a:spcPts val="0"/>
              </a:spcBef>
              <a:spcAft>
                <a:spcPts val="0"/>
              </a:spcAft>
              <a:buNone/>
            </a:pPr>
            <a:endParaRPr dirty="0"/>
          </a:p>
        </p:txBody>
      </p:sp>
    </p:spTree>
    <p:extLst>
      <p:ext uri="{BB962C8B-B14F-4D97-AF65-F5344CB8AC3E}">
        <p14:creationId xmlns:p14="http://schemas.microsoft.com/office/powerpoint/2010/main" val="29347346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0098_Bohan_Template_SlidesMania_1" type="title">
  <p:cSld name="TITLE">
    <p:spTree>
      <p:nvGrpSpPr>
        <p:cNvPr id="1" name="Shape 9"/>
        <p:cNvGrpSpPr/>
        <p:nvPr/>
      </p:nvGrpSpPr>
      <p:grpSpPr>
        <a:xfrm>
          <a:off x="0" y="0"/>
          <a:ext cx="0" cy="0"/>
          <a:chOff x="0" y="0"/>
          <a:chExt cx="0" cy="0"/>
        </a:xfrm>
      </p:grpSpPr>
      <p:sp>
        <p:nvSpPr>
          <p:cNvPr id="10" name="Google Shape;10;p2"/>
          <p:cNvSpPr/>
          <p:nvPr/>
        </p:nvSpPr>
        <p:spPr>
          <a:xfrm>
            <a:off x="794885" y="953595"/>
            <a:ext cx="10707329" cy="5545393"/>
          </a:xfrm>
          <a:prstGeom prst="rect">
            <a:avLst/>
          </a:prstGeom>
          <a:solidFill>
            <a:srgbClr val="F0F4F5"/>
          </a:solidFill>
          <a:ln>
            <a:noFill/>
          </a:ln>
          <a:effectLst>
            <a:outerShdw blurRad="50800" dist="101600" dir="2700000" algn="tl" rotWithShape="0">
              <a:schemeClr val="accent1"/>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nvGrpSpPr>
          <p:cNvPr id="11" name="Google Shape;11;p2"/>
          <p:cNvGrpSpPr/>
          <p:nvPr/>
        </p:nvGrpSpPr>
        <p:grpSpPr>
          <a:xfrm>
            <a:off x="5367034" y="173210"/>
            <a:ext cx="1457932" cy="2629701"/>
            <a:chOff x="1528318" y="163637"/>
            <a:chExt cx="1873643" cy="3394159"/>
          </a:xfrm>
        </p:grpSpPr>
        <p:sp>
          <p:nvSpPr>
            <p:cNvPr id="12" name="Google Shape;12;p2"/>
            <p:cNvSpPr/>
            <p:nvPr/>
          </p:nvSpPr>
          <p:spPr>
            <a:xfrm rot="10800000">
              <a:off x="2881050" y="2381528"/>
              <a:ext cx="505862" cy="910318"/>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8DA9DB"/>
                </a:solidFill>
                <a:latin typeface="Calibri"/>
                <a:ea typeface="Calibri"/>
                <a:cs typeface="Calibri"/>
                <a:sym typeface="Calibri"/>
              </a:endParaRPr>
            </a:p>
          </p:txBody>
        </p:sp>
        <p:sp>
          <p:nvSpPr>
            <p:cNvPr id="13" name="Google Shape;13;p2"/>
            <p:cNvSpPr/>
            <p:nvPr/>
          </p:nvSpPr>
          <p:spPr>
            <a:xfrm rot="10800000">
              <a:off x="2247764" y="2628712"/>
              <a:ext cx="505862" cy="910318"/>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 name="Google Shape;14;p2"/>
            <p:cNvSpPr/>
            <p:nvPr/>
          </p:nvSpPr>
          <p:spPr>
            <a:xfrm rot="10800000">
              <a:off x="1571409" y="2359975"/>
              <a:ext cx="505862" cy="910318"/>
            </a:xfrm>
            <a:custGeom>
              <a:avLst/>
              <a:gdLst/>
              <a:ahLst/>
              <a:cxnLst/>
              <a:rect l="l" t="t" r="r" b="b"/>
              <a:pathLst>
                <a:path w="628862" h="1131660" extrusionOk="0">
                  <a:moveTo>
                    <a:pt x="314431" y="1131660"/>
                  </a:moveTo>
                  <a:lnTo>
                    <a:pt x="253864" y="1095209"/>
                  </a:lnTo>
                  <a:cubicBezTo>
                    <a:pt x="100701" y="980483"/>
                    <a:pt x="0" y="786195"/>
                    <a:pt x="0" y="565829"/>
                  </a:cubicBezTo>
                  <a:cubicBezTo>
                    <a:pt x="0" y="345464"/>
                    <a:pt x="100701" y="151176"/>
                    <a:pt x="253864" y="36450"/>
                  </a:cubicBezTo>
                  <a:lnTo>
                    <a:pt x="314431" y="0"/>
                  </a:lnTo>
                  <a:lnTo>
                    <a:pt x="374998" y="36450"/>
                  </a:lnTo>
                  <a:cubicBezTo>
                    <a:pt x="413289" y="65131"/>
                    <a:pt x="448301" y="98785"/>
                    <a:pt x="479280" y="136576"/>
                  </a:cubicBezTo>
                  <a:lnTo>
                    <a:pt x="546442" y="241361"/>
                  </a:lnTo>
                  <a:lnTo>
                    <a:pt x="443884" y="451073"/>
                  </a:lnTo>
                  <a:lnTo>
                    <a:pt x="612656" y="417416"/>
                  </a:lnTo>
                  <a:lnTo>
                    <a:pt x="624236" y="484519"/>
                  </a:lnTo>
                  <a:cubicBezTo>
                    <a:pt x="627289" y="511145"/>
                    <a:pt x="628862" y="538284"/>
                    <a:pt x="628862" y="565829"/>
                  </a:cubicBezTo>
                  <a:cubicBezTo>
                    <a:pt x="628862" y="786195"/>
                    <a:pt x="528162" y="980483"/>
                    <a:pt x="374998" y="1095209"/>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 name="Google Shape;15;p2"/>
            <p:cNvSpPr/>
            <p:nvPr/>
          </p:nvSpPr>
          <p:spPr>
            <a:xfrm>
              <a:off x="1600763" y="163637"/>
              <a:ext cx="1801198" cy="1756711"/>
            </a:xfrm>
            <a:prstGeom prst="ellipse">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nvGrpSpPr>
            <p:cNvPr id="16" name="Google Shape;16;p2"/>
            <p:cNvGrpSpPr/>
            <p:nvPr/>
          </p:nvGrpSpPr>
          <p:grpSpPr>
            <a:xfrm>
              <a:off x="1545240" y="204036"/>
              <a:ext cx="1801198" cy="1756711"/>
              <a:chOff x="5492089" y="990608"/>
              <a:chExt cx="2239157" cy="2183853"/>
            </a:xfrm>
          </p:grpSpPr>
          <p:sp>
            <p:nvSpPr>
              <p:cNvPr id="17" name="Google Shape;17;p2"/>
              <p:cNvSpPr/>
              <p:nvPr/>
            </p:nvSpPr>
            <p:spPr>
              <a:xfrm>
                <a:off x="5492089" y="990608"/>
                <a:ext cx="2239157" cy="2183853"/>
              </a:xfrm>
              <a:prstGeom prst="ellipse">
                <a:avLst/>
              </a:pr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8" name="Google Shape;18;p2"/>
              <p:cNvSpPr/>
              <p:nvPr/>
            </p:nvSpPr>
            <p:spPr>
              <a:xfrm rot="5400000">
                <a:off x="6904882" y="1575755"/>
                <a:ext cx="539789" cy="1059584"/>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9" name="Google Shape;19;p2"/>
              <p:cNvSpPr/>
              <p:nvPr/>
            </p:nvSpPr>
            <p:spPr>
              <a:xfrm rot="10800000">
                <a:off x="6337767" y="2105547"/>
                <a:ext cx="539789" cy="1059584"/>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0" name="Google Shape;20;p2"/>
              <p:cNvSpPr/>
              <p:nvPr/>
            </p:nvSpPr>
            <p:spPr>
              <a:xfrm>
                <a:off x="6337768" y="1027301"/>
                <a:ext cx="539789" cy="1059584"/>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1" name="Google Shape;21;p2"/>
              <p:cNvSpPr/>
              <p:nvPr/>
            </p:nvSpPr>
            <p:spPr>
              <a:xfrm rot="5400000">
                <a:off x="5770650" y="1575089"/>
                <a:ext cx="539789" cy="1059584"/>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2" name="Google Shape;22;p2"/>
              <p:cNvSpPr/>
              <p:nvPr/>
            </p:nvSpPr>
            <p:spPr>
              <a:xfrm rot="2905274">
                <a:off x="6747625" y="1188576"/>
                <a:ext cx="539789" cy="1059584"/>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3" name="Google Shape;23;p2"/>
              <p:cNvSpPr/>
              <p:nvPr/>
            </p:nvSpPr>
            <p:spPr>
              <a:xfrm rot="2905274">
                <a:off x="5933191" y="1918859"/>
                <a:ext cx="539789" cy="1096298"/>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4" name="Google Shape;24;p2"/>
              <p:cNvSpPr/>
              <p:nvPr/>
            </p:nvSpPr>
            <p:spPr>
              <a:xfrm rot="-2712974">
                <a:off x="5928261" y="1165765"/>
                <a:ext cx="539789" cy="1059584"/>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5" name="Google Shape;25;p2"/>
              <p:cNvSpPr/>
              <p:nvPr/>
            </p:nvSpPr>
            <p:spPr>
              <a:xfrm rot="-2712974">
                <a:off x="6737881" y="1970021"/>
                <a:ext cx="539789" cy="1059584"/>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6" name="Google Shape;26;p2"/>
              <p:cNvSpPr/>
              <p:nvPr/>
            </p:nvSpPr>
            <p:spPr>
              <a:xfrm>
                <a:off x="6536692" y="2012088"/>
                <a:ext cx="144000" cy="144000"/>
              </a:xfrm>
              <a:prstGeom prst="ellipse">
                <a:avLst/>
              </a:prstGeom>
              <a:solidFill>
                <a:schemeClr val="accent4"/>
              </a:solid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sp>
          <p:nvSpPr>
            <p:cNvPr id="27" name="Google Shape;27;p2"/>
            <p:cNvSpPr/>
            <p:nvPr/>
          </p:nvSpPr>
          <p:spPr>
            <a:xfrm rot="10800000">
              <a:off x="2212202" y="2647478"/>
              <a:ext cx="505862" cy="910318"/>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8" name="Google Shape;28;p2"/>
            <p:cNvSpPr/>
            <p:nvPr/>
          </p:nvSpPr>
          <p:spPr>
            <a:xfrm rot="10800000">
              <a:off x="2845376" y="2406221"/>
              <a:ext cx="505862" cy="910318"/>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9" name="Google Shape;29;p2"/>
            <p:cNvSpPr/>
            <p:nvPr/>
          </p:nvSpPr>
          <p:spPr>
            <a:xfrm rot="10800000">
              <a:off x="1528318" y="2364795"/>
              <a:ext cx="505862" cy="910318"/>
            </a:xfrm>
            <a:custGeom>
              <a:avLst/>
              <a:gdLst/>
              <a:ahLst/>
              <a:cxnLst/>
              <a:rect l="l" t="t" r="r" b="b"/>
              <a:pathLst>
                <a:path w="628862" h="1131660" extrusionOk="0">
                  <a:moveTo>
                    <a:pt x="314431" y="1131660"/>
                  </a:moveTo>
                  <a:lnTo>
                    <a:pt x="253864" y="1095209"/>
                  </a:lnTo>
                  <a:cubicBezTo>
                    <a:pt x="100701" y="980483"/>
                    <a:pt x="0" y="786195"/>
                    <a:pt x="0" y="565829"/>
                  </a:cubicBezTo>
                  <a:cubicBezTo>
                    <a:pt x="0" y="345464"/>
                    <a:pt x="100701" y="151176"/>
                    <a:pt x="253864" y="36450"/>
                  </a:cubicBezTo>
                  <a:lnTo>
                    <a:pt x="314431" y="0"/>
                  </a:lnTo>
                  <a:lnTo>
                    <a:pt x="374998" y="36450"/>
                  </a:lnTo>
                  <a:cubicBezTo>
                    <a:pt x="413289" y="65131"/>
                    <a:pt x="448301" y="98785"/>
                    <a:pt x="479280" y="136576"/>
                  </a:cubicBezTo>
                  <a:lnTo>
                    <a:pt x="546442" y="241361"/>
                  </a:lnTo>
                  <a:lnTo>
                    <a:pt x="443884" y="451073"/>
                  </a:lnTo>
                  <a:lnTo>
                    <a:pt x="612656" y="417416"/>
                  </a:lnTo>
                  <a:lnTo>
                    <a:pt x="624236" y="484519"/>
                  </a:lnTo>
                  <a:cubicBezTo>
                    <a:pt x="627289" y="511145"/>
                    <a:pt x="628862" y="538284"/>
                    <a:pt x="628862" y="565829"/>
                  </a:cubicBezTo>
                  <a:cubicBezTo>
                    <a:pt x="628862" y="786195"/>
                    <a:pt x="528162" y="980483"/>
                    <a:pt x="374998" y="1095209"/>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0" name="Google Shape;30;p2"/>
            <p:cNvSpPr/>
            <p:nvPr/>
          </p:nvSpPr>
          <p:spPr>
            <a:xfrm>
              <a:off x="1772677" y="1665069"/>
              <a:ext cx="46265" cy="695009"/>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1" name="Google Shape;31;p2"/>
            <p:cNvSpPr/>
            <p:nvPr/>
          </p:nvSpPr>
          <p:spPr>
            <a:xfrm>
              <a:off x="3064226" y="1708900"/>
              <a:ext cx="46265" cy="723967"/>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2" name="Google Shape;32;p2"/>
            <p:cNvSpPr/>
            <p:nvPr/>
          </p:nvSpPr>
          <p:spPr>
            <a:xfrm>
              <a:off x="2443678" y="1927357"/>
              <a:ext cx="46265" cy="723967"/>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sp>
        <p:nvSpPr>
          <p:cNvPr id="33" name="Google Shape;33;p2"/>
          <p:cNvSpPr txBox="1">
            <a:spLocks noGrp="1"/>
          </p:cNvSpPr>
          <p:nvPr>
            <p:ph type="ctrTitle"/>
          </p:nvPr>
        </p:nvSpPr>
        <p:spPr>
          <a:xfrm>
            <a:off x="1621525" y="2502160"/>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rgbClr val="34425A"/>
              </a:buClr>
              <a:buSzPts val="6000"/>
              <a:buFont typeface="Cormorant Infant"/>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2"/>
          <p:cNvSpPr txBox="1">
            <a:spLocks noGrp="1"/>
          </p:cNvSpPr>
          <p:nvPr>
            <p:ph type="subTitle" idx="1"/>
          </p:nvPr>
        </p:nvSpPr>
        <p:spPr>
          <a:xfrm>
            <a:off x="1621525" y="4981835"/>
            <a:ext cx="9144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SzPts val="5400"/>
              <a:buNone/>
              <a:defRPr sz="5400">
                <a:latin typeface="Dancing Script"/>
                <a:ea typeface="Dancing Script"/>
                <a:cs typeface="Dancing Script"/>
                <a:sym typeface="Dancing Script"/>
              </a:defRPr>
            </a:lvl1pPr>
            <a:lvl2pPr lvl="1" algn="ctr">
              <a:lnSpc>
                <a:spcPct val="90000"/>
              </a:lnSpc>
              <a:spcBef>
                <a:spcPts val="500"/>
              </a:spcBef>
              <a:spcAft>
                <a:spcPts val="0"/>
              </a:spcAft>
              <a:buClr>
                <a:schemeClr val="accent1"/>
              </a:buClr>
              <a:buSzPts val="2000"/>
              <a:buNone/>
              <a:defRPr sz="2000">
                <a:solidFill>
                  <a:schemeClr val="accent1"/>
                </a:solidFill>
              </a:defRPr>
            </a:lvl2pPr>
            <a:lvl3pPr lvl="2" algn="ctr">
              <a:lnSpc>
                <a:spcPct val="90000"/>
              </a:lnSpc>
              <a:spcBef>
                <a:spcPts val="500"/>
              </a:spcBef>
              <a:spcAft>
                <a:spcPts val="0"/>
              </a:spcAft>
              <a:buClr>
                <a:schemeClr val="accent1"/>
              </a:buClr>
              <a:buSzPts val="1800"/>
              <a:buNone/>
              <a:defRPr sz="1800">
                <a:solidFill>
                  <a:schemeClr val="accent1"/>
                </a:solidFill>
              </a:defRPr>
            </a:lvl3pPr>
            <a:lvl4pPr lvl="3" algn="ctr">
              <a:lnSpc>
                <a:spcPct val="90000"/>
              </a:lnSpc>
              <a:spcBef>
                <a:spcPts val="500"/>
              </a:spcBef>
              <a:spcAft>
                <a:spcPts val="0"/>
              </a:spcAft>
              <a:buClr>
                <a:schemeClr val="accent1"/>
              </a:buClr>
              <a:buSzPts val="1600"/>
              <a:buNone/>
              <a:defRPr sz="1600">
                <a:solidFill>
                  <a:schemeClr val="accent1"/>
                </a:solidFill>
              </a:defRPr>
            </a:lvl4pPr>
            <a:lvl5pPr lvl="4" algn="ctr">
              <a:lnSpc>
                <a:spcPct val="90000"/>
              </a:lnSpc>
              <a:spcBef>
                <a:spcPts val="500"/>
              </a:spcBef>
              <a:spcAft>
                <a:spcPts val="0"/>
              </a:spcAft>
              <a:buClr>
                <a:schemeClr val="accent1"/>
              </a:buClr>
              <a:buSzPts val="1600"/>
              <a:buNone/>
              <a:defRPr sz="1600">
                <a:solidFill>
                  <a:schemeClr val="accent1"/>
                </a:solidFill>
              </a:defRPr>
            </a:lvl5pPr>
            <a:lvl6pPr lvl="5" algn="ctr">
              <a:lnSpc>
                <a:spcPct val="90000"/>
              </a:lnSpc>
              <a:spcBef>
                <a:spcPts val="500"/>
              </a:spcBef>
              <a:spcAft>
                <a:spcPts val="0"/>
              </a:spcAft>
              <a:buClr>
                <a:schemeClr val="accent1"/>
              </a:buClr>
              <a:buSzPts val="1600"/>
              <a:buNone/>
              <a:defRPr sz="1600">
                <a:solidFill>
                  <a:schemeClr val="accent1"/>
                </a:solidFill>
              </a:defRPr>
            </a:lvl6pPr>
            <a:lvl7pPr lvl="6" algn="ctr">
              <a:lnSpc>
                <a:spcPct val="90000"/>
              </a:lnSpc>
              <a:spcBef>
                <a:spcPts val="500"/>
              </a:spcBef>
              <a:spcAft>
                <a:spcPts val="0"/>
              </a:spcAft>
              <a:buClr>
                <a:schemeClr val="accent1"/>
              </a:buClr>
              <a:buSzPts val="1600"/>
              <a:buNone/>
              <a:defRPr sz="1600">
                <a:solidFill>
                  <a:schemeClr val="accent1"/>
                </a:solidFill>
              </a:defRPr>
            </a:lvl7pPr>
            <a:lvl8pPr lvl="7" algn="ctr">
              <a:lnSpc>
                <a:spcPct val="90000"/>
              </a:lnSpc>
              <a:spcBef>
                <a:spcPts val="500"/>
              </a:spcBef>
              <a:spcAft>
                <a:spcPts val="0"/>
              </a:spcAft>
              <a:buClr>
                <a:schemeClr val="accent1"/>
              </a:buClr>
              <a:buSzPts val="1600"/>
              <a:buNone/>
              <a:defRPr sz="1600">
                <a:solidFill>
                  <a:schemeClr val="accent1"/>
                </a:solidFill>
              </a:defRPr>
            </a:lvl8pPr>
            <a:lvl9pPr lvl="8" algn="ctr">
              <a:lnSpc>
                <a:spcPct val="90000"/>
              </a:lnSpc>
              <a:spcBef>
                <a:spcPts val="500"/>
              </a:spcBef>
              <a:spcAft>
                <a:spcPts val="0"/>
              </a:spcAft>
              <a:buClr>
                <a:schemeClr val="accent1"/>
              </a:buClr>
              <a:buSzPts val="1600"/>
              <a:buNone/>
              <a:defRPr sz="1600">
                <a:solidFill>
                  <a:schemeClr val="accent1"/>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0098_Bohan_Template_SlidesMania_2">
  <p:cSld name="TITLE_1">
    <p:spTree>
      <p:nvGrpSpPr>
        <p:cNvPr id="1" name="Shape 46"/>
        <p:cNvGrpSpPr/>
        <p:nvPr/>
      </p:nvGrpSpPr>
      <p:grpSpPr>
        <a:xfrm>
          <a:off x="0" y="0"/>
          <a:ext cx="0" cy="0"/>
          <a:chOff x="0" y="0"/>
          <a:chExt cx="0" cy="0"/>
        </a:xfrm>
      </p:grpSpPr>
      <p:sp>
        <p:nvSpPr>
          <p:cNvPr id="47" name="Google Shape;47;p4"/>
          <p:cNvSpPr/>
          <p:nvPr/>
        </p:nvSpPr>
        <p:spPr>
          <a:xfrm>
            <a:off x="794875" y="390800"/>
            <a:ext cx="10707300" cy="6108300"/>
          </a:xfrm>
          <a:prstGeom prst="rect">
            <a:avLst/>
          </a:prstGeom>
          <a:solidFill>
            <a:srgbClr val="F0F4F5"/>
          </a:solidFill>
          <a:ln>
            <a:noFill/>
          </a:ln>
          <a:effectLst>
            <a:outerShdw blurRad="50800" dist="101600" dir="2700000" algn="tl" rotWithShape="0">
              <a:schemeClr val="accent1"/>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nvGrpSpPr>
          <p:cNvPr id="48" name="Google Shape;48;p4"/>
          <p:cNvGrpSpPr/>
          <p:nvPr/>
        </p:nvGrpSpPr>
        <p:grpSpPr>
          <a:xfrm>
            <a:off x="974587" y="614954"/>
            <a:ext cx="1313686" cy="2369123"/>
            <a:chOff x="1527946" y="163637"/>
            <a:chExt cx="1874017" cy="3394159"/>
          </a:xfrm>
        </p:grpSpPr>
        <p:sp>
          <p:nvSpPr>
            <p:cNvPr id="49" name="Google Shape;49;p4"/>
            <p:cNvSpPr/>
            <p:nvPr/>
          </p:nvSpPr>
          <p:spPr>
            <a:xfrm rot="10800000">
              <a:off x="2881557" y="2381894"/>
              <a:ext cx="505355" cy="909952"/>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8DA9DB"/>
                </a:solidFill>
                <a:latin typeface="Calibri"/>
                <a:ea typeface="Calibri"/>
                <a:cs typeface="Calibri"/>
                <a:sym typeface="Calibri"/>
              </a:endParaRPr>
            </a:p>
          </p:txBody>
        </p:sp>
        <p:sp>
          <p:nvSpPr>
            <p:cNvPr id="50" name="Google Shape;50;p4"/>
            <p:cNvSpPr/>
            <p:nvPr/>
          </p:nvSpPr>
          <p:spPr>
            <a:xfrm rot="10800000">
              <a:off x="2248271" y="2629078"/>
              <a:ext cx="505355" cy="909952"/>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1" name="Google Shape;51;p4"/>
            <p:cNvSpPr/>
            <p:nvPr/>
          </p:nvSpPr>
          <p:spPr>
            <a:xfrm rot="10800000">
              <a:off x="1571037" y="2359307"/>
              <a:ext cx="506234" cy="910986"/>
            </a:xfrm>
            <a:custGeom>
              <a:avLst/>
              <a:gdLst/>
              <a:ahLst/>
              <a:cxnLst/>
              <a:rect l="l" t="t" r="r" b="b"/>
              <a:pathLst>
                <a:path w="628862" h="1131660" extrusionOk="0">
                  <a:moveTo>
                    <a:pt x="314431" y="1131660"/>
                  </a:moveTo>
                  <a:lnTo>
                    <a:pt x="253864" y="1095209"/>
                  </a:lnTo>
                  <a:cubicBezTo>
                    <a:pt x="100701" y="980483"/>
                    <a:pt x="0" y="786195"/>
                    <a:pt x="0" y="565829"/>
                  </a:cubicBezTo>
                  <a:cubicBezTo>
                    <a:pt x="0" y="345464"/>
                    <a:pt x="100701" y="151176"/>
                    <a:pt x="253864" y="36450"/>
                  </a:cubicBezTo>
                  <a:lnTo>
                    <a:pt x="314431" y="0"/>
                  </a:lnTo>
                  <a:lnTo>
                    <a:pt x="374998" y="36450"/>
                  </a:lnTo>
                  <a:cubicBezTo>
                    <a:pt x="413289" y="65131"/>
                    <a:pt x="448301" y="98785"/>
                    <a:pt x="479280" y="136576"/>
                  </a:cubicBezTo>
                  <a:lnTo>
                    <a:pt x="546442" y="241361"/>
                  </a:lnTo>
                  <a:lnTo>
                    <a:pt x="443884" y="451073"/>
                  </a:lnTo>
                  <a:lnTo>
                    <a:pt x="612656" y="417416"/>
                  </a:lnTo>
                  <a:lnTo>
                    <a:pt x="624236" y="484519"/>
                  </a:lnTo>
                  <a:cubicBezTo>
                    <a:pt x="627289" y="511145"/>
                    <a:pt x="628862" y="538284"/>
                    <a:pt x="628862" y="565829"/>
                  </a:cubicBezTo>
                  <a:cubicBezTo>
                    <a:pt x="628862" y="786195"/>
                    <a:pt x="528162" y="980483"/>
                    <a:pt x="374998" y="1095209"/>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2" name="Google Shape;52;p4"/>
            <p:cNvSpPr/>
            <p:nvPr/>
          </p:nvSpPr>
          <p:spPr>
            <a:xfrm>
              <a:off x="1600763" y="163637"/>
              <a:ext cx="1801200" cy="1756800"/>
            </a:xfrm>
            <a:prstGeom prst="ellipse">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nvGrpSpPr>
            <p:cNvPr id="53" name="Google Shape;53;p4"/>
            <p:cNvGrpSpPr/>
            <p:nvPr/>
          </p:nvGrpSpPr>
          <p:grpSpPr>
            <a:xfrm>
              <a:off x="1545191" y="204027"/>
              <a:ext cx="1801212" cy="1756810"/>
              <a:chOff x="5492089" y="990608"/>
              <a:chExt cx="2239200" cy="2184000"/>
            </a:xfrm>
          </p:grpSpPr>
          <p:sp>
            <p:nvSpPr>
              <p:cNvPr id="54" name="Google Shape;54;p4"/>
              <p:cNvSpPr/>
              <p:nvPr/>
            </p:nvSpPr>
            <p:spPr>
              <a:xfrm>
                <a:off x="5492089" y="990608"/>
                <a:ext cx="2239200" cy="2184000"/>
              </a:xfrm>
              <a:prstGeom prst="ellipse">
                <a:avLst/>
              </a:pr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5" name="Google Shape;55;p4"/>
              <p:cNvSpPr/>
              <p:nvPr/>
            </p:nvSpPr>
            <p:spPr>
              <a:xfrm rot="5400000">
                <a:off x="6905292" y="1576011"/>
                <a:ext cx="539635" cy="1058919"/>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6" name="Google Shape;56;p4"/>
              <p:cNvSpPr/>
              <p:nvPr/>
            </p:nvSpPr>
            <p:spPr>
              <a:xfrm rot="10800000">
                <a:off x="6337921" y="2106212"/>
                <a:ext cx="539635" cy="1058919"/>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7" name="Google Shape;57;p4"/>
              <p:cNvSpPr/>
              <p:nvPr/>
            </p:nvSpPr>
            <p:spPr>
              <a:xfrm>
                <a:off x="6337768" y="1027301"/>
                <a:ext cx="539635" cy="1058919"/>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8" name="Google Shape;58;p4"/>
              <p:cNvSpPr/>
              <p:nvPr/>
            </p:nvSpPr>
            <p:spPr>
              <a:xfrm rot="5400000">
                <a:off x="5771060" y="1575345"/>
                <a:ext cx="539635" cy="1058919"/>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9" name="Google Shape;59;p4"/>
              <p:cNvSpPr/>
              <p:nvPr/>
            </p:nvSpPr>
            <p:spPr>
              <a:xfrm rot="2904327">
                <a:off x="6747357" y="1188301"/>
                <a:ext cx="539700" cy="1060329"/>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0" name="Google Shape;60;p4"/>
              <p:cNvSpPr/>
              <p:nvPr/>
            </p:nvSpPr>
            <p:spPr>
              <a:xfrm rot="2904327">
                <a:off x="5933194" y="1918613"/>
                <a:ext cx="539700" cy="1095952"/>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1" name="Google Shape;61;p4"/>
              <p:cNvSpPr/>
              <p:nvPr/>
            </p:nvSpPr>
            <p:spPr>
              <a:xfrm rot="-2709964">
                <a:off x="5928442" y="1166073"/>
                <a:ext cx="539531" cy="1059705"/>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2" name="Google Shape;62;p4"/>
              <p:cNvSpPr/>
              <p:nvPr/>
            </p:nvSpPr>
            <p:spPr>
              <a:xfrm rot="-2709964">
                <a:off x="6738062" y="1970329"/>
                <a:ext cx="539531" cy="1059705"/>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3" name="Google Shape;63;p4"/>
              <p:cNvSpPr/>
              <p:nvPr/>
            </p:nvSpPr>
            <p:spPr>
              <a:xfrm>
                <a:off x="6536692" y="2012088"/>
                <a:ext cx="144000" cy="144000"/>
              </a:xfrm>
              <a:prstGeom prst="ellipse">
                <a:avLst/>
              </a:prstGeom>
              <a:solidFill>
                <a:schemeClr val="accent4"/>
              </a:solid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sp>
          <p:nvSpPr>
            <p:cNvPr id="64" name="Google Shape;64;p4"/>
            <p:cNvSpPr/>
            <p:nvPr/>
          </p:nvSpPr>
          <p:spPr>
            <a:xfrm rot="10800000">
              <a:off x="2212709" y="2647844"/>
              <a:ext cx="505355" cy="909952"/>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5" name="Google Shape;65;p4"/>
            <p:cNvSpPr/>
            <p:nvPr/>
          </p:nvSpPr>
          <p:spPr>
            <a:xfrm rot="10800000">
              <a:off x="2845883" y="2406587"/>
              <a:ext cx="505355" cy="909952"/>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6" name="Google Shape;66;p4"/>
            <p:cNvSpPr/>
            <p:nvPr/>
          </p:nvSpPr>
          <p:spPr>
            <a:xfrm rot="10800000">
              <a:off x="1527946" y="2364127"/>
              <a:ext cx="506234" cy="910986"/>
            </a:xfrm>
            <a:custGeom>
              <a:avLst/>
              <a:gdLst/>
              <a:ahLst/>
              <a:cxnLst/>
              <a:rect l="l" t="t" r="r" b="b"/>
              <a:pathLst>
                <a:path w="628862" h="1131660" extrusionOk="0">
                  <a:moveTo>
                    <a:pt x="314431" y="1131660"/>
                  </a:moveTo>
                  <a:lnTo>
                    <a:pt x="253864" y="1095209"/>
                  </a:lnTo>
                  <a:cubicBezTo>
                    <a:pt x="100701" y="980483"/>
                    <a:pt x="0" y="786195"/>
                    <a:pt x="0" y="565829"/>
                  </a:cubicBezTo>
                  <a:cubicBezTo>
                    <a:pt x="0" y="345464"/>
                    <a:pt x="100701" y="151176"/>
                    <a:pt x="253864" y="36450"/>
                  </a:cubicBezTo>
                  <a:lnTo>
                    <a:pt x="314431" y="0"/>
                  </a:lnTo>
                  <a:lnTo>
                    <a:pt x="374998" y="36450"/>
                  </a:lnTo>
                  <a:cubicBezTo>
                    <a:pt x="413289" y="65131"/>
                    <a:pt x="448301" y="98785"/>
                    <a:pt x="479280" y="136576"/>
                  </a:cubicBezTo>
                  <a:lnTo>
                    <a:pt x="546442" y="241361"/>
                  </a:lnTo>
                  <a:lnTo>
                    <a:pt x="443884" y="451073"/>
                  </a:lnTo>
                  <a:lnTo>
                    <a:pt x="612656" y="417416"/>
                  </a:lnTo>
                  <a:lnTo>
                    <a:pt x="624236" y="484519"/>
                  </a:lnTo>
                  <a:cubicBezTo>
                    <a:pt x="627289" y="511145"/>
                    <a:pt x="628862" y="538284"/>
                    <a:pt x="628862" y="565829"/>
                  </a:cubicBezTo>
                  <a:cubicBezTo>
                    <a:pt x="628862" y="786195"/>
                    <a:pt x="528162" y="980483"/>
                    <a:pt x="374998" y="1095209"/>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7" name="Google Shape;67;p4"/>
            <p:cNvSpPr/>
            <p:nvPr/>
          </p:nvSpPr>
          <p:spPr>
            <a:xfrm>
              <a:off x="1772677" y="1665069"/>
              <a:ext cx="46200" cy="69510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8" name="Google Shape;68;p4"/>
            <p:cNvSpPr/>
            <p:nvPr/>
          </p:nvSpPr>
          <p:spPr>
            <a:xfrm>
              <a:off x="3064226" y="1708900"/>
              <a:ext cx="46200" cy="72390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9" name="Google Shape;69;p4"/>
            <p:cNvSpPr/>
            <p:nvPr/>
          </p:nvSpPr>
          <p:spPr>
            <a:xfrm>
              <a:off x="2443678" y="1927357"/>
              <a:ext cx="46200" cy="72390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0098_Bohan_Template_SlidesMania_3" type="obj">
  <p:cSld name="OBJECT">
    <p:spTree>
      <p:nvGrpSpPr>
        <p:cNvPr id="1" name="Shape 70"/>
        <p:cNvGrpSpPr/>
        <p:nvPr/>
      </p:nvGrpSpPr>
      <p:grpSpPr>
        <a:xfrm>
          <a:off x="0" y="0"/>
          <a:ext cx="0" cy="0"/>
          <a:chOff x="0" y="0"/>
          <a:chExt cx="0" cy="0"/>
        </a:xfrm>
      </p:grpSpPr>
      <p:sp>
        <p:nvSpPr>
          <p:cNvPr id="71" name="Google Shape;71;p5"/>
          <p:cNvSpPr txBox="1">
            <a:spLocks noGrp="1"/>
          </p:cNvSpPr>
          <p:nvPr>
            <p:ph type="title"/>
          </p:nvPr>
        </p:nvSpPr>
        <p:spPr>
          <a:xfrm>
            <a:off x="2626221" y="412110"/>
            <a:ext cx="902356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34425A"/>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5"/>
          <p:cNvSpPr txBox="1">
            <a:spLocks noGrp="1"/>
          </p:cNvSpPr>
          <p:nvPr>
            <p:ph type="body" idx="1"/>
          </p:nvPr>
        </p:nvSpPr>
        <p:spPr>
          <a:xfrm>
            <a:off x="2639389" y="1872610"/>
            <a:ext cx="9010392"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rgbClr val="6795A3"/>
              </a:buClr>
              <a:buSzPts val="1800"/>
              <a:buChar char="•"/>
              <a:defRPr/>
            </a:lvl1pPr>
            <a:lvl2pPr marL="914400" lvl="1" indent="-342900" algn="l">
              <a:lnSpc>
                <a:spcPct val="90000"/>
              </a:lnSpc>
              <a:spcBef>
                <a:spcPts val="500"/>
              </a:spcBef>
              <a:spcAft>
                <a:spcPts val="0"/>
              </a:spcAft>
              <a:buClr>
                <a:srgbClr val="34425A"/>
              </a:buClr>
              <a:buSzPts val="1800"/>
              <a:buChar char="•"/>
              <a:defRPr/>
            </a:lvl2pPr>
            <a:lvl3pPr marL="1371600" lvl="2" indent="-342900" algn="l">
              <a:lnSpc>
                <a:spcPct val="90000"/>
              </a:lnSpc>
              <a:spcBef>
                <a:spcPts val="500"/>
              </a:spcBef>
              <a:spcAft>
                <a:spcPts val="0"/>
              </a:spcAft>
              <a:buClr>
                <a:srgbClr val="34425A"/>
              </a:buClr>
              <a:buSzPts val="1800"/>
              <a:buChar char="•"/>
              <a:defRPr/>
            </a:lvl3pPr>
            <a:lvl4pPr marL="1828800" lvl="3" indent="-342900" algn="l">
              <a:lnSpc>
                <a:spcPct val="90000"/>
              </a:lnSpc>
              <a:spcBef>
                <a:spcPts val="500"/>
              </a:spcBef>
              <a:spcAft>
                <a:spcPts val="0"/>
              </a:spcAft>
              <a:buClr>
                <a:srgbClr val="34425A"/>
              </a:buClr>
              <a:buSzPts val="1800"/>
              <a:buChar char="•"/>
              <a:defRPr/>
            </a:lvl4pPr>
            <a:lvl5pPr marL="2286000" lvl="4" indent="-342900" algn="l">
              <a:lnSpc>
                <a:spcPct val="90000"/>
              </a:lnSpc>
              <a:spcBef>
                <a:spcPts val="500"/>
              </a:spcBef>
              <a:spcAft>
                <a:spcPts val="0"/>
              </a:spcAft>
              <a:buClr>
                <a:srgbClr val="34425A"/>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3" name="Google Shape;73;p5"/>
          <p:cNvSpPr/>
          <p:nvPr/>
        </p:nvSpPr>
        <p:spPr>
          <a:xfrm>
            <a:off x="-35255" y="-27599"/>
            <a:ext cx="2188520" cy="6885599"/>
          </a:xfrm>
          <a:prstGeom prst="rect">
            <a:avLst/>
          </a:prstGeom>
          <a:solidFill>
            <a:srgbClr val="F0F4F5"/>
          </a:solidFill>
          <a:ln>
            <a:noFill/>
          </a:ln>
          <a:effectLst>
            <a:outerShdw blurRad="50800" dist="101600" dir="2700000" algn="tl" rotWithShape="0">
              <a:schemeClr val="accent1"/>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nvGrpSpPr>
          <p:cNvPr id="74" name="Google Shape;74;p5"/>
          <p:cNvGrpSpPr/>
          <p:nvPr/>
        </p:nvGrpSpPr>
        <p:grpSpPr>
          <a:xfrm>
            <a:off x="329929" y="324665"/>
            <a:ext cx="1458172" cy="2629794"/>
            <a:chOff x="1527946" y="163637"/>
            <a:chExt cx="1874017" cy="3394159"/>
          </a:xfrm>
        </p:grpSpPr>
        <p:sp>
          <p:nvSpPr>
            <p:cNvPr id="75" name="Google Shape;75;p5"/>
            <p:cNvSpPr/>
            <p:nvPr/>
          </p:nvSpPr>
          <p:spPr>
            <a:xfrm rot="10800000">
              <a:off x="2881557" y="2381894"/>
              <a:ext cx="505355" cy="909952"/>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8DA9DB"/>
                </a:solidFill>
                <a:latin typeface="Calibri"/>
                <a:ea typeface="Calibri"/>
                <a:cs typeface="Calibri"/>
                <a:sym typeface="Calibri"/>
              </a:endParaRPr>
            </a:p>
          </p:txBody>
        </p:sp>
        <p:sp>
          <p:nvSpPr>
            <p:cNvPr id="76" name="Google Shape;76;p5"/>
            <p:cNvSpPr/>
            <p:nvPr/>
          </p:nvSpPr>
          <p:spPr>
            <a:xfrm rot="10800000">
              <a:off x="2248271" y="2629078"/>
              <a:ext cx="505355" cy="909952"/>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77" name="Google Shape;77;p5"/>
            <p:cNvSpPr/>
            <p:nvPr/>
          </p:nvSpPr>
          <p:spPr>
            <a:xfrm rot="10800000">
              <a:off x="1571037" y="2359307"/>
              <a:ext cx="506234" cy="910986"/>
            </a:xfrm>
            <a:custGeom>
              <a:avLst/>
              <a:gdLst/>
              <a:ahLst/>
              <a:cxnLst/>
              <a:rect l="l" t="t" r="r" b="b"/>
              <a:pathLst>
                <a:path w="628862" h="1131660" extrusionOk="0">
                  <a:moveTo>
                    <a:pt x="314431" y="1131660"/>
                  </a:moveTo>
                  <a:lnTo>
                    <a:pt x="253864" y="1095209"/>
                  </a:lnTo>
                  <a:cubicBezTo>
                    <a:pt x="100701" y="980483"/>
                    <a:pt x="0" y="786195"/>
                    <a:pt x="0" y="565829"/>
                  </a:cubicBezTo>
                  <a:cubicBezTo>
                    <a:pt x="0" y="345464"/>
                    <a:pt x="100701" y="151176"/>
                    <a:pt x="253864" y="36450"/>
                  </a:cubicBezTo>
                  <a:lnTo>
                    <a:pt x="314431" y="0"/>
                  </a:lnTo>
                  <a:lnTo>
                    <a:pt x="374998" y="36450"/>
                  </a:lnTo>
                  <a:cubicBezTo>
                    <a:pt x="413289" y="65131"/>
                    <a:pt x="448301" y="98785"/>
                    <a:pt x="479280" y="136576"/>
                  </a:cubicBezTo>
                  <a:lnTo>
                    <a:pt x="546442" y="241361"/>
                  </a:lnTo>
                  <a:lnTo>
                    <a:pt x="443884" y="451073"/>
                  </a:lnTo>
                  <a:lnTo>
                    <a:pt x="612656" y="417416"/>
                  </a:lnTo>
                  <a:lnTo>
                    <a:pt x="624236" y="484519"/>
                  </a:lnTo>
                  <a:cubicBezTo>
                    <a:pt x="627289" y="511145"/>
                    <a:pt x="628862" y="538284"/>
                    <a:pt x="628862" y="565829"/>
                  </a:cubicBezTo>
                  <a:cubicBezTo>
                    <a:pt x="628862" y="786195"/>
                    <a:pt x="528162" y="980483"/>
                    <a:pt x="374998" y="1095209"/>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78" name="Google Shape;78;p5"/>
            <p:cNvSpPr/>
            <p:nvPr/>
          </p:nvSpPr>
          <p:spPr>
            <a:xfrm>
              <a:off x="1600763" y="163637"/>
              <a:ext cx="1801200" cy="1756800"/>
            </a:xfrm>
            <a:prstGeom prst="ellipse">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nvGrpSpPr>
            <p:cNvPr id="79" name="Google Shape;79;p5"/>
            <p:cNvGrpSpPr/>
            <p:nvPr/>
          </p:nvGrpSpPr>
          <p:grpSpPr>
            <a:xfrm>
              <a:off x="1545191" y="204027"/>
              <a:ext cx="1801212" cy="1756810"/>
              <a:chOff x="5492089" y="990608"/>
              <a:chExt cx="2239200" cy="2184000"/>
            </a:xfrm>
          </p:grpSpPr>
          <p:sp>
            <p:nvSpPr>
              <p:cNvPr id="80" name="Google Shape;80;p5"/>
              <p:cNvSpPr/>
              <p:nvPr/>
            </p:nvSpPr>
            <p:spPr>
              <a:xfrm>
                <a:off x="5492089" y="990608"/>
                <a:ext cx="2239200" cy="2184000"/>
              </a:xfrm>
              <a:prstGeom prst="ellipse">
                <a:avLst/>
              </a:pr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1" name="Google Shape;81;p5"/>
              <p:cNvSpPr/>
              <p:nvPr/>
            </p:nvSpPr>
            <p:spPr>
              <a:xfrm rot="5400000">
                <a:off x="6905292" y="1576011"/>
                <a:ext cx="539635" cy="1058919"/>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2" name="Google Shape;82;p5"/>
              <p:cNvSpPr/>
              <p:nvPr/>
            </p:nvSpPr>
            <p:spPr>
              <a:xfrm rot="10800000">
                <a:off x="6337921" y="2106212"/>
                <a:ext cx="539635" cy="1058919"/>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3" name="Google Shape;83;p5"/>
              <p:cNvSpPr/>
              <p:nvPr/>
            </p:nvSpPr>
            <p:spPr>
              <a:xfrm>
                <a:off x="6337768" y="1027301"/>
                <a:ext cx="539635" cy="1058919"/>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4" name="Google Shape;84;p5"/>
              <p:cNvSpPr/>
              <p:nvPr/>
            </p:nvSpPr>
            <p:spPr>
              <a:xfrm rot="5400000">
                <a:off x="5771060" y="1575345"/>
                <a:ext cx="539635" cy="1058919"/>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5" name="Google Shape;85;p5"/>
              <p:cNvSpPr/>
              <p:nvPr/>
            </p:nvSpPr>
            <p:spPr>
              <a:xfrm rot="2904327">
                <a:off x="6747357" y="1188301"/>
                <a:ext cx="539700" cy="1060329"/>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6" name="Google Shape;86;p5"/>
              <p:cNvSpPr/>
              <p:nvPr/>
            </p:nvSpPr>
            <p:spPr>
              <a:xfrm rot="2904327">
                <a:off x="5933194" y="1918613"/>
                <a:ext cx="539700" cy="1095952"/>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7" name="Google Shape;87;p5"/>
              <p:cNvSpPr/>
              <p:nvPr/>
            </p:nvSpPr>
            <p:spPr>
              <a:xfrm rot="-2709964">
                <a:off x="5928442" y="1166073"/>
                <a:ext cx="539531" cy="1059705"/>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8" name="Google Shape;88;p5"/>
              <p:cNvSpPr/>
              <p:nvPr/>
            </p:nvSpPr>
            <p:spPr>
              <a:xfrm rot="-2709964">
                <a:off x="6738062" y="1970329"/>
                <a:ext cx="539531" cy="1059705"/>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9" name="Google Shape;89;p5"/>
              <p:cNvSpPr/>
              <p:nvPr/>
            </p:nvSpPr>
            <p:spPr>
              <a:xfrm>
                <a:off x="6536692" y="2012088"/>
                <a:ext cx="144000" cy="144000"/>
              </a:xfrm>
              <a:prstGeom prst="ellipse">
                <a:avLst/>
              </a:prstGeom>
              <a:solidFill>
                <a:schemeClr val="accent4"/>
              </a:solid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sp>
          <p:nvSpPr>
            <p:cNvPr id="90" name="Google Shape;90;p5"/>
            <p:cNvSpPr/>
            <p:nvPr/>
          </p:nvSpPr>
          <p:spPr>
            <a:xfrm rot="10800000">
              <a:off x="2212709" y="2647844"/>
              <a:ext cx="505355" cy="909952"/>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1" name="Google Shape;91;p5"/>
            <p:cNvSpPr/>
            <p:nvPr/>
          </p:nvSpPr>
          <p:spPr>
            <a:xfrm rot="10800000">
              <a:off x="2845883" y="2406587"/>
              <a:ext cx="505355" cy="909952"/>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2" name="Google Shape;92;p5"/>
            <p:cNvSpPr/>
            <p:nvPr/>
          </p:nvSpPr>
          <p:spPr>
            <a:xfrm rot="10800000">
              <a:off x="1527946" y="2364127"/>
              <a:ext cx="506234" cy="910986"/>
            </a:xfrm>
            <a:custGeom>
              <a:avLst/>
              <a:gdLst/>
              <a:ahLst/>
              <a:cxnLst/>
              <a:rect l="l" t="t" r="r" b="b"/>
              <a:pathLst>
                <a:path w="628862" h="1131660" extrusionOk="0">
                  <a:moveTo>
                    <a:pt x="314431" y="1131660"/>
                  </a:moveTo>
                  <a:lnTo>
                    <a:pt x="253864" y="1095209"/>
                  </a:lnTo>
                  <a:cubicBezTo>
                    <a:pt x="100701" y="980483"/>
                    <a:pt x="0" y="786195"/>
                    <a:pt x="0" y="565829"/>
                  </a:cubicBezTo>
                  <a:cubicBezTo>
                    <a:pt x="0" y="345464"/>
                    <a:pt x="100701" y="151176"/>
                    <a:pt x="253864" y="36450"/>
                  </a:cubicBezTo>
                  <a:lnTo>
                    <a:pt x="314431" y="0"/>
                  </a:lnTo>
                  <a:lnTo>
                    <a:pt x="374998" y="36450"/>
                  </a:lnTo>
                  <a:cubicBezTo>
                    <a:pt x="413289" y="65131"/>
                    <a:pt x="448301" y="98785"/>
                    <a:pt x="479280" y="136576"/>
                  </a:cubicBezTo>
                  <a:lnTo>
                    <a:pt x="546442" y="241361"/>
                  </a:lnTo>
                  <a:lnTo>
                    <a:pt x="443884" y="451073"/>
                  </a:lnTo>
                  <a:lnTo>
                    <a:pt x="612656" y="417416"/>
                  </a:lnTo>
                  <a:lnTo>
                    <a:pt x="624236" y="484519"/>
                  </a:lnTo>
                  <a:cubicBezTo>
                    <a:pt x="627289" y="511145"/>
                    <a:pt x="628862" y="538284"/>
                    <a:pt x="628862" y="565829"/>
                  </a:cubicBezTo>
                  <a:cubicBezTo>
                    <a:pt x="628862" y="786195"/>
                    <a:pt x="528162" y="980483"/>
                    <a:pt x="374998" y="1095209"/>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3" name="Google Shape;93;p5"/>
            <p:cNvSpPr/>
            <p:nvPr/>
          </p:nvSpPr>
          <p:spPr>
            <a:xfrm>
              <a:off x="1772677" y="1665069"/>
              <a:ext cx="46200" cy="69510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4" name="Google Shape;94;p5"/>
            <p:cNvSpPr/>
            <p:nvPr/>
          </p:nvSpPr>
          <p:spPr>
            <a:xfrm>
              <a:off x="3064226" y="1708900"/>
              <a:ext cx="46200" cy="72390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5" name="Google Shape;95;p5"/>
            <p:cNvSpPr/>
            <p:nvPr/>
          </p:nvSpPr>
          <p:spPr>
            <a:xfrm>
              <a:off x="2443678" y="1927357"/>
              <a:ext cx="46200" cy="72390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sp>
        <p:nvSpPr>
          <p:cNvPr id="96" name="Google Shape;96;p5"/>
          <p:cNvSpPr txBox="1"/>
          <p:nvPr/>
        </p:nvSpPr>
        <p:spPr>
          <a:xfrm rot="5400000">
            <a:off x="-588750" y="6069425"/>
            <a:ext cx="1579800" cy="37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ES" sz="1500">
                <a:solidFill>
                  <a:schemeClr val="accent1"/>
                </a:solidFill>
                <a:latin typeface="Barlow Condensed"/>
                <a:ea typeface="Barlow Condensed"/>
                <a:cs typeface="Barlow Condensed"/>
                <a:sym typeface="Barlow Condensed"/>
              </a:rPr>
              <a:t>SLIDESMANIA.COM</a:t>
            </a:r>
            <a:endParaRPr sz="1500">
              <a:solidFill>
                <a:schemeClr val="accent1"/>
              </a:solidFill>
              <a:latin typeface="Barlow Condensed"/>
              <a:ea typeface="Barlow Condensed"/>
              <a:cs typeface="Barlow Condensed"/>
              <a:sym typeface="Barlow Condense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0098_Bohan_Template_SlidesMania_4">
  <p:cSld name="1_Título y objetos">
    <p:spTree>
      <p:nvGrpSpPr>
        <p:cNvPr id="1" name="Shape 97"/>
        <p:cNvGrpSpPr/>
        <p:nvPr/>
      </p:nvGrpSpPr>
      <p:grpSpPr>
        <a:xfrm>
          <a:off x="0" y="0"/>
          <a:ext cx="0" cy="0"/>
          <a:chOff x="0" y="0"/>
          <a:chExt cx="0" cy="0"/>
        </a:xfrm>
      </p:grpSpPr>
      <p:sp>
        <p:nvSpPr>
          <p:cNvPr id="98" name="Google Shape;98;p6"/>
          <p:cNvSpPr/>
          <p:nvPr/>
        </p:nvSpPr>
        <p:spPr>
          <a:xfrm>
            <a:off x="-35256" y="-27599"/>
            <a:ext cx="9848475" cy="6885599"/>
          </a:xfrm>
          <a:prstGeom prst="rect">
            <a:avLst/>
          </a:prstGeom>
          <a:solidFill>
            <a:srgbClr val="F0F4F5"/>
          </a:solidFill>
          <a:ln>
            <a:noFill/>
          </a:ln>
          <a:effectLst>
            <a:outerShdw blurRad="50800" dist="101600" dir="2700000" algn="tl" rotWithShape="0">
              <a:schemeClr val="accent1"/>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9" name="Google Shape;99;p6"/>
          <p:cNvSpPr txBox="1">
            <a:spLocks noGrp="1"/>
          </p:cNvSpPr>
          <p:nvPr>
            <p:ph type="title"/>
          </p:nvPr>
        </p:nvSpPr>
        <p:spPr>
          <a:xfrm>
            <a:off x="313618" y="427457"/>
            <a:ext cx="902356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34425A"/>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0" name="Google Shape;100;p6"/>
          <p:cNvSpPr txBox="1">
            <a:spLocks noGrp="1"/>
          </p:cNvSpPr>
          <p:nvPr>
            <p:ph type="body" idx="1"/>
          </p:nvPr>
        </p:nvSpPr>
        <p:spPr>
          <a:xfrm>
            <a:off x="326786" y="1887957"/>
            <a:ext cx="9010392"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rgbClr val="6795A3"/>
              </a:buClr>
              <a:buSzPts val="1800"/>
              <a:buChar char="•"/>
              <a:defRPr/>
            </a:lvl1pPr>
            <a:lvl2pPr marL="914400" lvl="1" indent="-342900" algn="l">
              <a:lnSpc>
                <a:spcPct val="90000"/>
              </a:lnSpc>
              <a:spcBef>
                <a:spcPts val="500"/>
              </a:spcBef>
              <a:spcAft>
                <a:spcPts val="0"/>
              </a:spcAft>
              <a:buClr>
                <a:srgbClr val="34425A"/>
              </a:buClr>
              <a:buSzPts val="1800"/>
              <a:buChar char="•"/>
              <a:defRPr/>
            </a:lvl2pPr>
            <a:lvl3pPr marL="1371600" lvl="2" indent="-342900" algn="l">
              <a:lnSpc>
                <a:spcPct val="90000"/>
              </a:lnSpc>
              <a:spcBef>
                <a:spcPts val="500"/>
              </a:spcBef>
              <a:spcAft>
                <a:spcPts val="0"/>
              </a:spcAft>
              <a:buClr>
                <a:srgbClr val="34425A"/>
              </a:buClr>
              <a:buSzPts val="1800"/>
              <a:buChar char="•"/>
              <a:defRPr/>
            </a:lvl3pPr>
            <a:lvl4pPr marL="1828800" lvl="3" indent="-342900" algn="l">
              <a:lnSpc>
                <a:spcPct val="90000"/>
              </a:lnSpc>
              <a:spcBef>
                <a:spcPts val="500"/>
              </a:spcBef>
              <a:spcAft>
                <a:spcPts val="0"/>
              </a:spcAft>
              <a:buClr>
                <a:srgbClr val="34425A"/>
              </a:buClr>
              <a:buSzPts val="1800"/>
              <a:buChar char="•"/>
              <a:defRPr/>
            </a:lvl4pPr>
            <a:lvl5pPr marL="2286000" lvl="4" indent="-342900" algn="l">
              <a:lnSpc>
                <a:spcPct val="90000"/>
              </a:lnSpc>
              <a:spcBef>
                <a:spcPts val="500"/>
              </a:spcBef>
              <a:spcAft>
                <a:spcPts val="0"/>
              </a:spcAft>
              <a:buClr>
                <a:srgbClr val="34425A"/>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grpSp>
        <p:nvGrpSpPr>
          <p:cNvPr id="101" name="Google Shape;101;p6"/>
          <p:cNvGrpSpPr/>
          <p:nvPr/>
        </p:nvGrpSpPr>
        <p:grpSpPr>
          <a:xfrm>
            <a:off x="10099637" y="147942"/>
            <a:ext cx="1922741" cy="3467473"/>
            <a:chOff x="1527946" y="163637"/>
            <a:chExt cx="1874017" cy="3394159"/>
          </a:xfrm>
        </p:grpSpPr>
        <p:sp>
          <p:nvSpPr>
            <p:cNvPr id="102" name="Google Shape;102;p6"/>
            <p:cNvSpPr/>
            <p:nvPr/>
          </p:nvSpPr>
          <p:spPr>
            <a:xfrm rot="10800000">
              <a:off x="2881557" y="2381894"/>
              <a:ext cx="505355" cy="909952"/>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8DA9DB"/>
                </a:solidFill>
                <a:latin typeface="Calibri"/>
                <a:ea typeface="Calibri"/>
                <a:cs typeface="Calibri"/>
                <a:sym typeface="Calibri"/>
              </a:endParaRPr>
            </a:p>
          </p:txBody>
        </p:sp>
        <p:sp>
          <p:nvSpPr>
            <p:cNvPr id="103" name="Google Shape;103;p6"/>
            <p:cNvSpPr/>
            <p:nvPr/>
          </p:nvSpPr>
          <p:spPr>
            <a:xfrm rot="10800000">
              <a:off x="2248271" y="2629078"/>
              <a:ext cx="505355" cy="909952"/>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4" name="Google Shape;104;p6"/>
            <p:cNvSpPr/>
            <p:nvPr/>
          </p:nvSpPr>
          <p:spPr>
            <a:xfrm rot="10800000">
              <a:off x="1571037" y="2359307"/>
              <a:ext cx="506234" cy="910986"/>
            </a:xfrm>
            <a:custGeom>
              <a:avLst/>
              <a:gdLst/>
              <a:ahLst/>
              <a:cxnLst/>
              <a:rect l="l" t="t" r="r" b="b"/>
              <a:pathLst>
                <a:path w="628862" h="1131660" extrusionOk="0">
                  <a:moveTo>
                    <a:pt x="314431" y="1131660"/>
                  </a:moveTo>
                  <a:lnTo>
                    <a:pt x="253864" y="1095209"/>
                  </a:lnTo>
                  <a:cubicBezTo>
                    <a:pt x="100701" y="980483"/>
                    <a:pt x="0" y="786195"/>
                    <a:pt x="0" y="565829"/>
                  </a:cubicBezTo>
                  <a:cubicBezTo>
                    <a:pt x="0" y="345464"/>
                    <a:pt x="100701" y="151176"/>
                    <a:pt x="253864" y="36450"/>
                  </a:cubicBezTo>
                  <a:lnTo>
                    <a:pt x="314431" y="0"/>
                  </a:lnTo>
                  <a:lnTo>
                    <a:pt x="374998" y="36450"/>
                  </a:lnTo>
                  <a:cubicBezTo>
                    <a:pt x="413289" y="65131"/>
                    <a:pt x="448301" y="98785"/>
                    <a:pt x="479280" y="136576"/>
                  </a:cubicBezTo>
                  <a:lnTo>
                    <a:pt x="546442" y="241361"/>
                  </a:lnTo>
                  <a:lnTo>
                    <a:pt x="443884" y="451073"/>
                  </a:lnTo>
                  <a:lnTo>
                    <a:pt x="612656" y="417416"/>
                  </a:lnTo>
                  <a:lnTo>
                    <a:pt x="624236" y="484519"/>
                  </a:lnTo>
                  <a:cubicBezTo>
                    <a:pt x="627289" y="511145"/>
                    <a:pt x="628862" y="538284"/>
                    <a:pt x="628862" y="565829"/>
                  </a:cubicBezTo>
                  <a:cubicBezTo>
                    <a:pt x="628862" y="786195"/>
                    <a:pt x="528162" y="980483"/>
                    <a:pt x="374998" y="1095209"/>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5" name="Google Shape;105;p6"/>
            <p:cNvSpPr/>
            <p:nvPr/>
          </p:nvSpPr>
          <p:spPr>
            <a:xfrm>
              <a:off x="1600763" y="163637"/>
              <a:ext cx="1801200" cy="1756800"/>
            </a:xfrm>
            <a:prstGeom prst="ellipse">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nvGrpSpPr>
            <p:cNvPr id="106" name="Google Shape;106;p6"/>
            <p:cNvGrpSpPr/>
            <p:nvPr/>
          </p:nvGrpSpPr>
          <p:grpSpPr>
            <a:xfrm>
              <a:off x="1545191" y="204027"/>
              <a:ext cx="1801212" cy="1756810"/>
              <a:chOff x="5492089" y="990608"/>
              <a:chExt cx="2239200" cy="2184000"/>
            </a:xfrm>
          </p:grpSpPr>
          <p:sp>
            <p:nvSpPr>
              <p:cNvPr id="107" name="Google Shape;107;p6"/>
              <p:cNvSpPr/>
              <p:nvPr/>
            </p:nvSpPr>
            <p:spPr>
              <a:xfrm>
                <a:off x="5492089" y="990608"/>
                <a:ext cx="2239200" cy="2184000"/>
              </a:xfrm>
              <a:prstGeom prst="ellipse">
                <a:avLst/>
              </a:pr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8" name="Google Shape;108;p6"/>
              <p:cNvSpPr/>
              <p:nvPr/>
            </p:nvSpPr>
            <p:spPr>
              <a:xfrm rot="5400000">
                <a:off x="6905292" y="1576011"/>
                <a:ext cx="539635" cy="1058919"/>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9" name="Google Shape;109;p6"/>
              <p:cNvSpPr/>
              <p:nvPr/>
            </p:nvSpPr>
            <p:spPr>
              <a:xfrm rot="10800000">
                <a:off x="6337921" y="2106212"/>
                <a:ext cx="539635" cy="1058919"/>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0" name="Google Shape;110;p6"/>
              <p:cNvSpPr/>
              <p:nvPr/>
            </p:nvSpPr>
            <p:spPr>
              <a:xfrm>
                <a:off x="6337768" y="1027301"/>
                <a:ext cx="539635" cy="1058919"/>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1" name="Google Shape;111;p6"/>
              <p:cNvSpPr/>
              <p:nvPr/>
            </p:nvSpPr>
            <p:spPr>
              <a:xfrm rot="5400000">
                <a:off x="5771060" y="1575345"/>
                <a:ext cx="539635" cy="1058919"/>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2" name="Google Shape;112;p6"/>
              <p:cNvSpPr/>
              <p:nvPr/>
            </p:nvSpPr>
            <p:spPr>
              <a:xfrm rot="2904327">
                <a:off x="6747357" y="1188301"/>
                <a:ext cx="539700" cy="1060329"/>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3" name="Google Shape;113;p6"/>
              <p:cNvSpPr/>
              <p:nvPr/>
            </p:nvSpPr>
            <p:spPr>
              <a:xfrm rot="2904327">
                <a:off x="5933194" y="1918613"/>
                <a:ext cx="539700" cy="1095952"/>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4" name="Google Shape;114;p6"/>
              <p:cNvSpPr/>
              <p:nvPr/>
            </p:nvSpPr>
            <p:spPr>
              <a:xfrm rot="-2709964">
                <a:off x="5928442" y="1166073"/>
                <a:ext cx="539531" cy="1059705"/>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5" name="Google Shape;115;p6"/>
              <p:cNvSpPr/>
              <p:nvPr/>
            </p:nvSpPr>
            <p:spPr>
              <a:xfrm rot="-2709964">
                <a:off x="6738062" y="1970329"/>
                <a:ext cx="539531" cy="1059705"/>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6" name="Google Shape;116;p6"/>
              <p:cNvSpPr/>
              <p:nvPr/>
            </p:nvSpPr>
            <p:spPr>
              <a:xfrm>
                <a:off x="6536692" y="2012088"/>
                <a:ext cx="144000" cy="144000"/>
              </a:xfrm>
              <a:prstGeom prst="ellipse">
                <a:avLst/>
              </a:prstGeom>
              <a:solidFill>
                <a:schemeClr val="accent4"/>
              </a:solid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sp>
          <p:nvSpPr>
            <p:cNvPr id="117" name="Google Shape;117;p6"/>
            <p:cNvSpPr/>
            <p:nvPr/>
          </p:nvSpPr>
          <p:spPr>
            <a:xfrm rot="10800000">
              <a:off x="2212709" y="2647844"/>
              <a:ext cx="505355" cy="909952"/>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8" name="Google Shape;118;p6"/>
            <p:cNvSpPr/>
            <p:nvPr/>
          </p:nvSpPr>
          <p:spPr>
            <a:xfrm rot="10800000">
              <a:off x="2845883" y="2406587"/>
              <a:ext cx="505355" cy="909952"/>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9" name="Google Shape;119;p6"/>
            <p:cNvSpPr/>
            <p:nvPr/>
          </p:nvSpPr>
          <p:spPr>
            <a:xfrm rot="10800000">
              <a:off x="1527946" y="2364127"/>
              <a:ext cx="506234" cy="910986"/>
            </a:xfrm>
            <a:custGeom>
              <a:avLst/>
              <a:gdLst/>
              <a:ahLst/>
              <a:cxnLst/>
              <a:rect l="l" t="t" r="r" b="b"/>
              <a:pathLst>
                <a:path w="628862" h="1131660" extrusionOk="0">
                  <a:moveTo>
                    <a:pt x="314431" y="1131660"/>
                  </a:moveTo>
                  <a:lnTo>
                    <a:pt x="253864" y="1095209"/>
                  </a:lnTo>
                  <a:cubicBezTo>
                    <a:pt x="100701" y="980483"/>
                    <a:pt x="0" y="786195"/>
                    <a:pt x="0" y="565829"/>
                  </a:cubicBezTo>
                  <a:cubicBezTo>
                    <a:pt x="0" y="345464"/>
                    <a:pt x="100701" y="151176"/>
                    <a:pt x="253864" y="36450"/>
                  </a:cubicBezTo>
                  <a:lnTo>
                    <a:pt x="314431" y="0"/>
                  </a:lnTo>
                  <a:lnTo>
                    <a:pt x="374998" y="36450"/>
                  </a:lnTo>
                  <a:cubicBezTo>
                    <a:pt x="413289" y="65131"/>
                    <a:pt x="448301" y="98785"/>
                    <a:pt x="479280" y="136576"/>
                  </a:cubicBezTo>
                  <a:lnTo>
                    <a:pt x="546442" y="241361"/>
                  </a:lnTo>
                  <a:lnTo>
                    <a:pt x="443884" y="451073"/>
                  </a:lnTo>
                  <a:lnTo>
                    <a:pt x="612656" y="417416"/>
                  </a:lnTo>
                  <a:lnTo>
                    <a:pt x="624236" y="484519"/>
                  </a:lnTo>
                  <a:cubicBezTo>
                    <a:pt x="627289" y="511145"/>
                    <a:pt x="628862" y="538284"/>
                    <a:pt x="628862" y="565829"/>
                  </a:cubicBezTo>
                  <a:cubicBezTo>
                    <a:pt x="628862" y="786195"/>
                    <a:pt x="528162" y="980483"/>
                    <a:pt x="374998" y="1095209"/>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0" name="Google Shape;120;p6"/>
            <p:cNvSpPr/>
            <p:nvPr/>
          </p:nvSpPr>
          <p:spPr>
            <a:xfrm>
              <a:off x="1772677" y="1665069"/>
              <a:ext cx="46200" cy="69510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1" name="Google Shape;121;p6"/>
            <p:cNvSpPr/>
            <p:nvPr/>
          </p:nvSpPr>
          <p:spPr>
            <a:xfrm>
              <a:off x="3064226" y="1708900"/>
              <a:ext cx="46200" cy="72390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2" name="Google Shape;122;p6"/>
            <p:cNvSpPr/>
            <p:nvPr/>
          </p:nvSpPr>
          <p:spPr>
            <a:xfrm>
              <a:off x="2443678" y="1927357"/>
              <a:ext cx="46200" cy="72390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sp>
        <p:nvSpPr>
          <p:cNvPr id="123" name="Google Shape;123;p6"/>
          <p:cNvSpPr txBox="1"/>
          <p:nvPr/>
        </p:nvSpPr>
        <p:spPr>
          <a:xfrm rot="5400000">
            <a:off x="-588750" y="6069425"/>
            <a:ext cx="1579800" cy="37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ES" sz="1500">
                <a:solidFill>
                  <a:schemeClr val="accent1"/>
                </a:solidFill>
                <a:latin typeface="Barlow Condensed"/>
                <a:ea typeface="Barlow Condensed"/>
                <a:cs typeface="Barlow Condensed"/>
                <a:sym typeface="Barlow Condensed"/>
              </a:rPr>
              <a:t>SLIDESMANIA.COM</a:t>
            </a:r>
            <a:endParaRPr sz="1500">
              <a:solidFill>
                <a:schemeClr val="accent1"/>
              </a:solidFill>
              <a:latin typeface="Barlow Condensed"/>
              <a:ea typeface="Barlow Condensed"/>
              <a:cs typeface="Barlow Condensed"/>
              <a:sym typeface="Barlow Condense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0098_Bohan_Template_SlidesMania_5">
  <p:cSld name="1_Título y objetos_2">
    <p:spTree>
      <p:nvGrpSpPr>
        <p:cNvPr id="1" name="Shape 124"/>
        <p:cNvGrpSpPr/>
        <p:nvPr/>
      </p:nvGrpSpPr>
      <p:grpSpPr>
        <a:xfrm>
          <a:off x="0" y="0"/>
          <a:ext cx="0" cy="0"/>
          <a:chOff x="0" y="0"/>
          <a:chExt cx="0" cy="0"/>
        </a:xfrm>
      </p:grpSpPr>
      <p:sp>
        <p:nvSpPr>
          <p:cNvPr id="125" name="Google Shape;125;p7"/>
          <p:cNvSpPr txBox="1">
            <a:spLocks noGrp="1"/>
          </p:cNvSpPr>
          <p:nvPr>
            <p:ph type="title"/>
          </p:nvPr>
        </p:nvSpPr>
        <p:spPr>
          <a:xfrm>
            <a:off x="313618" y="427457"/>
            <a:ext cx="9023700" cy="13257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rgbClr val="34425A"/>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26" name="Google Shape;126;p7"/>
          <p:cNvSpPr txBox="1">
            <a:spLocks noGrp="1"/>
          </p:cNvSpPr>
          <p:nvPr>
            <p:ph type="body" idx="1"/>
          </p:nvPr>
        </p:nvSpPr>
        <p:spPr>
          <a:xfrm>
            <a:off x="326786" y="1887957"/>
            <a:ext cx="9010500" cy="4351200"/>
          </a:xfrm>
          <a:prstGeom prst="rect">
            <a:avLst/>
          </a:prstGeom>
          <a:noFill/>
          <a:ln>
            <a:noFill/>
          </a:ln>
        </p:spPr>
        <p:txBody>
          <a:bodyPr spcFirstLastPara="1" wrap="square" lIns="91425" tIns="45700" rIns="91425" bIns="45700" anchor="t" anchorCtr="0">
            <a:noAutofit/>
          </a:bodyPr>
          <a:lstStyle>
            <a:lvl1pPr marL="457200" lvl="0" indent="-342900" algn="l" rtl="0">
              <a:lnSpc>
                <a:spcPct val="90000"/>
              </a:lnSpc>
              <a:spcBef>
                <a:spcPts val="1000"/>
              </a:spcBef>
              <a:spcAft>
                <a:spcPts val="0"/>
              </a:spcAft>
              <a:buClr>
                <a:srgbClr val="6795A3"/>
              </a:buClr>
              <a:buSzPts val="1800"/>
              <a:buChar char="•"/>
              <a:defRPr/>
            </a:lvl1pPr>
            <a:lvl2pPr marL="914400" lvl="1" indent="-342900" algn="l" rtl="0">
              <a:lnSpc>
                <a:spcPct val="90000"/>
              </a:lnSpc>
              <a:spcBef>
                <a:spcPts val="500"/>
              </a:spcBef>
              <a:spcAft>
                <a:spcPts val="0"/>
              </a:spcAft>
              <a:buClr>
                <a:srgbClr val="34425A"/>
              </a:buClr>
              <a:buSzPts val="1800"/>
              <a:buChar char="•"/>
              <a:defRPr/>
            </a:lvl2pPr>
            <a:lvl3pPr marL="1371600" lvl="2" indent="-342900" algn="l" rtl="0">
              <a:lnSpc>
                <a:spcPct val="90000"/>
              </a:lnSpc>
              <a:spcBef>
                <a:spcPts val="500"/>
              </a:spcBef>
              <a:spcAft>
                <a:spcPts val="0"/>
              </a:spcAft>
              <a:buClr>
                <a:srgbClr val="34425A"/>
              </a:buClr>
              <a:buSzPts val="1800"/>
              <a:buChar char="•"/>
              <a:defRPr/>
            </a:lvl3pPr>
            <a:lvl4pPr marL="1828800" lvl="3" indent="-342900" algn="l" rtl="0">
              <a:lnSpc>
                <a:spcPct val="90000"/>
              </a:lnSpc>
              <a:spcBef>
                <a:spcPts val="500"/>
              </a:spcBef>
              <a:spcAft>
                <a:spcPts val="0"/>
              </a:spcAft>
              <a:buClr>
                <a:srgbClr val="34425A"/>
              </a:buClr>
              <a:buSzPts val="1800"/>
              <a:buChar char="•"/>
              <a:defRPr/>
            </a:lvl4pPr>
            <a:lvl5pPr marL="2286000" lvl="4" indent="-342900" algn="l" rtl="0">
              <a:lnSpc>
                <a:spcPct val="90000"/>
              </a:lnSpc>
              <a:spcBef>
                <a:spcPts val="500"/>
              </a:spcBef>
              <a:spcAft>
                <a:spcPts val="0"/>
              </a:spcAft>
              <a:buClr>
                <a:srgbClr val="34425A"/>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grpSp>
        <p:nvGrpSpPr>
          <p:cNvPr id="127" name="Google Shape;127;p7"/>
          <p:cNvGrpSpPr/>
          <p:nvPr/>
        </p:nvGrpSpPr>
        <p:grpSpPr>
          <a:xfrm>
            <a:off x="10099637" y="147942"/>
            <a:ext cx="1922741" cy="3467473"/>
            <a:chOff x="1527946" y="163637"/>
            <a:chExt cx="1874017" cy="3394159"/>
          </a:xfrm>
        </p:grpSpPr>
        <p:sp>
          <p:nvSpPr>
            <p:cNvPr id="128" name="Google Shape;128;p7"/>
            <p:cNvSpPr/>
            <p:nvPr/>
          </p:nvSpPr>
          <p:spPr>
            <a:xfrm rot="10800000">
              <a:off x="2881557" y="2381894"/>
              <a:ext cx="505355" cy="909952"/>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8DA9DB"/>
                </a:solidFill>
                <a:latin typeface="Calibri"/>
                <a:ea typeface="Calibri"/>
                <a:cs typeface="Calibri"/>
                <a:sym typeface="Calibri"/>
              </a:endParaRPr>
            </a:p>
          </p:txBody>
        </p:sp>
        <p:sp>
          <p:nvSpPr>
            <p:cNvPr id="129" name="Google Shape;129;p7"/>
            <p:cNvSpPr/>
            <p:nvPr/>
          </p:nvSpPr>
          <p:spPr>
            <a:xfrm rot="10800000">
              <a:off x="2248271" y="2629078"/>
              <a:ext cx="505355" cy="909952"/>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0" name="Google Shape;130;p7"/>
            <p:cNvSpPr/>
            <p:nvPr/>
          </p:nvSpPr>
          <p:spPr>
            <a:xfrm rot="10800000">
              <a:off x="1571037" y="2359307"/>
              <a:ext cx="506234" cy="910986"/>
            </a:xfrm>
            <a:custGeom>
              <a:avLst/>
              <a:gdLst/>
              <a:ahLst/>
              <a:cxnLst/>
              <a:rect l="l" t="t" r="r" b="b"/>
              <a:pathLst>
                <a:path w="628862" h="1131660" extrusionOk="0">
                  <a:moveTo>
                    <a:pt x="314431" y="1131660"/>
                  </a:moveTo>
                  <a:lnTo>
                    <a:pt x="253864" y="1095209"/>
                  </a:lnTo>
                  <a:cubicBezTo>
                    <a:pt x="100701" y="980483"/>
                    <a:pt x="0" y="786195"/>
                    <a:pt x="0" y="565829"/>
                  </a:cubicBezTo>
                  <a:cubicBezTo>
                    <a:pt x="0" y="345464"/>
                    <a:pt x="100701" y="151176"/>
                    <a:pt x="253864" y="36450"/>
                  </a:cubicBezTo>
                  <a:lnTo>
                    <a:pt x="314431" y="0"/>
                  </a:lnTo>
                  <a:lnTo>
                    <a:pt x="374998" y="36450"/>
                  </a:lnTo>
                  <a:cubicBezTo>
                    <a:pt x="413289" y="65131"/>
                    <a:pt x="448301" y="98785"/>
                    <a:pt x="479280" y="136576"/>
                  </a:cubicBezTo>
                  <a:lnTo>
                    <a:pt x="546442" y="241361"/>
                  </a:lnTo>
                  <a:lnTo>
                    <a:pt x="443884" y="451073"/>
                  </a:lnTo>
                  <a:lnTo>
                    <a:pt x="612656" y="417416"/>
                  </a:lnTo>
                  <a:lnTo>
                    <a:pt x="624236" y="484519"/>
                  </a:lnTo>
                  <a:cubicBezTo>
                    <a:pt x="627289" y="511145"/>
                    <a:pt x="628862" y="538284"/>
                    <a:pt x="628862" y="565829"/>
                  </a:cubicBezTo>
                  <a:cubicBezTo>
                    <a:pt x="628862" y="786195"/>
                    <a:pt x="528162" y="980483"/>
                    <a:pt x="374998" y="1095209"/>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1" name="Google Shape;131;p7"/>
            <p:cNvSpPr/>
            <p:nvPr/>
          </p:nvSpPr>
          <p:spPr>
            <a:xfrm>
              <a:off x="1600763" y="163637"/>
              <a:ext cx="1801200" cy="1756800"/>
            </a:xfrm>
            <a:prstGeom prst="ellipse">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nvGrpSpPr>
            <p:cNvPr id="132" name="Google Shape;132;p7"/>
            <p:cNvGrpSpPr/>
            <p:nvPr/>
          </p:nvGrpSpPr>
          <p:grpSpPr>
            <a:xfrm>
              <a:off x="1545191" y="204027"/>
              <a:ext cx="1801212" cy="1756810"/>
              <a:chOff x="5492089" y="990608"/>
              <a:chExt cx="2239200" cy="2184000"/>
            </a:xfrm>
          </p:grpSpPr>
          <p:sp>
            <p:nvSpPr>
              <p:cNvPr id="133" name="Google Shape;133;p7"/>
              <p:cNvSpPr/>
              <p:nvPr/>
            </p:nvSpPr>
            <p:spPr>
              <a:xfrm>
                <a:off x="5492089" y="990608"/>
                <a:ext cx="2239200" cy="2184000"/>
              </a:xfrm>
              <a:prstGeom prst="ellipse">
                <a:avLst/>
              </a:pr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4" name="Google Shape;134;p7"/>
              <p:cNvSpPr/>
              <p:nvPr/>
            </p:nvSpPr>
            <p:spPr>
              <a:xfrm rot="5400000">
                <a:off x="6905292" y="1576011"/>
                <a:ext cx="539635" cy="1058919"/>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5" name="Google Shape;135;p7"/>
              <p:cNvSpPr/>
              <p:nvPr/>
            </p:nvSpPr>
            <p:spPr>
              <a:xfrm rot="10800000">
                <a:off x="6337921" y="2106212"/>
                <a:ext cx="539635" cy="1058919"/>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6" name="Google Shape;136;p7"/>
              <p:cNvSpPr/>
              <p:nvPr/>
            </p:nvSpPr>
            <p:spPr>
              <a:xfrm>
                <a:off x="6337768" y="1027301"/>
                <a:ext cx="539635" cy="1058919"/>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7" name="Google Shape;137;p7"/>
              <p:cNvSpPr/>
              <p:nvPr/>
            </p:nvSpPr>
            <p:spPr>
              <a:xfrm rot="5400000">
                <a:off x="5771060" y="1575345"/>
                <a:ext cx="539635" cy="1058919"/>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8" name="Google Shape;138;p7"/>
              <p:cNvSpPr/>
              <p:nvPr/>
            </p:nvSpPr>
            <p:spPr>
              <a:xfrm rot="2904327">
                <a:off x="6747357" y="1188301"/>
                <a:ext cx="539700" cy="1060329"/>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9" name="Google Shape;139;p7"/>
              <p:cNvSpPr/>
              <p:nvPr/>
            </p:nvSpPr>
            <p:spPr>
              <a:xfrm rot="2904327">
                <a:off x="5933194" y="1918613"/>
                <a:ext cx="539700" cy="1095952"/>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0" name="Google Shape;140;p7"/>
              <p:cNvSpPr/>
              <p:nvPr/>
            </p:nvSpPr>
            <p:spPr>
              <a:xfrm rot="-2709964">
                <a:off x="5928442" y="1166073"/>
                <a:ext cx="539531" cy="1059705"/>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1" name="Google Shape;141;p7"/>
              <p:cNvSpPr/>
              <p:nvPr/>
            </p:nvSpPr>
            <p:spPr>
              <a:xfrm rot="-2709964">
                <a:off x="6738062" y="1970329"/>
                <a:ext cx="539531" cy="1059705"/>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2" name="Google Shape;142;p7"/>
              <p:cNvSpPr/>
              <p:nvPr/>
            </p:nvSpPr>
            <p:spPr>
              <a:xfrm>
                <a:off x="6536692" y="2012088"/>
                <a:ext cx="144000" cy="144000"/>
              </a:xfrm>
              <a:prstGeom prst="ellipse">
                <a:avLst/>
              </a:prstGeom>
              <a:solidFill>
                <a:schemeClr val="accent4"/>
              </a:solid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sp>
          <p:nvSpPr>
            <p:cNvPr id="143" name="Google Shape;143;p7"/>
            <p:cNvSpPr/>
            <p:nvPr/>
          </p:nvSpPr>
          <p:spPr>
            <a:xfrm rot="10800000">
              <a:off x="2212709" y="2647844"/>
              <a:ext cx="505355" cy="909952"/>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4" name="Google Shape;144;p7"/>
            <p:cNvSpPr/>
            <p:nvPr/>
          </p:nvSpPr>
          <p:spPr>
            <a:xfrm rot="10800000">
              <a:off x="2845883" y="2406587"/>
              <a:ext cx="505355" cy="909952"/>
            </a:xfrm>
            <a:custGeom>
              <a:avLst/>
              <a:gdLst/>
              <a:ahLst/>
              <a:cxnLst/>
              <a:rect l="l" t="t" r="r" b="b"/>
              <a:pathLst>
                <a:path w="442324" h="717911" extrusionOk="0">
                  <a:moveTo>
                    <a:pt x="221162" y="0"/>
                  </a:moveTo>
                  <a:lnTo>
                    <a:pt x="263763" y="23123"/>
                  </a:lnTo>
                  <a:cubicBezTo>
                    <a:pt x="371494" y="95904"/>
                    <a:pt x="442324" y="219158"/>
                    <a:pt x="442324" y="358955"/>
                  </a:cubicBezTo>
                  <a:cubicBezTo>
                    <a:pt x="442324" y="498752"/>
                    <a:pt x="371494" y="622006"/>
                    <a:pt x="263763" y="694787"/>
                  </a:cubicBezTo>
                  <a:lnTo>
                    <a:pt x="221162" y="717911"/>
                  </a:lnTo>
                  <a:lnTo>
                    <a:pt x="178561" y="694787"/>
                  </a:lnTo>
                  <a:cubicBezTo>
                    <a:pt x="70830" y="622006"/>
                    <a:pt x="0" y="498752"/>
                    <a:pt x="0" y="358955"/>
                  </a:cubicBezTo>
                  <a:cubicBezTo>
                    <a:pt x="0" y="219158"/>
                    <a:pt x="70830" y="95904"/>
                    <a:pt x="178561" y="23123"/>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5" name="Google Shape;145;p7"/>
            <p:cNvSpPr/>
            <p:nvPr/>
          </p:nvSpPr>
          <p:spPr>
            <a:xfrm rot="10800000">
              <a:off x="1527946" y="2364127"/>
              <a:ext cx="506234" cy="910986"/>
            </a:xfrm>
            <a:custGeom>
              <a:avLst/>
              <a:gdLst/>
              <a:ahLst/>
              <a:cxnLst/>
              <a:rect l="l" t="t" r="r" b="b"/>
              <a:pathLst>
                <a:path w="628862" h="1131660" extrusionOk="0">
                  <a:moveTo>
                    <a:pt x="314431" y="1131660"/>
                  </a:moveTo>
                  <a:lnTo>
                    <a:pt x="253864" y="1095209"/>
                  </a:lnTo>
                  <a:cubicBezTo>
                    <a:pt x="100701" y="980483"/>
                    <a:pt x="0" y="786195"/>
                    <a:pt x="0" y="565829"/>
                  </a:cubicBezTo>
                  <a:cubicBezTo>
                    <a:pt x="0" y="345464"/>
                    <a:pt x="100701" y="151176"/>
                    <a:pt x="253864" y="36450"/>
                  </a:cubicBezTo>
                  <a:lnTo>
                    <a:pt x="314431" y="0"/>
                  </a:lnTo>
                  <a:lnTo>
                    <a:pt x="374998" y="36450"/>
                  </a:lnTo>
                  <a:cubicBezTo>
                    <a:pt x="413289" y="65131"/>
                    <a:pt x="448301" y="98785"/>
                    <a:pt x="479280" y="136576"/>
                  </a:cubicBezTo>
                  <a:lnTo>
                    <a:pt x="546442" y="241361"/>
                  </a:lnTo>
                  <a:lnTo>
                    <a:pt x="443884" y="451073"/>
                  </a:lnTo>
                  <a:lnTo>
                    <a:pt x="612656" y="417416"/>
                  </a:lnTo>
                  <a:lnTo>
                    <a:pt x="624236" y="484519"/>
                  </a:lnTo>
                  <a:cubicBezTo>
                    <a:pt x="627289" y="511145"/>
                    <a:pt x="628862" y="538284"/>
                    <a:pt x="628862" y="565829"/>
                  </a:cubicBezTo>
                  <a:cubicBezTo>
                    <a:pt x="628862" y="786195"/>
                    <a:pt x="528162" y="980483"/>
                    <a:pt x="374998" y="1095209"/>
                  </a:cubicBezTo>
                  <a:close/>
                </a:path>
              </a:pathLst>
            </a:custGeom>
            <a:no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6" name="Google Shape;146;p7"/>
            <p:cNvSpPr/>
            <p:nvPr/>
          </p:nvSpPr>
          <p:spPr>
            <a:xfrm>
              <a:off x="1772677" y="1665069"/>
              <a:ext cx="46200" cy="69510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7" name="Google Shape;147;p7"/>
            <p:cNvSpPr/>
            <p:nvPr/>
          </p:nvSpPr>
          <p:spPr>
            <a:xfrm>
              <a:off x="3064226" y="1708900"/>
              <a:ext cx="46200" cy="72390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8" name="Google Shape;148;p7"/>
            <p:cNvSpPr/>
            <p:nvPr/>
          </p:nvSpPr>
          <p:spPr>
            <a:xfrm>
              <a:off x="2443678" y="1927357"/>
              <a:ext cx="46200" cy="72390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0098_Bohan_Template_SlidesMania_8">
  <p:cSld name="2_Título y objetos">
    <p:spTree>
      <p:nvGrpSpPr>
        <p:cNvPr id="1" name="Shape 203"/>
        <p:cNvGrpSpPr/>
        <p:nvPr/>
      </p:nvGrpSpPr>
      <p:grpSpPr>
        <a:xfrm>
          <a:off x="0" y="0"/>
          <a:ext cx="0" cy="0"/>
          <a:chOff x="0" y="0"/>
          <a:chExt cx="0" cy="0"/>
        </a:xfrm>
      </p:grpSpPr>
      <p:sp>
        <p:nvSpPr>
          <p:cNvPr id="204" name="Google Shape;204;p10"/>
          <p:cNvSpPr/>
          <p:nvPr/>
        </p:nvSpPr>
        <p:spPr>
          <a:xfrm>
            <a:off x="-35256" y="-27598"/>
            <a:ext cx="12227255" cy="1118980"/>
          </a:xfrm>
          <a:prstGeom prst="rect">
            <a:avLst/>
          </a:prstGeom>
          <a:solidFill>
            <a:srgbClr val="F0F4F5"/>
          </a:solidFill>
          <a:ln>
            <a:noFill/>
          </a:ln>
          <a:effectLst>
            <a:outerShdw blurRad="50800" dist="101600" dir="2700000" algn="tl" rotWithShape="0">
              <a:schemeClr val="accent1"/>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5" name="Google Shape;205;p10"/>
          <p:cNvSpPr txBox="1">
            <a:spLocks noGrp="1"/>
          </p:cNvSpPr>
          <p:nvPr>
            <p:ph type="title"/>
          </p:nvPr>
        </p:nvSpPr>
        <p:spPr>
          <a:xfrm>
            <a:off x="326786" y="1151271"/>
            <a:ext cx="902356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34425A"/>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6" name="Google Shape;206;p10"/>
          <p:cNvSpPr txBox="1">
            <a:spLocks noGrp="1"/>
          </p:cNvSpPr>
          <p:nvPr>
            <p:ph type="body" idx="1"/>
          </p:nvPr>
        </p:nvSpPr>
        <p:spPr>
          <a:xfrm>
            <a:off x="326786" y="2536723"/>
            <a:ext cx="11314608" cy="3702571"/>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rgbClr val="6795A3"/>
              </a:buClr>
              <a:buSzPts val="1800"/>
              <a:buChar char="•"/>
              <a:defRPr/>
            </a:lvl1pPr>
            <a:lvl2pPr marL="914400" lvl="1" indent="-342900" algn="l">
              <a:lnSpc>
                <a:spcPct val="90000"/>
              </a:lnSpc>
              <a:spcBef>
                <a:spcPts val="500"/>
              </a:spcBef>
              <a:spcAft>
                <a:spcPts val="0"/>
              </a:spcAft>
              <a:buClr>
                <a:srgbClr val="34425A"/>
              </a:buClr>
              <a:buSzPts val="1800"/>
              <a:buChar char="•"/>
              <a:defRPr/>
            </a:lvl2pPr>
            <a:lvl3pPr marL="1371600" lvl="2" indent="-342900" algn="l">
              <a:lnSpc>
                <a:spcPct val="90000"/>
              </a:lnSpc>
              <a:spcBef>
                <a:spcPts val="500"/>
              </a:spcBef>
              <a:spcAft>
                <a:spcPts val="0"/>
              </a:spcAft>
              <a:buClr>
                <a:srgbClr val="34425A"/>
              </a:buClr>
              <a:buSzPts val="1800"/>
              <a:buChar char="•"/>
              <a:defRPr/>
            </a:lvl3pPr>
            <a:lvl4pPr marL="1828800" lvl="3" indent="-342900" algn="l">
              <a:lnSpc>
                <a:spcPct val="90000"/>
              </a:lnSpc>
              <a:spcBef>
                <a:spcPts val="500"/>
              </a:spcBef>
              <a:spcAft>
                <a:spcPts val="0"/>
              </a:spcAft>
              <a:buClr>
                <a:srgbClr val="34425A"/>
              </a:buClr>
              <a:buSzPts val="1800"/>
              <a:buChar char="•"/>
              <a:defRPr/>
            </a:lvl4pPr>
            <a:lvl5pPr marL="2286000" lvl="4" indent="-342900" algn="l">
              <a:lnSpc>
                <a:spcPct val="90000"/>
              </a:lnSpc>
              <a:spcBef>
                <a:spcPts val="500"/>
              </a:spcBef>
              <a:spcAft>
                <a:spcPts val="0"/>
              </a:spcAft>
              <a:buClr>
                <a:srgbClr val="34425A"/>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accent3"/>
              </a:buClr>
              <a:buSzPts val="4400"/>
              <a:buFont typeface="Cormorant Infant"/>
              <a:buNone/>
              <a:defRPr sz="4400" b="1" i="0" u="none" strike="noStrike" cap="none">
                <a:solidFill>
                  <a:schemeClr val="accent3"/>
                </a:solidFill>
                <a:latin typeface="Cormorant Infant"/>
                <a:ea typeface="Cormorant Infant"/>
                <a:cs typeface="Cormorant Infant"/>
                <a:sym typeface="Cormorant Infant"/>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marR="0" lvl="0" indent="-533400" algn="l" rtl="0">
              <a:lnSpc>
                <a:spcPct val="90000"/>
              </a:lnSpc>
              <a:spcBef>
                <a:spcPts val="1000"/>
              </a:spcBef>
              <a:spcAft>
                <a:spcPts val="0"/>
              </a:spcAft>
              <a:buClr>
                <a:schemeClr val="accent1"/>
              </a:buClr>
              <a:buSzPts val="4800"/>
              <a:buFont typeface="Arial"/>
              <a:buChar char="•"/>
              <a:defRPr sz="4800" b="0" i="0" u="none" strike="noStrike" cap="none">
                <a:solidFill>
                  <a:schemeClr val="accent1"/>
                </a:solidFill>
                <a:latin typeface="Dancing Script"/>
                <a:ea typeface="Dancing Script"/>
                <a:cs typeface="Dancing Script"/>
                <a:sym typeface="Dancing Script"/>
              </a:defRPr>
            </a:lvl1pPr>
            <a:lvl2pPr marL="914400" marR="0" lvl="1" indent="-381000" algn="l" rtl="0">
              <a:lnSpc>
                <a:spcPct val="90000"/>
              </a:lnSpc>
              <a:spcBef>
                <a:spcPts val="500"/>
              </a:spcBef>
              <a:spcAft>
                <a:spcPts val="0"/>
              </a:spcAft>
              <a:buClr>
                <a:schemeClr val="accent4"/>
              </a:buClr>
              <a:buSzPts val="2400"/>
              <a:buFont typeface="Arial"/>
              <a:buChar char="•"/>
              <a:defRPr sz="2400" b="1" i="0" u="none" strike="noStrike" cap="none">
                <a:solidFill>
                  <a:schemeClr val="accent4"/>
                </a:solidFill>
                <a:latin typeface="Cormorant Infant"/>
                <a:ea typeface="Cormorant Infant"/>
                <a:cs typeface="Cormorant Infant"/>
                <a:sym typeface="Cormorant Infant"/>
              </a:defRPr>
            </a:lvl2pPr>
            <a:lvl3pPr marL="1371600" marR="0" lvl="2" indent="-355600" algn="l" rtl="0">
              <a:lnSpc>
                <a:spcPct val="90000"/>
              </a:lnSpc>
              <a:spcBef>
                <a:spcPts val="500"/>
              </a:spcBef>
              <a:spcAft>
                <a:spcPts val="0"/>
              </a:spcAft>
              <a:buClr>
                <a:schemeClr val="accent4"/>
              </a:buClr>
              <a:buSzPts val="2000"/>
              <a:buFont typeface="Arial"/>
              <a:buChar char="•"/>
              <a:defRPr sz="2000" b="1" i="0" u="none" strike="noStrike" cap="none">
                <a:solidFill>
                  <a:schemeClr val="accent4"/>
                </a:solidFill>
                <a:latin typeface="Cormorant Infant"/>
                <a:ea typeface="Cormorant Infant"/>
                <a:cs typeface="Cormorant Infant"/>
                <a:sym typeface="Cormorant Infant"/>
              </a:defRPr>
            </a:lvl3pPr>
            <a:lvl4pPr marL="1828800" marR="0" lvl="3" indent="-342900" algn="l" rtl="0">
              <a:lnSpc>
                <a:spcPct val="90000"/>
              </a:lnSpc>
              <a:spcBef>
                <a:spcPts val="500"/>
              </a:spcBef>
              <a:spcAft>
                <a:spcPts val="0"/>
              </a:spcAft>
              <a:buClr>
                <a:schemeClr val="accent4"/>
              </a:buClr>
              <a:buSzPts val="1800"/>
              <a:buFont typeface="Arial"/>
              <a:buChar char="•"/>
              <a:defRPr sz="1800" b="1" i="0" u="none" strike="noStrike" cap="none">
                <a:solidFill>
                  <a:schemeClr val="accent4"/>
                </a:solidFill>
                <a:latin typeface="Cormorant Infant"/>
                <a:ea typeface="Cormorant Infant"/>
                <a:cs typeface="Cormorant Infant"/>
                <a:sym typeface="Cormorant Infant"/>
              </a:defRPr>
            </a:lvl4pPr>
            <a:lvl5pPr marL="2286000" marR="0" lvl="4" indent="-342900" algn="l" rtl="0">
              <a:lnSpc>
                <a:spcPct val="90000"/>
              </a:lnSpc>
              <a:spcBef>
                <a:spcPts val="500"/>
              </a:spcBef>
              <a:spcAft>
                <a:spcPts val="0"/>
              </a:spcAft>
              <a:buClr>
                <a:schemeClr val="accent4"/>
              </a:buClr>
              <a:buSzPts val="1800"/>
              <a:buFont typeface="Arial"/>
              <a:buChar char="•"/>
              <a:defRPr sz="1800" b="1" i="0" u="none" strike="noStrike" cap="none">
                <a:solidFill>
                  <a:schemeClr val="accent4"/>
                </a:solidFill>
                <a:latin typeface="Cormorant Infant"/>
                <a:ea typeface="Cormorant Infant"/>
                <a:cs typeface="Cormorant Infant"/>
                <a:sym typeface="Cormorant Infant"/>
              </a:defRPr>
            </a:lvl5pPr>
            <a:lvl6pPr marL="2743200" marR="0" lvl="5" indent="-342900" algn="l" rtl="0">
              <a:lnSpc>
                <a:spcPct val="90000"/>
              </a:lnSpc>
              <a:spcBef>
                <a:spcPts val="500"/>
              </a:spcBef>
              <a:spcAft>
                <a:spcPts val="0"/>
              </a:spcAft>
              <a:buClr>
                <a:schemeClr val="dk1"/>
              </a:buClr>
              <a:buSzPts val="1800"/>
              <a:buFont typeface="Arial"/>
              <a:buChar char="•"/>
              <a:defRPr sz="1800" b="1">
                <a:solidFill>
                  <a:schemeClr val="accent4"/>
                </a:solidFill>
                <a:latin typeface="Cormorant Infant"/>
                <a:ea typeface="Cormorant Infant"/>
                <a:cs typeface="Cormorant Infant"/>
                <a:sym typeface="Cormorant Infant"/>
              </a:defRPr>
            </a:lvl6pPr>
            <a:lvl7pPr marL="3200400" marR="0" lvl="6" indent="-342900" algn="l" rtl="0">
              <a:lnSpc>
                <a:spcPct val="90000"/>
              </a:lnSpc>
              <a:spcBef>
                <a:spcPts val="500"/>
              </a:spcBef>
              <a:spcAft>
                <a:spcPts val="0"/>
              </a:spcAft>
              <a:buClr>
                <a:schemeClr val="dk1"/>
              </a:buClr>
              <a:buSzPts val="1800"/>
              <a:buFont typeface="Arial"/>
              <a:buChar char="•"/>
              <a:defRPr sz="1800" b="1">
                <a:solidFill>
                  <a:schemeClr val="accent4"/>
                </a:solidFill>
                <a:latin typeface="Cormorant Infant"/>
                <a:ea typeface="Cormorant Infant"/>
                <a:cs typeface="Cormorant Infant"/>
                <a:sym typeface="Cormorant Infant"/>
              </a:defRPr>
            </a:lvl7pPr>
            <a:lvl8pPr marL="3657600" marR="0" lvl="7" indent="-342900" algn="l" rtl="0">
              <a:lnSpc>
                <a:spcPct val="90000"/>
              </a:lnSpc>
              <a:spcBef>
                <a:spcPts val="500"/>
              </a:spcBef>
              <a:spcAft>
                <a:spcPts val="0"/>
              </a:spcAft>
              <a:buClr>
                <a:schemeClr val="dk1"/>
              </a:buClr>
              <a:buSzPts val="1800"/>
              <a:buFont typeface="Arial"/>
              <a:buChar char="•"/>
              <a:defRPr sz="1800" b="1">
                <a:solidFill>
                  <a:schemeClr val="accent4"/>
                </a:solidFill>
                <a:latin typeface="Cormorant Infant"/>
                <a:ea typeface="Cormorant Infant"/>
                <a:cs typeface="Cormorant Infant"/>
                <a:sym typeface="Cormorant Infant"/>
              </a:defRPr>
            </a:lvl8pPr>
            <a:lvl9pPr marL="4114800" marR="0" lvl="8" indent="-342900" algn="l" rtl="0">
              <a:lnSpc>
                <a:spcPct val="90000"/>
              </a:lnSpc>
              <a:spcBef>
                <a:spcPts val="500"/>
              </a:spcBef>
              <a:spcAft>
                <a:spcPts val="0"/>
              </a:spcAft>
              <a:buClr>
                <a:schemeClr val="dk1"/>
              </a:buClr>
              <a:buSzPts val="1800"/>
              <a:buFont typeface="Arial"/>
              <a:buChar char="•"/>
              <a:defRPr sz="1800" b="1">
                <a:solidFill>
                  <a:schemeClr val="accent4"/>
                </a:solidFill>
                <a:latin typeface="Cormorant Infant"/>
                <a:ea typeface="Cormorant Infant"/>
                <a:cs typeface="Cormorant Infant"/>
                <a:sym typeface="Cormorant Infant"/>
              </a:defRPr>
            </a:lvl9pPr>
          </a:lstStyle>
          <a:p>
            <a:endParaRPr/>
          </a:p>
        </p:txBody>
      </p:sp>
      <p:sp>
        <p:nvSpPr>
          <p:cNvPr id="8" name="Google Shape;8;p1"/>
          <p:cNvSpPr txBox="1"/>
          <p:nvPr/>
        </p:nvSpPr>
        <p:spPr>
          <a:xfrm rot="5400000">
            <a:off x="-588750" y="6069425"/>
            <a:ext cx="1579800" cy="37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ES" sz="1500">
                <a:solidFill>
                  <a:srgbClr val="FFFFFF"/>
                </a:solidFill>
                <a:latin typeface="Barlow Condensed"/>
                <a:ea typeface="Barlow Condensed"/>
                <a:cs typeface="Barlow Condensed"/>
                <a:sym typeface="Barlow Condensed"/>
              </a:rPr>
              <a:t>SLIDESMANIA.COM</a:t>
            </a:r>
            <a:endParaRPr sz="1500">
              <a:solidFill>
                <a:srgbClr val="FFFFFF"/>
              </a:solidFill>
              <a:latin typeface="Barlow Condensed"/>
              <a:ea typeface="Barlow Condensed"/>
              <a:cs typeface="Barlow Condensed"/>
              <a:sym typeface="Barlow Condense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6"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7.xml"/><Relationship Id="rId1" Type="http://schemas.openxmlformats.org/officeDocument/2006/relationships/slideLayout" Target="../slideLayouts/slideLayout6.xml"/><Relationship Id="rId4" Type="http://schemas.openxmlformats.org/officeDocument/2006/relationships/image" Target="../media/image13.jpeg"/></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image" Target="../media/image8.png"/><Relationship Id="rId5" Type="http://schemas.microsoft.com/office/2007/relationships/hdphoto" Target="../media/hdphoto1.wdp"/><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568699" y="237375"/>
            <a:ext cx="11228660" cy="2227621"/>
          </a:xfrm>
          <a:prstGeom prst="rect">
            <a:avLst/>
          </a:prstGeom>
        </p:spPr>
      </p:pic>
      <p:pic>
        <p:nvPicPr>
          <p:cNvPr id="3" name="Picture 2"/>
          <p:cNvPicPr>
            <a:picLocks noChangeAspect="1"/>
          </p:cNvPicPr>
          <p:nvPr/>
        </p:nvPicPr>
        <p:blipFill>
          <a:blip r:embed="rId4"/>
          <a:stretch>
            <a:fillRect/>
          </a:stretch>
        </p:blipFill>
        <p:spPr>
          <a:xfrm>
            <a:off x="3857373" y="2632442"/>
            <a:ext cx="6651312" cy="212768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grpSp>
        <p:nvGrpSpPr>
          <p:cNvPr id="9" name="Group 8"/>
          <p:cNvGrpSpPr/>
          <p:nvPr/>
        </p:nvGrpSpPr>
        <p:grpSpPr>
          <a:xfrm>
            <a:off x="0" y="0"/>
            <a:ext cx="6670280" cy="1051549"/>
            <a:chOff x="2590937" y="1659511"/>
            <a:chExt cx="2039726" cy="1868604"/>
          </a:xfrm>
          <a:solidFill>
            <a:schemeClr val="accent4">
              <a:lumMod val="60000"/>
              <a:lumOff val="40000"/>
            </a:schemeClr>
          </a:solidFill>
        </p:grpSpPr>
        <p:sp>
          <p:nvSpPr>
            <p:cNvPr id="10" name="Rectangle 9"/>
            <p:cNvSpPr/>
            <p:nvPr/>
          </p:nvSpPr>
          <p:spPr>
            <a:xfrm>
              <a:off x="2590937" y="1659511"/>
              <a:ext cx="2039726" cy="1868604"/>
            </a:xfrm>
            <a:prstGeom prst="rect">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1" name="Rectangle 10"/>
            <p:cNvSpPr/>
            <p:nvPr/>
          </p:nvSpPr>
          <p:spPr>
            <a:xfrm>
              <a:off x="2590937" y="1659511"/>
              <a:ext cx="2039726" cy="186860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5875" tIns="15875" rIns="15875" bIns="15875" numCol="1" spcCol="1270" anchor="ctr" anchorCtr="0">
              <a:noAutofit/>
            </a:bodyPr>
            <a:lstStyle/>
            <a:p>
              <a:pPr algn="ctr" defTabSz="1111250">
                <a:lnSpc>
                  <a:spcPct val="90000"/>
                </a:lnSpc>
                <a:spcBef>
                  <a:spcPct val="0"/>
                </a:spcBef>
                <a:spcAft>
                  <a:spcPct val="35000"/>
                </a:spcAft>
                <a:buClrTx/>
                <a:buFontTx/>
                <a:buNone/>
              </a:pPr>
              <a:r>
                <a:rPr lang="en-US" sz="2800" b="1" kern="1200" dirty="0">
                  <a:solidFill>
                    <a:prstClr val="white"/>
                  </a:solidFill>
                  <a:latin typeface="Times New Roman" panose="02020603050405020304" pitchFamily="18" charset="0"/>
                  <a:cs typeface="Times New Roman" panose="02020603050405020304" pitchFamily="18" charset="0"/>
                </a:rPr>
                <a:t>1. TRƯỚC KHI VIẾT</a:t>
              </a:r>
              <a:endParaRPr lang="en-US" sz="2800" kern="1200" dirty="0">
                <a:solidFill>
                  <a:prstClr val="white"/>
                </a:solidFill>
                <a:latin typeface="Times New Roman" panose="02020603050405020304" pitchFamily="18" charset="0"/>
                <a:cs typeface="Times New Roman" panose="02020603050405020304" pitchFamily="18" charset="0"/>
              </a:endParaRPr>
            </a:p>
          </p:txBody>
        </p:sp>
      </p:grpSp>
      <p:sp>
        <p:nvSpPr>
          <p:cNvPr id="12" name="Rectangle 11"/>
          <p:cNvSpPr/>
          <p:nvPr/>
        </p:nvSpPr>
        <p:spPr>
          <a:xfrm>
            <a:off x="723331" y="1392071"/>
            <a:ext cx="709684" cy="736979"/>
          </a:xfrm>
          <a:prstGeom prst="rect">
            <a:avLst/>
          </a:prstGeom>
          <a:solidFill>
            <a:schemeClr val="accent5">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Tx/>
              <a:buFontTx/>
              <a:buNone/>
            </a:pPr>
            <a:r>
              <a:rPr lang="en-US" sz="3600" b="1" kern="1200" dirty="0">
                <a:solidFill>
                  <a:srgbClr val="FF0000"/>
                </a:solidFill>
                <a:latin typeface="Times New Roman" panose="02020603050405020304" pitchFamily="18" charset="0"/>
                <a:cs typeface="Times New Roman" panose="02020603050405020304" pitchFamily="18" charset="0"/>
              </a:rPr>
              <a:t>a,</a:t>
            </a:r>
          </a:p>
        </p:txBody>
      </p:sp>
      <p:sp>
        <p:nvSpPr>
          <p:cNvPr id="13" name="TextBox 12"/>
          <p:cNvSpPr txBox="1"/>
          <p:nvPr/>
        </p:nvSpPr>
        <p:spPr>
          <a:xfrm>
            <a:off x="1816745" y="1345061"/>
            <a:ext cx="7968700" cy="830997"/>
          </a:xfrm>
          <a:prstGeom prst="rect">
            <a:avLst/>
          </a:prstGeom>
          <a:noFill/>
        </p:spPr>
        <p:txBody>
          <a:bodyPr wrap="square" rtlCol="0">
            <a:spAutoFit/>
          </a:bodyPr>
          <a:lstStyle/>
          <a:p>
            <a:pPr>
              <a:lnSpc>
                <a:spcPct val="150000"/>
              </a:lnSpc>
              <a:buClrTx/>
              <a:buFontTx/>
              <a:buNone/>
            </a:pPr>
            <a:r>
              <a:rPr lang="en-US" sz="3200" kern="1200" dirty="0" err="1">
                <a:solidFill>
                  <a:srgbClr val="FF0000"/>
                </a:solidFill>
                <a:latin typeface="Times New Roman" panose="02020603050405020304" pitchFamily="18" charset="0"/>
                <a:cs typeface="Times New Roman" panose="02020603050405020304" pitchFamily="18" charset="0"/>
              </a:rPr>
              <a:t>Lựa</a:t>
            </a:r>
            <a:r>
              <a:rPr lang="en-US" sz="3200" kern="1200" dirty="0">
                <a:solidFill>
                  <a:srgbClr val="FF0000"/>
                </a:solidFill>
                <a:latin typeface="Times New Roman" panose="02020603050405020304" pitchFamily="18" charset="0"/>
                <a:cs typeface="Times New Roman" panose="02020603050405020304" pitchFamily="18" charset="0"/>
              </a:rPr>
              <a:t> </a:t>
            </a:r>
            <a:r>
              <a:rPr lang="en-US" sz="3200" kern="1200" dirty="0" err="1">
                <a:solidFill>
                  <a:srgbClr val="FF0000"/>
                </a:solidFill>
                <a:latin typeface="Times New Roman" panose="02020603050405020304" pitchFamily="18" charset="0"/>
                <a:cs typeface="Times New Roman" panose="02020603050405020304" pitchFamily="18" charset="0"/>
              </a:rPr>
              <a:t>chọn</a:t>
            </a:r>
            <a:r>
              <a:rPr lang="en-US" sz="3200" kern="1200" dirty="0">
                <a:solidFill>
                  <a:srgbClr val="FF0000"/>
                </a:solidFill>
                <a:latin typeface="Times New Roman" panose="02020603050405020304" pitchFamily="18" charset="0"/>
                <a:cs typeface="Times New Roman" panose="02020603050405020304" pitchFamily="18" charset="0"/>
              </a:rPr>
              <a:t> </a:t>
            </a:r>
            <a:r>
              <a:rPr lang="en-US" sz="3200" kern="1200" dirty="0" err="1">
                <a:solidFill>
                  <a:srgbClr val="FF0000"/>
                </a:solidFill>
                <a:latin typeface="Times New Roman" panose="02020603050405020304" pitchFamily="18" charset="0"/>
                <a:cs typeface="Times New Roman" panose="02020603050405020304" pitchFamily="18" charset="0"/>
              </a:rPr>
              <a:t>nhân</a:t>
            </a:r>
            <a:r>
              <a:rPr lang="en-US" sz="3200" kern="1200" dirty="0">
                <a:solidFill>
                  <a:srgbClr val="FF0000"/>
                </a:solidFill>
                <a:latin typeface="Times New Roman" panose="02020603050405020304" pitchFamily="18" charset="0"/>
                <a:cs typeface="Times New Roman" panose="02020603050405020304" pitchFamily="18" charset="0"/>
              </a:rPr>
              <a:t> </a:t>
            </a:r>
            <a:r>
              <a:rPr lang="en-US" sz="3200" kern="1200" dirty="0" err="1">
                <a:solidFill>
                  <a:srgbClr val="FF0000"/>
                </a:solidFill>
                <a:latin typeface="Times New Roman" panose="02020603050405020304" pitchFamily="18" charset="0"/>
                <a:cs typeface="Times New Roman" panose="02020603050405020304" pitchFamily="18" charset="0"/>
              </a:rPr>
              <a:t>vật</a:t>
            </a:r>
            <a:r>
              <a:rPr lang="en-US" sz="3200" kern="1200" dirty="0">
                <a:solidFill>
                  <a:srgbClr val="FF0000"/>
                </a:solidFill>
                <a:latin typeface="Times New Roman" panose="02020603050405020304" pitchFamily="18" charset="0"/>
                <a:cs typeface="Times New Roman" panose="02020603050405020304" pitchFamily="18" charset="0"/>
              </a:rPr>
              <a:t> </a:t>
            </a:r>
            <a:r>
              <a:rPr lang="en-US" sz="3200" kern="1200" dirty="0" err="1">
                <a:solidFill>
                  <a:srgbClr val="FF0000"/>
                </a:solidFill>
                <a:latin typeface="Times New Roman" panose="02020603050405020304" pitchFamily="18" charset="0"/>
                <a:cs typeface="Times New Roman" panose="02020603050405020304" pitchFamily="18" charset="0"/>
              </a:rPr>
              <a:t>trong</a:t>
            </a:r>
            <a:r>
              <a:rPr lang="en-US" sz="3200" kern="1200" dirty="0">
                <a:solidFill>
                  <a:srgbClr val="FF0000"/>
                </a:solidFill>
                <a:latin typeface="Times New Roman" panose="02020603050405020304" pitchFamily="18" charset="0"/>
                <a:cs typeface="Times New Roman" panose="02020603050405020304" pitchFamily="18" charset="0"/>
              </a:rPr>
              <a:t> </a:t>
            </a:r>
            <a:r>
              <a:rPr lang="en-US" sz="3200" kern="1200" dirty="0" err="1">
                <a:solidFill>
                  <a:srgbClr val="FF0000"/>
                </a:solidFill>
                <a:latin typeface="Times New Roman" panose="02020603050405020304" pitchFamily="18" charset="0"/>
                <a:cs typeface="Times New Roman" panose="02020603050405020304" pitchFamily="18" charset="0"/>
              </a:rPr>
              <a:t>một</a:t>
            </a:r>
            <a:r>
              <a:rPr lang="en-US" sz="3200" kern="1200" dirty="0">
                <a:solidFill>
                  <a:srgbClr val="FF0000"/>
                </a:solidFill>
                <a:latin typeface="Times New Roman" panose="02020603050405020304" pitchFamily="18" charset="0"/>
                <a:cs typeface="Times New Roman" panose="02020603050405020304" pitchFamily="18" charset="0"/>
              </a:rPr>
              <a:t> </a:t>
            </a:r>
            <a:r>
              <a:rPr lang="en-US" sz="3200" kern="1200" dirty="0" err="1">
                <a:solidFill>
                  <a:srgbClr val="FF0000"/>
                </a:solidFill>
                <a:latin typeface="Times New Roman" panose="02020603050405020304" pitchFamily="18" charset="0"/>
                <a:cs typeface="Times New Roman" panose="02020603050405020304" pitchFamily="18" charset="0"/>
              </a:rPr>
              <a:t>tác</a:t>
            </a:r>
            <a:r>
              <a:rPr lang="en-US" sz="3200" kern="1200" dirty="0">
                <a:solidFill>
                  <a:srgbClr val="FF0000"/>
                </a:solidFill>
                <a:latin typeface="Times New Roman" panose="02020603050405020304" pitchFamily="18" charset="0"/>
                <a:cs typeface="Times New Roman" panose="02020603050405020304" pitchFamily="18" charset="0"/>
              </a:rPr>
              <a:t> </a:t>
            </a:r>
            <a:r>
              <a:rPr lang="en-US" sz="3200" kern="1200" dirty="0" err="1">
                <a:solidFill>
                  <a:srgbClr val="FF0000"/>
                </a:solidFill>
                <a:latin typeface="Times New Roman" panose="02020603050405020304" pitchFamily="18" charset="0"/>
                <a:cs typeface="Times New Roman" panose="02020603050405020304" pitchFamily="18" charset="0"/>
              </a:rPr>
              <a:t>phẩm</a:t>
            </a:r>
            <a:r>
              <a:rPr lang="en-US" sz="3200" kern="1200" dirty="0">
                <a:solidFill>
                  <a:srgbClr val="FF0000"/>
                </a:solidFill>
                <a:latin typeface="Times New Roman" panose="02020603050405020304" pitchFamily="18" charset="0"/>
                <a:cs typeface="Times New Roman" panose="02020603050405020304" pitchFamily="18" charset="0"/>
              </a:rPr>
              <a:t> </a:t>
            </a:r>
            <a:r>
              <a:rPr lang="en-US" sz="3200" kern="1200" dirty="0" err="1">
                <a:solidFill>
                  <a:srgbClr val="FF0000"/>
                </a:solidFill>
                <a:latin typeface="Times New Roman" panose="02020603050405020304" pitchFamily="18" charset="0"/>
                <a:cs typeface="Times New Roman" panose="02020603050405020304" pitchFamily="18" charset="0"/>
              </a:rPr>
              <a:t>văn</a:t>
            </a:r>
            <a:r>
              <a:rPr lang="en-US" sz="3200" kern="1200" dirty="0">
                <a:solidFill>
                  <a:srgbClr val="FF0000"/>
                </a:solidFill>
                <a:latin typeface="Times New Roman" panose="02020603050405020304" pitchFamily="18" charset="0"/>
                <a:cs typeface="Times New Roman" panose="02020603050405020304" pitchFamily="18" charset="0"/>
              </a:rPr>
              <a:t> </a:t>
            </a:r>
            <a:r>
              <a:rPr lang="en-US" sz="3200" kern="1200" dirty="0" err="1">
                <a:solidFill>
                  <a:srgbClr val="FF0000"/>
                </a:solidFill>
                <a:latin typeface="Times New Roman" panose="02020603050405020304" pitchFamily="18" charset="0"/>
                <a:cs typeface="Times New Roman" panose="02020603050405020304" pitchFamily="18" charset="0"/>
              </a:rPr>
              <a:t>học</a:t>
            </a:r>
            <a:endParaRPr lang="en-US" sz="3200" kern="1200" dirty="0">
              <a:solidFill>
                <a:srgbClr val="FF0000"/>
              </a:solidFill>
              <a:latin typeface="Times New Roman" panose="02020603050405020304" pitchFamily="18" charset="0"/>
              <a:cs typeface="Times New Roman" panose="02020603050405020304" pitchFamily="18" charset="0"/>
            </a:endParaRPr>
          </a:p>
        </p:txBody>
      </p:sp>
      <p:sp>
        <p:nvSpPr>
          <p:cNvPr id="15" name="TextBox 14"/>
          <p:cNvSpPr txBox="1"/>
          <p:nvPr/>
        </p:nvSpPr>
        <p:spPr>
          <a:xfrm>
            <a:off x="1816745" y="2516580"/>
            <a:ext cx="7968700" cy="3046988"/>
          </a:xfrm>
          <a:prstGeom prst="rect">
            <a:avLst/>
          </a:prstGeom>
          <a:noFill/>
        </p:spPr>
        <p:txBody>
          <a:bodyPr wrap="square" rtlCol="0">
            <a:spAutoFit/>
          </a:bodyPr>
          <a:lstStyle/>
          <a:p>
            <a:pPr algn="just">
              <a:lnSpc>
                <a:spcPct val="150000"/>
              </a:lnSpc>
              <a:buClrTx/>
              <a:buFontTx/>
              <a:buNone/>
            </a:pPr>
            <a:r>
              <a:rPr lang="en-US" sz="3200" b="1" kern="1200" dirty="0">
                <a:solidFill>
                  <a:schemeClr val="accent5"/>
                </a:solidFill>
                <a:latin typeface="Times New Roman" panose="02020603050405020304" pitchFamily="18" charset="0"/>
                <a:cs typeface="Times New Roman" panose="02020603050405020304" pitchFamily="18" charset="0"/>
              </a:rPr>
              <a:t>VD: </a:t>
            </a:r>
            <a:r>
              <a:rPr lang="en-US" sz="3200" kern="1200" dirty="0" err="1">
                <a:solidFill>
                  <a:schemeClr val="accent5"/>
                </a:solidFill>
                <a:latin typeface="Times New Roman" panose="02020603050405020304" pitchFamily="18" charset="0"/>
                <a:cs typeface="Times New Roman" panose="02020603050405020304" pitchFamily="18" charset="0"/>
              </a:rPr>
              <a:t>Nhân</a:t>
            </a:r>
            <a:r>
              <a:rPr lang="en-US" sz="3200" kern="1200" dirty="0">
                <a:solidFill>
                  <a:schemeClr val="accent5"/>
                </a:solidFill>
                <a:latin typeface="Times New Roman" panose="02020603050405020304" pitchFamily="18" charset="0"/>
                <a:cs typeface="Times New Roman" panose="02020603050405020304" pitchFamily="18" charset="0"/>
              </a:rPr>
              <a:t> </a:t>
            </a:r>
            <a:r>
              <a:rPr lang="en-US" sz="3200" kern="1200" dirty="0" err="1">
                <a:solidFill>
                  <a:schemeClr val="accent5"/>
                </a:solidFill>
                <a:latin typeface="Times New Roman" panose="02020603050405020304" pitchFamily="18" charset="0"/>
                <a:cs typeface="Times New Roman" panose="02020603050405020304" pitchFamily="18" charset="0"/>
              </a:rPr>
              <a:t>vật</a:t>
            </a:r>
            <a:r>
              <a:rPr lang="en-US" sz="3200" kern="1200" dirty="0">
                <a:solidFill>
                  <a:schemeClr val="accent5"/>
                </a:solidFill>
                <a:latin typeface="Times New Roman" panose="02020603050405020304" pitchFamily="18" charset="0"/>
                <a:cs typeface="Times New Roman" panose="02020603050405020304" pitchFamily="18" charset="0"/>
              </a:rPr>
              <a:t> </a:t>
            </a:r>
            <a:r>
              <a:rPr lang="en-US" sz="3200" kern="1200" dirty="0" err="1">
                <a:solidFill>
                  <a:schemeClr val="accent5"/>
                </a:solidFill>
                <a:latin typeface="Times New Roman" panose="02020603050405020304" pitchFamily="18" charset="0"/>
                <a:cs typeface="Times New Roman" panose="02020603050405020304" pitchFamily="18" charset="0"/>
              </a:rPr>
              <a:t>Mên</a:t>
            </a:r>
            <a:r>
              <a:rPr lang="en-US" sz="3200" kern="1200" dirty="0">
                <a:solidFill>
                  <a:schemeClr val="accent5"/>
                </a:solidFill>
                <a:latin typeface="Times New Roman" panose="02020603050405020304" pitchFamily="18" charset="0"/>
                <a:cs typeface="Times New Roman" panose="02020603050405020304" pitchFamily="18" charset="0"/>
              </a:rPr>
              <a:t>, Mon (</a:t>
            </a:r>
            <a:r>
              <a:rPr lang="en-US" sz="3200" kern="1200" dirty="0" err="1">
                <a:solidFill>
                  <a:schemeClr val="accent5"/>
                </a:solidFill>
                <a:latin typeface="Times New Roman" panose="02020603050405020304" pitchFamily="18" charset="0"/>
                <a:cs typeface="Times New Roman" panose="02020603050405020304" pitchFamily="18" charset="0"/>
              </a:rPr>
              <a:t>Bầy</a:t>
            </a:r>
            <a:r>
              <a:rPr lang="en-US" sz="3200" kern="1200" dirty="0">
                <a:solidFill>
                  <a:schemeClr val="accent5"/>
                </a:solidFill>
                <a:latin typeface="Times New Roman" panose="02020603050405020304" pitchFamily="18" charset="0"/>
                <a:cs typeface="Times New Roman" panose="02020603050405020304" pitchFamily="18" charset="0"/>
              </a:rPr>
              <a:t> </a:t>
            </a:r>
            <a:r>
              <a:rPr lang="en-US" sz="3200" kern="1200" dirty="0" err="1">
                <a:solidFill>
                  <a:schemeClr val="accent5"/>
                </a:solidFill>
                <a:latin typeface="Times New Roman" panose="02020603050405020304" pitchFamily="18" charset="0"/>
                <a:cs typeface="Times New Roman" panose="02020603050405020304" pitchFamily="18" charset="0"/>
              </a:rPr>
              <a:t>chim</a:t>
            </a:r>
            <a:r>
              <a:rPr lang="en-US" sz="3200" kern="1200" dirty="0">
                <a:solidFill>
                  <a:schemeClr val="accent5"/>
                </a:solidFill>
                <a:latin typeface="Times New Roman" panose="02020603050405020304" pitchFamily="18" charset="0"/>
                <a:cs typeface="Times New Roman" panose="02020603050405020304" pitchFamily="18" charset="0"/>
              </a:rPr>
              <a:t> </a:t>
            </a:r>
            <a:r>
              <a:rPr lang="en-US" sz="3200" kern="1200" dirty="0" err="1">
                <a:solidFill>
                  <a:schemeClr val="accent5"/>
                </a:solidFill>
                <a:latin typeface="Times New Roman" panose="02020603050405020304" pitchFamily="18" charset="0"/>
                <a:cs typeface="Times New Roman" panose="02020603050405020304" pitchFamily="18" charset="0"/>
              </a:rPr>
              <a:t>chìa</a:t>
            </a:r>
            <a:r>
              <a:rPr lang="en-US" sz="3200" kern="1200" dirty="0">
                <a:solidFill>
                  <a:schemeClr val="accent5"/>
                </a:solidFill>
                <a:latin typeface="Times New Roman" panose="02020603050405020304" pitchFamily="18" charset="0"/>
                <a:cs typeface="Times New Roman" panose="02020603050405020304" pitchFamily="18" charset="0"/>
              </a:rPr>
              <a:t> </a:t>
            </a:r>
            <a:r>
              <a:rPr lang="en-US" sz="3200" kern="1200" dirty="0" err="1">
                <a:solidFill>
                  <a:schemeClr val="accent5"/>
                </a:solidFill>
                <a:latin typeface="Times New Roman" panose="02020603050405020304" pitchFamily="18" charset="0"/>
                <a:cs typeface="Times New Roman" panose="02020603050405020304" pitchFamily="18" charset="0"/>
              </a:rPr>
              <a:t>vôi</a:t>
            </a:r>
            <a:r>
              <a:rPr lang="en-US" sz="3200" kern="1200" dirty="0">
                <a:solidFill>
                  <a:schemeClr val="accent5"/>
                </a:solidFill>
                <a:latin typeface="Times New Roman" panose="02020603050405020304" pitchFamily="18" charset="0"/>
                <a:cs typeface="Times New Roman" panose="02020603050405020304" pitchFamily="18" charset="0"/>
              </a:rPr>
              <a:t>); An, </a:t>
            </a:r>
            <a:r>
              <a:rPr lang="en-US" sz="3200" kern="1200" dirty="0" err="1">
                <a:solidFill>
                  <a:schemeClr val="accent5"/>
                </a:solidFill>
                <a:latin typeface="Times New Roman" panose="02020603050405020304" pitchFamily="18" charset="0"/>
                <a:cs typeface="Times New Roman" panose="02020603050405020304" pitchFamily="18" charset="0"/>
              </a:rPr>
              <a:t>Cò</a:t>
            </a:r>
            <a:r>
              <a:rPr lang="en-US" sz="3200" kern="1200" dirty="0">
                <a:solidFill>
                  <a:schemeClr val="accent5"/>
                </a:solidFill>
                <a:latin typeface="Times New Roman" panose="02020603050405020304" pitchFamily="18" charset="0"/>
                <a:cs typeface="Times New Roman" panose="02020603050405020304" pitchFamily="18" charset="0"/>
              </a:rPr>
              <a:t> (</a:t>
            </a:r>
            <a:r>
              <a:rPr lang="en-US" sz="3200" kern="1200" dirty="0" err="1">
                <a:solidFill>
                  <a:schemeClr val="accent5"/>
                </a:solidFill>
                <a:latin typeface="Times New Roman" panose="02020603050405020304" pitchFamily="18" charset="0"/>
                <a:cs typeface="Times New Roman" panose="02020603050405020304" pitchFamily="18" charset="0"/>
              </a:rPr>
              <a:t>Đi</a:t>
            </a:r>
            <a:r>
              <a:rPr lang="en-US" sz="3200" kern="1200" dirty="0">
                <a:solidFill>
                  <a:schemeClr val="accent5"/>
                </a:solidFill>
                <a:latin typeface="Times New Roman" panose="02020603050405020304" pitchFamily="18" charset="0"/>
                <a:cs typeface="Times New Roman" panose="02020603050405020304" pitchFamily="18" charset="0"/>
              </a:rPr>
              <a:t> </a:t>
            </a:r>
            <a:r>
              <a:rPr lang="en-US" sz="3200" kern="1200" dirty="0" err="1">
                <a:solidFill>
                  <a:schemeClr val="accent5"/>
                </a:solidFill>
                <a:latin typeface="Times New Roman" panose="02020603050405020304" pitchFamily="18" charset="0"/>
                <a:cs typeface="Times New Roman" panose="02020603050405020304" pitchFamily="18" charset="0"/>
              </a:rPr>
              <a:t>lấy</a:t>
            </a:r>
            <a:r>
              <a:rPr lang="en-US" sz="3200" kern="1200" dirty="0">
                <a:solidFill>
                  <a:schemeClr val="accent5"/>
                </a:solidFill>
                <a:latin typeface="Times New Roman" panose="02020603050405020304" pitchFamily="18" charset="0"/>
                <a:cs typeface="Times New Roman" panose="02020603050405020304" pitchFamily="18" charset="0"/>
              </a:rPr>
              <a:t> </a:t>
            </a:r>
            <a:r>
              <a:rPr lang="en-US" sz="3200" kern="1200" dirty="0" err="1">
                <a:solidFill>
                  <a:schemeClr val="accent5"/>
                </a:solidFill>
                <a:latin typeface="Times New Roman" panose="02020603050405020304" pitchFamily="18" charset="0"/>
                <a:cs typeface="Times New Roman" panose="02020603050405020304" pitchFamily="18" charset="0"/>
              </a:rPr>
              <a:t>mật</a:t>
            </a:r>
            <a:r>
              <a:rPr lang="en-US" sz="3200" kern="1200" dirty="0">
                <a:solidFill>
                  <a:schemeClr val="accent5"/>
                </a:solidFill>
                <a:latin typeface="Times New Roman" panose="02020603050405020304" pitchFamily="18" charset="0"/>
                <a:cs typeface="Times New Roman" panose="02020603050405020304" pitchFamily="18" charset="0"/>
              </a:rPr>
              <a:t>); </a:t>
            </a:r>
            <a:r>
              <a:rPr lang="en-US" sz="3200" kern="1200" dirty="0" err="1">
                <a:solidFill>
                  <a:schemeClr val="accent5"/>
                </a:solidFill>
                <a:latin typeface="Times New Roman" panose="02020603050405020304" pitchFamily="18" charset="0"/>
                <a:cs typeface="Times New Roman" panose="02020603050405020304" pitchFamily="18" charset="0"/>
              </a:rPr>
              <a:t>Người</a:t>
            </a:r>
            <a:r>
              <a:rPr lang="en-US" sz="3200" kern="1200" dirty="0">
                <a:solidFill>
                  <a:schemeClr val="accent5"/>
                </a:solidFill>
                <a:latin typeface="Times New Roman" panose="02020603050405020304" pitchFamily="18" charset="0"/>
                <a:cs typeface="Times New Roman" panose="02020603050405020304" pitchFamily="18" charset="0"/>
              </a:rPr>
              <a:t> cha, </a:t>
            </a:r>
            <a:r>
              <a:rPr lang="en-US" sz="3200" kern="1200" dirty="0" err="1">
                <a:solidFill>
                  <a:schemeClr val="accent5"/>
                </a:solidFill>
                <a:latin typeface="Times New Roman" panose="02020603050405020304" pitchFamily="18" charset="0"/>
                <a:cs typeface="Times New Roman" panose="02020603050405020304" pitchFamily="18" charset="0"/>
              </a:rPr>
              <a:t>người</a:t>
            </a:r>
            <a:r>
              <a:rPr lang="en-US" sz="3200" kern="1200" dirty="0">
                <a:solidFill>
                  <a:schemeClr val="accent5"/>
                </a:solidFill>
                <a:latin typeface="Times New Roman" panose="02020603050405020304" pitchFamily="18" charset="0"/>
                <a:cs typeface="Times New Roman" panose="02020603050405020304" pitchFamily="18" charset="0"/>
              </a:rPr>
              <a:t> con (</a:t>
            </a:r>
            <a:r>
              <a:rPr lang="en-US" sz="3200" kern="1200" dirty="0" err="1">
                <a:solidFill>
                  <a:schemeClr val="accent5"/>
                </a:solidFill>
                <a:latin typeface="Times New Roman" panose="02020603050405020304" pitchFamily="18" charset="0"/>
                <a:cs typeface="Times New Roman" panose="02020603050405020304" pitchFamily="18" charset="0"/>
              </a:rPr>
              <a:t>Vừa</a:t>
            </a:r>
            <a:r>
              <a:rPr lang="en-US" sz="3200" kern="1200" dirty="0">
                <a:solidFill>
                  <a:schemeClr val="accent5"/>
                </a:solidFill>
                <a:latin typeface="Times New Roman" panose="02020603050405020304" pitchFamily="18" charset="0"/>
                <a:cs typeface="Times New Roman" panose="02020603050405020304" pitchFamily="18" charset="0"/>
              </a:rPr>
              <a:t> </a:t>
            </a:r>
            <a:r>
              <a:rPr lang="en-US" sz="3200" kern="1200" dirty="0" err="1">
                <a:solidFill>
                  <a:schemeClr val="accent5"/>
                </a:solidFill>
                <a:latin typeface="Times New Roman" panose="02020603050405020304" pitchFamily="18" charset="0"/>
                <a:cs typeface="Times New Roman" panose="02020603050405020304" pitchFamily="18" charset="0"/>
              </a:rPr>
              <a:t>nhắm</a:t>
            </a:r>
            <a:r>
              <a:rPr lang="en-US" sz="3200" kern="1200" dirty="0">
                <a:solidFill>
                  <a:schemeClr val="accent5"/>
                </a:solidFill>
                <a:latin typeface="Times New Roman" panose="02020603050405020304" pitchFamily="18" charset="0"/>
                <a:cs typeface="Times New Roman" panose="02020603050405020304" pitchFamily="18" charset="0"/>
              </a:rPr>
              <a:t> </a:t>
            </a:r>
            <a:r>
              <a:rPr lang="en-US" sz="3200" kern="1200" dirty="0" err="1">
                <a:solidFill>
                  <a:schemeClr val="accent5"/>
                </a:solidFill>
                <a:latin typeface="Times New Roman" panose="02020603050405020304" pitchFamily="18" charset="0"/>
                <a:cs typeface="Times New Roman" panose="02020603050405020304" pitchFamily="18" charset="0"/>
              </a:rPr>
              <a:t>mắt</a:t>
            </a:r>
            <a:r>
              <a:rPr lang="en-US" sz="3200" kern="1200" dirty="0">
                <a:solidFill>
                  <a:schemeClr val="accent5"/>
                </a:solidFill>
                <a:latin typeface="Times New Roman" panose="02020603050405020304" pitchFamily="18" charset="0"/>
                <a:cs typeface="Times New Roman" panose="02020603050405020304" pitchFamily="18" charset="0"/>
              </a:rPr>
              <a:t> </a:t>
            </a:r>
            <a:r>
              <a:rPr lang="en-US" sz="3200" kern="1200" dirty="0" err="1">
                <a:solidFill>
                  <a:schemeClr val="accent5"/>
                </a:solidFill>
                <a:latin typeface="Times New Roman" panose="02020603050405020304" pitchFamily="18" charset="0"/>
                <a:cs typeface="Times New Roman" panose="02020603050405020304" pitchFamily="18" charset="0"/>
              </a:rPr>
              <a:t>vừa</a:t>
            </a:r>
            <a:r>
              <a:rPr lang="en-US" sz="3200" kern="1200" dirty="0">
                <a:solidFill>
                  <a:schemeClr val="accent5"/>
                </a:solidFill>
                <a:latin typeface="Times New Roman" panose="02020603050405020304" pitchFamily="18" charset="0"/>
                <a:cs typeface="Times New Roman" panose="02020603050405020304" pitchFamily="18" charset="0"/>
              </a:rPr>
              <a:t> </a:t>
            </a:r>
            <a:r>
              <a:rPr lang="en-US" sz="3200" kern="1200" dirty="0" err="1">
                <a:solidFill>
                  <a:schemeClr val="accent5"/>
                </a:solidFill>
                <a:latin typeface="Times New Roman" panose="02020603050405020304" pitchFamily="18" charset="0"/>
                <a:cs typeface="Times New Roman" panose="02020603050405020304" pitchFamily="18" charset="0"/>
              </a:rPr>
              <a:t>mở</a:t>
            </a:r>
            <a:r>
              <a:rPr lang="en-US" sz="3200" kern="1200" dirty="0">
                <a:solidFill>
                  <a:schemeClr val="accent5"/>
                </a:solidFill>
                <a:latin typeface="Times New Roman" panose="02020603050405020304" pitchFamily="18" charset="0"/>
                <a:cs typeface="Times New Roman" panose="02020603050405020304" pitchFamily="18" charset="0"/>
              </a:rPr>
              <a:t> </a:t>
            </a:r>
            <a:r>
              <a:rPr lang="en-US" sz="3200" kern="1200" dirty="0" err="1">
                <a:solidFill>
                  <a:schemeClr val="accent5"/>
                </a:solidFill>
                <a:latin typeface="Times New Roman" panose="02020603050405020304" pitchFamily="18" charset="0"/>
                <a:cs typeface="Times New Roman" panose="02020603050405020304" pitchFamily="18" charset="0"/>
              </a:rPr>
              <a:t>cửa</a:t>
            </a:r>
            <a:r>
              <a:rPr lang="en-US" sz="3200" kern="1200" dirty="0">
                <a:solidFill>
                  <a:schemeClr val="accent5"/>
                </a:solidFill>
                <a:latin typeface="Times New Roman" panose="02020603050405020304" pitchFamily="18" charset="0"/>
                <a:cs typeface="Times New Roman" panose="02020603050405020304" pitchFamily="18" charset="0"/>
              </a:rPr>
              <a:t> </a:t>
            </a:r>
            <a:r>
              <a:rPr lang="en-US" sz="3200" kern="1200" dirty="0" err="1">
                <a:solidFill>
                  <a:schemeClr val="accent5"/>
                </a:solidFill>
                <a:latin typeface="Times New Roman" panose="02020603050405020304" pitchFamily="18" charset="0"/>
                <a:cs typeface="Times New Roman" panose="02020603050405020304" pitchFamily="18" charset="0"/>
              </a:rPr>
              <a:t>sổ</a:t>
            </a:r>
            <a:r>
              <a:rPr lang="en-US" sz="3200" kern="1200" dirty="0">
                <a:solidFill>
                  <a:schemeClr val="accent5"/>
                </a:solidFill>
                <a:latin typeface="Times New Roman" panose="02020603050405020304" pitchFamily="18" charset="0"/>
                <a:cs typeface="Times New Roman" panose="02020603050405020304" pitchFamily="18" charset="0"/>
              </a:rPr>
              <a:t>); </a:t>
            </a:r>
            <a:r>
              <a:rPr lang="en-US" sz="3200" kern="1200" dirty="0" err="1">
                <a:solidFill>
                  <a:schemeClr val="accent5"/>
                </a:solidFill>
                <a:latin typeface="Times New Roman" panose="02020603050405020304" pitchFamily="18" charset="0"/>
                <a:cs typeface="Times New Roman" panose="02020603050405020304" pitchFamily="18" charset="0"/>
              </a:rPr>
              <a:t>Thầy</a:t>
            </a:r>
            <a:r>
              <a:rPr lang="en-US" sz="3200" kern="1200" dirty="0">
                <a:solidFill>
                  <a:schemeClr val="accent5"/>
                </a:solidFill>
                <a:latin typeface="Times New Roman" panose="02020603050405020304" pitchFamily="18" charset="0"/>
                <a:cs typeface="Times New Roman" panose="02020603050405020304" pitchFamily="18" charset="0"/>
              </a:rPr>
              <a:t> </a:t>
            </a:r>
            <a:r>
              <a:rPr lang="en-US" sz="3200" kern="1200" dirty="0" err="1">
                <a:solidFill>
                  <a:schemeClr val="accent5"/>
                </a:solidFill>
                <a:latin typeface="Times New Roman" panose="02020603050405020304" pitchFamily="18" charset="0"/>
                <a:cs typeface="Times New Roman" panose="02020603050405020304" pitchFamily="18" charset="0"/>
              </a:rPr>
              <a:t>Đuy-sen</a:t>
            </a:r>
            <a:r>
              <a:rPr lang="en-US" sz="3200" kern="1200" dirty="0">
                <a:solidFill>
                  <a:schemeClr val="accent5"/>
                </a:solidFill>
                <a:latin typeface="Times New Roman" panose="02020603050405020304" pitchFamily="18" charset="0"/>
                <a:cs typeface="Times New Roman" panose="02020603050405020304" pitchFamily="18" charset="0"/>
              </a:rPr>
              <a:t>, An-</a:t>
            </a:r>
            <a:r>
              <a:rPr lang="en-US" sz="3200" kern="1200" dirty="0" err="1">
                <a:solidFill>
                  <a:schemeClr val="accent5"/>
                </a:solidFill>
                <a:latin typeface="Times New Roman" panose="02020603050405020304" pitchFamily="18" charset="0"/>
                <a:cs typeface="Times New Roman" panose="02020603050405020304" pitchFamily="18" charset="0"/>
              </a:rPr>
              <a:t>tư</a:t>
            </a:r>
            <a:r>
              <a:rPr lang="en-US" sz="3200" kern="1200" dirty="0">
                <a:solidFill>
                  <a:schemeClr val="accent5"/>
                </a:solidFill>
                <a:latin typeface="Times New Roman" panose="02020603050405020304" pitchFamily="18" charset="0"/>
                <a:cs typeface="Times New Roman" panose="02020603050405020304" pitchFamily="18" charset="0"/>
              </a:rPr>
              <a:t>-</a:t>
            </a:r>
            <a:r>
              <a:rPr lang="en-US" sz="3200" kern="1200" dirty="0" err="1">
                <a:solidFill>
                  <a:schemeClr val="accent5"/>
                </a:solidFill>
                <a:latin typeface="Times New Roman" panose="02020603050405020304" pitchFamily="18" charset="0"/>
                <a:cs typeface="Times New Roman" panose="02020603050405020304" pitchFamily="18" charset="0"/>
              </a:rPr>
              <a:t>nai</a:t>
            </a:r>
            <a:r>
              <a:rPr lang="en-US" sz="3200" kern="1200" dirty="0">
                <a:solidFill>
                  <a:schemeClr val="accent5"/>
                </a:solidFill>
                <a:latin typeface="Times New Roman" panose="02020603050405020304" pitchFamily="18" charset="0"/>
                <a:cs typeface="Times New Roman" panose="02020603050405020304" pitchFamily="18" charset="0"/>
              </a:rPr>
              <a:t> (</a:t>
            </a:r>
            <a:r>
              <a:rPr lang="en-US" sz="3200" kern="1200" dirty="0" err="1">
                <a:solidFill>
                  <a:schemeClr val="accent5"/>
                </a:solidFill>
                <a:latin typeface="Times New Roman" panose="02020603050405020304" pitchFamily="18" charset="0"/>
                <a:cs typeface="Times New Roman" panose="02020603050405020304" pitchFamily="18" charset="0"/>
              </a:rPr>
              <a:t>Người</a:t>
            </a:r>
            <a:r>
              <a:rPr lang="en-US" sz="3200" kern="1200" dirty="0">
                <a:solidFill>
                  <a:schemeClr val="accent5"/>
                </a:solidFill>
                <a:latin typeface="Times New Roman" panose="02020603050405020304" pitchFamily="18" charset="0"/>
                <a:cs typeface="Times New Roman" panose="02020603050405020304" pitchFamily="18" charset="0"/>
              </a:rPr>
              <a:t> </a:t>
            </a:r>
            <a:r>
              <a:rPr lang="en-US" sz="3200" kern="1200" dirty="0" err="1">
                <a:solidFill>
                  <a:schemeClr val="accent5"/>
                </a:solidFill>
                <a:latin typeface="Times New Roman" panose="02020603050405020304" pitchFamily="18" charset="0"/>
                <a:cs typeface="Times New Roman" panose="02020603050405020304" pitchFamily="18" charset="0"/>
              </a:rPr>
              <a:t>thầy</a:t>
            </a:r>
            <a:r>
              <a:rPr lang="en-US" sz="3200" kern="1200" dirty="0">
                <a:solidFill>
                  <a:schemeClr val="accent5"/>
                </a:solidFill>
                <a:latin typeface="Times New Roman" panose="02020603050405020304" pitchFamily="18" charset="0"/>
                <a:cs typeface="Times New Roman" panose="02020603050405020304" pitchFamily="18" charset="0"/>
              </a:rPr>
              <a:t> </a:t>
            </a:r>
            <a:r>
              <a:rPr lang="en-US" sz="3200" kern="1200" dirty="0" err="1">
                <a:solidFill>
                  <a:schemeClr val="accent5"/>
                </a:solidFill>
                <a:latin typeface="Times New Roman" panose="02020603050405020304" pitchFamily="18" charset="0"/>
                <a:cs typeface="Times New Roman" panose="02020603050405020304" pitchFamily="18" charset="0"/>
              </a:rPr>
              <a:t>đầu</a:t>
            </a:r>
            <a:r>
              <a:rPr lang="en-US" sz="3200" kern="1200" dirty="0">
                <a:solidFill>
                  <a:schemeClr val="accent5"/>
                </a:solidFill>
                <a:latin typeface="Times New Roman" panose="02020603050405020304" pitchFamily="18" charset="0"/>
                <a:cs typeface="Times New Roman" panose="02020603050405020304" pitchFamily="18" charset="0"/>
              </a:rPr>
              <a:t> </a:t>
            </a:r>
            <a:r>
              <a:rPr lang="en-US" sz="3200" kern="1200" dirty="0" err="1">
                <a:solidFill>
                  <a:schemeClr val="accent5"/>
                </a:solidFill>
                <a:latin typeface="Times New Roman" panose="02020603050405020304" pitchFamily="18" charset="0"/>
                <a:cs typeface="Times New Roman" panose="02020603050405020304" pitchFamily="18" charset="0"/>
              </a:rPr>
              <a:t>tiên</a:t>
            </a:r>
            <a:r>
              <a:rPr lang="en-US" sz="3200" kern="1200" dirty="0">
                <a:solidFill>
                  <a:schemeClr val="accent5"/>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511824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barn(inVertical)">
                                      <p:cBhvr>
                                        <p:cTn id="15" dur="500"/>
                                        <p:tgtEl>
                                          <p:spTgt spid="13"/>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barn(inVertical)">
                                      <p:cBhvr>
                                        <p:cTn id="1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p:bldP spid="1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32"/>
        <p:cNvGrpSpPr/>
        <p:nvPr/>
      </p:nvGrpSpPr>
      <p:grpSpPr>
        <a:xfrm>
          <a:off x="0" y="0"/>
          <a:ext cx="0" cy="0"/>
          <a:chOff x="0" y="0"/>
          <a:chExt cx="0" cy="0"/>
        </a:xfrm>
      </p:grpSpPr>
      <p:sp>
        <p:nvSpPr>
          <p:cNvPr id="3" name="Rectangle 2"/>
          <p:cNvSpPr/>
          <p:nvPr/>
        </p:nvSpPr>
        <p:spPr>
          <a:xfrm>
            <a:off x="2497540" y="379948"/>
            <a:ext cx="709684" cy="736979"/>
          </a:xfrm>
          <a:prstGeom prst="rect">
            <a:avLst/>
          </a:prstGeom>
          <a:solidFill>
            <a:schemeClr val="accent5">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Tx/>
              <a:buFontTx/>
              <a:buNone/>
            </a:pPr>
            <a:r>
              <a:rPr lang="en-US" sz="3600" b="1" kern="1200" dirty="0">
                <a:solidFill>
                  <a:srgbClr val="FF0000"/>
                </a:solidFill>
                <a:latin typeface="Times New Roman" panose="02020603050405020304" pitchFamily="18" charset="0"/>
                <a:cs typeface="Times New Roman" panose="02020603050405020304" pitchFamily="18" charset="0"/>
              </a:rPr>
              <a:t>b,</a:t>
            </a:r>
          </a:p>
        </p:txBody>
      </p:sp>
      <p:sp>
        <p:nvSpPr>
          <p:cNvPr id="4" name="TextBox 3"/>
          <p:cNvSpPr txBox="1"/>
          <p:nvPr/>
        </p:nvSpPr>
        <p:spPr>
          <a:xfrm>
            <a:off x="3590954" y="332938"/>
            <a:ext cx="7968700" cy="742511"/>
          </a:xfrm>
          <a:prstGeom prst="rect">
            <a:avLst/>
          </a:prstGeom>
          <a:noFill/>
        </p:spPr>
        <p:txBody>
          <a:bodyPr wrap="square" rtlCol="0">
            <a:spAutoFit/>
          </a:bodyPr>
          <a:lstStyle/>
          <a:p>
            <a:pPr>
              <a:lnSpc>
                <a:spcPct val="150000"/>
              </a:lnSpc>
              <a:buClrTx/>
              <a:buFontTx/>
              <a:buNone/>
            </a:pPr>
            <a:r>
              <a:rPr lang="en-US" sz="3200" kern="1200" dirty="0" err="1">
                <a:solidFill>
                  <a:srgbClr val="FF0000"/>
                </a:solidFill>
                <a:latin typeface="Times New Roman" panose="02020603050405020304" pitchFamily="18" charset="0"/>
                <a:cs typeface="Times New Roman" panose="02020603050405020304" pitchFamily="18" charset="0"/>
              </a:rPr>
              <a:t>Tìm</a:t>
            </a:r>
            <a:r>
              <a:rPr lang="en-US" sz="3200" kern="1200" dirty="0">
                <a:solidFill>
                  <a:srgbClr val="FF0000"/>
                </a:solidFill>
                <a:latin typeface="Times New Roman" panose="02020603050405020304" pitchFamily="18" charset="0"/>
                <a:cs typeface="Times New Roman" panose="02020603050405020304" pitchFamily="18" charset="0"/>
              </a:rPr>
              <a:t> ý</a:t>
            </a:r>
          </a:p>
        </p:txBody>
      </p:sp>
      <p:sp>
        <p:nvSpPr>
          <p:cNvPr id="5" name="Rectangle 4"/>
          <p:cNvSpPr/>
          <p:nvPr/>
        </p:nvSpPr>
        <p:spPr>
          <a:xfrm>
            <a:off x="3034352" y="1414317"/>
            <a:ext cx="8716370" cy="5185074"/>
          </a:xfrm>
          <a:prstGeom prst="rect">
            <a:avLst/>
          </a:prstGeom>
        </p:spPr>
        <p:txBody>
          <a:bodyPr wrap="square">
            <a:spAutoFit/>
          </a:bodyPr>
          <a:lstStyle/>
          <a:p>
            <a:pPr algn="just">
              <a:lnSpc>
                <a:spcPct val="150000"/>
              </a:lnSpc>
            </a:pPr>
            <a:r>
              <a:rPr lang="vi-VN" sz="2800" dirty="0">
                <a:solidFill>
                  <a:schemeClr val="accent5"/>
                </a:solidFill>
                <a:latin typeface="+mj-lt"/>
              </a:rPr>
              <a:t>- Khi tìm hiểu và lựa chọn các chi tiết lien quan đến nhân vật, em cần chú ý:</a:t>
            </a:r>
          </a:p>
          <a:p>
            <a:pPr algn="just">
              <a:lnSpc>
                <a:spcPct val="150000"/>
              </a:lnSpc>
            </a:pPr>
            <a:r>
              <a:rPr lang="vi-VN" sz="2800" dirty="0">
                <a:solidFill>
                  <a:schemeClr val="accent5"/>
                </a:solidFill>
                <a:latin typeface="+mj-lt"/>
              </a:rPr>
              <a:t>+ Lời người kể chuyện nhận xét trực tiếp về nhân vật</a:t>
            </a:r>
          </a:p>
          <a:p>
            <a:pPr algn="just">
              <a:lnSpc>
                <a:spcPct val="150000"/>
              </a:lnSpc>
            </a:pPr>
            <a:r>
              <a:rPr lang="vi-VN" sz="2800" dirty="0">
                <a:solidFill>
                  <a:schemeClr val="accent5"/>
                </a:solidFill>
                <a:latin typeface="+mj-lt"/>
              </a:rPr>
              <a:t>+ Đặc điểm nhân vật được nhà văn thể hiện gián tiếp qua:</a:t>
            </a:r>
          </a:p>
          <a:p>
            <a:pPr algn="just">
              <a:lnSpc>
                <a:spcPct val="150000"/>
              </a:lnSpc>
            </a:pPr>
            <a:r>
              <a:rPr lang="vi-VN" sz="2800" dirty="0">
                <a:solidFill>
                  <a:schemeClr val="accent5"/>
                </a:solidFill>
                <a:latin typeface="+mj-lt"/>
              </a:rPr>
              <a:t>          ● Các chi tiết miêu tả ngoại hình nhân vật</a:t>
            </a:r>
          </a:p>
          <a:p>
            <a:pPr algn="just">
              <a:lnSpc>
                <a:spcPct val="150000"/>
              </a:lnSpc>
            </a:pPr>
            <a:r>
              <a:rPr lang="vi-VN" sz="2800" dirty="0">
                <a:solidFill>
                  <a:schemeClr val="accent5"/>
                </a:solidFill>
                <a:latin typeface="+mj-lt"/>
              </a:rPr>
              <a:t>          ● Ngôn ngữ của nhân vật</a:t>
            </a:r>
          </a:p>
          <a:p>
            <a:pPr algn="just">
              <a:lnSpc>
                <a:spcPct val="150000"/>
              </a:lnSpc>
            </a:pPr>
            <a:r>
              <a:rPr lang="vi-VN" sz="2800" dirty="0">
                <a:solidFill>
                  <a:schemeClr val="accent5"/>
                </a:solidFill>
                <a:latin typeface="+mj-lt"/>
              </a:rPr>
              <a:t>          ● Thế giới nội tâm</a:t>
            </a:r>
          </a:p>
          <a:p>
            <a:pPr algn="just">
              <a:lnSpc>
                <a:spcPct val="150000"/>
              </a:lnSpc>
            </a:pPr>
            <a:r>
              <a:rPr lang="vi-VN" sz="2800" dirty="0">
                <a:solidFill>
                  <a:schemeClr val="accent5"/>
                </a:solidFill>
                <a:latin typeface="+mj-lt"/>
              </a:rPr>
              <a:t>          ● Mối quan hệ với các nhân vật khác.</a:t>
            </a:r>
          </a:p>
        </p:txBody>
      </p:sp>
    </p:spTree>
    <p:extLst>
      <p:ext uri="{BB962C8B-B14F-4D97-AF65-F5344CB8AC3E}">
        <p14:creationId xmlns:p14="http://schemas.microsoft.com/office/powerpoint/2010/main" val="589301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down)">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32"/>
        <p:cNvGrpSpPr/>
        <p:nvPr/>
      </p:nvGrpSpPr>
      <p:grpSpPr>
        <a:xfrm>
          <a:off x="0" y="0"/>
          <a:ext cx="0" cy="0"/>
          <a:chOff x="0" y="0"/>
          <a:chExt cx="0" cy="0"/>
        </a:xfrm>
      </p:grpSpPr>
      <p:sp>
        <p:nvSpPr>
          <p:cNvPr id="3" name="Rectangle 2"/>
          <p:cNvSpPr/>
          <p:nvPr/>
        </p:nvSpPr>
        <p:spPr>
          <a:xfrm>
            <a:off x="2497540" y="379948"/>
            <a:ext cx="709684" cy="736979"/>
          </a:xfrm>
          <a:prstGeom prst="rect">
            <a:avLst/>
          </a:prstGeom>
          <a:solidFill>
            <a:schemeClr val="accent5">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Tx/>
              <a:buFontTx/>
              <a:buNone/>
            </a:pPr>
            <a:r>
              <a:rPr lang="en-US" sz="3600" b="1" kern="1200" dirty="0">
                <a:solidFill>
                  <a:srgbClr val="FF0000"/>
                </a:solidFill>
                <a:latin typeface="Times New Roman" panose="02020603050405020304" pitchFamily="18" charset="0"/>
                <a:cs typeface="Times New Roman" panose="02020603050405020304" pitchFamily="18" charset="0"/>
              </a:rPr>
              <a:t>b,</a:t>
            </a:r>
          </a:p>
        </p:txBody>
      </p:sp>
      <p:sp>
        <p:nvSpPr>
          <p:cNvPr id="4" name="TextBox 3"/>
          <p:cNvSpPr txBox="1"/>
          <p:nvPr/>
        </p:nvSpPr>
        <p:spPr>
          <a:xfrm>
            <a:off x="3590954" y="332938"/>
            <a:ext cx="7968700" cy="742511"/>
          </a:xfrm>
          <a:prstGeom prst="rect">
            <a:avLst/>
          </a:prstGeom>
          <a:noFill/>
        </p:spPr>
        <p:txBody>
          <a:bodyPr wrap="square" rtlCol="0">
            <a:spAutoFit/>
          </a:bodyPr>
          <a:lstStyle/>
          <a:p>
            <a:pPr>
              <a:lnSpc>
                <a:spcPct val="150000"/>
              </a:lnSpc>
              <a:buClrTx/>
              <a:buFontTx/>
              <a:buNone/>
            </a:pPr>
            <a:r>
              <a:rPr lang="en-US" sz="3200" kern="1200" dirty="0" err="1">
                <a:solidFill>
                  <a:srgbClr val="FF0000"/>
                </a:solidFill>
                <a:latin typeface="Times New Roman" panose="02020603050405020304" pitchFamily="18" charset="0"/>
                <a:cs typeface="Times New Roman" panose="02020603050405020304" pitchFamily="18" charset="0"/>
              </a:rPr>
              <a:t>Tìm</a:t>
            </a:r>
            <a:r>
              <a:rPr lang="en-US" sz="3200" kern="1200" dirty="0">
                <a:solidFill>
                  <a:srgbClr val="FF0000"/>
                </a:solidFill>
                <a:latin typeface="Times New Roman" panose="02020603050405020304" pitchFamily="18" charset="0"/>
                <a:cs typeface="Times New Roman" panose="02020603050405020304" pitchFamily="18" charset="0"/>
              </a:rPr>
              <a:t> ý</a:t>
            </a:r>
          </a:p>
        </p:txBody>
      </p:sp>
      <p:sp>
        <p:nvSpPr>
          <p:cNvPr id="5" name="Rectangle 4"/>
          <p:cNvSpPr/>
          <p:nvPr/>
        </p:nvSpPr>
        <p:spPr>
          <a:xfrm>
            <a:off x="3034352" y="1414317"/>
            <a:ext cx="8716370" cy="5262979"/>
          </a:xfrm>
          <a:prstGeom prst="rect">
            <a:avLst/>
          </a:prstGeom>
        </p:spPr>
        <p:txBody>
          <a:bodyPr wrap="square">
            <a:spAutoFit/>
          </a:bodyPr>
          <a:lstStyle/>
          <a:p>
            <a:pPr algn="just"/>
            <a:r>
              <a:rPr lang="vi-VN" sz="2800" dirty="0">
                <a:latin typeface="Times New Roman" panose="02020603050405020304" pitchFamily="18" charset="0"/>
              </a:rPr>
              <a:t>- Để xác định được đặc điểm của nhân vật hãy kết nối thong tin về nhân vật trong tác phẩm với hiểu biết và trải nghiệm của em bằng cách đặt ra các câu hỏi:</a:t>
            </a:r>
          </a:p>
          <a:p>
            <a:pPr algn="just"/>
            <a:r>
              <a:rPr lang="vi-VN" sz="2800" dirty="0">
                <a:latin typeface="Times New Roman" panose="02020603050405020304" pitchFamily="18" charset="0"/>
              </a:rPr>
              <a:t>+ Nhà văn đã miêu tả ngoại hình, hành động, ngôn ngữ của các nhân vật như thế nào? Trong cuộc sống, những người có đặc điểm như vậy sẽ có tính cách như thế nào?</a:t>
            </a:r>
          </a:p>
          <a:p>
            <a:pPr algn="just"/>
            <a:r>
              <a:rPr lang="vi-VN" sz="2800" dirty="0">
                <a:latin typeface="Times New Roman" panose="02020603050405020304" pitchFamily="18" charset="0"/>
              </a:rPr>
              <a:t>+ Nhà văn miêu tả thế giới nội tâm nhân vật như thế nào? Những người có cảm xúc, suy nghĩa như vậy thường có đặc điểm gì?</a:t>
            </a:r>
          </a:p>
          <a:p>
            <a:pPr algn="just"/>
            <a:r>
              <a:rPr lang="vi-VN" sz="2800" dirty="0">
                <a:latin typeface="Times New Roman" panose="02020603050405020304" pitchFamily="18" charset="0"/>
              </a:rPr>
              <a:t>+ Nhà văn đã viết gì về mối quan hệ của các nhân vật khác trong tác phẩm? Trong cuộc sống, những người có các mối quan hệ như vậy thường có tính cách như thế nào?</a:t>
            </a:r>
          </a:p>
        </p:txBody>
      </p:sp>
    </p:spTree>
    <p:extLst>
      <p:ext uri="{BB962C8B-B14F-4D97-AF65-F5344CB8AC3E}">
        <p14:creationId xmlns:p14="http://schemas.microsoft.com/office/powerpoint/2010/main" val="2431753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pic>
        <p:nvPicPr>
          <p:cNvPr id="16" name="Picture 15"/>
          <p:cNvPicPr>
            <a:picLocks noChangeAspect="1"/>
          </p:cNvPicPr>
          <p:nvPr/>
        </p:nvPicPr>
        <p:blipFill>
          <a:blip r:embed="rId3"/>
          <a:stretch>
            <a:fillRect/>
          </a:stretch>
        </p:blipFill>
        <p:spPr>
          <a:xfrm>
            <a:off x="0" y="-256674"/>
            <a:ext cx="4925995" cy="886265"/>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3295766128"/>
              </p:ext>
            </p:extLst>
          </p:nvPr>
        </p:nvGraphicFramePr>
        <p:xfrm>
          <a:off x="0" y="454856"/>
          <a:ext cx="12192000" cy="6666478"/>
        </p:xfrm>
        <a:graphic>
          <a:graphicData uri="http://schemas.openxmlformats.org/drawingml/2006/table">
            <a:tbl>
              <a:tblPr firstRow="1" bandRow="1">
                <a:tableStyleId>{5940675A-B579-460E-94D1-54222C63F5DA}</a:tableStyleId>
              </a:tblPr>
              <a:tblGrid>
                <a:gridCol w="3671944">
                  <a:extLst>
                    <a:ext uri="{9D8B030D-6E8A-4147-A177-3AD203B41FA5}">
                      <a16:colId xmlns:a16="http://schemas.microsoft.com/office/drawing/2014/main" val="20000"/>
                    </a:ext>
                  </a:extLst>
                </a:gridCol>
                <a:gridCol w="4661205">
                  <a:extLst>
                    <a:ext uri="{9D8B030D-6E8A-4147-A177-3AD203B41FA5}">
                      <a16:colId xmlns:a16="http://schemas.microsoft.com/office/drawing/2014/main" val="20001"/>
                    </a:ext>
                  </a:extLst>
                </a:gridCol>
                <a:gridCol w="3858851">
                  <a:extLst>
                    <a:ext uri="{9D8B030D-6E8A-4147-A177-3AD203B41FA5}">
                      <a16:colId xmlns:a16="http://schemas.microsoft.com/office/drawing/2014/main" val="20002"/>
                    </a:ext>
                  </a:extLst>
                </a:gridCol>
              </a:tblGrid>
              <a:tr h="670993">
                <a:tc gridSpan="3">
                  <a:txBody>
                    <a:bodyPr/>
                    <a:lstStyle/>
                    <a:p>
                      <a:r>
                        <a:rPr lang="en-US" sz="3200" b="1" dirty="0" err="1">
                          <a:latin typeface="Times New Roman" panose="02020603050405020304" pitchFamily="18" charset="0"/>
                          <a:cs typeface="Times New Roman" panose="02020603050405020304" pitchFamily="18" charset="0"/>
                        </a:rPr>
                        <a:t>Hồ</a:t>
                      </a:r>
                      <a:r>
                        <a:rPr lang="en-US" sz="3200" b="1" baseline="0" dirty="0">
                          <a:latin typeface="Times New Roman" panose="02020603050405020304" pitchFamily="18" charset="0"/>
                          <a:cs typeface="Times New Roman" panose="02020603050405020304" pitchFamily="18" charset="0"/>
                        </a:rPr>
                        <a:t> </a:t>
                      </a:r>
                      <a:r>
                        <a:rPr lang="en-US" sz="3200" b="1" baseline="0" dirty="0" err="1">
                          <a:latin typeface="Times New Roman" panose="02020603050405020304" pitchFamily="18" charset="0"/>
                          <a:cs typeface="Times New Roman" panose="02020603050405020304" pitchFamily="18" charset="0"/>
                        </a:rPr>
                        <a:t>sơ</a:t>
                      </a:r>
                      <a:r>
                        <a:rPr lang="en-US" sz="3200" b="1" baseline="0" dirty="0">
                          <a:latin typeface="Times New Roman" panose="02020603050405020304" pitchFamily="18" charset="0"/>
                          <a:cs typeface="Times New Roman" panose="02020603050405020304" pitchFamily="18" charset="0"/>
                        </a:rPr>
                        <a:t> </a:t>
                      </a:r>
                      <a:r>
                        <a:rPr lang="en-US" sz="3200" b="1" baseline="0" dirty="0" err="1">
                          <a:latin typeface="Times New Roman" panose="02020603050405020304" pitchFamily="18" charset="0"/>
                          <a:cs typeface="Times New Roman" panose="02020603050405020304" pitchFamily="18" charset="0"/>
                        </a:rPr>
                        <a:t>nhân</a:t>
                      </a:r>
                      <a:r>
                        <a:rPr lang="en-US" sz="3200" b="1" baseline="0" dirty="0">
                          <a:latin typeface="Times New Roman" panose="02020603050405020304" pitchFamily="18" charset="0"/>
                          <a:cs typeface="Times New Roman" panose="02020603050405020304" pitchFamily="18" charset="0"/>
                        </a:rPr>
                        <a:t> </a:t>
                      </a:r>
                      <a:r>
                        <a:rPr lang="en-US" sz="3200" b="1" baseline="0" dirty="0" err="1">
                          <a:latin typeface="Times New Roman" panose="02020603050405020304" pitchFamily="18" charset="0"/>
                          <a:cs typeface="Times New Roman" panose="02020603050405020304" pitchFamily="18" charset="0"/>
                        </a:rPr>
                        <a:t>vật</a:t>
                      </a:r>
                      <a:r>
                        <a:rPr lang="en-US" sz="3200" b="1" baseline="0" dirty="0">
                          <a:latin typeface="Times New Roman" panose="02020603050405020304" pitchFamily="18" charset="0"/>
                          <a:cs typeface="Times New Roman" panose="02020603050405020304" pitchFamily="18" charset="0"/>
                        </a:rPr>
                        <a:t>: </a:t>
                      </a:r>
                      <a:r>
                        <a:rPr lang="en-US" sz="3200" b="1" baseline="0" dirty="0" err="1">
                          <a:latin typeface="Times New Roman" panose="02020603050405020304" pitchFamily="18" charset="0"/>
                          <a:cs typeface="Times New Roman" panose="02020603050405020304" pitchFamily="18" charset="0"/>
                        </a:rPr>
                        <a:t>Thầy</a:t>
                      </a:r>
                      <a:r>
                        <a:rPr lang="en-US" sz="3200" b="1" baseline="0" dirty="0">
                          <a:latin typeface="Times New Roman" panose="02020603050405020304" pitchFamily="18" charset="0"/>
                          <a:cs typeface="Times New Roman" panose="02020603050405020304" pitchFamily="18" charset="0"/>
                        </a:rPr>
                        <a:t> </a:t>
                      </a:r>
                      <a:r>
                        <a:rPr lang="en-US" sz="3200" b="1" baseline="0" dirty="0" err="1">
                          <a:latin typeface="Times New Roman" panose="02020603050405020304" pitchFamily="18" charset="0"/>
                          <a:cs typeface="Times New Roman" panose="02020603050405020304" pitchFamily="18" charset="0"/>
                        </a:rPr>
                        <a:t>Đuy</a:t>
                      </a:r>
                      <a:r>
                        <a:rPr lang="en-US" sz="3200" b="1" baseline="0" dirty="0">
                          <a:latin typeface="Times New Roman" panose="02020603050405020304" pitchFamily="18" charset="0"/>
                          <a:cs typeface="Times New Roman" panose="02020603050405020304" pitchFamily="18" charset="0"/>
                        </a:rPr>
                        <a:t>- </a:t>
                      </a:r>
                      <a:r>
                        <a:rPr lang="en-US" sz="3200" b="1" baseline="0" dirty="0" err="1">
                          <a:latin typeface="Times New Roman" panose="02020603050405020304" pitchFamily="18" charset="0"/>
                          <a:cs typeface="Times New Roman" panose="02020603050405020304" pitchFamily="18" charset="0"/>
                        </a:rPr>
                        <a:t>sen</a:t>
                      </a:r>
                      <a:endParaRPr lang="en-US" sz="3200" b="1" dirty="0">
                        <a:latin typeface="Times New Roman" panose="02020603050405020304" pitchFamily="18" charset="0"/>
                        <a:cs typeface="Times New Roman" panose="02020603050405020304" pitchFamily="18" charset="0"/>
                      </a:endParaRPr>
                    </a:p>
                  </a:txBody>
                  <a:tcPr>
                    <a:solidFill>
                      <a:schemeClr val="bg1"/>
                    </a:solidFill>
                  </a:tcPr>
                </a:tc>
                <a:tc hMerge="1">
                  <a:txBody>
                    <a:bodyPr/>
                    <a:lstStyle/>
                    <a:p>
                      <a:endParaRPr lang="en-US" dirty="0"/>
                    </a:p>
                  </a:txBody>
                  <a:tcPr>
                    <a:solidFill>
                      <a:schemeClr val="bg1"/>
                    </a:solidFill>
                  </a:tcPr>
                </a:tc>
                <a:tc hMerge="1">
                  <a:txBody>
                    <a:bodyPr/>
                    <a:lstStyle/>
                    <a:p>
                      <a:endParaRPr lang="en-US" dirty="0"/>
                    </a:p>
                  </a:txBody>
                  <a:tcPr>
                    <a:solidFill>
                      <a:schemeClr val="bg1"/>
                    </a:solidFill>
                  </a:tcPr>
                </a:tc>
                <a:extLst>
                  <a:ext uri="{0D108BD9-81ED-4DB2-BD59-A6C34878D82A}">
                    <a16:rowId xmlns:a16="http://schemas.microsoft.com/office/drawing/2014/main" val="10000"/>
                  </a:ext>
                </a:extLst>
              </a:tr>
              <a:tr h="649329">
                <a:tc>
                  <a:txBody>
                    <a:bodyPr/>
                    <a:lstStyle/>
                    <a:p>
                      <a:pPr algn="ctr"/>
                      <a:r>
                        <a:rPr lang="en-US" sz="2400" dirty="0" err="1">
                          <a:solidFill>
                            <a:srgbClr val="FF0000"/>
                          </a:solidFill>
                          <a:latin typeface="Times New Roman" panose="02020603050405020304" pitchFamily="18" charset="0"/>
                          <a:cs typeface="Times New Roman" panose="02020603050405020304" pitchFamily="18" charset="0"/>
                        </a:rPr>
                        <a:t>Cách</a:t>
                      </a:r>
                      <a:r>
                        <a:rPr lang="en-US" sz="2400" baseline="0" dirty="0">
                          <a:solidFill>
                            <a:srgbClr val="FF0000"/>
                          </a:solidFill>
                          <a:latin typeface="Times New Roman" panose="02020603050405020304" pitchFamily="18" charset="0"/>
                          <a:cs typeface="Times New Roman" panose="02020603050405020304" pitchFamily="18" charset="0"/>
                        </a:rPr>
                        <a:t> </a:t>
                      </a:r>
                      <a:r>
                        <a:rPr lang="en-US" sz="2400" baseline="0" dirty="0" err="1">
                          <a:solidFill>
                            <a:srgbClr val="FF0000"/>
                          </a:solidFill>
                          <a:latin typeface="Times New Roman" panose="02020603050405020304" pitchFamily="18" charset="0"/>
                          <a:cs typeface="Times New Roman" panose="02020603050405020304" pitchFamily="18" charset="0"/>
                        </a:rPr>
                        <a:t>miêu</a:t>
                      </a:r>
                      <a:r>
                        <a:rPr lang="en-US" sz="2400" baseline="0" dirty="0">
                          <a:solidFill>
                            <a:srgbClr val="FF0000"/>
                          </a:solidFill>
                          <a:latin typeface="Times New Roman" panose="02020603050405020304" pitchFamily="18" charset="0"/>
                          <a:cs typeface="Times New Roman" panose="02020603050405020304" pitchFamily="18" charset="0"/>
                        </a:rPr>
                        <a:t> </a:t>
                      </a:r>
                      <a:r>
                        <a:rPr lang="en-US" sz="2400" baseline="0" dirty="0" err="1">
                          <a:solidFill>
                            <a:srgbClr val="FF0000"/>
                          </a:solidFill>
                          <a:latin typeface="Times New Roman" panose="02020603050405020304" pitchFamily="18" charset="0"/>
                          <a:cs typeface="Times New Roman" panose="02020603050405020304" pitchFamily="18" charset="0"/>
                        </a:rPr>
                        <a:t>tả</a:t>
                      </a:r>
                      <a:r>
                        <a:rPr lang="en-US" sz="2400" baseline="0" dirty="0">
                          <a:solidFill>
                            <a:srgbClr val="FF0000"/>
                          </a:solidFill>
                          <a:latin typeface="Times New Roman" panose="02020603050405020304" pitchFamily="18" charset="0"/>
                          <a:cs typeface="Times New Roman" panose="02020603050405020304" pitchFamily="18" charset="0"/>
                        </a:rPr>
                        <a:t> </a:t>
                      </a:r>
                      <a:r>
                        <a:rPr lang="en-US" sz="2400" baseline="0" dirty="0" err="1">
                          <a:solidFill>
                            <a:srgbClr val="FF0000"/>
                          </a:solidFill>
                          <a:latin typeface="Times New Roman" panose="02020603050405020304" pitchFamily="18" charset="0"/>
                          <a:cs typeface="Times New Roman" panose="02020603050405020304" pitchFamily="18" charset="0"/>
                        </a:rPr>
                        <a:t>nhân</a:t>
                      </a:r>
                      <a:r>
                        <a:rPr lang="en-US" sz="2400" baseline="0" dirty="0">
                          <a:solidFill>
                            <a:srgbClr val="FF0000"/>
                          </a:solidFill>
                          <a:latin typeface="Times New Roman" panose="02020603050405020304" pitchFamily="18" charset="0"/>
                          <a:cs typeface="Times New Roman" panose="02020603050405020304" pitchFamily="18" charset="0"/>
                        </a:rPr>
                        <a:t> </a:t>
                      </a:r>
                      <a:r>
                        <a:rPr lang="en-US" sz="2400" baseline="0" dirty="0" err="1">
                          <a:solidFill>
                            <a:srgbClr val="FF0000"/>
                          </a:solidFill>
                          <a:latin typeface="Times New Roman" panose="02020603050405020304" pitchFamily="18" charset="0"/>
                          <a:cs typeface="Times New Roman" panose="02020603050405020304" pitchFamily="18" charset="0"/>
                        </a:rPr>
                        <a:t>vật</a:t>
                      </a:r>
                      <a:endParaRPr lang="en-US" sz="2400"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sz="2400" dirty="0">
                          <a:solidFill>
                            <a:srgbClr val="FF0000"/>
                          </a:solidFill>
                          <a:latin typeface="Times New Roman" panose="02020603050405020304" pitchFamily="18" charset="0"/>
                          <a:cs typeface="Times New Roman" panose="02020603050405020304" pitchFamily="18" charset="0"/>
                        </a:rPr>
                        <a:t>Chi </a:t>
                      </a:r>
                      <a:r>
                        <a:rPr lang="en-US" sz="2400" dirty="0" err="1">
                          <a:solidFill>
                            <a:srgbClr val="FF0000"/>
                          </a:solidFill>
                          <a:latin typeface="Times New Roman" panose="02020603050405020304" pitchFamily="18" charset="0"/>
                          <a:cs typeface="Times New Roman" panose="02020603050405020304" pitchFamily="18" charset="0"/>
                        </a:rPr>
                        <a:t>tiết</a:t>
                      </a:r>
                      <a:r>
                        <a:rPr lang="en-US" sz="2400" baseline="0" dirty="0">
                          <a:solidFill>
                            <a:srgbClr val="FF0000"/>
                          </a:solidFill>
                          <a:latin typeface="Times New Roman" panose="02020603050405020304" pitchFamily="18" charset="0"/>
                          <a:cs typeface="Times New Roman" panose="02020603050405020304" pitchFamily="18" charset="0"/>
                        </a:rPr>
                        <a:t> </a:t>
                      </a:r>
                      <a:r>
                        <a:rPr lang="en-US" sz="2400" baseline="0" dirty="0" err="1">
                          <a:solidFill>
                            <a:srgbClr val="FF0000"/>
                          </a:solidFill>
                          <a:latin typeface="Times New Roman" panose="02020603050405020304" pitchFamily="18" charset="0"/>
                          <a:cs typeface="Times New Roman" panose="02020603050405020304" pitchFamily="18" charset="0"/>
                        </a:rPr>
                        <a:t>trong</a:t>
                      </a:r>
                      <a:r>
                        <a:rPr lang="en-US" sz="2400" baseline="0" dirty="0">
                          <a:solidFill>
                            <a:srgbClr val="FF0000"/>
                          </a:solidFill>
                          <a:latin typeface="Times New Roman" panose="02020603050405020304" pitchFamily="18" charset="0"/>
                          <a:cs typeface="Times New Roman" panose="02020603050405020304" pitchFamily="18" charset="0"/>
                        </a:rPr>
                        <a:t> </a:t>
                      </a:r>
                      <a:r>
                        <a:rPr lang="en-US" sz="2400" baseline="0" dirty="0" err="1">
                          <a:solidFill>
                            <a:srgbClr val="FF0000"/>
                          </a:solidFill>
                          <a:latin typeface="Times New Roman" panose="02020603050405020304" pitchFamily="18" charset="0"/>
                          <a:cs typeface="Times New Roman" panose="02020603050405020304" pitchFamily="18" charset="0"/>
                        </a:rPr>
                        <a:t>tác</a:t>
                      </a:r>
                      <a:r>
                        <a:rPr lang="en-US" sz="2400" baseline="0" dirty="0">
                          <a:solidFill>
                            <a:srgbClr val="FF0000"/>
                          </a:solidFill>
                          <a:latin typeface="Times New Roman" panose="02020603050405020304" pitchFamily="18" charset="0"/>
                          <a:cs typeface="Times New Roman" panose="02020603050405020304" pitchFamily="18" charset="0"/>
                        </a:rPr>
                        <a:t> </a:t>
                      </a:r>
                      <a:r>
                        <a:rPr lang="en-US" sz="2400" baseline="0" dirty="0" err="1">
                          <a:solidFill>
                            <a:srgbClr val="FF0000"/>
                          </a:solidFill>
                          <a:latin typeface="Times New Roman" panose="02020603050405020304" pitchFamily="18" charset="0"/>
                          <a:cs typeface="Times New Roman" panose="02020603050405020304" pitchFamily="18" charset="0"/>
                        </a:rPr>
                        <a:t>phẩm</a:t>
                      </a:r>
                      <a:endParaRPr lang="en-US" sz="2400"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sz="2400" dirty="0" err="1">
                          <a:solidFill>
                            <a:srgbClr val="FF0000"/>
                          </a:solidFill>
                          <a:latin typeface="Times New Roman" panose="02020603050405020304" pitchFamily="18" charset="0"/>
                          <a:cs typeface="Times New Roman" panose="02020603050405020304" pitchFamily="18" charset="0"/>
                        </a:rPr>
                        <a:t>Suy</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luận</a:t>
                      </a:r>
                      <a:r>
                        <a:rPr lang="en-US" sz="2400" baseline="0" dirty="0">
                          <a:solidFill>
                            <a:srgbClr val="FF0000"/>
                          </a:solidFill>
                          <a:latin typeface="Times New Roman" panose="02020603050405020304" pitchFamily="18" charset="0"/>
                          <a:cs typeface="Times New Roman" panose="02020603050405020304" pitchFamily="18" charset="0"/>
                        </a:rPr>
                        <a:t> </a:t>
                      </a:r>
                      <a:r>
                        <a:rPr lang="en-US" sz="2400" baseline="0" dirty="0" err="1">
                          <a:solidFill>
                            <a:srgbClr val="FF0000"/>
                          </a:solidFill>
                          <a:latin typeface="Times New Roman" panose="02020603050405020304" pitchFamily="18" charset="0"/>
                          <a:cs typeface="Times New Roman" panose="02020603050405020304" pitchFamily="18" charset="0"/>
                        </a:rPr>
                        <a:t>của</a:t>
                      </a:r>
                      <a:r>
                        <a:rPr lang="en-US" sz="2400" baseline="0" dirty="0">
                          <a:solidFill>
                            <a:srgbClr val="FF0000"/>
                          </a:solidFill>
                          <a:latin typeface="Times New Roman" panose="02020603050405020304" pitchFamily="18" charset="0"/>
                          <a:cs typeface="Times New Roman" panose="02020603050405020304" pitchFamily="18" charset="0"/>
                        </a:rPr>
                        <a:t> </a:t>
                      </a:r>
                      <a:r>
                        <a:rPr lang="en-US" sz="2400" baseline="0" dirty="0" err="1">
                          <a:solidFill>
                            <a:srgbClr val="FF0000"/>
                          </a:solidFill>
                          <a:latin typeface="Times New Roman" panose="02020603050405020304" pitchFamily="18" charset="0"/>
                          <a:cs typeface="Times New Roman" panose="02020603050405020304" pitchFamily="18" charset="0"/>
                        </a:rPr>
                        <a:t>em</a:t>
                      </a:r>
                      <a:r>
                        <a:rPr lang="en-US" sz="2400" baseline="0" dirty="0">
                          <a:solidFill>
                            <a:srgbClr val="FF0000"/>
                          </a:solidFill>
                          <a:latin typeface="Times New Roman" panose="02020603050405020304" pitchFamily="18" charset="0"/>
                          <a:cs typeface="Times New Roman" panose="02020603050405020304" pitchFamily="18" charset="0"/>
                        </a:rPr>
                        <a:t> </a:t>
                      </a:r>
                      <a:r>
                        <a:rPr lang="en-US" sz="2400" baseline="0" dirty="0" err="1">
                          <a:solidFill>
                            <a:srgbClr val="FF0000"/>
                          </a:solidFill>
                          <a:latin typeface="Times New Roman" panose="02020603050405020304" pitchFamily="18" charset="0"/>
                          <a:cs typeface="Times New Roman" panose="02020603050405020304" pitchFamily="18" charset="0"/>
                        </a:rPr>
                        <a:t>về</a:t>
                      </a:r>
                      <a:r>
                        <a:rPr lang="en-US" sz="2400" baseline="0" dirty="0">
                          <a:solidFill>
                            <a:srgbClr val="FF0000"/>
                          </a:solidFill>
                          <a:latin typeface="Times New Roman" panose="02020603050405020304" pitchFamily="18" charset="0"/>
                          <a:cs typeface="Times New Roman" panose="02020603050405020304" pitchFamily="18" charset="0"/>
                        </a:rPr>
                        <a:t> </a:t>
                      </a:r>
                      <a:r>
                        <a:rPr lang="en-US" sz="2400" baseline="0" dirty="0" err="1">
                          <a:solidFill>
                            <a:srgbClr val="FF0000"/>
                          </a:solidFill>
                          <a:latin typeface="Times New Roman" panose="02020603050405020304" pitchFamily="18" charset="0"/>
                          <a:cs typeface="Times New Roman" panose="02020603050405020304" pitchFamily="18" charset="0"/>
                        </a:rPr>
                        <a:t>nhân</a:t>
                      </a:r>
                      <a:r>
                        <a:rPr lang="en-US" sz="2400" baseline="0" dirty="0">
                          <a:solidFill>
                            <a:srgbClr val="FF0000"/>
                          </a:solidFill>
                          <a:latin typeface="Times New Roman" panose="02020603050405020304" pitchFamily="18" charset="0"/>
                          <a:cs typeface="Times New Roman" panose="02020603050405020304" pitchFamily="18" charset="0"/>
                        </a:rPr>
                        <a:t> </a:t>
                      </a:r>
                      <a:r>
                        <a:rPr lang="en-US" sz="2400" baseline="0" dirty="0" err="1">
                          <a:solidFill>
                            <a:srgbClr val="FF0000"/>
                          </a:solidFill>
                          <a:latin typeface="Times New Roman" panose="02020603050405020304" pitchFamily="18" charset="0"/>
                          <a:cs typeface="Times New Roman" panose="02020603050405020304" pitchFamily="18" charset="0"/>
                        </a:rPr>
                        <a:t>vật</a:t>
                      </a:r>
                      <a:endParaRPr lang="en-US" sz="2400"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001"/>
                  </a:ext>
                </a:extLst>
              </a:tr>
              <a:tr h="494605">
                <a:tc>
                  <a:txBody>
                    <a:bodyPr/>
                    <a:lstStyle/>
                    <a:p>
                      <a:r>
                        <a:rPr lang="en-US" sz="2400" dirty="0" err="1">
                          <a:latin typeface="Times New Roman" panose="02020603050405020304" pitchFamily="18" charset="0"/>
                          <a:cs typeface="Times New Roman" panose="02020603050405020304" pitchFamily="18" charset="0"/>
                        </a:rPr>
                        <a:t>Ngoại</a:t>
                      </a:r>
                      <a:r>
                        <a:rPr lang="en-US" sz="2400" baseline="0" dirty="0">
                          <a:latin typeface="Times New Roman" panose="02020603050405020304" pitchFamily="18" charset="0"/>
                          <a:cs typeface="Times New Roman" panose="02020603050405020304" pitchFamily="18" charset="0"/>
                        </a:rPr>
                        <a:t> </a:t>
                      </a:r>
                      <a:r>
                        <a:rPr lang="en-US" sz="2400" baseline="0" dirty="0" err="1">
                          <a:latin typeface="Times New Roman" panose="02020603050405020304" pitchFamily="18" charset="0"/>
                          <a:cs typeface="Times New Roman" panose="02020603050405020304" pitchFamily="18" charset="0"/>
                        </a:rPr>
                        <a:t>hình</a:t>
                      </a:r>
                      <a:endParaRPr lang="en-US" sz="2400"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r>
                        <a:rPr lang="en-US" sz="2400" dirty="0" err="1">
                          <a:solidFill>
                            <a:srgbClr val="FF0000"/>
                          </a:solidFill>
                          <a:latin typeface="Times New Roman" panose="02020603050405020304" pitchFamily="18" charset="0"/>
                          <a:cs typeface="Times New Roman" panose="02020603050405020304" pitchFamily="18" charset="0"/>
                        </a:rPr>
                        <a:t>Không</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có</a:t>
                      </a:r>
                      <a:r>
                        <a:rPr lang="en-US" sz="2400" dirty="0">
                          <a:solidFill>
                            <a:srgbClr val="FF0000"/>
                          </a:solidFill>
                          <a:latin typeface="Times New Roman" panose="02020603050405020304" pitchFamily="18" charset="0"/>
                          <a:cs typeface="Times New Roman" panose="02020603050405020304" pitchFamily="18" charset="0"/>
                        </a:rPr>
                        <a:t> chi </a:t>
                      </a:r>
                      <a:r>
                        <a:rPr lang="en-US" sz="2400" dirty="0" err="1">
                          <a:solidFill>
                            <a:srgbClr val="FF0000"/>
                          </a:solidFill>
                          <a:latin typeface="Times New Roman" panose="02020603050405020304" pitchFamily="18" charset="0"/>
                          <a:cs typeface="Times New Roman" panose="02020603050405020304" pitchFamily="18" charset="0"/>
                        </a:rPr>
                        <a:t>tiết</a:t>
                      </a:r>
                      <a:endParaRPr lang="en-US" sz="2400"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endParaRPr lang="en-US" sz="2800" dirty="0">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002"/>
                  </a:ext>
                </a:extLst>
              </a:tr>
              <a:tr h="1200876">
                <a:tc>
                  <a:txBody>
                    <a:bodyPr/>
                    <a:lstStyle/>
                    <a:p>
                      <a:r>
                        <a:rPr lang="en-US" sz="2400" dirty="0" err="1">
                          <a:latin typeface="Times New Roman" panose="02020603050405020304" pitchFamily="18" charset="0"/>
                          <a:cs typeface="Times New Roman" panose="02020603050405020304" pitchFamily="18" charset="0"/>
                        </a:rPr>
                        <a:t>Hành</a:t>
                      </a:r>
                      <a:r>
                        <a:rPr lang="en-US" sz="2400" baseline="0" dirty="0">
                          <a:latin typeface="Times New Roman" panose="02020603050405020304" pitchFamily="18" charset="0"/>
                          <a:cs typeface="Times New Roman" panose="02020603050405020304" pitchFamily="18" charset="0"/>
                        </a:rPr>
                        <a:t> </a:t>
                      </a:r>
                      <a:r>
                        <a:rPr lang="en-US" sz="2400" baseline="0" dirty="0" err="1">
                          <a:latin typeface="Times New Roman" panose="02020603050405020304" pitchFamily="18" charset="0"/>
                          <a:cs typeface="Times New Roman" panose="02020603050405020304" pitchFamily="18" charset="0"/>
                        </a:rPr>
                        <a:t>động</a:t>
                      </a:r>
                      <a:r>
                        <a:rPr lang="en-US" sz="2400" baseline="0" dirty="0">
                          <a:latin typeface="Times New Roman" panose="02020603050405020304" pitchFamily="18" charset="0"/>
                          <a:cs typeface="Times New Roman" panose="02020603050405020304" pitchFamily="18" charset="0"/>
                        </a:rPr>
                        <a:t>, </a:t>
                      </a:r>
                      <a:r>
                        <a:rPr lang="en-US" sz="2400" baseline="0" dirty="0" err="1">
                          <a:latin typeface="Times New Roman" panose="02020603050405020304" pitchFamily="18" charset="0"/>
                          <a:cs typeface="Times New Roman" panose="02020603050405020304" pitchFamily="18" charset="0"/>
                        </a:rPr>
                        <a:t>việc</a:t>
                      </a:r>
                      <a:r>
                        <a:rPr lang="en-US" sz="2400" baseline="0" dirty="0">
                          <a:latin typeface="Times New Roman" panose="02020603050405020304" pitchFamily="18" charset="0"/>
                          <a:cs typeface="Times New Roman" panose="02020603050405020304" pitchFamily="18" charset="0"/>
                        </a:rPr>
                        <a:t> </a:t>
                      </a:r>
                      <a:r>
                        <a:rPr lang="en-US" sz="2400" baseline="0" dirty="0" err="1">
                          <a:latin typeface="Times New Roman" panose="02020603050405020304" pitchFamily="18" charset="0"/>
                          <a:cs typeface="Times New Roman" panose="02020603050405020304" pitchFamily="18" charset="0"/>
                        </a:rPr>
                        <a:t>làm</a:t>
                      </a:r>
                      <a:endParaRPr lang="en-US" sz="2400"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marL="0" indent="0" algn="just">
                        <a:buFontTx/>
                        <a:buNone/>
                      </a:pPr>
                      <a:r>
                        <a:rPr lang="en-US" sz="2400" dirty="0">
                          <a:latin typeface="Times New Roman" panose="02020603050405020304" pitchFamily="18" charset="0"/>
                          <a:cs typeface="Times New Roman" panose="02020603050405020304" pitchFamily="18" charset="0"/>
                        </a:rPr>
                        <a:t>-</a:t>
                      </a:r>
                      <a:r>
                        <a:rPr lang="en-US" sz="2400" dirty="0" err="1">
                          <a:latin typeface="Times New Roman" panose="02020603050405020304" pitchFamily="18" charset="0"/>
                          <a:cs typeface="Times New Roman" panose="02020603050405020304" pitchFamily="18" charset="0"/>
                        </a:rPr>
                        <a:t>Lưng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cõng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tay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bế</a:t>
                      </a:r>
                      <a:r>
                        <a:rPr lang="en-US" sz="2400" dirty="0">
                          <a:latin typeface="Times New Roman" panose="02020603050405020304" pitchFamily="18" charset="0"/>
                          <a:cs typeface="Times New Roman" panose="02020603050405020304" pitchFamily="18" charset="0"/>
                        </a:rPr>
                        <a:t> qua </a:t>
                      </a:r>
                      <a:r>
                        <a:rPr lang="en-US" sz="2400" dirty="0" err="1">
                          <a:latin typeface="Times New Roman" panose="02020603050405020304" pitchFamily="18" charset="0"/>
                          <a:cs typeface="Times New Roman" panose="02020603050405020304" pitchFamily="18" charset="0"/>
                        </a:rPr>
                        <a:t>suối</a:t>
                      </a:r>
                      <a:r>
                        <a:rPr lang="en-US" sz="2400" dirty="0">
                          <a:latin typeface="Times New Roman" panose="02020603050405020304" pitchFamily="18" charset="0"/>
                          <a:cs typeface="Times New Roman" panose="02020603050405020304" pitchFamily="18" charset="0"/>
                        </a:rPr>
                        <a:t>…</a:t>
                      </a:r>
                    </a:p>
                    <a:p>
                      <a:pPr marL="0" indent="0" algn="just">
                        <a:buFontTx/>
                        <a:buNone/>
                      </a:pPr>
                      <a:r>
                        <a:rPr lang="en-US" sz="2400" dirty="0">
                          <a:latin typeface="Times New Roman" panose="02020603050405020304" pitchFamily="18" charset="0"/>
                          <a:cs typeface="Times New Roman" panose="02020603050405020304" pitchFamily="18" charset="0"/>
                        </a:rPr>
                        <a:t>-</a:t>
                      </a:r>
                      <a:r>
                        <a:rPr lang="en-US" sz="2400" dirty="0" err="1">
                          <a:latin typeface="Times New Roman" panose="02020603050405020304" pitchFamily="18" charset="0"/>
                          <a:cs typeface="Times New Roman" panose="02020603050405020304" pitchFamily="18" charset="0"/>
                        </a:rPr>
                        <a:t>Đắp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những</a:t>
                      </a:r>
                      <a:r>
                        <a:rPr lang="en-US" sz="2400" dirty="0">
                          <a:latin typeface="Times New Roman" panose="02020603050405020304" pitchFamily="18" charset="0"/>
                          <a:cs typeface="Times New Roman" panose="02020603050405020304" pitchFamily="18" charset="0"/>
                        </a:rPr>
                        <a:t> ụ </a:t>
                      </a:r>
                      <a:r>
                        <a:rPr lang="en-US" sz="2400" dirty="0" err="1">
                          <a:latin typeface="Times New Roman" panose="02020603050405020304" pitchFamily="18" charset="0"/>
                          <a:cs typeface="Times New Roman" panose="02020603050405020304" pitchFamily="18" charset="0"/>
                        </a:rPr>
                        <a:t>đá</a:t>
                      </a:r>
                      <a:r>
                        <a:rPr lang="en-US" sz="2400" dirty="0">
                          <a:latin typeface="Times New Roman" panose="02020603050405020304" pitchFamily="18" charset="0"/>
                          <a:cs typeface="Times New Roman" panose="02020603050405020304" pitchFamily="18" charset="0"/>
                        </a:rPr>
                        <a:t> qua </a:t>
                      </a:r>
                      <a:r>
                        <a:rPr lang="en-US" sz="2400" dirty="0" err="1">
                          <a:latin typeface="Times New Roman" panose="02020603050405020304" pitchFamily="18" charset="0"/>
                          <a:cs typeface="Times New Roman" panose="02020603050405020304" pitchFamily="18" charset="0"/>
                        </a:rPr>
                        <a:t>suôi</a:t>
                      </a:r>
                      <a:r>
                        <a:rPr lang="en-US" sz="2400" dirty="0">
                          <a:latin typeface="Times New Roman" panose="02020603050405020304" pitchFamily="18" charset="0"/>
                          <a:cs typeface="Times New Roman" panose="02020603050405020304" pitchFamily="18" charset="0"/>
                        </a:rPr>
                        <a:t>…</a:t>
                      </a:r>
                    </a:p>
                    <a:p>
                      <a:pPr marL="0" indent="0" algn="just">
                        <a:buFontTx/>
                        <a:buNone/>
                      </a:pPr>
                      <a:r>
                        <a:rPr lang="en-US" sz="2400" dirty="0">
                          <a:latin typeface="Times New Roman" panose="02020603050405020304" pitchFamily="18" charset="0"/>
                          <a:cs typeface="Times New Roman" panose="02020603050405020304" pitchFamily="18" charset="0"/>
                        </a:rPr>
                        <a:t>-</a:t>
                      </a:r>
                      <a:r>
                        <a:rPr lang="en-US" sz="2400" dirty="0" err="1">
                          <a:latin typeface="Times New Roman" panose="02020603050405020304" pitchFamily="18" charset="0"/>
                          <a:cs typeface="Times New Roman" panose="02020603050405020304" pitchFamily="18" charset="0"/>
                        </a:rPr>
                        <a:t>Sửa</a:t>
                      </a:r>
                      <a:r>
                        <a:rPr lang="en-US" sz="2400" dirty="0">
                          <a:latin typeface="Times New Roman" panose="02020603050405020304" pitchFamily="18" charset="0"/>
                          <a:cs typeface="Times New Roman" panose="02020603050405020304" pitchFamily="18" charset="0"/>
                        </a:rPr>
                        <a:t> sang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a:t>
                      </a:r>
                    </a:p>
                  </a:txBody>
                  <a:tcPr>
                    <a:solidFill>
                      <a:schemeClr val="bg1"/>
                    </a:solidFill>
                  </a:tcPr>
                </a:tc>
                <a:tc>
                  <a:txBody>
                    <a:bodyPr/>
                    <a:lstStyle/>
                    <a:p>
                      <a:r>
                        <a:rPr lang="en-US" sz="2800" b="1" dirty="0" err="1">
                          <a:solidFill>
                            <a:srgbClr val="0070C0"/>
                          </a:solidFill>
                          <a:latin typeface="Times New Roman" panose="02020603050405020304" pitchFamily="18" charset="0"/>
                          <a:cs typeface="Times New Roman" panose="02020603050405020304" pitchFamily="18" charset="0"/>
                        </a:rPr>
                        <a:t>Yêu</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thương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học</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sinh</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và</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có</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tấm</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lòng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nhân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hậu</a:t>
                      </a:r>
                      <a:endParaRPr lang="en-US" sz="2800" b="1" dirty="0">
                        <a:solidFill>
                          <a:srgbClr val="0070C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003"/>
                  </a:ext>
                </a:extLst>
              </a:tr>
              <a:tr h="1134681">
                <a:tc>
                  <a:txBody>
                    <a:bodyPr/>
                    <a:lstStyle/>
                    <a:p>
                      <a:r>
                        <a:rPr lang="en-US" sz="2400" dirty="0" err="1">
                          <a:latin typeface="Times New Roman" panose="02020603050405020304" pitchFamily="18" charset="0"/>
                          <a:cs typeface="Times New Roman" panose="02020603050405020304" pitchFamily="18" charset="0"/>
                        </a:rPr>
                        <a:t>Ngôn</a:t>
                      </a:r>
                      <a:r>
                        <a:rPr lang="en-US" sz="2400" baseline="0" dirty="0">
                          <a:latin typeface="Times New Roman" panose="02020603050405020304" pitchFamily="18" charset="0"/>
                          <a:cs typeface="Times New Roman" panose="02020603050405020304" pitchFamily="18" charset="0"/>
                        </a:rPr>
                        <a:t> </a:t>
                      </a:r>
                      <a:r>
                        <a:rPr lang="en-US" sz="2400" baseline="0" dirty="0" err="1">
                          <a:latin typeface="Times New Roman" panose="02020603050405020304" pitchFamily="18" charset="0"/>
                          <a:cs typeface="Times New Roman" panose="02020603050405020304" pitchFamily="18" charset="0"/>
                        </a:rPr>
                        <a:t>ngữ</a:t>
                      </a:r>
                      <a:endParaRPr lang="en-US" sz="2400"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r>
                        <a:rPr lang="en-US" sz="2400" dirty="0">
                          <a:latin typeface="Times New Roman" panose="02020603050405020304" pitchFamily="18" charset="0"/>
                          <a:cs typeface="Times New Roman" panose="02020603050405020304" pitchFamily="18" charset="0"/>
                        </a:rPr>
                        <a:t>-</a:t>
                      </a:r>
                      <a:r>
                        <a:rPr lang="en-US" sz="2400" dirty="0" err="1">
                          <a:latin typeface="Times New Roman" panose="02020603050405020304" pitchFamily="18" charset="0"/>
                          <a:cs typeface="Times New Roman" panose="02020603050405020304" pitchFamily="18" charset="0"/>
                        </a:rPr>
                        <a:t>Thầy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gọi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a:t>
                      </a:r>
                      <a:r>
                        <a:rPr lang="en-US" sz="2400" dirty="0" err="1">
                          <a:latin typeface="Times New Roman" panose="02020603050405020304" pitchFamily="18" charset="0"/>
                          <a:cs typeface="Times New Roman" panose="02020603050405020304" pitchFamily="18" charset="0"/>
                        </a:rPr>
                        <a:t>Thầy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hỏi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han</a:t>
                      </a:r>
                      <a:r>
                        <a:rPr lang="en-US" sz="2400" dirty="0">
                          <a:latin typeface="Times New Roman" panose="02020603050405020304" pitchFamily="18" charset="0"/>
                          <a:cs typeface="Times New Roman" panose="02020603050405020304" pitchFamily="18" charset="0"/>
                        </a:rPr>
                        <a:t> An-</a:t>
                      </a:r>
                      <a:r>
                        <a:rPr lang="en-US" sz="2400" dirty="0" err="1">
                          <a:latin typeface="Times New Roman" panose="02020603050405020304" pitchFamily="18" charset="0"/>
                          <a:cs typeface="Times New Roman" panose="02020603050405020304" pitchFamily="18" charset="0"/>
                        </a:rPr>
                        <a:t>tư</a:t>
                      </a:r>
                      <a:r>
                        <a:rPr lang="en-US" sz="2400" dirty="0">
                          <a:latin typeface="Times New Roman" panose="02020603050405020304" pitchFamily="18" charset="0"/>
                          <a:cs typeface="Times New Roman" panose="02020603050405020304" pitchFamily="18" charset="0"/>
                        </a:rPr>
                        <a:t>-</a:t>
                      </a:r>
                      <a:r>
                        <a:rPr lang="en-US" sz="2400" dirty="0" err="1">
                          <a:latin typeface="Times New Roman" panose="02020603050405020304" pitchFamily="18" charset="0"/>
                          <a:cs typeface="Times New Roman" panose="02020603050405020304" pitchFamily="18" charset="0"/>
                        </a:rPr>
                        <a:t>nai</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a:t>
                      </a:r>
                      <a:r>
                        <a:rPr lang="en-US" sz="2400" dirty="0" err="1">
                          <a:latin typeface="Times New Roman" panose="02020603050405020304" pitchFamily="18" charset="0"/>
                          <a:cs typeface="Times New Roman" panose="02020603050405020304" pitchFamily="18" charset="0"/>
                        </a:rPr>
                        <a:t>Thầy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viên</a:t>
                      </a:r>
                      <a:r>
                        <a:rPr lang="en-US" sz="2400" dirty="0">
                          <a:latin typeface="Times New Roman" panose="02020603050405020304" pitchFamily="18" charset="0"/>
                          <a:cs typeface="Times New Roman" panose="02020603050405020304" pitchFamily="18" charset="0"/>
                        </a:rPr>
                        <a:t>…</a:t>
                      </a:r>
                    </a:p>
                  </a:txBody>
                  <a:tcPr>
                    <a:solidFill>
                      <a:schemeClr val="bg1"/>
                    </a:solidFill>
                  </a:tcPr>
                </a:tc>
                <a:tc>
                  <a:txBody>
                    <a:bodyPr/>
                    <a:lstStyle/>
                    <a:p>
                      <a:r>
                        <a:rPr lang="en-US" sz="2800" b="1" dirty="0" err="1">
                          <a:solidFill>
                            <a:srgbClr val="0070C0"/>
                          </a:solidFill>
                          <a:latin typeface="Times New Roman" panose="02020603050405020304" pitchFamily="18" charset="0"/>
                          <a:cs typeface="Times New Roman" panose="02020603050405020304" pitchFamily="18" charset="0"/>
                        </a:rPr>
                        <a:t>Sống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tình</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cảm</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yêu</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thương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nhân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hậu</a:t>
                      </a:r>
                      <a:endParaRPr lang="en-US" sz="2800" b="1" dirty="0">
                        <a:solidFill>
                          <a:srgbClr val="0070C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004"/>
                  </a:ext>
                </a:extLst>
              </a:tr>
              <a:tr h="843737">
                <a:tc>
                  <a:txBody>
                    <a:bodyPr/>
                    <a:lstStyle/>
                    <a:p>
                      <a:r>
                        <a:rPr lang="en-US" sz="2400" dirty="0">
                          <a:latin typeface="Times New Roman" panose="02020603050405020304" pitchFamily="18" charset="0"/>
                          <a:cs typeface="Times New Roman" panose="02020603050405020304" pitchFamily="18" charset="0"/>
                        </a:rPr>
                        <a:t>MQH </a:t>
                      </a:r>
                      <a:r>
                        <a:rPr lang="en-US" sz="2400" dirty="0" err="1">
                          <a:latin typeface="Times New Roman" panose="02020603050405020304" pitchFamily="18" charset="0"/>
                          <a:cs typeface="Times New Roman" panose="02020603050405020304" pitchFamily="18" charset="0"/>
                        </a:rPr>
                        <a:t>với</a:t>
                      </a:r>
                      <a:r>
                        <a:rPr lang="en-US" sz="2400" baseline="0" dirty="0">
                          <a:latin typeface="Times New Roman" panose="02020603050405020304" pitchFamily="18" charset="0"/>
                          <a:cs typeface="Times New Roman" panose="02020603050405020304" pitchFamily="18" charset="0"/>
                        </a:rPr>
                        <a:t> </a:t>
                      </a:r>
                      <a:r>
                        <a:rPr lang="en-US" sz="2400" baseline="0" dirty="0" err="1">
                          <a:latin typeface="Times New Roman" panose="02020603050405020304" pitchFamily="18" charset="0"/>
                          <a:cs typeface="Times New Roman" panose="02020603050405020304" pitchFamily="18" charset="0"/>
                        </a:rPr>
                        <a:t>nv</a:t>
                      </a:r>
                      <a:r>
                        <a:rPr lang="en-US" sz="2400" baseline="0" dirty="0">
                          <a:latin typeface="Times New Roman" panose="02020603050405020304" pitchFamily="18" charset="0"/>
                          <a:cs typeface="Times New Roman" panose="02020603050405020304" pitchFamily="18" charset="0"/>
                        </a:rPr>
                        <a:t> </a:t>
                      </a:r>
                      <a:r>
                        <a:rPr lang="en-US" sz="2400" baseline="0" dirty="0" err="1">
                          <a:latin typeface="Times New Roman" panose="02020603050405020304" pitchFamily="18" charset="0"/>
                          <a:cs typeface="Times New Roman" panose="02020603050405020304" pitchFamily="18" charset="0"/>
                        </a:rPr>
                        <a:t>khác</a:t>
                      </a:r>
                      <a:endParaRPr lang="en-US" sz="2400"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r>
                        <a:rPr lang="en-US" sz="28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Quan </a:t>
                      </a:r>
                      <a:r>
                        <a:rPr lang="en-US" sz="2400" dirty="0" err="1">
                          <a:latin typeface="Times New Roman" panose="02020603050405020304" pitchFamily="18" charset="0"/>
                          <a:cs typeface="Times New Roman" panose="02020603050405020304" pitchFamily="18" charset="0"/>
                        </a:rPr>
                        <a:t>tâm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phớt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lờ</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những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báng</a:t>
                      </a:r>
                      <a:endParaRPr lang="en-US" sz="2400"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endParaRPr lang="en-US" sz="2800" dirty="0">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006"/>
                  </a:ext>
                </a:extLst>
              </a:tr>
              <a:tr h="1483814">
                <a:tc>
                  <a:txBody>
                    <a:bodyPr/>
                    <a:lstStyle/>
                    <a:p>
                      <a:r>
                        <a:rPr lang="en-US" sz="2400" dirty="0" err="1">
                          <a:latin typeface="Times New Roman" panose="02020603050405020304" pitchFamily="18" charset="0"/>
                          <a:cs typeface="Times New Roman" panose="02020603050405020304" pitchFamily="18" charset="0"/>
                        </a:rPr>
                        <a:t>Lời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người</a:t>
                      </a:r>
                      <a:r>
                        <a:rPr lang="en-US" sz="2400" baseline="0" dirty="0">
                          <a:latin typeface="Times New Roman" panose="02020603050405020304" pitchFamily="18" charset="0"/>
                          <a:cs typeface="Times New Roman" panose="02020603050405020304" pitchFamily="18" charset="0"/>
                        </a:rPr>
                        <a:t> </a:t>
                      </a:r>
                      <a:r>
                        <a:rPr lang="en-US" sz="2400" baseline="0" dirty="0" err="1">
                          <a:latin typeface="Times New Roman" panose="02020603050405020304" pitchFamily="18" charset="0"/>
                          <a:cs typeface="Times New Roman" panose="02020603050405020304" pitchFamily="18" charset="0"/>
                        </a:rPr>
                        <a:t>kể</a:t>
                      </a:r>
                      <a:r>
                        <a:rPr lang="en-US" sz="2400" baseline="0" dirty="0">
                          <a:latin typeface="Times New Roman" panose="02020603050405020304" pitchFamily="18" charset="0"/>
                          <a:cs typeface="Times New Roman" panose="02020603050405020304" pitchFamily="18" charset="0"/>
                        </a:rPr>
                        <a:t> </a:t>
                      </a:r>
                      <a:r>
                        <a:rPr lang="en-US" sz="2400" baseline="0" dirty="0" err="1">
                          <a:latin typeface="Times New Roman" panose="02020603050405020304" pitchFamily="18" charset="0"/>
                          <a:cs typeface="Times New Roman" panose="02020603050405020304" pitchFamily="18" charset="0"/>
                        </a:rPr>
                        <a:t>chuyện</a:t>
                      </a:r>
                      <a:r>
                        <a:rPr lang="en-US" sz="2400" baseline="0" dirty="0">
                          <a:latin typeface="Times New Roman" panose="02020603050405020304" pitchFamily="18" charset="0"/>
                          <a:cs typeface="Times New Roman" panose="02020603050405020304" pitchFamily="18" charset="0"/>
                        </a:rPr>
                        <a:t> </a:t>
                      </a:r>
                      <a:r>
                        <a:rPr lang="en-US" sz="2400" baseline="0" dirty="0" err="1">
                          <a:latin typeface="Times New Roman" panose="02020603050405020304" pitchFamily="18" charset="0"/>
                          <a:cs typeface="Times New Roman" panose="02020603050405020304" pitchFamily="18" charset="0"/>
                        </a:rPr>
                        <a:t>nhận</a:t>
                      </a:r>
                      <a:r>
                        <a:rPr lang="en-US" sz="2400" baseline="0" dirty="0">
                          <a:latin typeface="Times New Roman" panose="02020603050405020304" pitchFamily="18" charset="0"/>
                          <a:cs typeface="Times New Roman" panose="02020603050405020304" pitchFamily="18" charset="0"/>
                        </a:rPr>
                        <a:t> </a:t>
                      </a:r>
                      <a:r>
                        <a:rPr lang="en-US" sz="2400" baseline="0" dirty="0" err="1">
                          <a:latin typeface="Times New Roman" panose="02020603050405020304" pitchFamily="18" charset="0"/>
                          <a:cs typeface="Times New Roman" panose="02020603050405020304" pitchFamily="18" charset="0"/>
                        </a:rPr>
                        <a:t>xét</a:t>
                      </a:r>
                      <a:r>
                        <a:rPr lang="en-US" sz="2400" baseline="0" dirty="0">
                          <a:latin typeface="Times New Roman" panose="02020603050405020304" pitchFamily="18" charset="0"/>
                          <a:cs typeface="Times New Roman" panose="02020603050405020304" pitchFamily="18" charset="0"/>
                        </a:rPr>
                        <a:t> </a:t>
                      </a:r>
                      <a:r>
                        <a:rPr lang="en-US" sz="2400" baseline="0" dirty="0" err="1">
                          <a:latin typeface="Times New Roman" panose="02020603050405020304" pitchFamily="18" charset="0"/>
                          <a:cs typeface="Times New Roman" panose="02020603050405020304" pitchFamily="18" charset="0"/>
                        </a:rPr>
                        <a:t>trực</a:t>
                      </a:r>
                      <a:r>
                        <a:rPr lang="en-US" sz="2400" baseline="0" dirty="0">
                          <a:latin typeface="Times New Roman" panose="02020603050405020304" pitchFamily="18" charset="0"/>
                          <a:cs typeface="Times New Roman" panose="02020603050405020304" pitchFamily="18" charset="0"/>
                        </a:rPr>
                        <a:t> </a:t>
                      </a:r>
                      <a:r>
                        <a:rPr lang="en-US" sz="2400" baseline="0" dirty="0" err="1">
                          <a:latin typeface="Times New Roman" panose="02020603050405020304" pitchFamily="18" charset="0"/>
                          <a:cs typeface="Times New Roman" panose="02020603050405020304" pitchFamily="18" charset="0"/>
                        </a:rPr>
                        <a:t>tiếp</a:t>
                      </a:r>
                      <a:r>
                        <a:rPr lang="en-US" sz="2400" baseline="0" dirty="0">
                          <a:latin typeface="Times New Roman" panose="02020603050405020304" pitchFamily="18" charset="0"/>
                          <a:cs typeface="Times New Roman" panose="02020603050405020304" pitchFamily="18" charset="0"/>
                        </a:rPr>
                        <a:t> </a:t>
                      </a:r>
                      <a:r>
                        <a:rPr lang="en-US" sz="2400" baseline="0" dirty="0" err="1">
                          <a:latin typeface="Times New Roman" panose="02020603050405020304" pitchFamily="18" charset="0"/>
                          <a:cs typeface="Times New Roman" panose="02020603050405020304" pitchFamily="18" charset="0"/>
                        </a:rPr>
                        <a:t>về</a:t>
                      </a:r>
                      <a:r>
                        <a:rPr lang="en-US" sz="2400" baseline="0" dirty="0">
                          <a:latin typeface="Times New Roman" panose="02020603050405020304" pitchFamily="18" charset="0"/>
                          <a:cs typeface="Times New Roman" panose="02020603050405020304" pitchFamily="18" charset="0"/>
                        </a:rPr>
                        <a:t> </a:t>
                      </a:r>
                      <a:r>
                        <a:rPr lang="en-US" sz="2400" baseline="0" dirty="0" err="1">
                          <a:latin typeface="Times New Roman" panose="02020603050405020304" pitchFamily="18" charset="0"/>
                          <a:cs typeface="Times New Roman" panose="02020603050405020304" pitchFamily="18" charset="0"/>
                        </a:rPr>
                        <a:t>nhân</a:t>
                      </a:r>
                      <a:r>
                        <a:rPr lang="en-US" sz="2400" baseline="0" dirty="0">
                          <a:latin typeface="Times New Roman" panose="02020603050405020304" pitchFamily="18" charset="0"/>
                          <a:cs typeface="Times New Roman" panose="02020603050405020304" pitchFamily="18" charset="0"/>
                        </a:rPr>
                        <a:t> </a:t>
                      </a:r>
                      <a:r>
                        <a:rPr lang="en-US" sz="2400" baseline="0" dirty="0" err="1">
                          <a:latin typeface="Times New Roman" panose="02020603050405020304" pitchFamily="18" charset="0"/>
                          <a:cs typeface="Times New Roman" panose="02020603050405020304" pitchFamily="18" charset="0"/>
                        </a:rPr>
                        <a:t>vật</a:t>
                      </a:r>
                      <a:endParaRPr lang="en-US" sz="2400"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r>
                        <a:rPr lang="en-US" sz="2400" dirty="0" err="1">
                          <a:latin typeface="Times New Roman" panose="02020603050405020304" pitchFamily="18" charset="0"/>
                          <a:cs typeface="Times New Roman" panose="02020603050405020304" pitchFamily="18" charset="0"/>
                        </a:rPr>
                        <a:t>Chắc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chắn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cả</a:t>
                      </a:r>
                      <a:r>
                        <a:rPr lang="en-US" sz="2400" dirty="0">
                          <a:latin typeface="Times New Roman" panose="02020603050405020304" pitchFamily="18" charset="0"/>
                          <a:cs typeface="Times New Roman" panose="02020603050405020304" pitchFamily="18" charset="0"/>
                        </a:rPr>
                        <a:t>….</a:t>
                      </a:r>
                      <a:r>
                        <a:rPr lang="en-US" sz="2400" dirty="0" err="1">
                          <a:latin typeface="Times New Roman" panose="02020603050405020304" pitchFamily="18" charset="0"/>
                          <a:cs typeface="Times New Roman" panose="02020603050405020304" pitchFamily="18" charset="0"/>
                        </a:rPr>
                        <a:t>tương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chúng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tôi</a:t>
                      </a:r>
                      <a:endParaRPr lang="en-US" sz="2400"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r>
                        <a:rPr lang="en-US" sz="2400" b="1" dirty="0" err="1">
                          <a:solidFill>
                            <a:srgbClr val="0070C0"/>
                          </a:solidFill>
                          <a:latin typeface="Times New Roman" panose="02020603050405020304" pitchFamily="18" charset="0"/>
                          <a:cs typeface="Times New Roman" panose="02020603050405020304" pitchFamily="18" charset="0"/>
                        </a:rPr>
                        <a:t>Tấm</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lòng</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nhân</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từ</a:t>
                      </a:r>
                      <a:r>
                        <a:rPr lang="en-US" sz="2400" b="1" dirty="0">
                          <a:solidFill>
                            <a:srgbClr val="0070C0"/>
                          </a:solidFill>
                          <a:latin typeface="Times New Roman" panose="02020603050405020304" pitchFamily="18" charset="0"/>
                          <a:cs typeface="Times New Roman" panose="02020603050405020304" pitchFamily="18" charset="0"/>
                        </a:rPr>
                        <a:t>, ý </a:t>
                      </a:r>
                      <a:r>
                        <a:rPr lang="en-US" sz="2400" b="1" dirty="0" err="1">
                          <a:solidFill>
                            <a:srgbClr val="0070C0"/>
                          </a:solidFill>
                          <a:latin typeface="Times New Roman" panose="02020603050405020304" pitchFamily="18" charset="0"/>
                          <a:cs typeface="Times New Roman" panose="02020603050405020304" pitchFamily="18" charset="0"/>
                        </a:rPr>
                        <a:t>nghĩ</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tốt</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lành</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luôn</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mơ</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ước</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mang</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đến</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những</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điều</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tốt</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đẹp</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cho</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học</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sinh</a:t>
                      </a:r>
                      <a:endParaRPr lang="en-US" sz="2400" b="1" dirty="0">
                        <a:solidFill>
                          <a:srgbClr val="0070C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33291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arn(inVertical)">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12" name="Rectangle 11"/>
          <p:cNvSpPr/>
          <p:nvPr/>
        </p:nvSpPr>
        <p:spPr>
          <a:xfrm>
            <a:off x="327546" y="177420"/>
            <a:ext cx="709684" cy="736979"/>
          </a:xfrm>
          <a:prstGeom prst="rect">
            <a:avLst/>
          </a:prstGeom>
          <a:solidFill>
            <a:schemeClr val="accent5">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Tx/>
              <a:buFontTx/>
              <a:buNone/>
            </a:pPr>
            <a:r>
              <a:rPr lang="en-US" sz="3600" b="1" kern="1200" dirty="0">
                <a:solidFill>
                  <a:srgbClr val="FF0000"/>
                </a:solidFill>
                <a:latin typeface="Times New Roman" panose="02020603050405020304" pitchFamily="18" charset="0"/>
                <a:cs typeface="Times New Roman" panose="02020603050405020304" pitchFamily="18" charset="0"/>
              </a:rPr>
              <a:t>c,</a:t>
            </a:r>
          </a:p>
        </p:txBody>
      </p:sp>
      <p:sp>
        <p:nvSpPr>
          <p:cNvPr id="13" name="TextBox 12"/>
          <p:cNvSpPr txBox="1"/>
          <p:nvPr/>
        </p:nvSpPr>
        <p:spPr>
          <a:xfrm>
            <a:off x="1420960" y="130410"/>
            <a:ext cx="7968700" cy="742511"/>
          </a:xfrm>
          <a:prstGeom prst="rect">
            <a:avLst/>
          </a:prstGeom>
          <a:noFill/>
        </p:spPr>
        <p:txBody>
          <a:bodyPr wrap="square" rtlCol="0">
            <a:spAutoFit/>
          </a:bodyPr>
          <a:lstStyle/>
          <a:p>
            <a:pPr>
              <a:lnSpc>
                <a:spcPct val="150000"/>
              </a:lnSpc>
              <a:buClrTx/>
              <a:buFontTx/>
              <a:buNone/>
            </a:pPr>
            <a:r>
              <a:rPr lang="en-US" sz="3200" kern="1200" dirty="0" err="1">
                <a:solidFill>
                  <a:srgbClr val="FF0000"/>
                </a:solidFill>
                <a:latin typeface="Times New Roman" panose="02020603050405020304" pitchFamily="18" charset="0"/>
                <a:cs typeface="Times New Roman" panose="02020603050405020304" pitchFamily="18" charset="0"/>
              </a:rPr>
              <a:t>Lập</a:t>
            </a:r>
            <a:r>
              <a:rPr lang="en-US" sz="3200" kern="1200" dirty="0">
                <a:solidFill>
                  <a:srgbClr val="FF0000"/>
                </a:solidFill>
                <a:latin typeface="Times New Roman" panose="02020603050405020304" pitchFamily="18" charset="0"/>
                <a:cs typeface="Times New Roman" panose="02020603050405020304" pitchFamily="18" charset="0"/>
              </a:rPr>
              <a:t> </a:t>
            </a:r>
            <a:r>
              <a:rPr lang="en-US" sz="3200" kern="1200" dirty="0" err="1">
                <a:solidFill>
                  <a:srgbClr val="FF0000"/>
                </a:solidFill>
                <a:latin typeface="Times New Roman" panose="02020603050405020304" pitchFamily="18" charset="0"/>
                <a:cs typeface="Times New Roman" panose="02020603050405020304" pitchFamily="18" charset="0"/>
              </a:rPr>
              <a:t>dàn</a:t>
            </a:r>
            <a:r>
              <a:rPr lang="en-US" sz="3200" kern="1200" dirty="0">
                <a:solidFill>
                  <a:srgbClr val="FF0000"/>
                </a:solidFill>
                <a:latin typeface="Times New Roman" panose="02020603050405020304" pitchFamily="18" charset="0"/>
                <a:cs typeface="Times New Roman" panose="02020603050405020304" pitchFamily="18" charset="0"/>
              </a:rPr>
              <a:t> ý</a:t>
            </a:r>
          </a:p>
        </p:txBody>
      </p:sp>
      <p:sp>
        <p:nvSpPr>
          <p:cNvPr id="2" name="Rectangle 1"/>
          <p:cNvSpPr/>
          <p:nvPr/>
        </p:nvSpPr>
        <p:spPr>
          <a:xfrm>
            <a:off x="327546" y="2365274"/>
            <a:ext cx="11450472" cy="3970318"/>
          </a:xfrm>
          <a:prstGeom prst="rect">
            <a:avLst/>
          </a:prstGeom>
          <a:solidFill>
            <a:schemeClr val="bg1"/>
          </a:solidFill>
        </p:spPr>
        <p:txBody>
          <a:bodyPr wrap="square">
            <a:spAutoFit/>
          </a:bodyPr>
          <a:lstStyle/>
          <a:p>
            <a:pPr algn="just"/>
            <a:r>
              <a:rPr lang="vi-VN" sz="2800" b="1" dirty="0">
                <a:solidFill>
                  <a:schemeClr val="accent6"/>
                </a:solidFill>
                <a:latin typeface="+mj-lt"/>
              </a:rPr>
              <a:t>- Mở bài: </a:t>
            </a:r>
            <a:r>
              <a:rPr lang="vi-VN" sz="2800" dirty="0">
                <a:solidFill>
                  <a:schemeClr val="accent6"/>
                </a:solidFill>
                <a:latin typeface="+mj-lt"/>
              </a:rPr>
              <a:t>giới thiệu tác phẩm văn học và nhân vật; nêu khái quát ấn tượng về nhân vật.</a:t>
            </a:r>
          </a:p>
          <a:p>
            <a:pPr algn="just"/>
            <a:r>
              <a:rPr lang="vi-VN" sz="2800" b="1" dirty="0">
                <a:solidFill>
                  <a:schemeClr val="accent6"/>
                </a:solidFill>
                <a:latin typeface="+mj-lt"/>
              </a:rPr>
              <a:t>- Thân bài: </a:t>
            </a:r>
            <a:r>
              <a:rPr lang="vi-VN" sz="2800" dirty="0">
                <a:solidFill>
                  <a:schemeClr val="accent6"/>
                </a:solidFill>
                <a:latin typeface="+mj-lt"/>
              </a:rPr>
              <a:t>phân tích đặc điểm của nhân vật</a:t>
            </a:r>
          </a:p>
          <a:p>
            <a:pPr algn="just"/>
            <a:r>
              <a:rPr lang="vi-VN" sz="2800" dirty="0">
                <a:solidFill>
                  <a:schemeClr val="accent6"/>
                </a:solidFill>
                <a:latin typeface="+mj-lt"/>
              </a:rPr>
              <a:t>+ Nhân vật đó xuất hiện như thế nào? </a:t>
            </a:r>
          </a:p>
          <a:p>
            <a:pPr algn="just"/>
            <a:r>
              <a:rPr lang="vi-VN" sz="2800" dirty="0">
                <a:solidFill>
                  <a:schemeClr val="accent6"/>
                </a:solidFill>
                <a:latin typeface="+mj-lt"/>
              </a:rPr>
              <a:t>+ Các chi tiết miêu tả hành động của nhân vật đó.</a:t>
            </a:r>
          </a:p>
          <a:p>
            <a:pPr algn="just"/>
            <a:r>
              <a:rPr lang="vi-VN" sz="2800" dirty="0">
                <a:solidFill>
                  <a:schemeClr val="accent6"/>
                </a:solidFill>
                <a:latin typeface="+mj-lt"/>
              </a:rPr>
              <a:t>+ Ngôn ngữ của nhân vật</a:t>
            </a:r>
          </a:p>
          <a:p>
            <a:pPr algn="just"/>
            <a:r>
              <a:rPr lang="vi-VN" sz="2800" dirty="0">
                <a:solidFill>
                  <a:schemeClr val="accent6"/>
                </a:solidFill>
                <a:latin typeface="+mj-lt"/>
              </a:rPr>
              <a:t>+ Những cảm xúc, suy nghĩ của nhân vật như thế nào?</a:t>
            </a:r>
          </a:p>
          <a:p>
            <a:pPr algn="just"/>
            <a:r>
              <a:rPr lang="vi-VN" sz="2800" dirty="0">
                <a:solidFill>
                  <a:schemeClr val="accent6"/>
                </a:solidFill>
                <a:latin typeface="+mj-lt"/>
              </a:rPr>
              <a:t>+ Mối quan hệ của nhân vật đó với các nhân vật khác</a:t>
            </a:r>
          </a:p>
          <a:p>
            <a:pPr algn="just"/>
            <a:r>
              <a:rPr lang="vi-VN" sz="2800" b="1" dirty="0">
                <a:solidFill>
                  <a:schemeClr val="accent6"/>
                </a:solidFill>
                <a:latin typeface="+mj-lt"/>
              </a:rPr>
              <a:t>- Kết bài: </a:t>
            </a:r>
            <a:r>
              <a:rPr lang="vi-VN" sz="2800" dirty="0">
                <a:solidFill>
                  <a:schemeClr val="accent6"/>
                </a:solidFill>
                <a:latin typeface="+mj-lt"/>
              </a:rPr>
              <a:t>Nêu ấn tượng và đánh </a:t>
            </a:r>
            <a:r>
              <a:rPr lang="en-US" sz="2800" dirty="0" err="1">
                <a:solidFill>
                  <a:schemeClr val="accent6"/>
                </a:solidFill>
                <a:latin typeface="Times New Roman" panose="02020603050405020304" pitchFamily="18" charset="0"/>
                <a:cs typeface="Times New Roman" panose="02020603050405020304" pitchFamily="18" charset="0"/>
              </a:rPr>
              <a:t>giá</a:t>
            </a:r>
            <a:r>
              <a:rPr lang="en-US" sz="2800" dirty="0">
                <a:solidFill>
                  <a:schemeClr val="accent6"/>
                </a:solidFill>
                <a:latin typeface="+mj-lt"/>
              </a:rPr>
              <a:t> </a:t>
            </a:r>
            <a:r>
              <a:rPr lang="vi-VN" sz="2800" dirty="0">
                <a:solidFill>
                  <a:schemeClr val="accent6"/>
                </a:solidFill>
                <a:latin typeface="+mj-lt"/>
              </a:rPr>
              <a:t>về nhân vật</a:t>
            </a:r>
          </a:p>
        </p:txBody>
      </p:sp>
      <p:sp>
        <p:nvSpPr>
          <p:cNvPr id="14" name="Rectangle 13"/>
          <p:cNvSpPr/>
          <p:nvPr/>
        </p:nvSpPr>
        <p:spPr>
          <a:xfrm>
            <a:off x="327546" y="1192304"/>
            <a:ext cx="11450472" cy="954107"/>
          </a:xfrm>
          <a:prstGeom prst="rect">
            <a:avLst/>
          </a:prstGeom>
          <a:solidFill>
            <a:schemeClr val="bg1"/>
          </a:solidFill>
        </p:spPr>
        <p:txBody>
          <a:bodyPr wrap="square">
            <a:spAutoFit/>
          </a:bodyPr>
          <a:lstStyle/>
          <a:p>
            <a:pPr algn="just"/>
            <a:r>
              <a:rPr lang="en-US" sz="2800" dirty="0">
                <a:solidFill>
                  <a:schemeClr val="accent6"/>
                </a:solidFill>
                <a:latin typeface="+mj-lt"/>
              </a:rPr>
              <a:t>     </a:t>
            </a:r>
            <a:r>
              <a:rPr lang="vi-VN" sz="2800" dirty="0">
                <a:solidFill>
                  <a:schemeClr val="accent6"/>
                </a:solidFill>
                <a:latin typeface="+mj-lt"/>
              </a:rPr>
              <a:t>Hãy sắp xếp các thông tin và ý tưởng cảu phần tìm ý thành một dàn ý. Khi lập dàn ý em cần tập trung vào một số đặc điểm nổi bật của nhân vật.</a:t>
            </a:r>
          </a:p>
        </p:txBody>
      </p:sp>
    </p:spTree>
    <p:extLst>
      <p:ext uri="{BB962C8B-B14F-4D97-AF65-F5344CB8AC3E}">
        <p14:creationId xmlns:p14="http://schemas.microsoft.com/office/powerpoint/2010/main" val="2296404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barn(inVertical)">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down)">
                                      <p:cBhvr>
                                        <p:cTn id="15" dur="500"/>
                                        <p:tgtEl>
                                          <p:spTgt spid="14"/>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wipe(down)">
                                      <p:cBhvr>
                                        <p:cTn id="2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p:bldP spid="2" grpId="0" animBg="1"/>
      <p:bldP spid="1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grpSp>
        <p:nvGrpSpPr>
          <p:cNvPr id="8" name="Group 7"/>
          <p:cNvGrpSpPr/>
          <p:nvPr/>
        </p:nvGrpSpPr>
        <p:grpSpPr>
          <a:xfrm>
            <a:off x="2234365" y="135368"/>
            <a:ext cx="6670280" cy="1051549"/>
            <a:chOff x="388318" y="1659511"/>
            <a:chExt cx="2039726" cy="1868604"/>
          </a:xfrm>
          <a:solidFill>
            <a:schemeClr val="bg2">
              <a:lumMod val="75000"/>
            </a:schemeClr>
          </a:solidFill>
        </p:grpSpPr>
        <p:sp>
          <p:nvSpPr>
            <p:cNvPr id="14" name="Rectangle 13"/>
            <p:cNvSpPr/>
            <p:nvPr/>
          </p:nvSpPr>
          <p:spPr>
            <a:xfrm>
              <a:off x="388318" y="1659511"/>
              <a:ext cx="2039726" cy="1868604"/>
            </a:xfrm>
            <a:prstGeom prst="rect">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6" name="Rectangle 15"/>
            <p:cNvSpPr/>
            <p:nvPr/>
          </p:nvSpPr>
          <p:spPr>
            <a:xfrm>
              <a:off x="388318" y="1659511"/>
              <a:ext cx="2039726" cy="186860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5875" tIns="15875" rIns="15875" bIns="15875" numCol="1" spcCol="1270" anchor="ctr" anchorCtr="0">
              <a:noAutofit/>
            </a:bodyPr>
            <a:lstStyle/>
            <a:p>
              <a:pPr algn="ctr" defTabSz="1111250">
                <a:lnSpc>
                  <a:spcPct val="90000"/>
                </a:lnSpc>
                <a:spcBef>
                  <a:spcPct val="0"/>
                </a:spcBef>
                <a:spcAft>
                  <a:spcPct val="35000"/>
                </a:spcAft>
                <a:buClrTx/>
                <a:buFontTx/>
                <a:buNone/>
              </a:pPr>
              <a:r>
                <a:rPr lang="en-US" sz="2800" b="1" kern="1200" dirty="0">
                  <a:solidFill>
                    <a:prstClr val="black"/>
                  </a:solidFill>
                  <a:latin typeface="Times New Roman" panose="02020603050405020304" pitchFamily="18" charset="0"/>
                  <a:cs typeface="Times New Roman" panose="02020603050405020304" pitchFamily="18" charset="0"/>
                </a:rPr>
                <a:t>2. VIẾT BÀI</a:t>
              </a:r>
              <a:endParaRPr lang="en-US" sz="2800" kern="1200" dirty="0">
                <a:solidFill>
                  <a:prstClr val="black"/>
                </a:solidFill>
                <a:latin typeface="Times New Roman" panose="02020603050405020304" pitchFamily="18" charset="0"/>
                <a:cs typeface="Times New Roman" panose="02020603050405020304" pitchFamily="18" charset="0"/>
              </a:endParaRPr>
            </a:p>
          </p:txBody>
        </p:sp>
      </p:grpSp>
      <p:sp>
        <p:nvSpPr>
          <p:cNvPr id="2" name="Rectangle 1"/>
          <p:cNvSpPr/>
          <p:nvPr/>
        </p:nvSpPr>
        <p:spPr>
          <a:xfrm>
            <a:off x="382139" y="1432577"/>
            <a:ext cx="11150220" cy="5262979"/>
          </a:xfrm>
          <a:prstGeom prst="rect">
            <a:avLst/>
          </a:prstGeom>
          <a:solidFill>
            <a:schemeClr val="bg1"/>
          </a:solidFill>
        </p:spPr>
        <p:txBody>
          <a:bodyPr wrap="square">
            <a:spAutoFit/>
          </a:bodyPr>
          <a:lstStyle/>
          <a:p>
            <a:pPr algn="just">
              <a:lnSpc>
                <a:spcPct val="150000"/>
              </a:lnSpc>
            </a:pPr>
            <a:r>
              <a:rPr lang="vi-VN" sz="2800" b="1" dirty="0">
                <a:solidFill>
                  <a:schemeClr val="accent6"/>
                </a:solidFill>
                <a:latin typeface="+mj-lt"/>
              </a:rPr>
              <a:t>Khi viết bài cần lưu ý:</a:t>
            </a:r>
          </a:p>
          <a:p>
            <a:pPr algn="just">
              <a:lnSpc>
                <a:spcPct val="150000"/>
              </a:lnSpc>
            </a:pPr>
            <a:r>
              <a:rPr lang="vi-VN" sz="2800" dirty="0">
                <a:solidFill>
                  <a:schemeClr val="accent6"/>
                </a:solidFill>
                <a:latin typeface="+mj-lt"/>
              </a:rPr>
              <a:t>- Để những nhận xét về nhân vật thuyế</a:t>
            </a:r>
            <a:r>
              <a:rPr lang="en-US" sz="2800" dirty="0">
                <a:solidFill>
                  <a:schemeClr val="accent6"/>
                </a:solidFill>
                <a:latin typeface="+mj-lt"/>
              </a:rPr>
              <a:t>t</a:t>
            </a:r>
            <a:r>
              <a:rPr lang="vi-VN" sz="2800" dirty="0">
                <a:solidFill>
                  <a:schemeClr val="accent6"/>
                </a:solidFill>
                <a:latin typeface="+mj-lt"/>
              </a:rPr>
              <a:t> phục và có giá trị, cần dựa trên nh</a:t>
            </a:r>
            <a:r>
              <a:rPr lang="en-US" sz="2800" dirty="0">
                <a:solidFill>
                  <a:schemeClr val="accent6"/>
                </a:solidFill>
                <a:latin typeface="Times New Roman" panose="02020603050405020304" pitchFamily="18" charset="0"/>
                <a:cs typeface="Times New Roman" panose="02020603050405020304" pitchFamily="18" charset="0"/>
              </a:rPr>
              <a:t>ữ</a:t>
            </a:r>
            <a:r>
              <a:rPr lang="vi-VN" sz="2800" dirty="0">
                <a:solidFill>
                  <a:schemeClr val="accent6"/>
                </a:solidFill>
                <a:latin typeface="+mj-lt"/>
              </a:rPr>
              <a:t>ng sự việc, chi tiết liên quan đến n</a:t>
            </a:r>
            <a:r>
              <a:rPr lang="en-US" sz="2800" dirty="0" err="1">
                <a:solidFill>
                  <a:schemeClr val="accent6"/>
                </a:solidFill>
                <a:latin typeface="Times New Roman" panose="02020603050405020304" pitchFamily="18" charset="0"/>
                <a:cs typeface="Times New Roman" panose="02020603050405020304" pitchFamily="18" charset="0"/>
              </a:rPr>
              <a:t>hân</a:t>
            </a:r>
            <a:r>
              <a:rPr lang="vi-VN" sz="2800" dirty="0">
                <a:solidFill>
                  <a:schemeClr val="accent6"/>
                </a:solidFill>
                <a:latin typeface="+mj-lt"/>
              </a:rPr>
              <a:t> vật trong tác phẩm.</a:t>
            </a:r>
          </a:p>
          <a:p>
            <a:pPr algn="just">
              <a:lnSpc>
                <a:spcPct val="150000"/>
              </a:lnSpc>
            </a:pPr>
            <a:r>
              <a:rPr lang="vi-VN" sz="2800" dirty="0">
                <a:solidFill>
                  <a:schemeClr val="accent6"/>
                </a:solidFill>
                <a:latin typeface="+mj-lt"/>
              </a:rPr>
              <a:t>- Cần nhìn nhận, phân tích nhân vật từ nhiều góc độ, trong một chỉnh thể trọn vẹn để có những nhận xét, đánh giá toàn diện, thuyết phục.</a:t>
            </a:r>
          </a:p>
          <a:p>
            <a:pPr algn="just">
              <a:lnSpc>
                <a:spcPct val="150000"/>
              </a:lnSpc>
            </a:pPr>
            <a:r>
              <a:rPr lang="vi-VN" sz="2800" dirty="0">
                <a:solidFill>
                  <a:schemeClr val="accent6"/>
                </a:solidFill>
                <a:latin typeface="+mj-lt"/>
              </a:rPr>
              <a:t>-  Phân tích nhân vật một cách cụ thể, chi tiết. Không nên nhận xét, đánh giá về nhân vật một cách chung chung. Cần đưa ra các bằng chứng trong tác phẩm để làm căn cứ cho những nhận xét, suy luận về đặc điểm nhân vật.</a:t>
            </a:r>
          </a:p>
        </p:txBody>
      </p:sp>
    </p:spTree>
    <p:extLst>
      <p:ext uri="{BB962C8B-B14F-4D97-AF65-F5344CB8AC3E}">
        <p14:creationId xmlns:p14="http://schemas.microsoft.com/office/powerpoint/2010/main" val="3816429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grpSp>
        <p:nvGrpSpPr>
          <p:cNvPr id="6" name="Group 5"/>
          <p:cNvGrpSpPr/>
          <p:nvPr/>
        </p:nvGrpSpPr>
        <p:grpSpPr>
          <a:xfrm>
            <a:off x="0" y="0"/>
            <a:ext cx="6670280" cy="1051549"/>
            <a:chOff x="2590937" y="1659511"/>
            <a:chExt cx="2039726" cy="1868604"/>
          </a:xfrm>
          <a:solidFill>
            <a:schemeClr val="accent3">
              <a:lumMod val="60000"/>
              <a:lumOff val="40000"/>
            </a:schemeClr>
          </a:solidFill>
        </p:grpSpPr>
        <p:sp>
          <p:nvSpPr>
            <p:cNvPr id="7" name="Rectangle 6"/>
            <p:cNvSpPr/>
            <p:nvPr/>
          </p:nvSpPr>
          <p:spPr>
            <a:xfrm>
              <a:off x="2590937" y="1659511"/>
              <a:ext cx="2039726" cy="1868604"/>
            </a:xfrm>
            <a:prstGeom prst="rect">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9" name="Rectangle 8"/>
            <p:cNvSpPr/>
            <p:nvPr/>
          </p:nvSpPr>
          <p:spPr>
            <a:xfrm>
              <a:off x="2590937" y="1659511"/>
              <a:ext cx="2039726" cy="186860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5875" tIns="15875" rIns="15875" bIns="15875" numCol="1" spcCol="1270" anchor="ctr" anchorCtr="0">
              <a:noAutofit/>
            </a:bodyPr>
            <a:lstStyle/>
            <a:p>
              <a:pPr algn="ctr" defTabSz="1111250">
                <a:lnSpc>
                  <a:spcPct val="90000"/>
                </a:lnSpc>
                <a:spcBef>
                  <a:spcPct val="0"/>
                </a:spcBef>
                <a:spcAft>
                  <a:spcPct val="35000"/>
                </a:spcAft>
                <a:buClrTx/>
                <a:buFontTx/>
                <a:buNone/>
              </a:pPr>
              <a:r>
                <a:rPr lang="en-US" sz="2800" b="1" kern="1200" dirty="0">
                  <a:solidFill>
                    <a:prstClr val="white"/>
                  </a:solidFill>
                  <a:latin typeface="Times New Roman" panose="02020603050405020304" pitchFamily="18" charset="0"/>
                  <a:cs typeface="Times New Roman" panose="02020603050405020304" pitchFamily="18" charset="0"/>
                </a:rPr>
                <a:t>3. CHỈNH SỬA BÀI VIẾT</a:t>
              </a:r>
              <a:endParaRPr lang="en-US" sz="2800" kern="1200" dirty="0">
                <a:solidFill>
                  <a:prstClr val="white"/>
                </a:solidFill>
                <a:latin typeface="Times New Roman" panose="02020603050405020304" pitchFamily="18" charset="0"/>
                <a:cs typeface="Times New Roman" panose="02020603050405020304" pitchFamily="18" charset="0"/>
              </a:endParaRPr>
            </a:p>
          </p:txBody>
        </p:sp>
      </p:grpSp>
      <p:graphicFrame>
        <p:nvGraphicFramePr>
          <p:cNvPr id="10" name="Table 9">
            <a:extLst>
              <a:ext uri="{FF2B5EF4-FFF2-40B4-BE49-F238E27FC236}">
                <a16:creationId xmlns:a16="http://schemas.microsoft.com/office/drawing/2014/main" id="{9C979640-226D-8EDC-37D6-B45E9B79E758}"/>
              </a:ext>
            </a:extLst>
          </p:cNvPr>
          <p:cNvGraphicFramePr>
            <a:graphicFrameLocks noGrp="1"/>
          </p:cNvGraphicFramePr>
          <p:nvPr>
            <p:extLst>
              <p:ext uri="{D42A27DB-BD31-4B8C-83A1-F6EECF244321}">
                <p14:modId xmlns:p14="http://schemas.microsoft.com/office/powerpoint/2010/main" val="3240326608"/>
              </p:ext>
            </p:extLst>
          </p:nvPr>
        </p:nvGraphicFramePr>
        <p:xfrm>
          <a:off x="485836" y="2232073"/>
          <a:ext cx="11073819" cy="4460344"/>
        </p:xfrm>
        <a:graphic>
          <a:graphicData uri="http://schemas.openxmlformats.org/drawingml/2006/table">
            <a:tbl>
              <a:tblPr firstRow="1" firstCol="1" bandRow="1"/>
              <a:tblGrid>
                <a:gridCol w="1016983">
                  <a:extLst>
                    <a:ext uri="{9D8B030D-6E8A-4147-A177-3AD203B41FA5}">
                      <a16:colId xmlns:a16="http://schemas.microsoft.com/office/drawing/2014/main" val="979228788"/>
                    </a:ext>
                  </a:extLst>
                </a:gridCol>
                <a:gridCol w="7520157">
                  <a:extLst>
                    <a:ext uri="{9D8B030D-6E8A-4147-A177-3AD203B41FA5}">
                      <a16:colId xmlns:a16="http://schemas.microsoft.com/office/drawing/2014/main" val="1589276718"/>
                    </a:ext>
                  </a:extLst>
                </a:gridCol>
                <a:gridCol w="1095952">
                  <a:extLst>
                    <a:ext uri="{9D8B030D-6E8A-4147-A177-3AD203B41FA5}">
                      <a16:colId xmlns:a16="http://schemas.microsoft.com/office/drawing/2014/main" val="2083466929"/>
                    </a:ext>
                  </a:extLst>
                </a:gridCol>
                <a:gridCol w="1440727">
                  <a:extLst>
                    <a:ext uri="{9D8B030D-6E8A-4147-A177-3AD203B41FA5}">
                      <a16:colId xmlns:a16="http://schemas.microsoft.com/office/drawing/2014/main" val="3758647478"/>
                    </a:ext>
                  </a:extLst>
                </a:gridCol>
              </a:tblGrid>
              <a:tr h="964029">
                <a:tc>
                  <a:txBody>
                    <a:bodyPr/>
                    <a:lstStyle/>
                    <a:p>
                      <a:pPr algn="ct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STT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Tiêu</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chí</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Đạt</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Không</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đạt</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552744876"/>
                  </a:ext>
                </a:extLst>
              </a:tr>
              <a:tr h="544055">
                <a:tc>
                  <a:txBody>
                    <a:bodyPr/>
                    <a:lstStyle/>
                    <a:p>
                      <a:pPr algn="ct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viết</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đã</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giới</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thiệu</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đúng</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TPVH.</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891715562"/>
                  </a:ext>
                </a:extLst>
              </a:tr>
              <a:tr h="482015">
                <a:tc>
                  <a:txBody>
                    <a:bodyPr/>
                    <a:lstStyle/>
                    <a:p>
                      <a:pPr algn="ct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viết</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đã</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nêu</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đặc</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điểm</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371946529"/>
                  </a:ext>
                </a:extLst>
              </a:tr>
              <a:tr h="964029">
                <a:tc>
                  <a:txBody>
                    <a:bodyPr/>
                    <a:lstStyle/>
                    <a:p>
                      <a:pPr algn="ct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Nhận</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xét</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đánh</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giá</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nghệ</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thuật</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xây</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dựng</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nhà</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777817389"/>
                  </a:ext>
                </a:extLst>
              </a:tr>
              <a:tr h="482015">
                <a:tc>
                  <a:txBody>
                    <a:bodyPr/>
                    <a:lstStyle/>
                    <a:p>
                      <a:pPr algn="ct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Nêu</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ý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nghĩa</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hình</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tượng</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237414588"/>
                  </a:ext>
                </a:extLst>
              </a:tr>
              <a:tr h="542186">
                <a:tc>
                  <a:txBody>
                    <a:bodyPr/>
                    <a:lstStyle/>
                    <a:p>
                      <a:pPr algn="ct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Suy</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luận</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em</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620414852"/>
                  </a:ext>
                </a:extLst>
              </a:tr>
              <a:tr h="482015">
                <a:tc>
                  <a:txBody>
                    <a:bodyPr/>
                    <a:lstStyle/>
                    <a:p>
                      <a:pPr algn="ct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Đọc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lại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chỉnh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sửa</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viết</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lỗi</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chính</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tả</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diễn</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aseline="0" dirty="0" err="1">
                          <a:effectLst/>
                          <a:latin typeface="Times New Roman" panose="02020603050405020304" pitchFamily="18" charset="0"/>
                          <a:ea typeface="Times New Roman" panose="02020603050405020304" pitchFamily="18" charset="0"/>
                          <a:cs typeface="Times New Roman" panose="02020603050405020304" pitchFamily="18" charset="0"/>
                        </a:rPr>
                        <a:t>đạt</a:t>
                      </a:r>
                      <a:r>
                        <a:rPr lang="en-US" sz="2800" baseline="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353613148"/>
                  </a:ext>
                </a:extLst>
              </a:tr>
            </a:tbl>
          </a:graphicData>
        </a:graphic>
      </p:graphicFrame>
      <p:pic>
        <p:nvPicPr>
          <p:cNvPr id="11" name="Picture 10"/>
          <p:cNvPicPr>
            <a:picLocks noChangeAspect="1"/>
          </p:cNvPicPr>
          <p:nvPr/>
        </p:nvPicPr>
        <p:blipFill>
          <a:blip r:embed="rId3"/>
          <a:stretch>
            <a:fillRect/>
          </a:stretch>
        </p:blipFill>
        <p:spPr>
          <a:xfrm>
            <a:off x="-2211891" y="1392742"/>
            <a:ext cx="11094061" cy="1044047"/>
          </a:xfrm>
          <a:prstGeom prst="rect">
            <a:avLst/>
          </a:prstGeom>
        </p:spPr>
      </p:pic>
    </p:spTree>
    <p:extLst>
      <p:ext uri="{BB962C8B-B14F-4D97-AF65-F5344CB8AC3E}">
        <p14:creationId xmlns:p14="http://schemas.microsoft.com/office/powerpoint/2010/main" val="2363345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down)">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p:cTn id="17" dur="500" fill="hold"/>
                                        <p:tgtEl>
                                          <p:spTgt spid="10"/>
                                        </p:tgtEl>
                                        <p:attrNameLst>
                                          <p:attrName>ppt_w</p:attrName>
                                        </p:attrNameLst>
                                      </p:cBhvr>
                                      <p:tavLst>
                                        <p:tav tm="0">
                                          <p:val>
                                            <p:fltVal val="0"/>
                                          </p:val>
                                        </p:tav>
                                        <p:tav tm="100000">
                                          <p:val>
                                            <p:strVal val="#ppt_w"/>
                                          </p:val>
                                        </p:tav>
                                      </p:tavLst>
                                    </p:anim>
                                    <p:anim calcmode="lin" valueType="num">
                                      <p:cBhvr>
                                        <p:cTn id="18" dur="500" fill="hold"/>
                                        <p:tgtEl>
                                          <p:spTgt spid="10"/>
                                        </p:tgtEl>
                                        <p:attrNameLst>
                                          <p:attrName>ppt_h</p:attrName>
                                        </p:attrNameLst>
                                      </p:cBhvr>
                                      <p:tavLst>
                                        <p:tav tm="0">
                                          <p:val>
                                            <p:fltVal val="0"/>
                                          </p:val>
                                        </p:tav>
                                        <p:tav tm="100000">
                                          <p:val>
                                            <p:strVal val="#ppt_h"/>
                                          </p:val>
                                        </p:tav>
                                      </p:tavLst>
                                    </p:anim>
                                    <p:animEffect transition="in" filter="fade">
                                      <p:cBhvr>
                                        <p:cTn id="1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539"/>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652931" y="119517"/>
            <a:ext cx="11004891" cy="1381737"/>
          </a:xfrm>
          <a:prstGeom prst="rect">
            <a:avLst/>
          </a:prstGeom>
        </p:spPr>
      </p:pic>
      <p:sp>
        <p:nvSpPr>
          <p:cNvPr id="4" name="Rectangle 3"/>
          <p:cNvSpPr/>
          <p:nvPr/>
        </p:nvSpPr>
        <p:spPr>
          <a:xfrm>
            <a:off x="163774" y="1699669"/>
            <a:ext cx="6509982" cy="4221605"/>
          </a:xfrm>
          <a:prstGeom prst="rect">
            <a:avLst/>
          </a:prstGeom>
          <a:solidFill>
            <a:schemeClr val="bg1"/>
          </a:solidFill>
        </p:spPr>
        <p:txBody>
          <a:bodyPr wrap="square">
            <a:spAutoFit/>
          </a:bodyPr>
          <a:lstStyle/>
          <a:p>
            <a:pPr algn="just">
              <a:lnSpc>
                <a:spcPct val="150000"/>
              </a:lnSpc>
            </a:pPr>
            <a:r>
              <a:rPr lang="en-US" sz="2600" dirty="0">
                <a:solidFill>
                  <a:schemeClr val="accent6"/>
                </a:solidFill>
                <a:latin typeface="+mj-lt"/>
              </a:rPr>
              <a:t>          </a:t>
            </a:r>
            <a:r>
              <a:rPr lang="vi-VN" sz="2600" dirty="0">
                <a:solidFill>
                  <a:schemeClr val="accent6"/>
                </a:solidFill>
                <a:latin typeface="+mj-lt"/>
              </a:rPr>
              <a:t>Người thầy đầu tiên là một truyện ngắn xuất sắc của Ai-tơ-ma-tốp kể về thầy giáo Đuy-sen qua hồi ức bà viện sĩ An-tư-nai Xu-lai-ma-nô-va, vốn là học trò trước đây của thầy Đuy-sen. </a:t>
            </a:r>
            <a:r>
              <a:rPr lang="en-US" sz="2600" dirty="0">
                <a:latin typeface="Times New Roman" panose="02020603050405020304" pitchFamily="18" charset="0"/>
              </a:rPr>
              <a:t> </a:t>
            </a:r>
            <a:r>
              <a:rPr lang="vi-VN" sz="2600" dirty="0">
                <a:latin typeface="Times New Roman" panose="02020603050405020304" pitchFamily="18" charset="0"/>
              </a:rPr>
              <a:t>Hình ảnh một người thầy tuyệt đẹp và đáng kính là cảm nhận sâu sắc nhất của mỗi chúng ta khi đọc truyện ngắn này. </a:t>
            </a:r>
            <a:endParaRPr lang="vi-VN" sz="2600" dirty="0">
              <a:solidFill>
                <a:schemeClr val="accent6"/>
              </a:solidFill>
              <a:latin typeface="+mj-lt"/>
            </a:endParaRPr>
          </a:p>
        </p:txBody>
      </p:sp>
      <p:pic>
        <p:nvPicPr>
          <p:cNvPr id="16" name="Picture 2" descr="C:\Users\Administrator\Desktop\download.jpg"/>
          <p:cNvPicPr>
            <a:picLocks noChangeAspect="1" noChangeArrowheads="1"/>
          </p:cNvPicPr>
          <p:nvPr/>
        </p:nvPicPr>
        <p:blipFill>
          <a:blip r:embed="rId4"/>
          <a:srcRect/>
          <a:stretch>
            <a:fillRect/>
          </a:stretch>
        </p:blipFill>
        <p:spPr bwMode="auto">
          <a:xfrm>
            <a:off x="6847125" y="1699669"/>
            <a:ext cx="5135609" cy="4269888"/>
          </a:xfrm>
          <a:prstGeom prst="rect">
            <a:avLst/>
          </a:prstGeom>
          <a:noFill/>
        </p:spPr>
      </p:pic>
    </p:spTree>
    <p:extLst>
      <p:ext uri="{BB962C8B-B14F-4D97-AF65-F5344CB8AC3E}">
        <p14:creationId xmlns:p14="http://schemas.microsoft.com/office/powerpoint/2010/main" val="928881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1000" fill="hold"/>
                                        <p:tgtEl>
                                          <p:spTgt spid="4"/>
                                        </p:tgtEl>
                                        <p:attrNameLst>
                                          <p:attrName>ppt_w</p:attrName>
                                        </p:attrNameLst>
                                      </p:cBhvr>
                                      <p:tavLst>
                                        <p:tav tm="0">
                                          <p:val>
                                            <p:fltVal val="0"/>
                                          </p:val>
                                        </p:tav>
                                        <p:tav tm="100000">
                                          <p:val>
                                            <p:strVal val="#ppt_w"/>
                                          </p:val>
                                        </p:tav>
                                      </p:tavLst>
                                    </p:anim>
                                    <p:anim calcmode="lin" valueType="num">
                                      <p:cBhvr>
                                        <p:cTn id="13" dur="1000" fill="hold"/>
                                        <p:tgtEl>
                                          <p:spTgt spid="4"/>
                                        </p:tgtEl>
                                        <p:attrNameLst>
                                          <p:attrName>ppt_h</p:attrName>
                                        </p:attrNameLst>
                                      </p:cBhvr>
                                      <p:tavLst>
                                        <p:tav tm="0">
                                          <p:val>
                                            <p:fltVal val="0"/>
                                          </p:val>
                                        </p:tav>
                                        <p:tav tm="100000">
                                          <p:val>
                                            <p:strVal val="#ppt_h"/>
                                          </p:val>
                                        </p:tav>
                                      </p:tavLst>
                                    </p:anim>
                                    <p:anim calcmode="lin" valueType="num">
                                      <p:cBhvr>
                                        <p:cTn id="14" dur="1000" fill="hold"/>
                                        <p:tgtEl>
                                          <p:spTgt spid="4"/>
                                        </p:tgtEl>
                                        <p:attrNameLst>
                                          <p:attrName>style.rotation</p:attrName>
                                        </p:attrNameLst>
                                      </p:cBhvr>
                                      <p:tavLst>
                                        <p:tav tm="0">
                                          <p:val>
                                            <p:fltVal val="90"/>
                                          </p:val>
                                        </p:tav>
                                        <p:tav tm="100000">
                                          <p:val>
                                            <p:fltVal val="0"/>
                                          </p:val>
                                        </p:tav>
                                      </p:tavLst>
                                    </p:anim>
                                    <p:animEffect transition="in" filter="fade">
                                      <p:cBhvr>
                                        <p:cTn id="15" dur="1000"/>
                                        <p:tgtEl>
                                          <p:spTgt spid="4"/>
                                        </p:tgtEl>
                                      </p:cBhvr>
                                    </p:animEffect>
                                  </p:childTnLst>
                                </p:cTn>
                              </p:par>
                              <p:par>
                                <p:cTn id="16" presetID="31" presetClass="entr" presetSubtype="0" fill="hold" nodeType="withEffect">
                                  <p:stCondLst>
                                    <p:cond delay="0"/>
                                  </p:stCondLst>
                                  <p:childTnLst>
                                    <p:set>
                                      <p:cBhvr>
                                        <p:cTn id="17" dur="1" fill="hold">
                                          <p:stCondLst>
                                            <p:cond delay="0"/>
                                          </p:stCondLst>
                                        </p:cTn>
                                        <p:tgtEl>
                                          <p:spTgt spid="16"/>
                                        </p:tgtEl>
                                        <p:attrNameLst>
                                          <p:attrName>style.visibility</p:attrName>
                                        </p:attrNameLst>
                                      </p:cBhvr>
                                      <p:to>
                                        <p:strVal val="visible"/>
                                      </p:to>
                                    </p:set>
                                    <p:anim calcmode="lin" valueType="num">
                                      <p:cBhvr>
                                        <p:cTn id="18" dur="1000" fill="hold"/>
                                        <p:tgtEl>
                                          <p:spTgt spid="16"/>
                                        </p:tgtEl>
                                        <p:attrNameLst>
                                          <p:attrName>ppt_w</p:attrName>
                                        </p:attrNameLst>
                                      </p:cBhvr>
                                      <p:tavLst>
                                        <p:tav tm="0">
                                          <p:val>
                                            <p:fltVal val="0"/>
                                          </p:val>
                                        </p:tav>
                                        <p:tav tm="100000">
                                          <p:val>
                                            <p:strVal val="#ppt_w"/>
                                          </p:val>
                                        </p:tav>
                                      </p:tavLst>
                                    </p:anim>
                                    <p:anim calcmode="lin" valueType="num">
                                      <p:cBhvr>
                                        <p:cTn id="19" dur="1000" fill="hold"/>
                                        <p:tgtEl>
                                          <p:spTgt spid="16"/>
                                        </p:tgtEl>
                                        <p:attrNameLst>
                                          <p:attrName>ppt_h</p:attrName>
                                        </p:attrNameLst>
                                      </p:cBhvr>
                                      <p:tavLst>
                                        <p:tav tm="0">
                                          <p:val>
                                            <p:fltVal val="0"/>
                                          </p:val>
                                        </p:tav>
                                        <p:tav tm="100000">
                                          <p:val>
                                            <p:strVal val="#ppt_h"/>
                                          </p:val>
                                        </p:tav>
                                      </p:tavLst>
                                    </p:anim>
                                    <p:anim calcmode="lin" valueType="num">
                                      <p:cBhvr>
                                        <p:cTn id="20" dur="1000" fill="hold"/>
                                        <p:tgtEl>
                                          <p:spTgt spid="16"/>
                                        </p:tgtEl>
                                        <p:attrNameLst>
                                          <p:attrName>style.rotation</p:attrName>
                                        </p:attrNameLst>
                                      </p:cBhvr>
                                      <p:tavLst>
                                        <p:tav tm="0">
                                          <p:val>
                                            <p:fltVal val="90"/>
                                          </p:val>
                                        </p:tav>
                                        <p:tav tm="100000">
                                          <p:val>
                                            <p:fltVal val="0"/>
                                          </p:val>
                                        </p:tav>
                                      </p:tavLst>
                                    </p:anim>
                                    <p:animEffect transition="in" filter="fade">
                                      <p:cBhvr>
                                        <p:cTn id="21"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539"/>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652931" y="119517"/>
            <a:ext cx="11004891" cy="1381737"/>
          </a:xfrm>
          <a:prstGeom prst="rect">
            <a:avLst/>
          </a:prstGeom>
        </p:spPr>
      </p:pic>
      <p:sp>
        <p:nvSpPr>
          <p:cNvPr id="4" name="Rectangle 3"/>
          <p:cNvSpPr/>
          <p:nvPr/>
        </p:nvSpPr>
        <p:spPr>
          <a:xfrm>
            <a:off x="136478" y="1153755"/>
            <a:ext cx="11928143" cy="4893647"/>
          </a:xfrm>
          <a:prstGeom prst="rect">
            <a:avLst/>
          </a:prstGeom>
          <a:solidFill>
            <a:schemeClr val="bg1"/>
          </a:solidFill>
        </p:spPr>
        <p:txBody>
          <a:bodyPr wrap="square">
            <a:spAutoFit/>
          </a:bodyPr>
          <a:lstStyle/>
          <a:p>
            <a:pPr algn="just"/>
            <a:r>
              <a:rPr lang="en-US" sz="2600" dirty="0">
                <a:latin typeface="Times New Roman" panose="02020603050405020304" pitchFamily="18" charset="0"/>
              </a:rPr>
              <a:t>          </a:t>
            </a:r>
            <a:r>
              <a:rPr lang="vi-VN" sz="2600" dirty="0">
                <a:latin typeface="Times New Roman" panose="02020603050405020304" pitchFamily="18" charset="0"/>
              </a:rPr>
              <a:t>Khi đến vùng núi quê hương của cô bé An-tư-nai. Thầy Đuy-sen còn trẻ lắm. Học vấn của thầy lúc đó chưa cao, nhưng trái tim thầy dạt dào tình nhân ái và sôi sục nhiệt tình cách mạng. Một mình thầy lao động hằng tháng trời, phạt cỏ, trát lại vách, sửa cánh cửa, quét dọn cái sân..., biến cái chuồng ngựa của phú nông hoang phế đã lâu ngày thành một cái trường khiêm tốn nằm bên hẻm núi, cạnh con đường vào cái làng nhỏ của người Kir-ghi-di, vùng Trung Á nghèo nàn lạc hậu</a:t>
            </a:r>
          </a:p>
          <a:p>
            <a:pPr algn="just"/>
            <a:r>
              <a:rPr lang="en-US" sz="2600" dirty="0"/>
              <a:t>          </a:t>
            </a:r>
            <a:r>
              <a:rPr lang="vi-VN" sz="2600" dirty="0">
                <a:latin typeface="Times New Roman" panose="02020603050405020304" pitchFamily="18" charset="0"/>
              </a:rPr>
              <a:t>Khi An-tư-nai và các bạn nhỏ đến thăm trường với bao tò mò “xem thử thầy giáo đang làm gì, ở đấy cũng hay” thì thấy thầy “từ trong cửa bước ra, người bê bết đất”. Thầy Đuy-sen “mỉm cười, niềm nở” quệt mồ hôi trên mặt, rồi ôn tồn hỏi: “Đi đâu về thế, các em gái”. Trước các “vị khách” nhỏ tuổi, thầy hiền hậu nói: “Các em ghé vào đây xem là hay lắm, các em chả sẽ học tập ở đây là gì? Còn trường của các em thì có thể nói là đã xong đến nơi rồi...?”</a:t>
            </a:r>
          </a:p>
        </p:txBody>
      </p:sp>
    </p:spTree>
    <p:extLst>
      <p:ext uri="{BB962C8B-B14F-4D97-AF65-F5344CB8AC3E}">
        <p14:creationId xmlns:p14="http://schemas.microsoft.com/office/powerpoint/2010/main" val="25457077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539"/>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652931" y="119517"/>
            <a:ext cx="11004891" cy="1381737"/>
          </a:xfrm>
          <a:prstGeom prst="rect">
            <a:avLst/>
          </a:prstGeom>
        </p:spPr>
      </p:pic>
      <p:sp>
        <p:nvSpPr>
          <p:cNvPr id="4" name="Rectangle 3"/>
          <p:cNvSpPr/>
          <p:nvPr/>
        </p:nvSpPr>
        <p:spPr>
          <a:xfrm>
            <a:off x="109182" y="1071867"/>
            <a:ext cx="11955439" cy="6093976"/>
          </a:xfrm>
          <a:prstGeom prst="rect">
            <a:avLst/>
          </a:prstGeom>
          <a:solidFill>
            <a:schemeClr val="bg1"/>
          </a:solidFill>
        </p:spPr>
        <p:txBody>
          <a:bodyPr wrap="square">
            <a:spAutoFit/>
          </a:bodyPr>
          <a:lstStyle/>
          <a:p>
            <a:pPr algn="just"/>
            <a:r>
              <a:rPr lang="en-US" sz="2500" dirty="0">
                <a:latin typeface="Times New Roman" panose="02020603050405020304" pitchFamily="18" charset="0"/>
              </a:rPr>
              <a:t>           </a:t>
            </a:r>
            <a:r>
              <a:rPr lang="vi-VN" sz="2500" dirty="0">
                <a:latin typeface="Times New Roman" panose="02020603050405020304" pitchFamily="18" charset="0"/>
              </a:rPr>
              <a:t>Đuy-sen đúng là một người thầy vĩ đại, cử chỉ của thầy rất hồn nhiên. Thầy hiền hậu nói lên những lời ấm áp lay động tâm hồn tuổi thơ. Mới gặp các em nhỏ xa lạ lần đầu mà thầy đã nhìn thấy, đã thấu rõ cái khao khát muốn được học hành của các em: “các em chả sẽ học tập ở đây là gì?” Thầy “khoe” với các em về chuyện đắp lò sưởi trong mùa đông..., thầy báo tin vui trường học đã làm xong “có thể bắt đầu học được rồi”. Thầy mời chào hay khích lệ? Thầy nói với các em nhỏ người dân tộc miền núi chưa từng biết mái trường là gì bằng tất cả tình thương mênh mông: “Thế nào, các em có thích học không? Các em sẽ đi học chứ?”</a:t>
            </a:r>
          </a:p>
          <a:p>
            <a:pPr algn="just"/>
            <a:r>
              <a:rPr lang="en-US" sz="2500" dirty="0"/>
              <a:t>          </a:t>
            </a:r>
            <a:r>
              <a:rPr lang="vi-VN" sz="2500" dirty="0">
                <a:latin typeface="Times New Roman" panose="02020603050405020304" pitchFamily="18" charset="0"/>
              </a:rPr>
              <a:t>Thầy Đuy-sen quả là có tài, giàu kinh nghiệm sư phạm. Chỉ sau một vài phút gặp gỡ, vài câu nói nhẹ nhàng, thầy đã chiếm lĩnh tâm hồn tuổi thơ. Thầy đã khơi dậy trong lòng các em nhỏ người miền núi niềm khao khát được đi học.</a:t>
            </a:r>
          </a:p>
          <a:p>
            <a:pPr algn="just"/>
            <a:r>
              <a:rPr lang="en-US" sz="2500" dirty="0">
                <a:latin typeface="Times New Roman" panose="02020603050405020304" pitchFamily="18" charset="0"/>
              </a:rPr>
              <a:t>          </a:t>
            </a:r>
            <a:r>
              <a:rPr lang="vi-VN" sz="2500" dirty="0">
                <a:latin typeface="Times New Roman" panose="02020603050405020304" pitchFamily="18" charset="0"/>
              </a:rPr>
              <a:t>Với An-tư-nai, thầy nhìn thấu tâm can em, cảm thông cảnh ngộ mồ côi của em, thầy an ủi và khen em một cách chân tình: “An-tư-nai, cái tên hay quá, mà em thì chắc là ngoan lắm phải không?”. Câu nói ấy cùng với nụ cười hiền hậu của Đuy-sen đã khiến cho cô gái dân tộc thiểu số bé nhỏ, bất hạnh “thấy lòng ấm hẳn lại”.</a:t>
            </a:r>
          </a:p>
        </p:txBody>
      </p:sp>
    </p:spTree>
    <p:extLst>
      <p:ext uri="{BB962C8B-B14F-4D97-AF65-F5344CB8AC3E}">
        <p14:creationId xmlns:p14="http://schemas.microsoft.com/office/powerpoint/2010/main" val="2837387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088739" y="2682650"/>
            <a:ext cx="10205589" cy="310313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39"/>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652931" y="119517"/>
            <a:ext cx="11004891" cy="1381737"/>
          </a:xfrm>
          <a:prstGeom prst="rect">
            <a:avLst/>
          </a:prstGeom>
        </p:spPr>
      </p:pic>
      <p:sp>
        <p:nvSpPr>
          <p:cNvPr id="4" name="Rectangle 3"/>
          <p:cNvSpPr/>
          <p:nvPr/>
        </p:nvSpPr>
        <p:spPr>
          <a:xfrm>
            <a:off x="136478" y="1126459"/>
            <a:ext cx="11900848" cy="5693866"/>
          </a:xfrm>
          <a:prstGeom prst="rect">
            <a:avLst/>
          </a:prstGeom>
          <a:solidFill>
            <a:schemeClr val="bg1"/>
          </a:solidFill>
        </p:spPr>
        <p:txBody>
          <a:bodyPr wrap="square">
            <a:spAutoFit/>
          </a:bodyPr>
          <a:lstStyle/>
          <a:p>
            <a:pPr algn="just"/>
            <a:r>
              <a:rPr lang="en-US" sz="2600" dirty="0">
                <a:latin typeface="Times New Roman" panose="02020603050405020304" pitchFamily="18" charset="0"/>
              </a:rPr>
              <a:t>          </a:t>
            </a:r>
            <a:r>
              <a:rPr lang="vi-VN" sz="2600" dirty="0">
                <a:latin typeface="Times New Roman" panose="02020603050405020304" pitchFamily="18" charset="0"/>
              </a:rPr>
              <a:t>Đuy-sen là người thầy đầu tiên, người thầy khai tâm khai sáng cho An-tư- nai. Thầy hiền hậu, thầy yêu thương tuổi thơ. Thầy đã đốt cháy lên trong lòng các em ngọn lửa nhiệt tình khát vọng và khát vọng đi học. Đuy-sen là hình ảnh tuyệt đẹp của một ông thầy tuổi thơ. Con đường tuổi trẻ là con đường học hành. Trên con đường đầy nắng đẹp ấy, anh chị và mỗi chúng ta sẽ được dìu dắt qua nhiều thầy, cô giáo. Cũng như An-tư-nai, trong tâm hồn mỗi chúng ta luôn luôn chói ngời những người thầy, những Đuy-sen cao đẹp.</a:t>
            </a:r>
          </a:p>
          <a:p>
            <a:pPr algn="just"/>
            <a:r>
              <a:rPr lang="en-US" sz="2600" dirty="0"/>
              <a:t>          </a:t>
            </a:r>
            <a:r>
              <a:rPr lang="vi-VN" sz="2600" dirty="0">
                <a:latin typeface="Times New Roman" panose="02020603050405020304" pitchFamily="18" charset="0"/>
              </a:rPr>
              <a:t>Ai-ma-tốp đã viết nên một truyện ngắn dưới dạng hồi ức chân thực, cảm động. Hình ảnh Đuy-sen – người thầy đầu tiên và hình ảnh An-tư-nai, cô bé mồ côi khát khao được đi học, được tác giả nói đến với tất cả sự ca ngợi, với niềm thương mến bao la. Người thầy trong truyện ngắn là người thầy của tình thương đến với tuổi thơ, đem ánh sáng cách mạng làm thay đổi mọi cuộc đời. Ngọn lửa tình thương như toả sáng trang văn Ai-ma-tốp, mãi mãi làm ấm áp lòng người. Thầy Đuy-sen càng trở nên gần gũi trong niềm thương mến của tuổi thơ chúng ta. </a:t>
            </a:r>
          </a:p>
        </p:txBody>
      </p:sp>
    </p:spTree>
    <p:extLst>
      <p:ext uri="{BB962C8B-B14F-4D97-AF65-F5344CB8AC3E}">
        <p14:creationId xmlns:p14="http://schemas.microsoft.com/office/powerpoint/2010/main" val="7707956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560"/>
        <p:cNvGrpSpPr/>
        <p:nvPr/>
      </p:nvGrpSpPr>
      <p:grpSpPr>
        <a:xfrm>
          <a:off x="0" y="0"/>
          <a:ext cx="0" cy="0"/>
          <a:chOff x="0" y="0"/>
          <a:chExt cx="0" cy="0"/>
        </a:xfrm>
      </p:grpSpPr>
      <p:sp>
        <p:nvSpPr>
          <p:cNvPr id="562" name="Google Shape;562;p24"/>
          <p:cNvSpPr txBox="1"/>
          <p:nvPr/>
        </p:nvSpPr>
        <p:spPr>
          <a:xfrm>
            <a:off x="4135363" y="2150552"/>
            <a:ext cx="3866700" cy="9234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s-ES" sz="7200" b="1" dirty="0">
                <a:solidFill>
                  <a:schemeClr val="accent3"/>
                </a:solidFill>
                <a:latin typeface="Cormorant Infant"/>
                <a:ea typeface="Cormorant Infant"/>
                <a:cs typeface="Cormorant Infant"/>
                <a:sym typeface="Cormorant Infant"/>
              </a:rPr>
              <a:t>THANK</a:t>
            </a:r>
            <a:endParaRPr sz="7200" dirty="0">
              <a:solidFill>
                <a:schemeClr val="accent3"/>
              </a:solidFill>
            </a:endParaRPr>
          </a:p>
        </p:txBody>
      </p:sp>
      <p:sp>
        <p:nvSpPr>
          <p:cNvPr id="563" name="Google Shape;563;p24"/>
          <p:cNvSpPr txBox="1"/>
          <p:nvPr/>
        </p:nvSpPr>
        <p:spPr>
          <a:xfrm>
            <a:off x="6536352" y="2429166"/>
            <a:ext cx="2658000" cy="1200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s-ES" sz="9600" b="1" dirty="0" err="1">
                <a:solidFill>
                  <a:schemeClr val="accent1"/>
                </a:solidFill>
                <a:latin typeface="Dancing Script"/>
                <a:ea typeface="Dancing Script"/>
                <a:cs typeface="Dancing Script"/>
                <a:sym typeface="Dancing Script"/>
              </a:rPr>
              <a:t>you</a:t>
            </a:r>
            <a:endParaRPr sz="9600" b="1" dirty="0">
              <a:solidFill>
                <a:schemeClr val="accent1"/>
              </a:solidFill>
              <a:latin typeface="Dancing Script"/>
              <a:ea typeface="Dancing Script"/>
              <a:cs typeface="Dancing Script"/>
              <a:sym typeface="Dancing Scrip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5" name="Google Shape;543;p23"/>
          <p:cNvSpPr/>
          <p:nvPr/>
        </p:nvSpPr>
        <p:spPr>
          <a:xfrm rot="2794568">
            <a:off x="1710242" y="2276517"/>
            <a:ext cx="539868" cy="539868"/>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sp>
        <p:nvSpPr>
          <p:cNvPr id="6" name="Google Shape;544;p23"/>
          <p:cNvSpPr/>
          <p:nvPr/>
        </p:nvSpPr>
        <p:spPr>
          <a:xfrm rot="8270002">
            <a:off x="4462232" y="2249315"/>
            <a:ext cx="648007" cy="648007"/>
          </a:xfrm>
          <a:prstGeom prst="rect">
            <a:avLst/>
          </a:prstGeom>
          <a:noFill/>
          <a:ln w="1270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sp>
        <p:nvSpPr>
          <p:cNvPr id="7" name="Google Shape;545;p23"/>
          <p:cNvSpPr/>
          <p:nvPr/>
        </p:nvSpPr>
        <p:spPr>
          <a:xfrm rot="2794568">
            <a:off x="7316009" y="2325678"/>
            <a:ext cx="539868" cy="539868"/>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sp>
        <p:nvSpPr>
          <p:cNvPr id="8" name="矩形 23"/>
          <p:cNvSpPr/>
          <p:nvPr/>
        </p:nvSpPr>
        <p:spPr>
          <a:xfrm>
            <a:off x="1226426" y="3191708"/>
            <a:ext cx="1520006" cy="3108543"/>
          </a:xfrm>
          <a:prstGeom prst="rect">
            <a:avLst/>
          </a:prstGeom>
        </p:spPr>
        <p:txBody>
          <a:bodyPr wrap="square">
            <a:spAutoFit/>
          </a:bodyPr>
          <a:lstStyle/>
          <a:p>
            <a:pPr algn="ctr">
              <a:buClrTx/>
              <a:buFontTx/>
              <a:buNone/>
            </a:pPr>
            <a:r>
              <a:rPr lang="vi-VN" altLang="zh-CN" sz="2800" b="1" kern="1200" dirty="0">
                <a:solidFill>
                  <a:schemeClr val="tx1"/>
                </a:solidFill>
                <a:latin typeface="Times New Roman" panose="02020603050405020304" pitchFamily="18" charset="0"/>
                <a:ea typeface="字魂59号-创粗黑" panose="00000500000000000000" pitchFamily="2" charset="-122"/>
                <a:cs typeface="Times New Roman" panose="02020603050405020304" pitchFamily="18" charset="0"/>
                <a:sym typeface="字魂59号-创粗黑" panose="00000500000000000000" pitchFamily="2" charset="-122"/>
              </a:rPr>
              <a:t>Yêu cầu đối với bài văn </a:t>
            </a:r>
            <a:r>
              <a:rPr lang="en-US" altLang="zh-CN" sz="2800" b="1" kern="1200" dirty="0" err="1">
                <a:solidFill>
                  <a:schemeClr val="tx1"/>
                </a:solidFill>
                <a:latin typeface="Times New Roman" panose="02020603050405020304" pitchFamily="18" charset="0"/>
                <a:ea typeface="字魂59号-创粗黑" panose="00000500000000000000" pitchFamily="2" charset="-122"/>
                <a:cs typeface="Times New Roman" panose="02020603050405020304" pitchFamily="18" charset="0"/>
                <a:sym typeface="字魂59号-创粗黑" panose="00000500000000000000" pitchFamily="2" charset="-122"/>
              </a:rPr>
              <a:t>phân</a:t>
            </a:r>
            <a:r>
              <a:rPr lang="en-US" altLang="zh-CN" sz="2800" b="1" kern="1200" dirty="0">
                <a:solidFill>
                  <a:schemeClr val="tx1"/>
                </a:solidFill>
                <a:latin typeface="Times New Roman" panose="02020603050405020304" pitchFamily="18" charset="0"/>
                <a:ea typeface="字魂59号-创粗黑" panose="00000500000000000000" pitchFamily="2" charset="-122"/>
                <a:cs typeface="Times New Roman" panose="02020603050405020304" pitchFamily="18" charset="0"/>
                <a:sym typeface="字魂59号-创粗黑" panose="00000500000000000000" pitchFamily="2" charset="-122"/>
              </a:rPr>
              <a:t> </a:t>
            </a:r>
            <a:r>
              <a:rPr lang="en-US" altLang="zh-CN" sz="2800" b="1" kern="1200" dirty="0" err="1">
                <a:solidFill>
                  <a:schemeClr val="tx1"/>
                </a:solidFill>
                <a:latin typeface="Times New Roman" panose="02020603050405020304" pitchFamily="18" charset="0"/>
                <a:ea typeface="字魂59号-创粗黑" panose="00000500000000000000" pitchFamily="2" charset="-122"/>
                <a:cs typeface="Times New Roman" panose="02020603050405020304" pitchFamily="18" charset="0"/>
                <a:sym typeface="字魂59号-创粗黑" panose="00000500000000000000" pitchFamily="2" charset="-122"/>
              </a:rPr>
              <a:t>tích</a:t>
            </a:r>
            <a:r>
              <a:rPr lang="en-US" altLang="zh-CN" sz="2800" b="1" kern="1200" dirty="0">
                <a:solidFill>
                  <a:schemeClr val="tx1"/>
                </a:solidFill>
                <a:latin typeface="Times New Roman" panose="02020603050405020304" pitchFamily="18" charset="0"/>
                <a:ea typeface="字魂59号-创粗黑" panose="00000500000000000000" pitchFamily="2" charset="-122"/>
                <a:cs typeface="Times New Roman" panose="02020603050405020304" pitchFamily="18" charset="0"/>
                <a:sym typeface="字魂59号-创粗黑" panose="00000500000000000000" pitchFamily="2" charset="-122"/>
              </a:rPr>
              <a:t> </a:t>
            </a:r>
            <a:r>
              <a:rPr lang="en-US" altLang="zh-CN" sz="2800" b="1" kern="1200" dirty="0" err="1">
                <a:solidFill>
                  <a:schemeClr val="tx1"/>
                </a:solidFill>
                <a:latin typeface="Times New Roman" panose="02020603050405020304" pitchFamily="18" charset="0"/>
                <a:ea typeface="字魂59号-创粗黑" panose="00000500000000000000" pitchFamily="2" charset="-122"/>
                <a:cs typeface="Times New Roman" panose="02020603050405020304" pitchFamily="18" charset="0"/>
                <a:sym typeface="字魂59号-创粗黑" panose="00000500000000000000" pitchFamily="2" charset="-122"/>
              </a:rPr>
              <a:t>đặc</a:t>
            </a:r>
            <a:r>
              <a:rPr lang="en-US" altLang="zh-CN" sz="2800" b="1" kern="1200" dirty="0">
                <a:solidFill>
                  <a:schemeClr val="tx1"/>
                </a:solidFill>
                <a:latin typeface="Times New Roman" panose="02020603050405020304" pitchFamily="18" charset="0"/>
                <a:ea typeface="字魂59号-创粗黑" panose="00000500000000000000" pitchFamily="2" charset="-122"/>
                <a:cs typeface="Times New Roman" panose="02020603050405020304" pitchFamily="18" charset="0"/>
                <a:sym typeface="字魂59号-创粗黑" panose="00000500000000000000" pitchFamily="2" charset="-122"/>
              </a:rPr>
              <a:t> </a:t>
            </a:r>
            <a:r>
              <a:rPr lang="en-US" altLang="zh-CN" sz="2800" b="1" kern="1200" dirty="0" err="1">
                <a:solidFill>
                  <a:schemeClr val="tx1"/>
                </a:solidFill>
                <a:latin typeface="Times New Roman" panose="02020603050405020304" pitchFamily="18" charset="0"/>
                <a:ea typeface="字魂59号-创粗黑" panose="00000500000000000000" pitchFamily="2" charset="-122"/>
                <a:cs typeface="Times New Roman" panose="02020603050405020304" pitchFamily="18" charset="0"/>
                <a:sym typeface="字魂59号-创粗黑" panose="00000500000000000000" pitchFamily="2" charset="-122"/>
              </a:rPr>
              <a:t>điểm</a:t>
            </a:r>
            <a:r>
              <a:rPr lang="en-US" altLang="zh-CN" sz="2800" b="1" kern="1200" dirty="0">
                <a:solidFill>
                  <a:schemeClr val="tx1"/>
                </a:solidFill>
                <a:latin typeface="Times New Roman" panose="02020603050405020304" pitchFamily="18" charset="0"/>
                <a:ea typeface="字魂59号-创粗黑" panose="00000500000000000000" pitchFamily="2" charset="-122"/>
                <a:cs typeface="Times New Roman" panose="02020603050405020304" pitchFamily="18" charset="0"/>
                <a:sym typeface="字魂59号-创粗黑" panose="00000500000000000000" pitchFamily="2" charset="-122"/>
              </a:rPr>
              <a:t> </a:t>
            </a:r>
            <a:r>
              <a:rPr lang="en-US" altLang="zh-CN" sz="2800" b="1" kern="1200" dirty="0" err="1">
                <a:solidFill>
                  <a:schemeClr val="tx1"/>
                </a:solidFill>
                <a:latin typeface="Times New Roman" panose="02020603050405020304" pitchFamily="18" charset="0"/>
                <a:ea typeface="字魂59号-创粗黑" panose="00000500000000000000" pitchFamily="2" charset="-122"/>
                <a:cs typeface="Times New Roman" panose="02020603050405020304" pitchFamily="18" charset="0"/>
                <a:sym typeface="字魂59号-创粗黑" panose="00000500000000000000" pitchFamily="2" charset="-122"/>
              </a:rPr>
              <a:t>nhân</a:t>
            </a:r>
            <a:r>
              <a:rPr lang="en-US" altLang="zh-CN" sz="2800" b="1" kern="1200" dirty="0">
                <a:solidFill>
                  <a:schemeClr val="tx1"/>
                </a:solidFill>
                <a:latin typeface="Times New Roman" panose="02020603050405020304" pitchFamily="18" charset="0"/>
                <a:ea typeface="字魂59号-创粗黑" panose="00000500000000000000" pitchFamily="2" charset="-122"/>
                <a:cs typeface="Times New Roman" panose="02020603050405020304" pitchFamily="18" charset="0"/>
                <a:sym typeface="字魂59号-创粗黑" panose="00000500000000000000" pitchFamily="2" charset="-122"/>
              </a:rPr>
              <a:t> </a:t>
            </a:r>
            <a:r>
              <a:rPr lang="en-US" altLang="zh-CN" sz="2800" b="1" kern="1200">
                <a:solidFill>
                  <a:schemeClr val="tx1"/>
                </a:solidFill>
                <a:latin typeface="Times New Roman" panose="02020603050405020304" pitchFamily="18" charset="0"/>
                <a:ea typeface="字魂59号-创粗黑" panose="00000500000000000000" pitchFamily="2" charset="-122"/>
                <a:cs typeface="Times New Roman" panose="02020603050405020304" pitchFamily="18" charset="0"/>
                <a:sym typeface="字魂59号-创粗黑" panose="00000500000000000000" pitchFamily="2" charset="-122"/>
              </a:rPr>
              <a:t>vật</a:t>
            </a:r>
            <a:endParaRPr lang="zh-CN" altLang="en-US" sz="2800" b="1" kern="1200" dirty="0">
              <a:solidFill>
                <a:schemeClr val="tx1"/>
              </a:solidFill>
              <a:latin typeface="Times New Roman" panose="02020603050405020304" pitchFamily="18" charset="0"/>
              <a:ea typeface="字魂59号-创粗黑" panose="00000500000000000000" pitchFamily="2" charset="-122"/>
              <a:cs typeface="Times New Roman" panose="02020603050405020304" pitchFamily="18" charset="0"/>
              <a:sym typeface="字魂59号-创粗黑" panose="00000500000000000000" pitchFamily="2" charset="-122"/>
            </a:endParaRPr>
          </a:p>
        </p:txBody>
      </p:sp>
      <p:sp>
        <p:nvSpPr>
          <p:cNvPr id="9" name="矩形 23"/>
          <p:cNvSpPr/>
          <p:nvPr/>
        </p:nvSpPr>
        <p:spPr>
          <a:xfrm>
            <a:off x="6895893" y="3191709"/>
            <a:ext cx="1380100" cy="2677656"/>
          </a:xfrm>
          <a:prstGeom prst="rect">
            <a:avLst/>
          </a:prstGeom>
        </p:spPr>
        <p:txBody>
          <a:bodyPr wrap="square">
            <a:spAutoFit/>
          </a:bodyPr>
          <a:lstStyle/>
          <a:p>
            <a:pPr algn="ctr">
              <a:buClrTx/>
              <a:buFontTx/>
              <a:buNone/>
            </a:pPr>
            <a:r>
              <a:rPr lang="vi-VN" altLang="zh-CN" sz="2800" b="1" kern="1200" dirty="0">
                <a:solidFill>
                  <a:schemeClr val="tx1"/>
                </a:solidFill>
                <a:latin typeface="Times New Roman" panose="02020603050405020304" pitchFamily="18" charset="0"/>
                <a:ea typeface="字魂59号-创粗黑" panose="00000500000000000000" pitchFamily="2" charset="-122"/>
                <a:cs typeface="Times New Roman" panose="02020603050405020304" pitchFamily="18" charset="0"/>
                <a:sym typeface="字魂59号-创粗黑" panose="00000500000000000000" pitchFamily="2" charset="-122"/>
              </a:rPr>
              <a:t>Thực hành viết</a:t>
            </a:r>
            <a:r>
              <a:rPr lang="en-US" altLang="zh-CN" sz="2800" b="1" kern="1200" dirty="0">
                <a:solidFill>
                  <a:schemeClr val="tx1"/>
                </a:solidFill>
                <a:latin typeface="Times New Roman" panose="02020603050405020304" pitchFamily="18" charset="0"/>
                <a:ea typeface="字魂59号-创粗黑" panose="00000500000000000000" pitchFamily="2" charset="-122"/>
                <a:cs typeface="Times New Roman" panose="02020603050405020304" pitchFamily="18" charset="0"/>
                <a:sym typeface="字魂59号-创粗黑" panose="00000500000000000000" pitchFamily="2" charset="-122"/>
              </a:rPr>
              <a:t> </a:t>
            </a:r>
            <a:r>
              <a:rPr lang="en-US" altLang="zh-CN" sz="2800" b="1" kern="1200" dirty="0" err="1">
                <a:solidFill>
                  <a:schemeClr val="tx1"/>
                </a:solidFill>
                <a:latin typeface="Times New Roman" panose="02020603050405020304" pitchFamily="18" charset="0"/>
                <a:ea typeface="字魂59号-创粗黑" panose="00000500000000000000" pitchFamily="2" charset="-122"/>
                <a:cs typeface="Times New Roman" panose="02020603050405020304" pitchFamily="18" charset="0"/>
                <a:sym typeface="字魂59号-创粗黑" panose="00000500000000000000" pitchFamily="2" charset="-122"/>
              </a:rPr>
              <a:t>theo</a:t>
            </a:r>
            <a:r>
              <a:rPr lang="en-US" altLang="zh-CN" sz="2800" b="1" kern="1200" dirty="0">
                <a:solidFill>
                  <a:schemeClr val="tx1"/>
                </a:solidFill>
                <a:latin typeface="Times New Roman" panose="02020603050405020304" pitchFamily="18" charset="0"/>
                <a:ea typeface="字魂59号-创粗黑" panose="00000500000000000000" pitchFamily="2" charset="-122"/>
                <a:cs typeface="Times New Roman" panose="02020603050405020304" pitchFamily="18" charset="0"/>
                <a:sym typeface="字魂59号-创粗黑" panose="00000500000000000000" pitchFamily="2" charset="-122"/>
              </a:rPr>
              <a:t> </a:t>
            </a:r>
            <a:r>
              <a:rPr lang="en-US" altLang="zh-CN" sz="2800" b="1" kern="1200" dirty="0" err="1">
                <a:solidFill>
                  <a:schemeClr val="tx1"/>
                </a:solidFill>
                <a:latin typeface="Times New Roman" panose="02020603050405020304" pitchFamily="18" charset="0"/>
                <a:ea typeface="字魂59号-创粗黑" panose="00000500000000000000" pitchFamily="2" charset="-122"/>
                <a:cs typeface="Times New Roman" panose="02020603050405020304" pitchFamily="18" charset="0"/>
                <a:sym typeface="字魂59号-创粗黑" panose="00000500000000000000" pitchFamily="2" charset="-122"/>
              </a:rPr>
              <a:t>các</a:t>
            </a:r>
            <a:r>
              <a:rPr lang="en-US" altLang="zh-CN" sz="2800" b="1" kern="1200" dirty="0">
                <a:solidFill>
                  <a:schemeClr val="tx1"/>
                </a:solidFill>
                <a:latin typeface="Times New Roman" panose="02020603050405020304" pitchFamily="18" charset="0"/>
                <a:ea typeface="字魂59号-创粗黑" panose="00000500000000000000" pitchFamily="2" charset="-122"/>
                <a:cs typeface="Times New Roman" panose="02020603050405020304" pitchFamily="18" charset="0"/>
                <a:sym typeface="字魂59号-创粗黑" panose="00000500000000000000" pitchFamily="2" charset="-122"/>
              </a:rPr>
              <a:t> </a:t>
            </a:r>
            <a:r>
              <a:rPr lang="en-US" altLang="zh-CN" sz="2800" b="1" kern="1200" dirty="0" err="1">
                <a:solidFill>
                  <a:schemeClr val="tx1"/>
                </a:solidFill>
                <a:latin typeface="Times New Roman" panose="02020603050405020304" pitchFamily="18" charset="0"/>
                <a:ea typeface="字魂59号-创粗黑" panose="00000500000000000000" pitchFamily="2" charset="-122"/>
                <a:cs typeface="Times New Roman" panose="02020603050405020304" pitchFamily="18" charset="0"/>
                <a:sym typeface="字魂59号-创粗黑" panose="00000500000000000000" pitchFamily="2" charset="-122"/>
              </a:rPr>
              <a:t>bước</a:t>
            </a:r>
            <a:endParaRPr lang="zh-CN" altLang="en-US" sz="2800" b="1" kern="1200" dirty="0">
              <a:solidFill>
                <a:schemeClr val="tx1"/>
              </a:solidFill>
              <a:latin typeface="Times New Roman" panose="02020603050405020304" pitchFamily="18" charset="0"/>
              <a:ea typeface="字魂59号-创粗黑" panose="00000500000000000000" pitchFamily="2" charset="-122"/>
              <a:cs typeface="Times New Roman" panose="02020603050405020304" pitchFamily="18" charset="0"/>
              <a:sym typeface="字魂59号-创粗黑" panose="00000500000000000000" pitchFamily="2" charset="-122"/>
            </a:endParaRPr>
          </a:p>
        </p:txBody>
      </p:sp>
      <p:sp>
        <p:nvSpPr>
          <p:cNvPr id="10" name="矩形 23"/>
          <p:cNvSpPr/>
          <p:nvPr/>
        </p:nvSpPr>
        <p:spPr>
          <a:xfrm>
            <a:off x="4202364" y="3407152"/>
            <a:ext cx="1167742" cy="2246769"/>
          </a:xfrm>
          <a:prstGeom prst="rect">
            <a:avLst/>
          </a:prstGeom>
        </p:spPr>
        <p:txBody>
          <a:bodyPr wrap="square">
            <a:spAutoFit/>
          </a:bodyPr>
          <a:lstStyle/>
          <a:p>
            <a:pPr algn="ctr">
              <a:buClrTx/>
              <a:buFontTx/>
              <a:buNone/>
            </a:pPr>
            <a:r>
              <a:rPr lang="vi-VN" altLang="zh-CN" sz="2800" b="1" kern="1200" dirty="0">
                <a:solidFill>
                  <a:schemeClr val="tx1"/>
                </a:solidFill>
                <a:latin typeface="Times New Roman" panose="02020603050405020304" pitchFamily="18" charset="0"/>
                <a:ea typeface="字魂59号-创粗黑" panose="00000500000000000000" pitchFamily="2" charset="-122"/>
                <a:cs typeface="Times New Roman" panose="02020603050405020304" pitchFamily="18" charset="0"/>
                <a:sym typeface="字魂59号-创粗黑" panose="00000500000000000000" pitchFamily="2" charset="-122"/>
              </a:rPr>
              <a:t>Phân tích bài tham khảo</a:t>
            </a:r>
            <a:endParaRPr lang="zh-CN" altLang="en-US" sz="2800" b="1" kern="1200" dirty="0">
              <a:solidFill>
                <a:schemeClr val="tx1"/>
              </a:solidFill>
              <a:latin typeface="Times New Roman" panose="02020603050405020304" pitchFamily="18" charset="0"/>
              <a:ea typeface="字魂59号-创粗黑" panose="00000500000000000000" pitchFamily="2" charset="-122"/>
              <a:cs typeface="Times New Roman" panose="02020603050405020304" pitchFamily="18" charset="0"/>
              <a:sym typeface="字魂59号-创粗黑" panose="00000500000000000000" pitchFamily="2" charset="-122"/>
            </a:endParaRPr>
          </a:p>
        </p:txBody>
      </p:sp>
      <p:pic>
        <p:nvPicPr>
          <p:cNvPr id="11" name="Picture 10"/>
          <p:cNvPicPr>
            <a:picLocks noChangeAspect="1"/>
          </p:cNvPicPr>
          <p:nvPr/>
        </p:nvPicPr>
        <p:blipFill>
          <a:blip r:embed="rId3"/>
          <a:stretch>
            <a:fillRect/>
          </a:stretch>
        </p:blipFill>
        <p:spPr>
          <a:xfrm>
            <a:off x="1226426" y="214497"/>
            <a:ext cx="7457652" cy="199951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barn(inVertical)">
                                      <p:cBhvr>
                                        <p:cTn id="10" dur="500"/>
                                        <p:tgtEl>
                                          <p:spTgt spid="10"/>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barn(inVertical)">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9"/>
        <p:cNvGrpSpPr/>
        <p:nvPr/>
      </p:nvGrpSpPr>
      <p:grpSpPr>
        <a:xfrm>
          <a:off x="0" y="0"/>
          <a:ext cx="0" cy="0"/>
          <a:chOff x="0" y="0"/>
          <a:chExt cx="0" cy="0"/>
        </a:xfrm>
      </p:grpSpPr>
      <p:sp>
        <p:nvSpPr>
          <p:cNvPr id="4" name="Rectangle 3"/>
          <p:cNvSpPr/>
          <p:nvPr/>
        </p:nvSpPr>
        <p:spPr>
          <a:xfrm>
            <a:off x="1301085" y="1766052"/>
            <a:ext cx="10299511" cy="3785652"/>
          </a:xfrm>
          <a:prstGeom prst="rect">
            <a:avLst/>
          </a:prstGeom>
        </p:spPr>
        <p:txBody>
          <a:bodyPr wrap="square">
            <a:spAutoFit/>
          </a:bodyPr>
          <a:lstStyle/>
          <a:p>
            <a:pPr algn="just">
              <a:lnSpc>
                <a:spcPct val="150000"/>
              </a:lnSpc>
            </a:pPr>
            <a:r>
              <a:rPr lang="en-US" sz="3200" dirty="0">
                <a:solidFill>
                  <a:schemeClr val="tx1"/>
                </a:solidFill>
                <a:latin typeface="+mj-lt"/>
              </a:rPr>
              <a:t>- </a:t>
            </a:r>
            <a:r>
              <a:rPr lang="vi-VN" sz="3200" dirty="0">
                <a:solidFill>
                  <a:schemeClr val="tx1"/>
                </a:solidFill>
                <a:latin typeface="+mj-lt"/>
              </a:rPr>
              <a:t>Giới thiệu được nhân vật trong tác phẩm văn học.</a:t>
            </a:r>
          </a:p>
          <a:p>
            <a:pPr algn="just">
              <a:lnSpc>
                <a:spcPct val="150000"/>
              </a:lnSpc>
            </a:pPr>
            <a:r>
              <a:rPr lang="vi-VN" sz="3200" dirty="0">
                <a:solidFill>
                  <a:schemeClr val="tx1"/>
                </a:solidFill>
                <a:latin typeface="+mj-lt"/>
              </a:rPr>
              <a:t>- Chỉ ra được đặc điểm của nhân vật dựa trên các bằng chứng trong tác phẩm.</a:t>
            </a:r>
          </a:p>
          <a:p>
            <a:pPr algn="just">
              <a:lnSpc>
                <a:spcPct val="150000"/>
              </a:lnSpc>
            </a:pPr>
            <a:r>
              <a:rPr lang="vi-VN" sz="3200" dirty="0">
                <a:solidFill>
                  <a:schemeClr val="tx1"/>
                </a:solidFill>
                <a:latin typeface="+mj-lt"/>
              </a:rPr>
              <a:t>- Nhận xét được nghệ thuật xây dựng nhân vật của nhà văn.</a:t>
            </a:r>
          </a:p>
          <a:p>
            <a:pPr algn="just">
              <a:lnSpc>
                <a:spcPct val="150000"/>
              </a:lnSpc>
            </a:pPr>
            <a:r>
              <a:rPr lang="vi-VN" sz="3200" dirty="0">
                <a:solidFill>
                  <a:schemeClr val="tx1"/>
                </a:solidFill>
                <a:latin typeface="+mj-lt"/>
              </a:rPr>
              <a:t>- Nêu được ý nghĩa của hình tượng nhân vật.</a:t>
            </a:r>
          </a:p>
        </p:txBody>
      </p:sp>
      <p:pic>
        <p:nvPicPr>
          <p:cNvPr id="2" name="Picture 1"/>
          <p:cNvPicPr>
            <a:picLocks noChangeAspect="1"/>
          </p:cNvPicPr>
          <p:nvPr/>
        </p:nvPicPr>
        <p:blipFill>
          <a:blip r:embed="rId3"/>
          <a:stretch>
            <a:fillRect/>
          </a:stretch>
        </p:blipFill>
        <p:spPr>
          <a:xfrm>
            <a:off x="0" y="0"/>
            <a:ext cx="12051433" cy="134928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down)">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down)">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circle(in)">
                                      <p:cBhvr>
                                        <p:cTn id="22" dur="20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39"/>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0" y="2145483"/>
            <a:ext cx="8011236" cy="1225515"/>
          </a:xfrm>
          <a:prstGeom prst="rect">
            <a:avLst/>
          </a:prstGeom>
        </p:spPr>
      </p:pic>
      <p:pic>
        <p:nvPicPr>
          <p:cNvPr id="6" name="Picture 5"/>
          <p:cNvPicPr>
            <a:picLocks noChangeAspect="1"/>
          </p:cNvPicPr>
          <p:nvPr/>
        </p:nvPicPr>
        <p:blipFill>
          <a:blip r:embed="rId4">
            <a:extLst>
              <a:ext uri="{BEBA8EAE-BF5A-486C-A8C5-ECC9F3942E4B}">
                <a14:imgProps xmlns:a14="http://schemas.microsoft.com/office/drawing/2010/main">
                  <a14:imgLayer r:embed="rId5">
                    <a14:imgEffect>
                      <a14:backgroundRemoval t="1875" b="90000" l="10000" r="90000"/>
                    </a14:imgEffect>
                  </a14:imgLayer>
                </a14:imgProps>
              </a:ext>
            </a:extLst>
          </a:blip>
          <a:stretch>
            <a:fillRect/>
          </a:stretch>
        </p:blipFill>
        <p:spPr>
          <a:xfrm>
            <a:off x="6637361" y="1187356"/>
            <a:ext cx="6096000" cy="6096000"/>
          </a:xfrm>
          <a:prstGeom prst="rect">
            <a:avLst/>
          </a:prstGeom>
        </p:spPr>
      </p:pic>
      <p:pic>
        <p:nvPicPr>
          <p:cNvPr id="3" name="Picture 2"/>
          <p:cNvPicPr>
            <a:picLocks noChangeAspect="1"/>
          </p:cNvPicPr>
          <p:nvPr/>
        </p:nvPicPr>
        <p:blipFill>
          <a:blip r:embed="rId6"/>
          <a:stretch>
            <a:fillRect/>
          </a:stretch>
        </p:blipFill>
        <p:spPr>
          <a:xfrm>
            <a:off x="-880618" y="218365"/>
            <a:ext cx="10897546" cy="1189918"/>
          </a:xfrm>
          <a:prstGeom prst="rect">
            <a:avLst/>
          </a:prstGeom>
        </p:spPr>
      </p:pic>
    </p:spTree>
    <p:extLst>
      <p:ext uri="{BB962C8B-B14F-4D97-AF65-F5344CB8AC3E}">
        <p14:creationId xmlns:p14="http://schemas.microsoft.com/office/powerpoint/2010/main" val="469360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ipe(down)">
                                      <p:cBhvr>
                                        <p:cTn id="23" dur="580">
                                          <p:stCondLst>
                                            <p:cond delay="0"/>
                                          </p:stCondLst>
                                        </p:cTn>
                                        <p:tgtEl>
                                          <p:spTgt spid="6"/>
                                        </p:tgtEl>
                                      </p:cBhvr>
                                    </p:animEffect>
                                    <p:anim calcmode="lin" valueType="num">
                                      <p:cBhvr>
                                        <p:cTn id="24"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9" dur="26">
                                          <p:stCondLst>
                                            <p:cond delay="650"/>
                                          </p:stCondLst>
                                        </p:cTn>
                                        <p:tgtEl>
                                          <p:spTgt spid="6"/>
                                        </p:tgtEl>
                                      </p:cBhvr>
                                      <p:to x="100000" y="60000"/>
                                    </p:animScale>
                                    <p:animScale>
                                      <p:cBhvr>
                                        <p:cTn id="30" dur="166" decel="50000">
                                          <p:stCondLst>
                                            <p:cond delay="676"/>
                                          </p:stCondLst>
                                        </p:cTn>
                                        <p:tgtEl>
                                          <p:spTgt spid="6"/>
                                        </p:tgtEl>
                                      </p:cBhvr>
                                      <p:to x="100000" y="100000"/>
                                    </p:animScale>
                                    <p:animScale>
                                      <p:cBhvr>
                                        <p:cTn id="31" dur="26">
                                          <p:stCondLst>
                                            <p:cond delay="1312"/>
                                          </p:stCondLst>
                                        </p:cTn>
                                        <p:tgtEl>
                                          <p:spTgt spid="6"/>
                                        </p:tgtEl>
                                      </p:cBhvr>
                                      <p:to x="100000" y="80000"/>
                                    </p:animScale>
                                    <p:animScale>
                                      <p:cBhvr>
                                        <p:cTn id="32" dur="166" decel="50000">
                                          <p:stCondLst>
                                            <p:cond delay="1338"/>
                                          </p:stCondLst>
                                        </p:cTn>
                                        <p:tgtEl>
                                          <p:spTgt spid="6"/>
                                        </p:tgtEl>
                                      </p:cBhvr>
                                      <p:to x="100000" y="100000"/>
                                    </p:animScale>
                                    <p:animScale>
                                      <p:cBhvr>
                                        <p:cTn id="33" dur="26">
                                          <p:stCondLst>
                                            <p:cond delay="1642"/>
                                          </p:stCondLst>
                                        </p:cTn>
                                        <p:tgtEl>
                                          <p:spTgt spid="6"/>
                                        </p:tgtEl>
                                      </p:cBhvr>
                                      <p:to x="100000" y="90000"/>
                                    </p:animScale>
                                    <p:animScale>
                                      <p:cBhvr>
                                        <p:cTn id="34" dur="166" decel="50000">
                                          <p:stCondLst>
                                            <p:cond delay="1668"/>
                                          </p:stCondLst>
                                        </p:cTn>
                                        <p:tgtEl>
                                          <p:spTgt spid="6"/>
                                        </p:tgtEl>
                                      </p:cBhvr>
                                      <p:to x="100000" y="100000"/>
                                    </p:animScale>
                                    <p:animScale>
                                      <p:cBhvr>
                                        <p:cTn id="35" dur="26">
                                          <p:stCondLst>
                                            <p:cond delay="1808"/>
                                          </p:stCondLst>
                                        </p:cTn>
                                        <p:tgtEl>
                                          <p:spTgt spid="6"/>
                                        </p:tgtEl>
                                      </p:cBhvr>
                                      <p:to x="100000" y="95000"/>
                                    </p:animScale>
                                    <p:animScale>
                                      <p:cBhvr>
                                        <p:cTn id="36"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pic>
        <p:nvPicPr>
          <p:cNvPr id="6" name="Picture 5"/>
          <p:cNvPicPr>
            <a:picLocks noChangeAspect="1"/>
          </p:cNvPicPr>
          <p:nvPr/>
        </p:nvPicPr>
        <p:blipFill>
          <a:blip r:embed="rId3"/>
          <a:stretch>
            <a:fillRect/>
          </a:stretch>
        </p:blipFill>
        <p:spPr>
          <a:xfrm>
            <a:off x="3230814" y="880373"/>
            <a:ext cx="4925995" cy="1182727"/>
          </a:xfrm>
          <a:prstGeom prst="rect">
            <a:avLst/>
          </a:prstGeom>
        </p:spPr>
      </p:pic>
      <p:graphicFrame>
        <p:nvGraphicFramePr>
          <p:cNvPr id="7" name="Table 6">
            <a:extLst>
              <a:ext uri="{FF2B5EF4-FFF2-40B4-BE49-F238E27FC236}">
                <a16:creationId xmlns:a16="http://schemas.microsoft.com/office/drawing/2014/main" id="{D512BD1C-4EF5-5AC5-08D3-CD806E84A5C8}"/>
              </a:ext>
            </a:extLst>
          </p:cNvPr>
          <p:cNvGraphicFramePr>
            <a:graphicFrameLocks noGrp="1"/>
          </p:cNvGraphicFramePr>
          <p:nvPr>
            <p:extLst>
              <p:ext uri="{D42A27DB-BD31-4B8C-83A1-F6EECF244321}">
                <p14:modId xmlns:p14="http://schemas.microsoft.com/office/powerpoint/2010/main" val="2822677799"/>
              </p:ext>
            </p:extLst>
          </p:nvPr>
        </p:nvGraphicFramePr>
        <p:xfrm>
          <a:off x="238521" y="2119663"/>
          <a:ext cx="11580440" cy="4427002"/>
        </p:xfrm>
        <a:graphic>
          <a:graphicData uri="http://schemas.openxmlformats.org/drawingml/2006/table">
            <a:tbl>
              <a:tblPr firstRow="1" firstCol="1" bandRow="1"/>
              <a:tblGrid>
                <a:gridCol w="7922840">
                  <a:extLst>
                    <a:ext uri="{9D8B030D-6E8A-4147-A177-3AD203B41FA5}">
                      <a16:colId xmlns:a16="http://schemas.microsoft.com/office/drawing/2014/main" val="2201871687"/>
                    </a:ext>
                  </a:extLst>
                </a:gridCol>
                <a:gridCol w="3657600">
                  <a:extLst>
                    <a:ext uri="{9D8B030D-6E8A-4147-A177-3AD203B41FA5}">
                      <a16:colId xmlns:a16="http://schemas.microsoft.com/office/drawing/2014/main" val="335175101"/>
                    </a:ext>
                  </a:extLst>
                </a:gridCol>
              </a:tblGrid>
              <a:tr h="580315">
                <a:tc>
                  <a:txBody>
                    <a:bodyPr/>
                    <a:lstStyle/>
                    <a:p>
                      <a:pPr algn="ctr">
                        <a:lnSpc>
                          <a:spcPct val="100000"/>
                        </a:lnSpc>
                      </a:pPr>
                      <a:r>
                        <a:rPr lang="nl-NL"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Tiêu chí</a:t>
                      </a:r>
                      <a:endParaRPr lang="en-US" sz="2800" dirty="0">
                        <a:effectLst/>
                        <a:latin typeface=".VnTime" panose="020B7200000000000000"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pPr>
                      <a:r>
                        <a:rPr lang="nl-NL"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Nội dung</a:t>
                      </a:r>
                      <a:endParaRPr lang="en-US" sz="2800" dirty="0">
                        <a:effectLst/>
                        <a:latin typeface=".VnTime" panose="020B7200000000000000"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972937845"/>
                  </a:ext>
                </a:extLst>
              </a:tr>
              <a:tr h="834792">
                <a:tc>
                  <a:txBody>
                    <a:bodyPr/>
                    <a:lstStyle/>
                    <a:p>
                      <a:pPr algn="just">
                        <a:lnSpc>
                          <a:spcPct val="100000"/>
                        </a:lnSpc>
                      </a:pPr>
                      <a:r>
                        <a:rPr lang="nl-NL"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nl-NL" sz="2800" baseline="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đầu tiên của văn bản nói về nội dung gì?</a:t>
                      </a:r>
                      <a:endParaRPr lang="en-US" sz="2800" dirty="0">
                        <a:effectLst/>
                        <a:latin typeface=".VnTime" panose="020B7200000000000000"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00000"/>
                        </a:lnSpc>
                      </a:pPr>
                      <a:r>
                        <a:rPr lang="nl-NL"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VnTime" panose="020B7200000000000000"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371779900"/>
                  </a:ext>
                </a:extLst>
              </a:tr>
              <a:tr h="1270951">
                <a:tc>
                  <a:txBody>
                    <a:bodyPr/>
                    <a:lstStyle/>
                    <a:p>
                      <a:pPr algn="just">
                        <a:lnSpc>
                          <a:spcPct val="100000"/>
                        </a:lnSpc>
                      </a:pPr>
                      <a:r>
                        <a:rPr lang="nl-NL"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Hãy</a:t>
                      </a:r>
                      <a:r>
                        <a:rPr lang="nl-NL" sz="2800" baseline="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chỉ ra đặc điểm của nhân vật dựa trên các bằng chứng trong tác phâm?</a:t>
                      </a:r>
                      <a:endParaRPr lang="en-US" sz="2800" dirty="0">
                        <a:effectLst/>
                        <a:latin typeface=".VnTime" panose="020B7200000000000000"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00000"/>
                        </a:lnSpc>
                      </a:pPr>
                      <a:r>
                        <a:rPr lang="nl-NL"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VnTime" panose="020B7200000000000000"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963304713"/>
                  </a:ext>
                </a:extLst>
              </a:tr>
              <a:tr h="1160629">
                <a:tc>
                  <a:txBody>
                    <a:bodyPr/>
                    <a:lstStyle/>
                    <a:p>
                      <a:pPr algn="just">
                        <a:lnSpc>
                          <a:spcPct val="100000"/>
                        </a:lnSpc>
                      </a:pPr>
                      <a:r>
                        <a:rPr lang="nl-NL"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Nhận</a:t>
                      </a:r>
                      <a:r>
                        <a:rPr lang="nl-NL" sz="2800" baseline="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xét nghệ thuật xây dựng nhân vật của nhà văn?</a:t>
                      </a:r>
                      <a:endParaRPr lang="en-US" sz="2800" dirty="0">
                        <a:effectLst/>
                        <a:latin typeface=".VnTime" panose="020B7200000000000000"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00000"/>
                        </a:lnSpc>
                      </a:pPr>
                      <a:r>
                        <a:rPr lang="nl-NL"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VnTime" panose="020B7200000000000000"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312000492"/>
                  </a:ext>
                </a:extLst>
              </a:tr>
              <a:tr h="580315">
                <a:tc>
                  <a:txBody>
                    <a:bodyPr/>
                    <a:lstStyle/>
                    <a:p>
                      <a:pPr algn="just">
                        <a:lnSpc>
                          <a:spcPct val="100000"/>
                        </a:lnSpc>
                      </a:pPr>
                      <a:r>
                        <a:rPr lang="nl-NL"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Nêu</a:t>
                      </a:r>
                      <a:r>
                        <a:rPr lang="nl-NL" sz="2800" baseline="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ý nghĩa hình tượng nhân vật?</a:t>
                      </a:r>
                      <a:endParaRPr lang="en-US" sz="2800" dirty="0">
                        <a:effectLst/>
                        <a:latin typeface=".VnTime" panose="020B7200000000000000"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00000"/>
                        </a:lnSpc>
                      </a:pPr>
                      <a:r>
                        <a:rPr lang="nl-NL"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VnTime" panose="020B7200000000000000"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781121026"/>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fltVal val="0"/>
                                          </p:val>
                                        </p:tav>
                                        <p:tav tm="100000">
                                          <p:val>
                                            <p:strVal val="#ppt_h"/>
                                          </p:val>
                                        </p:tav>
                                      </p:tavLst>
                                    </p:anim>
                                    <p:animEffect transition="in" filter="fade">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32"/>
        <p:cNvGrpSpPr/>
        <p:nvPr/>
      </p:nvGrpSpPr>
      <p:grpSpPr>
        <a:xfrm>
          <a:off x="0" y="0"/>
          <a:ext cx="0" cy="0"/>
          <a:chOff x="0" y="0"/>
          <a:chExt cx="0" cy="0"/>
        </a:xfrm>
      </p:grpSpPr>
      <p:sp>
        <p:nvSpPr>
          <p:cNvPr id="2" name="Rectangle 1"/>
          <p:cNvSpPr/>
          <p:nvPr/>
        </p:nvSpPr>
        <p:spPr>
          <a:xfrm>
            <a:off x="2624918" y="177421"/>
            <a:ext cx="9016621" cy="6832640"/>
          </a:xfrm>
          <a:prstGeom prst="rect">
            <a:avLst/>
          </a:prstGeom>
        </p:spPr>
        <p:txBody>
          <a:bodyPr wrap="square">
            <a:spAutoFit/>
          </a:bodyPr>
          <a:lstStyle/>
          <a:p>
            <a:pPr algn="just">
              <a:lnSpc>
                <a:spcPct val="150000"/>
              </a:lnSpc>
            </a:pPr>
            <a:r>
              <a:rPr lang="en-US" sz="2800" b="1" dirty="0">
                <a:solidFill>
                  <a:schemeClr val="accent5"/>
                </a:solidFill>
                <a:latin typeface="Times New Roman" panose="02020603050405020304" pitchFamily="18" charset="0"/>
                <a:cs typeface="Times New Roman" panose="02020603050405020304" pitchFamily="18" charset="0"/>
              </a:rPr>
              <a:t>- </a:t>
            </a:r>
            <a:r>
              <a:rPr lang="vi-VN" sz="2800" b="1" dirty="0">
                <a:solidFill>
                  <a:schemeClr val="accent5"/>
                </a:solidFill>
                <a:latin typeface="Times New Roman" panose="02020603050405020304" pitchFamily="18" charset="0"/>
                <a:cs typeface="Times New Roman" panose="02020603050405020304" pitchFamily="18" charset="0"/>
              </a:rPr>
              <a:t>Giới thiệu nhân vật</a:t>
            </a:r>
            <a:r>
              <a:rPr lang="vi-VN" sz="2800" dirty="0">
                <a:solidFill>
                  <a:schemeClr val="accent5"/>
                </a:solidFill>
                <a:latin typeface="Times New Roman" panose="02020603050405020304" pitchFamily="18" charset="0"/>
                <a:cs typeface="Times New Roman" panose="02020603050405020304" pitchFamily="18" charset="0"/>
              </a:rPr>
              <a:t>: Đoạn đầu: con mèo tên là Gióc-ba, một nhân vật trong truyện Con mèo dạy hải âu bay của nhà văn Lu-I Xe-pun-ve-a…</a:t>
            </a:r>
          </a:p>
          <a:p>
            <a:pPr algn="just">
              <a:lnSpc>
                <a:spcPct val="150000"/>
              </a:lnSpc>
            </a:pPr>
            <a:endParaRPr lang="en-US" sz="1200" dirty="0">
              <a:solidFill>
                <a:schemeClr val="accent5"/>
              </a:solidFill>
              <a:latin typeface="Times New Roman" panose="02020603050405020304" pitchFamily="18" charset="0"/>
              <a:cs typeface="Times New Roman" panose="02020603050405020304" pitchFamily="18" charset="0"/>
            </a:endParaRPr>
          </a:p>
          <a:p>
            <a:pPr algn="just">
              <a:lnSpc>
                <a:spcPct val="150000"/>
              </a:lnSpc>
            </a:pPr>
            <a:r>
              <a:rPr lang="vi-VN" sz="2800" b="1" dirty="0">
                <a:solidFill>
                  <a:schemeClr val="accent5"/>
                </a:solidFill>
                <a:latin typeface="Times New Roman" panose="02020603050405020304" pitchFamily="18" charset="0"/>
                <a:cs typeface="Times New Roman" panose="02020603050405020304" pitchFamily="18" charset="0"/>
              </a:rPr>
              <a:t>- Chỉ ra các đặc điểm của nhân vật dựa trên các bằng chứng trong tác phẩm:</a:t>
            </a:r>
          </a:p>
          <a:p>
            <a:pPr algn="just">
              <a:lnSpc>
                <a:spcPct val="150000"/>
              </a:lnSpc>
            </a:pPr>
            <a:r>
              <a:rPr lang="vi-VN" sz="2800" dirty="0">
                <a:solidFill>
                  <a:schemeClr val="accent5"/>
                </a:solidFill>
                <a:latin typeface="Times New Roman" panose="02020603050405020304" pitchFamily="18" charset="0"/>
                <a:cs typeface="Times New Roman" panose="02020603050405020304" pitchFamily="18" charset="0"/>
              </a:rPr>
              <a:t>+ Con mèo xuất hiện: Con mèo mun to đùng, mập ú,… đen từ đầu đến chân trừ túm lông trắng dưới cằm</a:t>
            </a:r>
            <a:endParaRPr lang="en-US" sz="2800" dirty="0">
              <a:solidFill>
                <a:schemeClr val="accent5"/>
              </a:solidFill>
              <a:latin typeface="Times New Roman" panose="02020603050405020304" pitchFamily="18" charset="0"/>
              <a:cs typeface="Times New Roman" panose="02020603050405020304" pitchFamily="18" charset="0"/>
            </a:endParaRPr>
          </a:p>
          <a:p>
            <a:pPr algn="just">
              <a:lnSpc>
                <a:spcPct val="150000"/>
              </a:lnSpc>
            </a:pPr>
            <a:r>
              <a:rPr lang="en-US" sz="2800" dirty="0">
                <a:solidFill>
                  <a:schemeClr val="accent5"/>
                </a:solidFill>
                <a:latin typeface="Times New Roman" panose="02020603050405020304" pitchFamily="18" charset="0"/>
                <a:cs typeface="Times New Roman" panose="02020603050405020304" pitchFamily="18" charset="0"/>
              </a:rPr>
              <a:t>+ </a:t>
            </a:r>
            <a:r>
              <a:rPr lang="en-US" sz="2800" dirty="0" err="1">
                <a:solidFill>
                  <a:schemeClr val="accent5"/>
                </a:solidFill>
                <a:latin typeface="Times New Roman" panose="02020603050405020304" pitchFamily="18" charset="0"/>
                <a:cs typeface="Times New Roman" panose="02020603050405020304" pitchFamily="18" charset="0"/>
              </a:rPr>
              <a:t>Khi</a:t>
            </a:r>
            <a:r>
              <a:rPr lang="en-US" sz="2800" dirty="0">
                <a:solidFill>
                  <a:schemeClr val="accent5"/>
                </a:solidFill>
                <a:latin typeface="Times New Roman" panose="02020603050405020304" pitchFamily="18" charset="0"/>
                <a:cs typeface="Times New Roman" panose="02020603050405020304" pitchFamily="18" charset="0"/>
              </a:rPr>
              <a:t> </a:t>
            </a:r>
            <a:r>
              <a:rPr lang="en-US" sz="2800" dirty="0" err="1">
                <a:solidFill>
                  <a:schemeClr val="accent5"/>
                </a:solidFill>
                <a:latin typeface="Times New Roman" panose="02020603050405020304" pitchFamily="18" charset="0"/>
                <a:cs typeface="Times New Roman" panose="02020603050405020304" pitchFamily="18" charset="0"/>
              </a:rPr>
              <a:t>tấn</a:t>
            </a:r>
            <a:r>
              <a:rPr lang="en-US" sz="2800" dirty="0">
                <a:solidFill>
                  <a:schemeClr val="accent5"/>
                </a:solidFill>
                <a:latin typeface="Times New Roman" panose="02020603050405020304" pitchFamily="18" charset="0"/>
                <a:cs typeface="Times New Roman" panose="02020603050405020304" pitchFamily="18" charset="0"/>
              </a:rPr>
              <a:t> </a:t>
            </a:r>
            <a:r>
              <a:rPr lang="en-US" sz="2800" dirty="0" err="1">
                <a:solidFill>
                  <a:schemeClr val="accent5"/>
                </a:solidFill>
                <a:latin typeface="Times New Roman" panose="02020603050405020304" pitchFamily="18" charset="0"/>
                <a:cs typeface="Times New Roman" panose="02020603050405020304" pitchFamily="18" charset="0"/>
              </a:rPr>
              <a:t>công</a:t>
            </a:r>
            <a:r>
              <a:rPr lang="en-US" sz="2800" dirty="0">
                <a:solidFill>
                  <a:schemeClr val="accent5"/>
                </a:solidFill>
                <a:latin typeface="Times New Roman" panose="02020603050405020304" pitchFamily="18" charset="0"/>
                <a:cs typeface="Times New Roman" panose="02020603050405020304" pitchFamily="18" charset="0"/>
              </a:rPr>
              <a:t>: </a:t>
            </a:r>
            <a:r>
              <a:rPr lang="en-US" sz="2800" dirty="0" err="1">
                <a:solidFill>
                  <a:schemeClr val="accent5"/>
                </a:solidFill>
                <a:latin typeface="Times New Roman" panose="02020603050405020304" pitchFamily="18" charset="0"/>
                <a:cs typeface="Times New Roman" panose="02020603050405020304" pitchFamily="18" charset="0"/>
              </a:rPr>
              <a:t>nhanh</a:t>
            </a:r>
            <a:r>
              <a:rPr lang="en-US" sz="2800" dirty="0">
                <a:solidFill>
                  <a:schemeClr val="accent5"/>
                </a:solidFill>
                <a:latin typeface="Times New Roman" panose="02020603050405020304" pitchFamily="18" charset="0"/>
                <a:cs typeface="Times New Roman" panose="02020603050405020304" pitchFamily="18" charset="0"/>
              </a:rPr>
              <a:t> </a:t>
            </a:r>
            <a:r>
              <a:rPr lang="en-US" sz="2800" dirty="0" err="1">
                <a:solidFill>
                  <a:schemeClr val="accent5"/>
                </a:solidFill>
                <a:latin typeface="Times New Roman" panose="02020603050405020304" pitchFamily="18" charset="0"/>
                <a:cs typeface="Times New Roman" panose="02020603050405020304" pitchFamily="18" charset="0"/>
              </a:rPr>
              <a:t>như</a:t>
            </a:r>
            <a:r>
              <a:rPr lang="en-US" sz="2800" dirty="0">
                <a:solidFill>
                  <a:schemeClr val="accent5"/>
                </a:solidFill>
                <a:latin typeface="Times New Roman" panose="02020603050405020304" pitchFamily="18" charset="0"/>
                <a:cs typeface="Times New Roman" panose="02020603050405020304" pitchFamily="18" charset="0"/>
              </a:rPr>
              <a:t> </a:t>
            </a:r>
            <a:r>
              <a:rPr lang="en-US" sz="2800" dirty="0" err="1">
                <a:solidFill>
                  <a:schemeClr val="accent5"/>
                </a:solidFill>
                <a:latin typeface="Times New Roman" panose="02020603050405020304" pitchFamily="18" charset="0"/>
                <a:cs typeface="Times New Roman" panose="02020603050405020304" pitchFamily="18" charset="0"/>
              </a:rPr>
              <a:t>cắt</a:t>
            </a:r>
            <a:r>
              <a:rPr lang="en-US" sz="2800" dirty="0">
                <a:solidFill>
                  <a:schemeClr val="accent5"/>
                </a:solidFill>
                <a:latin typeface="Times New Roman" panose="02020603050405020304" pitchFamily="18" charset="0"/>
                <a:cs typeface="Times New Roman" panose="02020603050405020304" pitchFamily="18" charset="0"/>
              </a:rPr>
              <a:t>, </a:t>
            </a:r>
            <a:r>
              <a:rPr lang="en-US" sz="2800" dirty="0" err="1">
                <a:solidFill>
                  <a:schemeClr val="accent5"/>
                </a:solidFill>
                <a:latin typeface="Times New Roman" panose="02020603050405020304" pitchFamily="18" charset="0"/>
                <a:cs typeface="Times New Roman" panose="02020603050405020304" pitchFamily="18" charset="0"/>
              </a:rPr>
              <a:t>bộ</a:t>
            </a:r>
            <a:r>
              <a:rPr lang="en-US" sz="2800" dirty="0">
                <a:solidFill>
                  <a:schemeClr val="accent5"/>
                </a:solidFill>
                <a:latin typeface="Times New Roman" panose="02020603050405020304" pitchFamily="18" charset="0"/>
                <a:cs typeface="Times New Roman" panose="02020603050405020304" pitchFamily="18" charset="0"/>
              </a:rPr>
              <a:t> </a:t>
            </a:r>
            <a:r>
              <a:rPr lang="en-US" sz="2800" dirty="0" err="1">
                <a:solidFill>
                  <a:schemeClr val="accent5"/>
                </a:solidFill>
                <a:latin typeface="Times New Roman" panose="02020603050405020304" pitchFamily="18" charset="0"/>
                <a:cs typeface="Times New Roman" panose="02020603050405020304" pitchFamily="18" charset="0"/>
              </a:rPr>
              <a:t>lông</a:t>
            </a:r>
            <a:r>
              <a:rPr lang="en-US" sz="2800" dirty="0">
                <a:solidFill>
                  <a:schemeClr val="accent5"/>
                </a:solidFill>
                <a:latin typeface="Times New Roman" panose="02020603050405020304" pitchFamily="18" charset="0"/>
                <a:cs typeface="Times New Roman" panose="02020603050405020304" pitchFamily="18" charset="0"/>
              </a:rPr>
              <a:t> </a:t>
            </a:r>
            <a:r>
              <a:rPr lang="en-US" sz="2800" dirty="0" err="1">
                <a:solidFill>
                  <a:schemeClr val="accent5"/>
                </a:solidFill>
                <a:latin typeface="Times New Roman" panose="02020603050405020304" pitchFamily="18" charset="0"/>
                <a:cs typeface="Times New Roman" panose="02020603050405020304" pitchFamily="18" charset="0"/>
              </a:rPr>
              <a:t>đen</a:t>
            </a:r>
            <a:r>
              <a:rPr lang="en-US" sz="2800" dirty="0">
                <a:solidFill>
                  <a:schemeClr val="accent5"/>
                </a:solidFill>
                <a:latin typeface="Times New Roman" panose="02020603050405020304" pitchFamily="18" charset="0"/>
                <a:cs typeface="Times New Roman" panose="02020603050405020304" pitchFamily="18" charset="0"/>
              </a:rPr>
              <a:t> </a:t>
            </a:r>
            <a:r>
              <a:rPr lang="en-US" sz="2800" dirty="0" err="1">
                <a:solidFill>
                  <a:schemeClr val="accent5"/>
                </a:solidFill>
                <a:latin typeface="Times New Roman" panose="02020603050405020304" pitchFamily="18" charset="0"/>
                <a:cs typeface="Times New Roman" panose="02020603050405020304" pitchFamily="18" charset="0"/>
              </a:rPr>
              <a:t>tuyền</a:t>
            </a:r>
            <a:r>
              <a:rPr lang="en-US" sz="2800" dirty="0">
                <a:solidFill>
                  <a:schemeClr val="accent5"/>
                </a:solidFill>
                <a:latin typeface="Times New Roman" panose="02020603050405020304" pitchFamily="18" charset="0"/>
                <a:cs typeface="Times New Roman" panose="02020603050405020304" pitchFamily="18" charset="0"/>
              </a:rPr>
              <a:t> </a:t>
            </a:r>
            <a:r>
              <a:rPr lang="en-US" sz="2800" dirty="0" err="1">
                <a:solidFill>
                  <a:schemeClr val="accent5"/>
                </a:solidFill>
                <a:latin typeface="Times New Roman" panose="02020603050405020304" pitchFamily="18" charset="0"/>
                <a:cs typeface="Times New Roman" panose="02020603050405020304" pitchFamily="18" charset="0"/>
              </a:rPr>
              <a:t>xù</a:t>
            </a:r>
            <a:r>
              <a:rPr lang="en-US" sz="2800" dirty="0">
                <a:solidFill>
                  <a:schemeClr val="accent5"/>
                </a:solidFill>
                <a:latin typeface="Times New Roman" panose="02020603050405020304" pitchFamily="18" charset="0"/>
                <a:cs typeface="Times New Roman" panose="02020603050405020304" pitchFamily="18" charset="0"/>
              </a:rPr>
              <a:t> </a:t>
            </a:r>
            <a:r>
              <a:rPr lang="en-US" sz="2800" dirty="0" err="1">
                <a:solidFill>
                  <a:schemeClr val="accent5"/>
                </a:solidFill>
                <a:latin typeface="Times New Roman" panose="02020603050405020304" pitchFamily="18" charset="0"/>
                <a:cs typeface="Times New Roman" panose="02020603050405020304" pitchFamily="18" charset="0"/>
              </a:rPr>
              <a:t>lên</a:t>
            </a:r>
            <a:r>
              <a:rPr lang="en-US" sz="2800" dirty="0">
                <a:solidFill>
                  <a:schemeClr val="accent5"/>
                </a:solidFill>
                <a:latin typeface="Times New Roman" panose="02020603050405020304" pitchFamily="18" charset="0"/>
                <a:cs typeface="Times New Roman" panose="02020603050405020304" pitchFamily="18" charset="0"/>
              </a:rPr>
              <a:t>, </a:t>
            </a:r>
            <a:r>
              <a:rPr lang="en-US" sz="2800" dirty="0" err="1">
                <a:solidFill>
                  <a:schemeClr val="accent5"/>
                </a:solidFill>
                <a:latin typeface="Times New Roman" panose="02020603050405020304" pitchFamily="18" charset="0"/>
                <a:cs typeface="Times New Roman" panose="02020603050405020304" pitchFamily="18" charset="0"/>
              </a:rPr>
              <a:t>đôi</a:t>
            </a:r>
            <a:r>
              <a:rPr lang="en-US" sz="2800" dirty="0">
                <a:solidFill>
                  <a:schemeClr val="accent5"/>
                </a:solidFill>
                <a:latin typeface="Times New Roman" panose="02020603050405020304" pitchFamily="18" charset="0"/>
                <a:cs typeface="Times New Roman" panose="02020603050405020304" pitchFamily="18" charset="0"/>
              </a:rPr>
              <a:t> </a:t>
            </a:r>
            <a:r>
              <a:rPr lang="en-US" sz="2800" dirty="0" err="1">
                <a:solidFill>
                  <a:schemeClr val="accent5"/>
                </a:solidFill>
                <a:latin typeface="Times New Roman" panose="02020603050405020304" pitchFamily="18" charset="0"/>
                <a:cs typeface="Times New Roman" panose="02020603050405020304" pitchFamily="18" charset="0"/>
              </a:rPr>
              <a:t>mắt</a:t>
            </a:r>
            <a:r>
              <a:rPr lang="en-US" sz="2800" dirty="0">
                <a:solidFill>
                  <a:schemeClr val="accent5"/>
                </a:solidFill>
                <a:latin typeface="Times New Roman" panose="02020603050405020304" pitchFamily="18" charset="0"/>
                <a:cs typeface="Times New Roman" panose="02020603050405020304" pitchFamily="18" charset="0"/>
              </a:rPr>
              <a:t> </a:t>
            </a:r>
            <a:r>
              <a:rPr lang="en-US" sz="2800" dirty="0" err="1">
                <a:solidFill>
                  <a:schemeClr val="accent5"/>
                </a:solidFill>
                <a:latin typeface="Times New Roman" panose="02020603050405020304" pitchFamily="18" charset="0"/>
                <a:cs typeface="Times New Roman" panose="02020603050405020304" pitchFamily="18" charset="0"/>
              </a:rPr>
              <a:t>màu</a:t>
            </a:r>
            <a:r>
              <a:rPr lang="en-US" sz="2800" dirty="0">
                <a:solidFill>
                  <a:schemeClr val="accent5"/>
                </a:solidFill>
                <a:latin typeface="Times New Roman" panose="02020603050405020304" pitchFamily="18" charset="0"/>
                <a:cs typeface="Times New Roman" panose="02020603050405020304" pitchFamily="18" charset="0"/>
              </a:rPr>
              <a:t> </a:t>
            </a:r>
            <a:r>
              <a:rPr lang="en-US" sz="2800" dirty="0" err="1">
                <a:solidFill>
                  <a:schemeClr val="accent5"/>
                </a:solidFill>
                <a:latin typeface="Times New Roman" panose="02020603050405020304" pitchFamily="18" charset="0"/>
                <a:cs typeface="Times New Roman" panose="02020603050405020304" pitchFamily="18" charset="0"/>
              </a:rPr>
              <a:t>vàng</a:t>
            </a:r>
            <a:r>
              <a:rPr lang="en-US" sz="2800" dirty="0">
                <a:solidFill>
                  <a:schemeClr val="accent5"/>
                </a:solidFill>
                <a:latin typeface="Times New Roman" panose="02020603050405020304" pitchFamily="18" charset="0"/>
                <a:cs typeface="Times New Roman" panose="02020603050405020304" pitchFamily="18" charset="0"/>
              </a:rPr>
              <a:t> </a:t>
            </a:r>
            <a:r>
              <a:rPr lang="en-US" sz="2800" dirty="0" err="1">
                <a:solidFill>
                  <a:schemeClr val="accent5"/>
                </a:solidFill>
                <a:latin typeface="Times New Roman" panose="02020603050405020304" pitchFamily="18" charset="0"/>
                <a:cs typeface="Times New Roman" panose="02020603050405020304" pitchFamily="18" charset="0"/>
              </a:rPr>
              <a:t>sáng</a:t>
            </a:r>
            <a:r>
              <a:rPr lang="en-US" sz="2800" dirty="0">
                <a:solidFill>
                  <a:schemeClr val="accent5"/>
                </a:solidFill>
                <a:latin typeface="Times New Roman" panose="02020603050405020304" pitchFamily="18" charset="0"/>
                <a:cs typeface="Times New Roman" panose="02020603050405020304" pitchFamily="18" charset="0"/>
              </a:rPr>
              <a:t> </a:t>
            </a:r>
            <a:r>
              <a:rPr lang="en-US" sz="2800" dirty="0" err="1">
                <a:solidFill>
                  <a:schemeClr val="accent5"/>
                </a:solidFill>
                <a:latin typeface="Times New Roman" panose="02020603050405020304" pitchFamily="18" charset="0"/>
                <a:cs typeface="Times New Roman" panose="02020603050405020304" pitchFamily="18" charset="0"/>
              </a:rPr>
              <a:t>quắc</a:t>
            </a:r>
            <a:r>
              <a:rPr lang="en-US" sz="2800" dirty="0">
                <a:solidFill>
                  <a:schemeClr val="accent5"/>
                </a:solidFill>
                <a:latin typeface="Times New Roman" panose="02020603050405020304" pitchFamily="18" charset="0"/>
                <a:cs typeface="Times New Roman" panose="02020603050405020304" pitchFamily="18" charset="0"/>
              </a:rPr>
              <a:t>…</a:t>
            </a:r>
          </a:p>
          <a:p>
            <a:pPr algn="ctr">
              <a:lnSpc>
                <a:spcPct val="150000"/>
              </a:lnSpc>
            </a:pPr>
            <a:r>
              <a:rPr lang="en-US" sz="2800" dirty="0">
                <a:solidFill>
                  <a:schemeClr val="accent5"/>
                </a:solidFill>
                <a:latin typeface="Times New Roman" panose="02020603050405020304" pitchFamily="18" charset="0"/>
                <a:cs typeface="Times New Roman" panose="02020603050405020304" pitchFamily="18" charset="0"/>
              </a:rPr>
              <a:t>………………</a:t>
            </a:r>
            <a:endParaRPr lang="vi-VN" sz="2800" dirty="0">
              <a:solidFill>
                <a:schemeClr val="accent5"/>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arn(inVertical)">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p:cTn id="17"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18"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19" dur="500"/>
                                        <p:tgtEl>
                                          <p:spTgt spid="2">
                                            <p:txEl>
                                              <p:pRg st="3" end="3"/>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 calcmode="lin" valueType="num">
                                      <p:cBhvr>
                                        <p:cTn id="22"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3"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24" dur="500"/>
                                        <p:tgtEl>
                                          <p:spTgt spid="2">
                                            <p:txEl>
                                              <p:pRg st="4" end="4"/>
                                            </p:txEl>
                                          </p:spTgt>
                                        </p:tgtEl>
                                      </p:cBhvr>
                                    </p:animEffect>
                                  </p:childTnLst>
                                </p:cTn>
                              </p:par>
                              <p:par>
                                <p:cTn id="25" presetID="53" presetClass="entr" presetSubtype="16"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p:cTn id="27"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28"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29"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32"/>
        <p:cNvGrpSpPr/>
        <p:nvPr/>
      </p:nvGrpSpPr>
      <p:grpSpPr>
        <a:xfrm>
          <a:off x="0" y="0"/>
          <a:ext cx="0" cy="0"/>
          <a:chOff x="0" y="0"/>
          <a:chExt cx="0" cy="0"/>
        </a:xfrm>
      </p:grpSpPr>
      <p:sp>
        <p:nvSpPr>
          <p:cNvPr id="2" name="Rectangle 1"/>
          <p:cNvSpPr/>
          <p:nvPr/>
        </p:nvSpPr>
        <p:spPr>
          <a:xfrm>
            <a:off x="2515737" y="379816"/>
            <a:ext cx="9016621" cy="6555641"/>
          </a:xfrm>
          <a:prstGeom prst="rect">
            <a:avLst/>
          </a:prstGeom>
        </p:spPr>
        <p:txBody>
          <a:bodyPr wrap="square">
            <a:spAutoFit/>
          </a:bodyPr>
          <a:lstStyle/>
          <a:p>
            <a:pPr algn="just">
              <a:lnSpc>
                <a:spcPct val="150000"/>
              </a:lnSpc>
            </a:pPr>
            <a:r>
              <a:rPr lang="en-US" sz="2800" b="1" dirty="0">
                <a:solidFill>
                  <a:schemeClr val="accent5"/>
                </a:solidFill>
                <a:latin typeface="+mj-lt"/>
              </a:rPr>
              <a:t>- </a:t>
            </a:r>
            <a:r>
              <a:rPr lang="vi-VN" sz="2800" b="1" dirty="0">
                <a:solidFill>
                  <a:schemeClr val="accent5"/>
                </a:solidFill>
                <a:latin typeface="+mj-lt"/>
              </a:rPr>
              <a:t>Nhận xét nghệ thuật xây dựng nhân vật của nhà văn: </a:t>
            </a:r>
            <a:r>
              <a:rPr lang="vi-VN" sz="2800" dirty="0">
                <a:solidFill>
                  <a:schemeClr val="accent5"/>
                </a:solidFill>
                <a:latin typeface="+mj-lt"/>
              </a:rPr>
              <a:t>Nghệ thuật nhân hóa tài tình, tác giả đã sang tạo nhiều chi tiết có giá trị biểu đạt đặc sắc. Lối kể chuyện vừa giàu cảm xúc vừa hài hước, tươi vui.</a:t>
            </a:r>
            <a:endParaRPr lang="en-US" sz="2800" dirty="0">
              <a:solidFill>
                <a:schemeClr val="accent5"/>
              </a:solidFill>
              <a:latin typeface="+mj-lt"/>
            </a:endParaRPr>
          </a:p>
          <a:p>
            <a:pPr algn="just">
              <a:lnSpc>
                <a:spcPct val="150000"/>
              </a:lnSpc>
            </a:pPr>
            <a:endParaRPr lang="en-US" sz="2800" b="1" dirty="0">
              <a:solidFill>
                <a:schemeClr val="accent5"/>
              </a:solidFill>
              <a:latin typeface="Times New Roman" panose="02020603050405020304" pitchFamily="18" charset="0"/>
              <a:cs typeface="Times New Roman" panose="02020603050405020304" pitchFamily="18" charset="0"/>
            </a:endParaRPr>
          </a:p>
          <a:p>
            <a:pPr algn="just">
              <a:lnSpc>
                <a:spcPct val="150000"/>
              </a:lnSpc>
            </a:pPr>
            <a:r>
              <a:rPr lang="en-US" sz="2800" b="1" dirty="0">
                <a:solidFill>
                  <a:schemeClr val="accent5"/>
                </a:solidFill>
                <a:latin typeface="Times New Roman" panose="02020603050405020304" pitchFamily="18" charset="0"/>
                <a:cs typeface="Times New Roman" panose="02020603050405020304" pitchFamily="18" charset="0"/>
              </a:rPr>
              <a:t>- Ý</a:t>
            </a:r>
            <a:r>
              <a:rPr lang="vi-VN" sz="2800" b="1" dirty="0">
                <a:solidFill>
                  <a:schemeClr val="accent5"/>
                </a:solidFill>
                <a:latin typeface="Times New Roman" panose="02020603050405020304" pitchFamily="18" charset="0"/>
                <a:cs typeface="Times New Roman" panose="02020603050405020304" pitchFamily="18" charset="0"/>
              </a:rPr>
              <a:t> </a:t>
            </a:r>
            <a:r>
              <a:rPr lang="vi-VN" sz="2800" b="1" dirty="0">
                <a:solidFill>
                  <a:schemeClr val="accent5"/>
                </a:solidFill>
                <a:latin typeface="+mj-lt"/>
              </a:rPr>
              <a:t>nghĩa của hình tượng nhân vật</a:t>
            </a:r>
            <a:r>
              <a:rPr lang="en-US" sz="2800" dirty="0">
                <a:solidFill>
                  <a:schemeClr val="accent5"/>
                </a:solidFill>
                <a:latin typeface="+mj-lt"/>
              </a:rPr>
              <a:t>: q</a:t>
            </a:r>
            <a:r>
              <a:rPr lang="vi-VN" sz="2800" dirty="0">
                <a:solidFill>
                  <a:schemeClr val="accent5"/>
                </a:solidFill>
                <a:latin typeface="+mj-lt"/>
              </a:rPr>
              <a:t>ua hình tượng nhân vật Gióc-ba, Tác giả muốn gửi gắm nhiều bài học quý giá: sự trân trọng lời hứa, sức mạnh kì diệu của tình yêu thương, tinh thần bảo vệ kẻ yếu, sống can đảm và giàu khát vọng.</a:t>
            </a:r>
          </a:p>
          <a:p>
            <a:pPr algn="just">
              <a:lnSpc>
                <a:spcPct val="150000"/>
              </a:lnSpc>
            </a:pPr>
            <a:endParaRPr lang="vi-VN" sz="2800" dirty="0">
              <a:solidFill>
                <a:schemeClr val="accent5"/>
              </a:solidFill>
              <a:latin typeface="+mj-lt"/>
              <a:cs typeface="Times New Roman" panose="02020603050405020304" pitchFamily="18" charset="0"/>
            </a:endParaRPr>
          </a:p>
        </p:txBody>
      </p:sp>
    </p:spTree>
    <p:extLst>
      <p:ext uri="{BB962C8B-B14F-4D97-AF65-F5344CB8AC3E}">
        <p14:creationId xmlns:p14="http://schemas.microsoft.com/office/powerpoint/2010/main" val="2208503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wipe(down)">
                                      <p:cBhvr>
                                        <p:cTn id="12"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39"/>
        <p:cNvGrpSpPr/>
        <p:nvPr/>
      </p:nvGrpSpPr>
      <p:grpSpPr>
        <a:xfrm>
          <a:off x="0" y="0"/>
          <a:ext cx="0" cy="0"/>
          <a:chOff x="0" y="0"/>
          <a:chExt cx="0" cy="0"/>
        </a:xfrm>
      </p:grpSpPr>
      <p:grpSp>
        <p:nvGrpSpPr>
          <p:cNvPr id="7" name="Group 6"/>
          <p:cNvGrpSpPr/>
          <p:nvPr/>
        </p:nvGrpSpPr>
        <p:grpSpPr>
          <a:xfrm>
            <a:off x="2739335" y="1648622"/>
            <a:ext cx="6670280" cy="1051549"/>
            <a:chOff x="2590937" y="1659511"/>
            <a:chExt cx="2039726" cy="1868604"/>
          </a:xfrm>
          <a:solidFill>
            <a:schemeClr val="accent4">
              <a:lumMod val="60000"/>
              <a:lumOff val="40000"/>
            </a:schemeClr>
          </a:solidFill>
        </p:grpSpPr>
        <p:sp>
          <p:nvSpPr>
            <p:cNvPr id="8" name="Rectangle 7"/>
            <p:cNvSpPr/>
            <p:nvPr/>
          </p:nvSpPr>
          <p:spPr>
            <a:xfrm>
              <a:off x="2590937" y="1659511"/>
              <a:ext cx="2039726" cy="1868604"/>
            </a:xfrm>
            <a:prstGeom prst="rect">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9" name="Rectangle 8"/>
            <p:cNvSpPr/>
            <p:nvPr/>
          </p:nvSpPr>
          <p:spPr>
            <a:xfrm>
              <a:off x="2590937" y="1659511"/>
              <a:ext cx="2039726" cy="186860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5875" tIns="15875" rIns="15875" bIns="15875" numCol="1" spcCol="1270" anchor="ctr" anchorCtr="0">
              <a:noAutofit/>
            </a:bodyPr>
            <a:lstStyle/>
            <a:p>
              <a:pPr algn="ctr" defTabSz="1111250">
                <a:lnSpc>
                  <a:spcPct val="90000"/>
                </a:lnSpc>
                <a:spcBef>
                  <a:spcPct val="0"/>
                </a:spcBef>
                <a:spcAft>
                  <a:spcPct val="35000"/>
                </a:spcAft>
                <a:buClrTx/>
                <a:buFontTx/>
                <a:buNone/>
              </a:pPr>
              <a:r>
                <a:rPr lang="en-US" sz="2800" b="1" kern="1200" dirty="0">
                  <a:solidFill>
                    <a:prstClr val="white"/>
                  </a:solidFill>
                  <a:latin typeface="Times New Roman" panose="02020603050405020304" pitchFamily="18" charset="0"/>
                  <a:cs typeface="Times New Roman" panose="02020603050405020304" pitchFamily="18" charset="0"/>
                </a:rPr>
                <a:t>1. TRƯỚC KHI VIẾT</a:t>
              </a:r>
              <a:endParaRPr lang="en-US" sz="2800" kern="1200" dirty="0">
                <a:solidFill>
                  <a:prstClr val="white"/>
                </a:solidFill>
                <a:latin typeface="Times New Roman" panose="02020603050405020304" pitchFamily="18" charset="0"/>
                <a:cs typeface="Times New Roman" panose="02020603050405020304" pitchFamily="18" charset="0"/>
              </a:endParaRPr>
            </a:p>
          </p:txBody>
        </p:sp>
      </p:grpSp>
      <p:grpSp>
        <p:nvGrpSpPr>
          <p:cNvPr id="10" name="Group 9"/>
          <p:cNvGrpSpPr/>
          <p:nvPr/>
        </p:nvGrpSpPr>
        <p:grpSpPr>
          <a:xfrm>
            <a:off x="2739333" y="3247057"/>
            <a:ext cx="6670280" cy="1051549"/>
            <a:chOff x="388318" y="1659511"/>
            <a:chExt cx="2039726" cy="1868604"/>
          </a:xfrm>
          <a:solidFill>
            <a:schemeClr val="bg2">
              <a:lumMod val="75000"/>
            </a:schemeClr>
          </a:solidFill>
        </p:grpSpPr>
        <p:sp>
          <p:nvSpPr>
            <p:cNvPr id="11" name="Rectangle 10"/>
            <p:cNvSpPr/>
            <p:nvPr/>
          </p:nvSpPr>
          <p:spPr>
            <a:xfrm>
              <a:off x="388318" y="1659511"/>
              <a:ext cx="2039726" cy="1868604"/>
            </a:xfrm>
            <a:prstGeom prst="rect">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2" name="Rectangle 11"/>
            <p:cNvSpPr/>
            <p:nvPr/>
          </p:nvSpPr>
          <p:spPr>
            <a:xfrm>
              <a:off x="388318" y="1659511"/>
              <a:ext cx="2039726" cy="186860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5875" tIns="15875" rIns="15875" bIns="15875" numCol="1" spcCol="1270" anchor="ctr" anchorCtr="0">
              <a:noAutofit/>
            </a:bodyPr>
            <a:lstStyle/>
            <a:p>
              <a:pPr algn="ctr" defTabSz="1111250">
                <a:lnSpc>
                  <a:spcPct val="90000"/>
                </a:lnSpc>
                <a:spcBef>
                  <a:spcPct val="0"/>
                </a:spcBef>
                <a:spcAft>
                  <a:spcPct val="35000"/>
                </a:spcAft>
                <a:buClrTx/>
                <a:buFontTx/>
                <a:buNone/>
              </a:pPr>
              <a:r>
                <a:rPr lang="en-US" sz="2800" b="1" kern="1200" dirty="0">
                  <a:solidFill>
                    <a:prstClr val="black"/>
                  </a:solidFill>
                  <a:latin typeface="Times New Roman" panose="02020603050405020304" pitchFamily="18" charset="0"/>
                  <a:cs typeface="Times New Roman" panose="02020603050405020304" pitchFamily="18" charset="0"/>
                </a:rPr>
                <a:t>2. VIẾT BÀI</a:t>
              </a:r>
              <a:endParaRPr lang="en-US" sz="2800" kern="1200" dirty="0">
                <a:solidFill>
                  <a:prstClr val="black"/>
                </a:solidFill>
                <a:latin typeface="Times New Roman" panose="02020603050405020304" pitchFamily="18" charset="0"/>
                <a:cs typeface="Times New Roman" panose="02020603050405020304" pitchFamily="18" charset="0"/>
              </a:endParaRPr>
            </a:p>
          </p:txBody>
        </p:sp>
      </p:grpSp>
      <p:grpSp>
        <p:nvGrpSpPr>
          <p:cNvPr id="13" name="Group 12"/>
          <p:cNvGrpSpPr/>
          <p:nvPr/>
        </p:nvGrpSpPr>
        <p:grpSpPr>
          <a:xfrm>
            <a:off x="2739334" y="4889192"/>
            <a:ext cx="6670280" cy="1051549"/>
            <a:chOff x="2590937" y="1659511"/>
            <a:chExt cx="2039726" cy="1868604"/>
          </a:xfrm>
          <a:solidFill>
            <a:schemeClr val="accent3">
              <a:lumMod val="60000"/>
              <a:lumOff val="40000"/>
            </a:schemeClr>
          </a:solidFill>
        </p:grpSpPr>
        <p:sp>
          <p:nvSpPr>
            <p:cNvPr id="14" name="Rectangle 13"/>
            <p:cNvSpPr/>
            <p:nvPr/>
          </p:nvSpPr>
          <p:spPr>
            <a:xfrm>
              <a:off x="2590937" y="1659511"/>
              <a:ext cx="2039726" cy="1868604"/>
            </a:xfrm>
            <a:prstGeom prst="rect">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5" name="Rectangle 14"/>
            <p:cNvSpPr/>
            <p:nvPr/>
          </p:nvSpPr>
          <p:spPr>
            <a:xfrm>
              <a:off x="2590937" y="1659511"/>
              <a:ext cx="2039726" cy="186860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5875" tIns="15875" rIns="15875" bIns="15875" numCol="1" spcCol="1270" anchor="ctr" anchorCtr="0">
              <a:noAutofit/>
            </a:bodyPr>
            <a:lstStyle/>
            <a:p>
              <a:pPr algn="ctr" defTabSz="1111250">
                <a:lnSpc>
                  <a:spcPct val="90000"/>
                </a:lnSpc>
                <a:spcBef>
                  <a:spcPct val="0"/>
                </a:spcBef>
                <a:spcAft>
                  <a:spcPct val="35000"/>
                </a:spcAft>
                <a:buClrTx/>
                <a:buFontTx/>
                <a:buNone/>
              </a:pPr>
              <a:r>
                <a:rPr lang="en-US" sz="2800" b="1" kern="1200" dirty="0">
                  <a:solidFill>
                    <a:prstClr val="white"/>
                  </a:solidFill>
                  <a:latin typeface="Times New Roman" panose="02020603050405020304" pitchFamily="18" charset="0"/>
                  <a:cs typeface="Times New Roman" panose="02020603050405020304" pitchFamily="18" charset="0"/>
                </a:rPr>
                <a:t>3. CHỈNH SỬA BÀI VIẾT</a:t>
              </a:r>
              <a:endParaRPr lang="en-US" sz="2800" kern="1200" dirty="0">
                <a:solidFill>
                  <a:prstClr val="white"/>
                </a:solidFill>
                <a:latin typeface="Times New Roman" panose="02020603050405020304" pitchFamily="18" charset="0"/>
                <a:cs typeface="Times New Roman" panose="02020603050405020304" pitchFamily="18" charset="0"/>
              </a:endParaRPr>
            </a:p>
          </p:txBody>
        </p:sp>
      </p:grpSp>
      <p:pic>
        <p:nvPicPr>
          <p:cNvPr id="2" name="Picture 1"/>
          <p:cNvPicPr>
            <a:picLocks noChangeAspect="1"/>
          </p:cNvPicPr>
          <p:nvPr/>
        </p:nvPicPr>
        <p:blipFill>
          <a:blip r:embed="rId3"/>
          <a:stretch>
            <a:fillRect/>
          </a:stretch>
        </p:blipFill>
        <p:spPr>
          <a:xfrm>
            <a:off x="-594016" y="179428"/>
            <a:ext cx="10730701" cy="1171700"/>
          </a:xfrm>
          <a:prstGeom prst="rect">
            <a:avLst/>
          </a:prstGeom>
        </p:spPr>
      </p:pic>
    </p:spTree>
    <p:extLst>
      <p:ext uri="{BB962C8B-B14F-4D97-AF65-F5344CB8AC3E}">
        <p14:creationId xmlns:p14="http://schemas.microsoft.com/office/powerpoint/2010/main" val="1725977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arn(inVertical)">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0098_Bohan_Template_SlidesMania">
  <a:themeElements>
    <a:clrScheme name="Office">
      <a:dk1>
        <a:srgbClr val="000000"/>
      </a:dk1>
      <a:lt1>
        <a:srgbClr val="FFFFFF"/>
      </a:lt1>
      <a:dk2>
        <a:srgbClr val="F2E29F"/>
      </a:dk2>
      <a:lt2>
        <a:srgbClr val="E7E6E6"/>
      </a:lt2>
      <a:accent1>
        <a:srgbClr val="D9B26F"/>
      </a:accent1>
      <a:accent2>
        <a:srgbClr val="FADF7F"/>
      </a:accent2>
      <a:accent3>
        <a:srgbClr val="795C5F"/>
      </a:accent3>
      <a:accent4>
        <a:srgbClr val="394446"/>
      </a:accent4>
      <a:accent5>
        <a:srgbClr val="000000"/>
      </a:accent5>
      <a:accent6>
        <a:srgbClr val="000000"/>
      </a:accent6>
      <a:hlink>
        <a:srgbClr val="394446"/>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463</TotalTime>
  <Words>2160</Words>
  <Application>Microsoft Office PowerPoint</Application>
  <PresentationFormat>Widescreen</PresentationFormat>
  <Paragraphs>144</Paragraphs>
  <Slides>21</Slides>
  <Notes>21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Times New Roman</vt:lpstr>
      <vt:lpstr>Cormorant Infant</vt:lpstr>
      <vt:lpstr>Calibri</vt:lpstr>
      <vt:lpstr>Barlow Condensed</vt:lpstr>
      <vt:lpstr>.VnTime</vt:lpstr>
      <vt:lpstr>Arial</vt:lpstr>
      <vt:lpstr>Dancing Script</vt:lpstr>
      <vt:lpstr>0098_Bohan_Template_SlidesMania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HP</cp:lastModifiedBy>
  <cp:revision>44</cp:revision>
  <dcterms:modified xsi:type="dcterms:W3CDTF">2024-11-25T02:49:33Z</dcterms:modified>
</cp:coreProperties>
</file>