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719" r:id="rId2"/>
    <p:sldMasterId id="2147483731" r:id="rId3"/>
    <p:sldMasterId id="2147483741" r:id="rId4"/>
  </p:sldMasterIdLst>
  <p:notesMasterIdLst>
    <p:notesMasterId r:id="rId28"/>
  </p:notesMasterIdLst>
  <p:sldIdLst>
    <p:sldId id="257" r:id="rId5"/>
    <p:sldId id="256" r:id="rId6"/>
    <p:sldId id="293" r:id="rId7"/>
    <p:sldId id="295"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2" r:id="rId23"/>
    <p:sldId id="311" r:id="rId24"/>
    <p:sldId id="314" r:id="rId25"/>
    <p:sldId id="315" r:id="rId26"/>
    <p:sldId id="313" r:id="rId27"/>
  </p:sldIdLst>
  <p:sldSz cx="12192000" cy="6858000"/>
  <p:notesSz cx="6858000" cy="9144000"/>
  <p:embeddedFontLst>
    <p:embeddedFont>
      <p:font typeface="宋体" panose="02010600030101010101" pitchFamily="2" charset="-122"/>
      <p:regular r:id="rId29"/>
    </p:embeddedFont>
    <p:embeddedFont>
      <p:font typeface="#9Slide05 FS Blonde Script" panose="020B0604020202020204" charset="0"/>
      <p:italic r:id="rId30"/>
    </p:embeddedFont>
    <p:embeddedFont>
      <p:font typeface="Barlow Condensed"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Homemade Apple" panose="020B0604020202020204" charset="0"/>
      <p:regular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1.fntdata"/><Relationship Id="rId21" Type="http://schemas.openxmlformats.org/officeDocument/2006/relationships/slide" Target="slides/slide17.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32214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9167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809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565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559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1673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7676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7789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3249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79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37449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02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079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43" name="Google Shape;54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1372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7356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6433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837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94" name="Google Shape;5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131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537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5333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5" name="Google Shape;56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2057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766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50" name="Google Shape;55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932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
        <p:nvSpPr>
          <p:cNvPr id="560" name="Google Shape;5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07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8_Bond_Template_SlidesMania_1">
  <p:cSld name="1_lisbon">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05413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27876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8_Bond_Template_SlidesMania_9">
  <p:cSld name="0018_Bond_Template_SlidesMania_9">
    <p:spTree>
      <p:nvGrpSpPr>
        <p:cNvPr id="1" name="Shape 446"/>
        <p:cNvGrpSpPr/>
        <p:nvPr/>
      </p:nvGrpSpPr>
      <p:grpSpPr>
        <a:xfrm>
          <a:off x="0" y="0"/>
          <a:ext cx="0" cy="0"/>
          <a:chOff x="0" y="0"/>
          <a:chExt cx="0" cy="0"/>
        </a:xfrm>
      </p:grpSpPr>
      <p:pic>
        <p:nvPicPr>
          <p:cNvPr id="447" name="Google Shape;447;p10"/>
          <p:cNvPicPr preferRelativeResize="0"/>
          <p:nvPr/>
        </p:nvPicPr>
        <p:blipFill rotWithShape="1">
          <a:blip r:embed="rId2">
            <a:alphaModFix/>
          </a:blip>
          <a:srcRect/>
          <a:stretch/>
        </p:blipFill>
        <p:spPr>
          <a:xfrm>
            <a:off x="-369454" y="4177543"/>
            <a:ext cx="7546109" cy="2680457"/>
          </a:xfrm>
          <a:prstGeom prst="rect">
            <a:avLst/>
          </a:prstGeom>
          <a:noFill/>
          <a:ln>
            <a:noFill/>
          </a:ln>
        </p:spPr>
      </p:pic>
      <p:sp>
        <p:nvSpPr>
          <p:cNvPr id="448" name="Google Shape;448;p10"/>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9" name="Google Shape;449;p10"/>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0" name="Google Shape;450;p10"/>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1" name="Google Shape;451;p10"/>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2" name="Google Shape;452;p10"/>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3" name="Google Shape;453;p10"/>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4" name="Google Shape;454;p10"/>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5" name="Google Shape;455;p10"/>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6" name="Google Shape;456;p10"/>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7" name="Google Shape;457;p10"/>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8" name="Google Shape;458;p10"/>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9" name="Google Shape;459;p10"/>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0" name="Google Shape;460;p10"/>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1" name="Google Shape;461;p10"/>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2" name="Google Shape;462;p10"/>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3" name="Google Shape;463;p10"/>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4" name="Google Shape;464;p10"/>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5" name="Google Shape;465;p10"/>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6" name="Google Shape;466;p10"/>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7" name="Google Shape;467;p10"/>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8" name="Google Shape;468;p10"/>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9" name="Google Shape;469;p10"/>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0" name="Google Shape;470;p10"/>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1" name="Google Shape;471;p10"/>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2" name="Google Shape;472;p10"/>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3" name="Google Shape;473;p10"/>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4" name="Google Shape;474;p10"/>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5" name="Google Shape;475;p10"/>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6" name="Google Shape;476;p10"/>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7" name="Google Shape;477;p10"/>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8" name="Google Shape;478;p10"/>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9" name="Google Shape;479;p10"/>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4691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9147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63997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384804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32622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3647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10937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78502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8_Bond_Template_SlidesMania_2">
  <p:cSld name="amsterdam">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51635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416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691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40934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6778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4140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333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0107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0018_Bond_Template_SlidesMania_7">
  <p:cSld name="0018_Bond_Template_SlidesMania_7">
    <p:spTree>
      <p:nvGrpSpPr>
        <p:cNvPr id="1" name="Shape 365"/>
        <p:cNvGrpSpPr/>
        <p:nvPr/>
      </p:nvGrpSpPr>
      <p:grpSpPr>
        <a:xfrm>
          <a:off x="0" y="0"/>
          <a:ext cx="0" cy="0"/>
          <a:chOff x="0" y="0"/>
          <a:chExt cx="0" cy="0"/>
        </a:xfrm>
      </p:grpSpPr>
      <p:pic>
        <p:nvPicPr>
          <p:cNvPr id="366" name="Google Shape;366;p8"/>
          <p:cNvPicPr preferRelativeResize="0"/>
          <p:nvPr/>
        </p:nvPicPr>
        <p:blipFill rotWithShape="1">
          <a:blip r:embed="rId2">
            <a:alphaModFix/>
          </a:blip>
          <a:srcRect l="8532" r="8333"/>
          <a:stretch/>
        </p:blipFill>
        <p:spPr>
          <a:xfrm>
            <a:off x="0" y="4819045"/>
            <a:ext cx="7740074" cy="2126992"/>
          </a:xfrm>
          <a:prstGeom prst="rect">
            <a:avLst/>
          </a:prstGeom>
          <a:noFill/>
          <a:ln>
            <a:noFill/>
          </a:ln>
        </p:spPr>
      </p:pic>
      <p:grpSp>
        <p:nvGrpSpPr>
          <p:cNvPr id="367" name="Google Shape;367;p8"/>
          <p:cNvGrpSpPr/>
          <p:nvPr/>
        </p:nvGrpSpPr>
        <p:grpSpPr>
          <a:xfrm rot="1700482">
            <a:off x="9346113" y="51293"/>
            <a:ext cx="4234123" cy="6755410"/>
            <a:chOff x="64661" y="69847"/>
            <a:chExt cx="4806696" cy="7230965"/>
          </a:xfrm>
        </p:grpSpPr>
        <p:sp>
          <p:nvSpPr>
            <p:cNvPr id="368" name="Google Shape;368;p8"/>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9" name="Google Shape;369;p8"/>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0" name="Google Shape;370;p8"/>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1" name="Google Shape;371;p8"/>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2" name="Google Shape;372;p8"/>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3" name="Google Shape;373;p8"/>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4" name="Google Shape;374;p8"/>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5" name="Google Shape;375;p8"/>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6" name="Google Shape;376;p8"/>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7" name="Google Shape;377;p8"/>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8" name="Google Shape;378;p8"/>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9" name="Google Shape;379;p8"/>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0" name="Google Shape;380;p8"/>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1" name="Google Shape;381;p8"/>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2" name="Google Shape;382;p8"/>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3" name="Google Shape;383;p8"/>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4" name="Google Shape;384;p8"/>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5" name="Google Shape;385;p8"/>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6" name="Google Shape;386;p8"/>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7" name="Google Shape;387;p8"/>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8" name="Google Shape;388;p8"/>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9" name="Google Shape;389;p8"/>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0" name="Google Shape;390;p8"/>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1" name="Google Shape;391;p8"/>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2" name="Google Shape;392;p8"/>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3" name="Google Shape;393;p8"/>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4" name="Google Shape;394;p8"/>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5" name="Google Shape;395;p8"/>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6" name="Google Shape;396;p8"/>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7" name="Google Shape;397;p8"/>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8" name="Google Shape;398;p8"/>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9" name="Google Shape;399;p8"/>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0" name="Google Shape;400;p8"/>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1" name="Google Shape;401;p8"/>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2" name="Google Shape;402;p8"/>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3" name="Google Shape;403;p8"/>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4" name="Google Shape;404;p8"/>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5" name="Google Shape;405;p8"/>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6" name="Google Shape;406;p8"/>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7" name="Google Shape;407;p8"/>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8" name="Google Shape;408;p8"/>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9" name="Google Shape;409;p8"/>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0" name="Google Shape;410;p8"/>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1" name="Google Shape;411;p8"/>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2" name="Google Shape;412;p8"/>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3" name="Google Shape;413;p8"/>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283250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0018_Bond_Template_SlidesMania_8">
  <p:cSld name="0018_Bond_Template_SlidesMania_8">
    <p:spTree>
      <p:nvGrpSpPr>
        <p:cNvPr id="1" name="Shape 414"/>
        <p:cNvGrpSpPr/>
        <p:nvPr/>
      </p:nvGrpSpPr>
      <p:grpSpPr>
        <a:xfrm>
          <a:off x="0" y="0"/>
          <a:ext cx="0" cy="0"/>
          <a:chOff x="0" y="0"/>
          <a:chExt cx="0" cy="0"/>
        </a:xfrm>
      </p:grpSpPr>
      <p:pic>
        <p:nvPicPr>
          <p:cNvPr id="415" name="Google Shape;415;p9"/>
          <p:cNvPicPr preferRelativeResize="0"/>
          <p:nvPr/>
        </p:nvPicPr>
        <p:blipFill rotWithShape="1">
          <a:blip r:embed="rId2">
            <a:alphaModFix/>
          </a:blip>
          <a:srcRect/>
          <a:stretch/>
        </p:blipFill>
        <p:spPr>
          <a:xfrm>
            <a:off x="4742281" y="4211782"/>
            <a:ext cx="7449719" cy="2646218"/>
          </a:xfrm>
          <a:prstGeom prst="rect">
            <a:avLst/>
          </a:prstGeom>
          <a:noFill/>
          <a:ln>
            <a:noFill/>
          </a:ln>
        </p:spPr>
      </p:pic>
      <p:sp>
        <p:nvSpPr>
          <p:cNvPr id="416" name="Google Shape;416;p9"/>
          <p:cNvSpPr/>
          <p:nvPr/>
        </p:nvSpPr>
        <p:spPr>
          <a:xfrm rot="7141841">
            <a:off x="1821504"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7" name="Google Shape;417;p9"/>
          <p:cNvSpPr/>
          <p:nvPr/>
        </p:nvSpPr>
        <p:spPr>
          <a:xfrm rot="7141841">
            <a:off x="4044497"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8" name="Google Shape;418;p9"/>
          <p:cNvSpPr/>
          <p:nvPr/>
        </p:nvSpPr>
        <p:spPr>
          <a:xfrm rot="7141841">
            <a:off x="813466"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9" name="Google Shape;419;p9"/>
          <p:cNvSpPr/>
          <p:nvPr/>
        </p:nvSpPr>
        <p:spPr>
          <a:xfrm rot="-3658159">
            <a:off x="688216"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0" name="Google Shape;420;p9"/>
          <p:cNvSpPr/>
          <p:nvPr/>
        </p:nvSpPr>
        <p:spPr>
          <a:xfrm rot="7141841">
            <a:off x="3739206"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1" name="Google Shape;421;p9"/>
          <p:cNvSpPr/>
          <p:nvPr/>
        </p:nvSpPr>
        <p:spPr>
          <a:xfrm rot="-3658159">
            <a:off x="3894550"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2" name="Google Shape;422;p9"/>
          <p:cNvSpPr/>
          <p:nvPr/>
        </p:nvSpPr>
        <p:spPr>
          <a:xfrm rot="-3658159">
            <a:off x="-597113"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3" name="Google Shape;423;p9"/>
          <p:cNvSpPr/>
          <p:nvPr/>
        </p:nvSpPr>
        <p:spPr>
          <a:xfrm rot="7141841">
            <a:off x="3105413"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4" name="Google Shape;424;p9"/>
          <p:cNvSpPr/>
          <p:nvPr/>
        </p:nvSpPr>
        <p:spPr>
          <a:xfrm rot="7141841">
            <a:off x="511275"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5" name="Google Shape;425;p9"/>
          <p:cNvSpPr/>
          <p:nvPr/>
        </p:nvSpPr>
        <p:spPr>
          <a:xfrm rot="-3658159">
            <a:off x="3577684"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6" name="Google Shape;426;p9"/>
          <p:cNvSpPr/>
          <p:nvPr/>
        </p:nvSpPr>
        <p:spPr>
          <a:xfrm rot="-3658159">
            <a:off x="3280991"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7" name="Google Shape;427;p9"/>
          <p:cNvSpPr/>
          <p:nvPr/>
        </p:nvSpPr>
        <p:spPr>
          <a:xfrm rot="-3658159">
            <a:off x="1615161"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8" name="Google Shape;428;p9"/>
          <p:cNvSpPr/>
          <p:nvPr/>
        </p:nvSpPr>
        <p:spPr>
          <a:xfrm rot="-3658159">
            <a:off x="1332719"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9" name="Google Shape;429;p9"/>
          <p:cNvSpPr/>
          <p:nvPr/>
        </p:nvSpPr>
        <p:spPr>
          <a:xfrm rot="7141841">
            <a:off x="1448254"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0" name="Google Shape;430;p9"/>
          <p:cNvSpPr/>
          <p:nvPr/>
        </p:nvSpPr>
        <p:spPr>
          <a:xfrm rot="-3658159">
            <a:off x="50511"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1" name="Google Shape;431;p9"/>
          <p:cNvSpPr/>
          <p:nvPr/>
        </p:nvSpPr>
        <p:spPr>
          <a:xfrm rot="7141841">
            <a:off x="2107432"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2" name="Google Shape;432;p9"/>
          <p:cNvSpPr/>
          <p:nvPr/>
        </p:nvSpPr>
        <p:spPr>
          <a:xfrm rot="7141841">
            <a:off x="2453664"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3" name="Google Shape;433;p9"/>
          <p:cNvSpPr/>
          <p:nvPr/>
        </p:nvSpPr>
        <p:spPr>
          <a:xfrm rot="7141841">
            <a:off x="-468694"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4" name="Google Shape;434;p9"/>
          <p:cNvSpPr/>
          <p:nvPr/>
        </p:nvSpPr>
        <p:spPr>
          <a:xfrm rot="-3658159">
            <a:off x="1985883"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5" name="Google Shape;435;p9"/>
          <p:cNvSpPr/>
          <p:nvPr/>
        </p:nvSpPr>
        <p:spPr>
          <a:xfrm rot="7141841">
            <a:off x="3402671"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6" name="Google Shape;436;p9"/>
          <p:cNvSpPr/>
          <p:nvPr/>
        </p:nvSpPr>
        <p:spPr>
          <a:xfrm rot="7141841">
            <a:off x="2754945"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7" name="Google Shape;437;p9"/>
          <p:cNvSpPr/>
          <p:nvPr/>
        </p:nvSpPr>
        <p:spPr>
          <a:xfrm rot="-3658159">
            <a:off x="2628903"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8" name="Google Shape;438;p9"/>
          <p:cNvSpPr/>
          <p:nvPr/>
        </p:nvSpPr>
        <p:spPr>
          <a:xfrm rot="-3658159">
            <a:off x="2929403"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9" name="Google Shape;439;p9"/>
          <p:cNvSpPr/>
          <p:nvPr/>
        </p:nvSpPr>
        <p:spPr>
          <a:xfrm rot="7141841">
            <a:off x="-123307"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0" name="Google Shape;440;p9"/>
          <p:cNvSpPr/>
          <p:nvPr/>
        </p:nvSpPr>
        <p:spPr>
          <a:xfrm rot="7141841">
            <a:off x="167419"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1" name="Google Shape;441;p9"/>
          <p:cNvSpPr/>
          <p:nvPr/>
        </p:nvSpPr>
        <p:spPr>
          <a:xfrm rot="-3658159">
            <a:off x="-303913"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2" name="Google Shape;442;p9"/>
          <p:cNvSpPr/>
          <p:nvPr/>
        </p:nvSpPr>
        <p:spPr>
          <a:xfrm rot="-3658159">
            <a:off x="2278733"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3" name="Google Shape;443;p9"/>
          <p:cNvSpPr/>
          <p:nvPr/>
        </p:nvSpPr>
        <p:spPr>
          <a:xfrm rot="-3658159">
            <a:off x="974316"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4" name="Google Shape;444;p9"/>
          <p:cNvSpPr/>
          <p:nvPr/>
        </p:nvSpPr>
        <p:spPr>
          <a:xfrm rot="-3658159">
            <a:off x="346162"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5" name="Google Shape;445;p9"/>
          <p:cNvSpPr/>
          <p:nvPr/>
        </p:nvSpPr>
        <p:spPr>
          <a:xfrm rot="7141841">
            <a:off x="1174436"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7269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8_Bond_Template_SlidesMania_11">
  <p:cSld name="1_toronto">
    <p:spTree>
      <p:nvGrpSpPr>
        <p:cNvPr id="1" name="Shape 52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0018_Bond_Template_SlidesMania_10">
  <p:cSld name="0018_Bond_Template_SlidesMania_10">
    <p:spTree>
      <p:nvGrpSpPr>
        <p:cNvPr id="1" name="Shape 480"/>
        <p:cNvGrpSpPr/>
        <p:nvPr/>
      </p:nvGrpSpPr>
      <p:grpSpPr>
        <a:xfrm>
          <a:off x="0" y="0"/>
          <a:ext cx="0" cy="0"/>
          <a:chOff x="0" y="0"/>
          <a:chExt cx="0" cy="0"/>
        </a:xfrm>
      </p:grpSpPr>
      <p:pic>
        <p:nvPicPr>
          <p:cNvPr id="481" name="Google Shape;481;p11"/>
          <p:cNvPicPr preferRelativeResize="0"/>
          <p:nvPr/>
        </p:nvPicPr>
        <p:blipFill rotWithShape="1">
          <a:blip r:embed="rId2">
            <a:alphaModFix/>
          </a:blip>
          <a:srcRect/>
          <a:stretch/>
        </p:blipFill>
        <p:spPr>
          <a:xfrm>
            <a:off x="5791200" y="4233317"/>
            <a:ext cx="7389090" cy="2624683"/>
          </a:xfrm>
          <a:prstGeom prst="rect">
            <a:avLst/>
          </a:prstGeom>
          <a:noFill/>
          <a:ln>
            <a:noFill/>
          </a:ln>
        </p:spPr>
      </p:pic>
      <p:grpSp>
        <p:nvGrpSpPr>
          <p:cNvPr id="482" name="Google Shape;482;p11"/>
          <p:cNvGrpSpPr/>
          <p:nvPr/>
        </p:nvGrpSpPr>
        <p:grpSpPr>
          <a:xfrm rot="1704690">
            <a:off x="-1347787" y="143815"/>
            <a:ext cx="4234123" cy="6755410"/>
            <a:chOff x="64661" y="69847"/>
            <a:chExt cx="4806696" cy="7230965"/>
          </a:xfrm>
        </p:grpSpPr>
        <p:sp>
          <p:nvSpPr>
            <p:cNvPr id="483" name="Google Shape;483;p11"/>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4" name="Google Shape;484;p11"/>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5" name="Google Shape;485;p11"/>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6" name="Google Shape;486;p11"/>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7" name="Google Shape;487;p11"/>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8" name="Google Shape;488;p11"/>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9" name="Google Shape;489;p11"/>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0" name="Google Shape;490;p11"/>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1" name="Google Shape;491;p11"/>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2" name="Google Shape;492;p11"/>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3" name="Google Shape;493;p11"/>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4" name="Google Shape;494;p11"/>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5" name="Google Shape;495;p11"/>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6" name="Google Shape;496;p11"/>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7" name="Google Shape;497;p11"/>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8" name="Google Shape;498;p11"/>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9" name="Google Shape;499;p11"/>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0" name="Google Shape;500;p11"/>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1" name="Google Shape;501;p11"/>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2" name="Google Shape;502;p11"/>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3" name="Google Shape;503;p11"/>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4" name="Google Shape;504;p11"/>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5" name="Google Shape;505;p11"/>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6" name="Google Shape;506;p11"/>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7" name="Google Shape;507;p11"/>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8" name="Google Shape;508;p11"/>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9" name="Google Shape;509;p11"/>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0" name="Google Shape;510;p11"/>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1" name="Google Shape;511;p11"/>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2" name="Google Shape;512;p11"/>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3" name="Google Shape;513;p11"/>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4" name="Google Shape;514;p11"/>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5" name="Google Shape;515;p11"/>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6" name="Google Shape;516;p11"/>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7" name="Google Shape;517;p11"/>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8" name="Google Shape;518;p11"/>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9" name="Google Shape;519;p11"/>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0" name="Google Shape;520;p11"/>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1" name="Google Shape;521;p11"/>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2" name="Google Shape;522;p11"/>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3" name="Google Shape;523;p11"/>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4" name="Google Shape;524;p11"/>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5" name="Google Shape;525;p11"/>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6" name="Google Shape;526;p11"/>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7" name="Google Shape;527;p11"/>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8" name="Google Shape;528;p11"/>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4018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0018_Bond_Template_SlidesMania_11">
  <p:cSld name="0018_Bond_Template_SlidesMania_11">
    <p:spTree>
      <p:nvGrpSpPr>
        <p:cNvPr id="1" name="Shape 529"/>
        <p:cNvGrpSpPr/>
        <p:nvPr/>
      </p:nvGrpSpPr>
      <p:grpSpPr>
        <a:xfrm>
          <a:off x="0" y="0"/>
          <a:ext cx="0" cy="0"/>
          <a:chOff x="0" y="0"/>
          <a:chExt cx="0" cy="0"/>
        </a:xfrm>
      </p:grpSpPr>
    </p:spTree>
    <p:extLst>
      <p:ext uri="{BB962C8B-B14F-4D97-AF65-F5344CB8AC3E}">
        <p14:creationId xmlns:p14="http://schemas.microsoft.com/office/powerpoint/2010/main" val="362911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18_Bond_Template_SlidesMania_1">
  <p:cSld name="0018_Bond_Template_SlidesMania_1">
    <p:spTree>
      <p:nvGrpSpPr>
        <p:cNvPr id="1" name="Shape 7"/>
        <p:cNvGrpSpPr/>
        <p:nvPr/>
      </p:nvGrpSpPr>
      <p:grpSpPr>
        <a:xfrm>
          <a:off x="0" y="0"/>
          <a:ext cx="0" cy="0"/>
          <a:chOff x="0" y="0"/>
          <a:chExt cx="0" cy="0"/>
        </a:xfrm>
      </p:grpSpPr>
      <p:grpSp>
        <p:nvGrpSpPr>
          <p:cNvPr id="8" name="Google Shape;8;p2"/>
          <p:cNvGrpSpPr/>
          <p:nvPr/>
        </p:nvGrpSpPr>
        <p:grpSpPr>
          <a:xfrm>
            <a:off x="6102141" y="-559856"/>
            <a:ext cx="9057305" cy="8061923"/>
            <a:chOff x="6102141" y="-559856"/>
            <a:chExt cx="9057305" cy="8061923"/>
          </a:xfrm>
        </p:grpSpPr>
        <p:grpSp>
          <p:nvGrpSpPr>
            <p:cNvPr id="9" name="Google Shape;9;p2"/>
            <p:cNvGrpSpPr/>
            <p:nvPr/>
          </p:nvGrpSpPr>
          <p:grpSpPr>
            <a:xfrm rot="1739508">
              <a:off x="7473971" y="143813"/>
              <a:ext cx="4234123" cy="6755410"/>
              <a:chOff x="64661" y="69847"/>
              <a:chExt cx="4806696" cy="7230965"/>
            </a:xfrm>
          </p:grpSpPr>
          <p:sp>
            <p:nvSpPr>
              <p:cNvPr id="10" name="Google Shape;10;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 name="Google Shape;11;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 name="Google Shape;12;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 name="Google Shape;13;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 name="Google Shape;14;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 name="Google Shape;15;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 name="Google Shape;16;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 name="Google Shape;17;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 name="Google Shape;18;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 name="Google Shape;19;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 name="Google Shape;20;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 name="Google Shape;21;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 name="Google Shape;22;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 name="Google Shape;23;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 name="Google Shape;24;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 name="Google Shape;25;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 name="Google Shape;26;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 name="Google Shape;27;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 name="Google Shape;28;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 name="Google Shape;29;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 name="Google Shape;30;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 name="Google Shape;31;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 name="Google Shape;32;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 name="Google Shape;33;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 name="Google Shape;34;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 name="Google Shape;35;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 name="Google Shape;36;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7" name="Google Shape;37;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8" name="Google Shape;38;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9" name="Google Shape;39;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0" name="Google Shape;40;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1" name="Google Shape;41;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2" name="Google Shape;42;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3" name="Google Shape;43;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4" name="Google Shape;44;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5" name="Google Shape;45;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6" name="Google Shape;46;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7" name="Google Shape;47;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8" name="Google Shape;48;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9" name="Google Shape;49;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0" name="Google Shape;50;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1" name="Google Shape;51;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2" name="Google Shape;52;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3" name="Google Shape;53;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4" name="Google Shape;54;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5" name="Google Shape;55;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56" name="Google Shape;56;p2"/>
            <p:cNvGrpSpPr/>
            <p:nvPr/>
          </p:nvGrpSpPr>
          <p:grpSpPr>
            <a:xfrm rot="1739508">
              <a:off x="8511276" y="101824"/>
              <a:ext cx="4234123" cy="6755410"/>
              <a:chOff x="64661" y="69847"/>
              <a:chExt cx="4806696" cy="7230965"/>
            </a:xfrm>
          </p:grpSpPr>
          <p:sp>
            <p:nvSpPr>
              <p:cNvPr id="57" name="Google Shape;57;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8" name="Google Shape;58;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 name="Google Shape;59;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0" name="Google Shape;60;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1" name="Google Shape;61;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2" name="Google Shape;62;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3" name="Google Shape;63;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4" name="Google Shape;64;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5" name="Google Shape;65;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6" name="Google Shape;66;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7" name="Google Shape;67;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8" name="Google Shape;68;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69" name="Google Shape;69;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0" name="Google Shape;70;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1" name="Google Shape;71;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2" name="Google Shape;72;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3" name="Google Shape;73;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4" name="Google Shape;74;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5" name="Google Shape;75;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6" name="Google Shape;76;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7" name="Google Shape;77;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8" name="Google Shape;78;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79" name="Google Shape;79;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0" name="Google Shape;80;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1" name="Google Shape;81;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2" name="Google Shape;82;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3" name="Google Shape;83;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4" name="Google Shape;84;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5" name="Google Shape;85;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6" name="Google Shape;86;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7" name="Google Shape;87;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8" name="Google Shape;88;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89" name="Google Shape;89;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0" name="Google Shape;90;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Google Shape;91;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2" name="Google Shape;92;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3" name="Google Shape;93;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4" name="Google Shape;94;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5" name="Google Shape;95;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6" name="Google Shape;96;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7" name="Google Shape;97;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8" name="Google Shape;98;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9" name="Google Shape;99;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0" name="Google Shape;100;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1" name="Google Shape;101;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2" name="Google Shape;102;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nvGrpSpPr>
            <p:cNvPr id="103" name="Google Shape;103;p2"/>
            <p:cNvGrpSpPr/>
            <p:nvPr/>
          </p:nvGrpSpPr>
          <p:grpSpPr>
            <a:xfrm rot="1739508">
              <a:off x="9553493" y="42987"/>
              <a:ext cx="4234123" cy="6755410"/>
              <a:chOff x="64661" y="69847"/>
              <a:chExt cx="4806696" cy="7230965"/>
            </a:xfrm>
          </p:grpSpPr>
          <p:sp>
            <p:nvSpPr>
              <p:cNvPr id="104" name="Google Shape;104;p2"/>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5" name="Google Shape;105;p2"/>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6" name="Google Shape;106;p2"/>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7" name="Google Shape;107;p2"/>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8" name="Google Shape;108;p2"/>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09" name="Google Shape;109;p2"/>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0" name="Google Shape;110;p2"/>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1" name="Google Shape;111;p2"/>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2" name="Google Shape;112;p2"/>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3" name="Google Shape;113;p2"/>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4" name="Google Shape;114;p2"/>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5" name="Google Shape;115;p2"/>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6" name="Google Shape;116;p2"/>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7" name="Google Shape;117;p2"/>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8" name="Google Shape;118;p2"/>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19" name="Google Shape;119;p2"/>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0" name="Google Shape;120;p2"/>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1" name="Google Shape;121;p2"/>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2" name="Google Shape;122;p2"/>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3" name="Google Shape;123;p2"/>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4" name="Google Shape;124;p2"/>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5" name="Google Shape;125;p2"/>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6" name="Google Shape;126;p2"/>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7" name="Google Shape;127;p2"/>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8" name="Google Shape;128;p2"/>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29" name="Google Shape;129;p2"/>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0" name="Google Shape;130;p2"/>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1" name="Google Shape;131;p2"/>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2" name="Google Shape;132;p2"/>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3" name="Google Shape;133;p2"/>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4" name="Google Shape;134;p2"/>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5" name="Google Shape;135;p2"/>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6" name="Google Shape;136;p2"/>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7" name="Google Shape;137;p2"/>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8" name="Google Shape;138;p2"/>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39" name="Google Shape;139;p2"/>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0" name="Google Shape;140;p2"/>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1" name="Google Shape;141;p2"/>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2" name="Google Shape;142;p2"/>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3" name="Google Shape;143;p2"/>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4" name="Google Shape;144;p2"/>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5" name="Google Shape;145;p2"/>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6" name="Google Shape;146;p2"/>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7" name="Google Shape;147;p2"/>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8" name="Google Shape;148;p2"/>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49" name="Google Shape;149;p2"/>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grpSp>
    </p:spTree>
    <p:extLst>
      <p:ext uri="{BB962C8B-B14F-4D97-AF65-F5344CB8AC3E}">
        <p14:creationId xmlns:p14="http://schemas.microsoft.com/office/powerpoint/2010/main" val="14177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18_Bond_Template_SlidesMania_2">
  <p:cSld name="0018_Bond_Template_SlidesMania_2">
    <p:spTree>
      <p:nvGrpSpPr>
        <p:cNvPr id="1" name="Shape 150"/>
        <p:cNvGrpSpPr/>
        <p:nvPr/>
      </p:nvGrpSpPr>
      <p:grpSpPr>
        <a:xfrm>
          <a:off x="0" y="0"/>
          <a:ext cx="0" cy="0"/>
          <a:chOff x="0" y="0"/>
          <a:chExt cx="0" cy="0"/>
        </a:xfrm>
      </p:grpSpPr>
      <p:pic>
        <p:nvPicPr>
          <p:cNvPr id="151" name="Google Shape;151;p3"/>
          <p:cNvPicPr preferRelativeResize="0"/>
          <p:nvPr/>
        </p:nvPicPr>
        <p:blipFill rotWithShape="1">
          <a:blip r:embed="rId2">
            <a:alphaModFix/>
          </a:blip>
          <a:srcRect b="6358"/>
          <a:stretch/>
        </p:blipFill>
        <p:spPr>
          <a:xfrm>
            <a:off x="4562764" y="5225883"/>
            <a:ext cx="7629236" cy="1632117"/>
          </a:xfrm>
          <a:prstGeom prst="rect">
            <a:avLst/>
          </a:prstGeom>
          <a:noFill/>
          <a:ln>
            <a:noFill/>
          </a:ln>
        </p:spPr>
      </p:pic>
      <p:grpSp>
        <p:nvGrpSpPr>
          <p:cNvPr id="152" name="Google Shape;152;p3"/>
          <p:cNvGrpSpPr/>
          <p:nvPr/>
        </p:nvGrpSpPr>
        <p:grpSpPr>
          <a:xfrm rot="1704690">
            <a:off x="-1347787" y="143815"/>
            <a:ext cx="4234123" cy="6755410"/>
            <a:chOff x="64661" y="69847"/>
            <a:chExt cx="4806696" cy="7230965"/>
          </a:xfrm>
        </p:grpSpPr>
        <p:sp>
          <p:nvSpPr>
            <p:cNvPr id="153" name="Google Shape;153;p3"/>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4" name="Google Shape;154;p3"/>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5" name="Google Shape;155;p3"/>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6" name="Google Shape;156;p3"/>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7" name="Google Shape;157;p3"/>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8" name="Google Shape;158;p3"/>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59" name="Google Shape;159;p3"/>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0" name="Google Shape;160;p3"/>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1" name="Google Shape;161;p3"/>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2" name="Google Shape;162;p3"/>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3" name="Google Shape;163;p3"/>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4" name="Google Shape;164;p3"/>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5" name="Google Shape;165;p3"/>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6" name="Google Shape;166;p3"/>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7" name="Google Shape;167;p3"/>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8" name="Google Shape;168;p3"/>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69" name="Google Shape;169;p3"/>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0" name="Google Shape;170;p3"/>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1" name="Google Shape;171;p3"/>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2" name="Google Shape;172;p3"/>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3" name="Google Shape;173;p3"/>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4" name="Google Shape;174;p3"/>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5" name="Google Shape;175;p3"/>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6" name="Google Shape;176;p3"/>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7" name="Google Shape;177;p3"/>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8" name="Google Shape;178;p3"/>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79" name="Google Shape;179;p3"/>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0" name="Google Shape;180;p3"/>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1" name="Google Shape;181;p3"/>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2" name="Google Shape;182;p3"/>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3" name="Google Shape;183;p3"/>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4" name="Google Shape;184;p3"/>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5" name="Google Shape;185;p3"/>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6" name="Google Shape;186;p3"/>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7" name="Google Shape;187;p3"/>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8" name="Google Shape;188;p3"/>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89" name="Google Shape;189;p3"/>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0" name="Google Shape;190;p3"/>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1" name="Google Shape;191;p3"/>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2" name="Google Shape;192;p3"/>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3" name="Google Shape;193;p3"/>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4" name="Google Shape;194;p3"/>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5" name="Google Shape;195;p3"/>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6" name="Google Shape;196;p3"/>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7" name="Google Shape;197;p3"/>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198" name="Google Shape;198;p3"/>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168343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18_Bond_Template_SlidesMania_3">
  <p:cSld name="0018_Bond_Template_SlidesMania_3">
    <p:spTree>
      <p:nvGrpSpPr>
        <p:cNvPr id="1" name="Shape 199"/>
        <p:cNvGrpSpPr/>
        <p:nvPr/>
      </p:nvGrpSpPr>
      <p:grpSpPr>
        <a:xfrm>
          <a:off x="0" y="0"/>
          <a:ext cx="0" cy="0"/>
          <a:chOff x="0" y="0"/>
          <a:chExt cx="0" cy="0"/>
        </a:xfrm>
      </p:grpSpPr>
      <p:pic>
        <p:nvPicPr>
          <p:cNvPr id="200" name="Google Shape;200;p4"/>
          <p:cNvPicPr preferRelativeResize="0"/>
          <p:nvPr/>
        </p:nvPicPr>
        <p:blipFill rotWithShape="1">
          <a:blip r:embed="rId2">
            <a:alphaModFix/>
          </a:blip>
          <a:srcRect/>
          <a:stretch/>
        </p:blipFill>
        <p:spPr>
          <a:xfrm>
            <a:off x="0" y="4446574"/>
            <a:ext cx="6788727" cy="2411426"/>
          </a:xfrm>
          <a:prstGeom prst="rect">
            <a:avLst/>
          </a:prstGeom>
          <a:noFill/>
          <a:ln>
            <a:noFill/>
          </a:ln>
        </p:spPr>
      </p:pic>
      <p:grpSp>
        <p:nvGrpSpPr>
          <p:cNvPr id="201" name="Google Shape;201;p4"/>
          <p:cNvGrpSpPr/>
          <p:nvPr/>
        </p:nvGrpSpPr>
        <p:grpSpPr>
          <a:xfrm rot="1704690">
            <a:off x="9346113" y="51293"/>
            <a:ext cx="4234123" cy="6755410"/>
            <a:chOff x="64661" y="69847"/>
            <a:chExt cx="4806696" cy="7230965"/>
          </a:xfrm>
        </p:grpSpPr>
        <p:sp>
          <p:nvSpPr>
            <p:cNvPr id="202" name="Google Shape;202;p4"/>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3" name="Google Shape;203;p4"/>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4" name="Google Shape;204;p4"/>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5" name="Google Shape;205;p4"/>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6" name="Google Shape;206;p4"/>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7" name="Google Shape;207;p4"/>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8" name="Google Shape;208;p4"/>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09" name="Google Shape;209;p4"/>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0" name="Google Shape;210;p4"/>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1" name="Google Shape;211;p4"/>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2" name="Google Shape;212;p4"/>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3" name="Google Shape;213;p4"/>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4" name="Google Shape;214;p4"/>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5" name="Google Shape;215;p4"/>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6" name="Google Shape;216;p4"/>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7" name="Google Shape;217;p4"/>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8" name="Google Shape;218;p4"/>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19" name="Google Shape;219;p4"/>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0" name="Google Shape;220;p4"/>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1" name="Google Shape;221;p4"/>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2" name="Google Shape;222;p4"/>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3" name="Google Shape;223;p4"/>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4" name="Google Shape;224;p4"/>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5" name="Google Shape;225;p4"/>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6" name="Google Shape;226;p4"/>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7" name="Google Shape;227;p4"/>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8" name="Google Shape;228;p4"/>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29" name="Google Shape;229;p4"/>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0" name="Google Shape;230;p4"/>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1" name="Google Shape;231;p4"/>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2" name="Google Shape;232;p4"/>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3" name="Google Shape;233;p4"/>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4" name="Google Shape;234;p4"/>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5" name="Google Shape;235;p4"/>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6" name="Google Shape;236;p4"/>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7" name="Google Shape;237;p4"/>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8" name="Google Shape;238;p4"/>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39" name="Google Shape;239;p4"/>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0" name="Google Shape;240;p4"/>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1" name="Google Shape;241;p4"/>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2" name="Google Shape;242;p4"/>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3" name="Google Shape;243;p4"/>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4" name="Google Shape;244;p4"/>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5" name="Google Shape;245;p4"/>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6" name="Google Shape;246;p4"/>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47" name="Google Shape;247;p4"/>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69747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18_Bond_Template_SlidesMania_4">
  <p:cSld name="0018_Bond_Template_SlidesMania_4">
    <p:spTree>
      <p:nvGrpSpPr>
        <p:cNvPr id="1" name="Shape 248"/>
        <p:cNvGrpSpPr/>
        <p:nvPr/>
      </p:nvGrpSpPr>
      <p:grpSpPr>
        <a:xfrm>
          <a:off x="0" y="0"/>
          <a:ext cx="0" cy="0"/>
          <a:chOff x="0" y="0"/>
          <a:chExt cx="0" cy="0"/>
        </a:xfrm>
      </p:grpSpPr>
      <p:pic>
        <p:nvPicPr>
          <p:cNvPr id="249" name="Google Shape;249;p5" descr="Imagen que contiene reloj, objeto&#10;&#10;Descripción generada automáticamente"/>
          <p:cNvPicPr preferRelativeResize="0"/>
          <p:nvPr/>
        </p:nvPicPr>
        <p:blipFill rotWithShape="1">
          <a:blip r:embed="rId2">
            <a:alphaModFix/>
          </a:blip>
          <a:srcRect/>
          <a:stretch/>
        </p:blipFill>
        <p:spPr>
          <a:xfrm>
            <a:off x="4802909" y="4184105"/>
            <a:ext cx="7527636" cy="2673895"/>
          </a:xfrm>
          <a:prstGeom prst="rect">
            <a:avLst/>
          </a:prstGeom>
          <a:noFill/>
          <a:ln>
            <a:noFill/>
          </a:ln>
        </p:spPr>
      </p:pic>
      <p:sp>
        <p:nvSpPr>
          <p:cNvPr id="250" name="Google Shape;250;p5"/>
          <p:cNvSpPr/>
          <p:nvPr/>
        </p:nvSpPr>
        <p:spPr>
          <a:xfrm rot="7141841">
            <a:off x="2368259" y="62819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1" name="Google Shape;251;p5"/>
          <p:cNvSpPr/>
          <p:nvPr/>
        </p:nvSpPr>
        <p:spPr>
          <a:xfrm rot="7141841">
            <a:off x="4591252" y="581285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2" name="Google Shape;252;p5"/>
          <p:cNvSpPr/>
          <p:nvPr/>
        </p:nvSpPr>
        <p:spPr>
          <a:xfrm rot="7141841">
            <a:off x="1360221" y="5787685"/>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3" name="Google Shape;253;p5"/>
          <p:cNvSpPr/>
          <p:nvPr/>
        </p:nvSpPr>
        <p:spPr>
          <a:xfrm rot="-3658159">
            <a:off x="1234971" y="6052266"/>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4" name="Google Shape;254;p5"/>
          <p:cNvSpPr/>
          <p:nvPr/>
        </p:nvSpPr>
        <p:spPr>
          <a:xfrm rot="7141841">
            <a:off x="4285961" y="632734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5" name="Google Shape;255;p5"/>
          <p:cNvSpPr/>
          <p:nvPr/>
        </p:nvSpPr>
        <p:spPr>
          <a:xfrm rot="-3658159">
            <a:off x="4441305" y="6078578"/>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6" name="Google Shape;256;p5"/>
          <p:cNvSpPr/>
          <p:nvPr/>
        </p:nvSpPr>
        <p:spPr>
          <a:xfrm rot="-3658159">
            <a:off x="-50358" y="602439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7" name="Google Shape;257;p5"/>
          <p:cNvSpPr/>
          <p:nvPr/>
        </p:nvSpPr>
        <p:spPr>
          <a:xfrm rot="7141841">
            <a:off x="3652168" y="631794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8" name="Google Shape;258;p5"/>
          <p:cNvSpPr/>
          <p:nvPr/>
        </p:nvSpPr>
        <p:spPr>
          <a:xfrm rot="7141841">
            <a:off x="1058030" y="629330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59" name="Google Shape;259;p5"/>
          <p:cNvSpPr/>
          <p:nvPr/>
        </p:nvSpPr>
        <p:spPr>
          <a:xfrm rot="-3658159">
            <a:off x="4124439" y="556035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0" name="Google Shape;260;p5"/>
          <p:cNvSpPr/>
          <p:nvPr/>
        </p:nvSpPr>
        <p:spPr>
          <a:xfrm rot="-3658159">
            <a:off x="3827746" y="606605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1" name="Google Shape;261;p5"/>
          <p:cNvSpPr/>
          <p:nvPr/>
        </p:nvSpPr>
        <p:spPr>
          <a:xfrm rot="-3658159">
            <a:off x="2161916" y="552457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2" name="Google Shape;262;p5"/>
          <p:cNvSpPr/>
          <p:nvPr/>
        </p:nvSpPr>
        <p:spPr>
          <a:xfrm rot="-3658159">
            <a:off x="1879474" y="6044540"/>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3" name="Google Shape;263;p5"/>
          <p:cNvSpPr/>
          <p:nvPr/>
        </p:nvSpPr>
        <p:spPr>
          <a:xfrm rot="7141841">
            <a:off x="1995009" y="578085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4" name="Google Shape;264;p5"/>
          <p:cNvSpPr/>
          <p:nvPr/>
        </p:nvSpPr>
        <p:spPr>
          <a:xfrm rot="-3658159">
            <a:off x="597266" y="603323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5" name="Google Shape;265;p5"/>
          <p:cNvSpPr/>
          <p:nvPr/>
        </p:nvSpPr>
        <p:spPr>
          <a:xfrm rot="7141841">
            <a:off x="2654187" y="5773358"/>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6" name="Google Shape;266;p5"/>
          <p:cNvSpPr/>
          <p:nvPr/>
        </p:nvSpPr>
        <p:spPr>
          <a:xfrm rot="7141841">
            <a:off x="3000419" y="6300884"/>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7" name="Google Shape;267;p5"/>
          <p:cNvSpPr/>
          <p:nvPr/>
        </p:nvSpPr>
        <p:spPr>
          <a:xfrm rot="7141841">
            <a:off x="78061" y="5760677"/>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8" name="Google Shape;268;p5"/>
          <p:cNvSpPr/>
          <p:nvPr/>
        </p:nvSpPr>
        <p:spPr>
          <a:xfrm rot="-3658159">
            <a:off x="2532638" y="604126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69" name="Google Shape;269;p5"/>
          <p:cNvSpPr/>
          <p:nvPr/>
        </p:nvSpPr>
        <p:spPr>
          <a:xfrm rot="7141841">
            <a:off x="3949426" y="580014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0" name="Google Shape;270;p5"/>
          <p:cNvSpPr/>
          <p:nvPr/>
        </p:nvSpPr>
        <p:spPr>
          <a:xfrm rot="7141841">
            <a:off x="3301700" y="5780293"/>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1" name="Google Shape;271;p5"/>
          <p:cNvSpPr/>
          <p:nvPr/>
        </p:nvSpPr>
        <p:spPr>
          <a:xfrm rot="-3658159">
            <a:off x="3175658" y="605850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2" name="Google Shape;272;p5"/>
          <p:cNvSpPr/>
          <p:nvPr/>
        </p:nvSpPr>
        <p:spPr>
          <a:xfrm rot="-3658159">
            <a:off x="3476158" y="5546000"/>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3" name="Google Shape;273;p5"/>
          <p:cNvSpPr/>
          <p:nvPr/>
        </p:nvSpPr>
        <p:spPr>
          <a:xfrm rot="7141841">
            <a:off x="423448" y="6276402"/>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4" name="Google Shape;274;p5"/>
          <p:cNvSpPr/>
          <p:nvPr/>
        </p:nvSpPr>
        <p:spPr>
          <a:xfrm rot="7141841">
            <a:off x="714174" y="576702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5" name="Google Shape;275;p5"/>
          <p:cNvSpPr/>
          <p:nvPr/>
        </p:nvSpPr>
        <p:spPr>
          <a:xfrm rot="-3658159">
            <a:off x="242842" y="5517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6" name="Google Shape;276;p5"/>
          <p:cNvSpPr/>
          <p:nvPr/>
        </p:nvSpPr>
        <p:spPr>
          <a:xfrm rot="-3658159">
            <a:off x="2825488" y="553809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7" name="Google Shape;277;p5"/>
          <p:cNvSpPr/>
          <p:nvPr/>
        </p:nvSpPr>
        <p:spPr>
          <a:xfrm rot="-3658159">
            <a:off x="1521071" y="553343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8" name="Google Shape;278;p5"/>
          <p:cNvSpPr/>
          <p:nvPr/>
        </p:nvSpPr>
        <p:spPr>
          <a:xfrm rot="-3658159">
            <a:off x="892917" y="552832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79" name="Google Shape;279;p5"/>
          <p:cNvSpPr/>
          <p:nvPr/>
        </p:nvSpPr>
        <p:spPr>
          <a:xfrm rot="7141841">
            <a:off x="1721191" y="6296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0" name="Google Shape;280;p5"/>
          <p:cNvSpPr/>
          <p:nvPr/>
        </p:nvSpPr>
        <p:spPr>
          <a:xfrm rot="-3658159">
            <a:off x="-404657" y="552910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1" name="Google Shape;281;p5"/>
          <p:cNvSpPr/>
          <p:nvPr/>
        </p:nvSpPr>
        <p:spPr>
          <a:xfrm rot="7141841">
            <a:off x="-214882" y="62718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55726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18_Bond_Template_SlidesMania_5">
  <p:cSld name="0018_Bond_Template_SlidesMania_5">
    <p:spTree>
      <p:nvGrpSpPr>
        <p:cNvPr id="1" name="Shape 282"/>
        <p:cNvGrpSpPr/>
        <p:nvPr/>
      </p:nvGrpSpPr>
      <p:grpSpPr>
        <a:xfrm>
          <a:off x="0" y="0"/>
          <a:ext cx="0" cy="0"/>
          <a:chOff x="0" y="0"/>
          <a:chExt cx="0" cy="0"/>
        </a:xfrm>
      </p:grpSpPr>
      <p:pic>
        <p:nvPicPr>
          <p:cNvPr id="283" name="Google Shape;283;p6" descr="Imagen que contiene edificio&#10;&#10;Descripción generada automáticamente"/>
          <p:cNvPicPr preferRelativeResize="0"/>
          <p:nvPr/>
        </p:nvPicPr>
        <p:blipFill rotWithShape="1">
          <a:blip r:embed="rId2">
            <a:alphaModFix/>
          </a:blip>
          <a:srcRect/>
          <a:stretch/>
        </p:blipFill>
        <p:spPr>
          <a:xfrm>
            <a:off x="1" y="4420326"/>
            <a:ext cx="6862618" cy="2437674"/>
          </a:xfrm>
          <a:prstGeom prst="rect">
            <a:avLst/>
          </a:prstGeom>
          <a:noFill/>
          <a:ln>
            <a:noFill/>
          </a:ln>
        </p:spPr>
      </p:pic>
      <p:sp>
        <p:nvSpPr>
          <p:cNvPr id="284" name="Google Shape;284;p6"/>
          <p:cNvSpPr/>
          <p:nvPr/>
        </p:nvSpPr>
        <p:spPr>
          <a:xfrm rot="7141841">
            <a:off x="11961528" y="636675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5" name="Google Shape;285;p6"/>
          <p:cNvSpPr/>
          <p:nvPr/>
        </p:nvSpPr>
        <p:spPr>
          <a:xfrm rot="7141841">
            <a:off x="10953490" y="5872526"/>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6" name="Google Shape;286;p6"/>
          <p:cNvSpPr/>
          <p:nvPr/>
        </p:nvSpPr>
        <p:spPr>
          <a:xfrm rot="-3658159">
            <a:off x="10828240" y="6137107"/>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7" name="Google Shape;287;p6"/>
          <p:cNvSpPr/>
          <p:nvPr/>
        </p:nvSpPr>
        <p:spPr>
          <a:xfrm rot="7141841">
            <a:off x="9031098" y="5864293"/>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8" name="Google Shape;288;p6"/>
          <p:cNvSpPr/>
          <p:nvPr/>
        </p:nvSpPr>
        <p:spPr>
          <a:xfrm rot="-3658159">
            <a:off x="9542911" y="6109231"/>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89" name="Google Shape;289;p6"/>
          <p:cNvSpPr/>
          <p:nvPr/>
        </p:nvSpPr>
        <p:spPr>
          <a:xfrm rot="7141841">
            <a:off x="10651299" y="637814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0" name="Google Shape;290;p6"/>
          <p:cNvSpPr/>
          <p:nvPr/>
        </p:nvSpPr>
        <p:spPr>
          <a:xfrm rot="-3658159">
            <a:off x="11755185" y="560941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1" name="Google Shape;291;p6"/>
          <p:cNvSpPr/>
          <p:nvPr/>
        </p:nvSpPr>
        <p:spPr>
          <a:xfrm rot="-3658159">
            <a:off x="11472743" y="6129381"/>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2" name="Google Shape;292;p6"/>
          <p:cNvSpPr/>
          <p:nvPr/>
        </p:nvSpPr>
        <p:spPr>
          <a:xfrm rot="7141841">
            <a:off x="11588278" y="586569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3" name="Google Shape;293;p6"/>
          <p:cNvSpPr/>
          <p:nvPr/>
        </p:nvSpPr>
        <p:spPr>
          <a:xfrm rot="-3658159">
            <a:off x="10190535" y="611807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4" name="Google Shape;294;p6"/>
          <p:cNvSpPr/>
          <p:nvPr/>
        </p:nvSpPr>
        <p:spPr>
          <a:xfrm rot="7141841">
            <a:off x="9671330" y="5845518"/>
            <a:ext cx="561394" cy="509107"/>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5" name="Google Shape;295;p6"/>
          <p:cNvSpPr/>
          <p:nvPr/>
        </p:nvSpPr>
        <p:spPr>
          <a:xfrm rot="7141841">
            <a:off x="10016717" y="636124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6" name="Google Shape;296;p6"/>
          <p:cNvSpPr/>
          <p:nvPr/>
        </p:nvSpPr>
        <p:spPr>
          <a:xfrm rot="7141841">
            <a:off x="10307443" y="585186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7" name="Google Shape;297;p6"/>
          <p:cNvSpPr/>
          <p:nvPr/>
        </p:nvSpPr>
        <p:spPr>
          <a:xfrm rot="-3658159">
            <a:off x="9836111" y="560198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8" name="Google Shape;298;p6"/>
          <p:cNvSpPr/>
          <p:nvPr/>
        </p:nvSpPr>
        <p:spPr>
          <a:xfrm rot="-3658159">
            <a:off x="11114340" y="5618273"/>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299" name="Google Shape;299;p6"/>
          <p:cNvSpPr/>
          <p:nvPr/>
        </p:nvSpPr>
        <p:spPr>
          <a:xfrm rot="-3658159">
            <a:off x="10486186" y="5613168"/>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0" name="Google Shape;300;p6"/>
          <p:cNvSpPr/>
          <p:nvPr/>
        </p:nvSpPr>
        <p:spPr>
          <a:xfrm rot="7141841">
            <a:off x="11314460" y="6381175"/>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1" name="Google Shape;301;p6"/>
          <p:cNvSpPr/>
          <p:nvPr/>
        </p:nvSpPr>
        <p:spPr>
          <a:xfrm rot="-3658159">
            <a:off x="9188612" y="5613950"/>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2" name="Google Shape;302;p6"/>
          <p:cNvSpPr/>
          <p:nvPr/>
        </p:nvSpPr>
        <p:spPr>
          <a:xfrm rot="7141841">
            <a:off x="9378387" y="635668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3" name="Google Shape;303;p6"/>
          <p:cNvSpPr/>
          <p:nvPr/>
        </p:nvSpPr>
        <p:spPr>
          <a:xfrm rot="-3658159">
            <a:off x="8888388" y="614146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4" name="Google Shape;304;p6"/>
          <p:cNvSpPr/>
          <p:nvPr/>
        </p:nvSpPr>
        <p:spPr>
          <a:xfrm rot="7141841">
            <a:off x="8714780" y="6375389"/>
            <a:ext cx="561394" cy="509107"/>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5" name="Google Shape;305;p6"/>
          <p:cNvSpPr/>
          <p:nvPr/>
        </p:nvSpPr>
        <p:spPr>
          <a:xfrm rot="7141841">
            <a:off x="8080987" y="636598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6" name="Google Shape;306;p6"/>
          <p:cNvSpPr/>
          <p:nvPr/>
        </p:nvSpPr>
        <p:spPr>
          <a:xfrm rot="-3658159">
            <a:off x="8553258" y="5608392"/>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7" name="Google Shape;307;p6"/>
          <p:cNvSpPr/>
          <p:nvPr/>
        </p:nvSpPr>
        <p:spPr>
          <a:xfrm rot="-3658159">
            <a:off x="8256565" y="6114093"/>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8" name="Google Shape;308;p6"/>
          <p:cNvSpPr/>
          <p:nvPr/>
        </p:nvSpPr>
        <p:spPr>
          <a:xfrm rot="7141841">
            <a:off x="7083006" y="5821399"/>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09" name="Google Shape;309;p6"/>
          <p:cNvSpPr/>
          <p:nvPr/>
        </p:nvSpPr>
        <p:spPr>
          <a:xfrm rot="7141841">
            <a:off x="7429238" y="6348925"/>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0" name="Google Shape;310;p6"/>
          <p:cNvSpPr/>
          <p:nvPr/>
        </p:nvSpPr>
        <p:spPr>
          <a:xfrm rot="-3658159">
            <a:off x="6961457" y="6089302"/>
            <a:ext cx="561394" cy="509107"/>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1" name="Google Shape;311;p6"/>
          <p:cNvSpPr/>
          <p:nvPr/>
        </p:nvSpPr>
        <p:spPr>
          <a:xfrm rot="7141841">
            <a:off x="8378245" y="5848187"/>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2" name="Google Shape;312;p6"/>
          <p:cNvSpPr/>
          <p:nvPr/>
        </p:nvSpPr>
        <p:spPr>
          <a:xfrm rot="7141841">
            <a:off x="7730519" y="5828334"/>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3" name="Google Shape;313;p6"/>
          <p:cNvSpPr/>
          <p:nvPr/>
        </p:nvSpPr>
        <p:spPr>
          <a:xfrm rot="-3658159">
            <a:off x="7604476" y="6106543"/>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4" name="Google Shape;314;p6"/>
          <p:cNvSpPr/>
          <p:nvPr/>
        </p:nvSpPr>
        <p:spPr>
          <a:xfrm rot="-3658159">
            <a:off x="7904977" y="5594041"/>
            <a:ext cx="561394" cy="509107"/>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15" name="Google Shape;315;p6"/>
          <p:cNvSpPr/>
          <p:nvPr/>
        </p:nvSpPr>
        <p:spPr>
          <a:xfrm rot="-3658159">
            <a:off x="7254307" y="5586136"/>
            <a:ext cx="561394" cy="509107"/>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34947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18_Bond_Template_SlidesMania_6">
  <p:cSld name="0018_Bond_Template_SlidesMania_6">
    <p:spTree>
      <p:nvGrpSpPr>
        <p:cNvPr id="1" name="Shape 316"/>
        <p:cNvGrpSpPr/>
        <p:nvPr/>
      </p:nvGrpSpPr>
      <p:grpSpPr>
        <a:xfrm>
          <a:off x="0" y="0"/>
          <a:ext cx="0" cy="0"/>
          <a:chOff x="0" y="0"/>
          <a:chExt cx="0" cy="0"/>
        </a:xfrm>
      </p:grpSpPr>
      <p:pic>
        <p:nvPicPr>
          <p:cNvPr id="317" name="Google Shape;317;p7"/>
          <p:cNvPicPr preferRelativeResize="0"/>
          <p:nvPr/>
        </p:nvPicPr>
        <p:blipFill rotWithShape="1">
          <a:blip r:embed="rId2">
            <a:alphaModFix/>
          </a:blip>
          <a:srcRect/>
          <a:stretch/>
        </p:blipFill>
        <p:spPr>
          <a:xfrm>
            <a:off x="5301673" y="4410484"/>
            <a:ext cx="6890327" cy="2447516"/>
          </a:xfrm>
          <a:prstGeom prst="rect">
            <a:avLst/>
          </a:prstGeom>
          <a:noFill/>
          <a:ln>
            <a:noFill/>
          </a:ln>
        </p:spPr>
      </p:pic>
      <p:grpSp>
        <p:nvGrpSpPr>
          <p:cNvPr id="318" name="Google Shape;318;p7"/>
          <p:cNvGrpSpPr/>
          <p:nvPr/>
        </p:nvGrpSpPr>
        <p:grpSpPr>
          <a:xfrm rot="1704690">
            <a:off x="-1347787" y="143815"/>
            <a:ext cx="4234123" cy="6755410"/>
            <a:chOff x="64661" y="69847"/>
            <a:chExt cx="4806696" cy="7230965"/>
          </a:xfrm>
        </p:grpSpPr>
        <p:sp>
          <p:nvSpPr>
            <p:cNvPr id="319" name="Google Shape;319;p7"/>
            <p:cNvSpPr/>
            <p:nvPr/>
          </p:nvSpPr>
          <p:spPr>
            <a:xfrm>
              <a:off x="1754901" y="19067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0" name="Google Shape;320;p7"/>
            <p:cNvSpPr/>
            <p:nvPr/>
          </p:nvSpPr>
          <p:spPr>
            <a:xfrm>
              <a:off x="64661" y="6984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1" name="Google Shape;321;p7"/>
            <p:cNvSpPr/>
            <p:nvPr/>
          </p:nvSpPr>
          <p:spPr>
            <a:xfrm>
              <a:off x="1819659" y="310687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2" name="Google Shape;322;p7"/>
            <p:cNvSpPr/>
            <p:nvPr/>
          </p:nvSpPr>
          <p:spPr>
            <a:xfrm rot="10800000">
              <a:off x="2151282" y="3086667"/>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3" name="Google Shape;323;p7"/>
            <p:cNvSpPr/>
            <p:nvPr/>
          </p:nvSpPr>
          <p:spPr>
            <a:xfrm>
              <a:off x="2870536" y="4910344"/>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4" name="Google Shape;324;p7"/>
            <p:cNvSpPr/>
            <p:nvPr/>
          </p:nvSpPr>
          <p:spPr>
            <a:xfrm>
              <a:off x="743535" y="88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5" name="Google Shape;325;p7"/>
            <p:cNvSpPr/>
            <p:nvPr/>
          </p:nvSpPr>
          <p:spPr>
            <a:xfrm rot="10800000">
              <a:off x="411026" y="72155"/>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6" name="Google Shape;326;p7"/>
            <p:cNvSpPr/>
            <p:nvPr/>
          </p:nvSpPr>
          <p:spPr>
            <a:xfrm rot="10800000">
              <a:off x="2831702" y="430410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7" name="Google Shape;327;p7"/>
            <p:cNvSpPr/>
            <p:nvPr/>
          </p:nvSpPr>
          <p:spPr>
            <a:xfrm>
              <a:off x="1083355" y="68638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8" name="Google Shape;328;p7"/>
            <p:cNvSpPr/>
            <p:nvPr/>
          </p:nvSpPr>
          <p:spPr>
            <a:xfrm>
              <a:off x="2488015" y="31270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29" name="Google Shape;329;p7"/>
            <p:cNvSpPr/>
            <p:nvPr/>
          </p:nvSpPr>
          <p:spPr>
            <a:xfrm rot="10800000">
              <a:off x="71198" y="6379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0" name="Google Shape;330;p7"/>
            <p:cNvSpPr/>
            <p:nvPr/>
          </p:nvSpPr>
          <p:spPr>
            <a:xfrm rot="10800000">
              <a:off x="736604" y="652898"/>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1" name="Google Shape;331;p7"/>
            <p:cNvSpPr/>
            <p:nvPr/>
          </p:nvSpPr>
          <p:spPr>
            <a:xfrm rot="10800000">
              <a:off x="1116840" y="249323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2" name="Google Shape;332;p7"/>
            <p:cNvSpPr/>
            <p:nvPr/>
          </p:nvSpPr>
          <p:spPr>
            <a:xfrm rot="10800000">
              <a:off x="1788556" y="2487483"/>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3" name="Google Shape;333;p7"/>
            <p:cNvSpPr/>
            <p:nvPr/>
          </p:nvSpPr>
          <p:spPr>
            <a:xfrm>
              <a:off x="1463173" y="2516322"/>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4" name="Google Shape;334;p7"/>
            <p:cNvSpPr/>
            <p:nvPr/>
          </p:nvSpPr>
          <p:spPr>
            <a:xfrm rot="10800000">
              <a:off x="2483708" y="369338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5" name="Google Shape;335;p7"/>
            <p:cNvSpPr/>
            <p:nvPr/>
          </p:nvSpPr>
          <p:spPr>
            <a:xfrm>
              <a:off x="1092591" y="1903282"/>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6" name="Google Shape;336;p7"/>
            <p:cNvSpPr/>
            <p:nvPr/>
          </p:nvSpPr>
          <p:spPr>
            <a:xfrm>
              <a:off x="1425473" y="130522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7" name="Google Shape;337;p7"/>
            <p:cNvSpPr/>
            <p:nvPr/>
          </p:nvSpPr>
          <p:spPr>
            <a:xfrm>
              <a:off x="2499195" y="4320896"/>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8" name="Google Shape;338;p7"/>
            <p:cNvSpPr/>
            <p:nvPr/>
          </p:nvSpPr>
          <p:spPr>
            <a:xfrm rot="10800000">
              <a:off x="1425473" y="1877882"/>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39" name="Google Shape;339;p7"/>
            <p:cNvSpPr/>
            <p:nvPr/>
          </p:nvSpPr>
          <p:spPr>
            <a:xfrm>
              <a:off x="405632" y="67713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0" name="Google Shape;340;p7"/>
            <p:cNvSpPr/>
            <p:nvPr/>
          </p:nvSpPr>
          <p:spPr>
            <a:xfrm>
              <a:off x="742759" y="1293665"/>
              <a:ext cx="637310" cy="544946"/>
            </a:xfrm>
            <a:prstGeom prst="triangle">
              <a:avLst>
                <a:gd name="adj" fmla="val 50000"/>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1" name="Google Shape;341;p7"/>
            <p:cNvSpPr/>
            <p:nvPr/>
          </p:nvSpPr>
          <p:spPr>
            <a:xfrm rot="10800000">
              <a:off x="1088346" y="1267117"/>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2" name="Google Shape;342;p7"/>
            <p:cNvSpPr/>
            <p:nvPr/>
          </p:nvSpPr>
          <p:spPr>
            <a:xfrm rot="10800000">
              <a:off x="414091" y="1252089"/>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3" name="Google Shape;343;p7"/>
            <p:cNvSpPr/>
            <p:nvPr/>
          </p:nvSpPr>
          <p:spPr>
            <a:xfrm>
              <a:off x="2820829" y="3729756"/>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4" name="Google Shape;344;p7"/>
            <p:cNvSpPr/>
            <p:nvPr/>
          </p:nvSpPr>
          <p:spPr>
            <a:xfrm>
              <a:off x="2155057" y="3722254"/>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5" name="Google Shape;345;p7"/>
            <p:cNvSpPr/>
            <p:nvPr/>
          </p:nvSpPr>
          <p:spPr>
            <a:xfrm rot="10800000">
              <a:off x="2166689" y="429317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6" name="Google Shape;346;p7"/>
            <p:cNvSpPr/>
            <p:nvPr/>
          </p:nvSpPr>
          <p:spPr>
            <a:xfrm rot="10800000">
              <a:off x="764700" y="186516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7" name="Google Shape;347;p7"/>
            <p:cNvSpPr/>
            <p:nvPr/>
          </p:nvSpPr>
          <p:spPr>
            <a:xfrm rot="10800000">
              <a:off x="1478676" y="30884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8" name="Google Shape;348;p7"/>
            <p:cNvSpPr/>
            <p:nvPr/>
          </p:nvSpPr>
          <p:spPr>
            <a:xfrm rot="10800000">
              <a:off x="1819659" y="367895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49" name="Google Shape;349;p7"/>
            <p:cNvSpPr/>
            <p:nvPr/>
          </p:nvSpPr>
          <p:spPr>
            <a:xfrm>
              <a:off x="2125685" y="2504830"/>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0" name="Google Shape;350;p7"/>
            <p:cNvSpPr/>
            <p:nvPr/>
          </p:nvSpPr>
          <p:spPr>
            <a:xfrm rot="10800000">
              <a:off x="2535271" y="489296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1" name="Google Shape;351;p7"/>
            <p:cNvSpPr/>
            <p:nvPr/>
          </p:nvSpPr>
          <p:spPr>
            <a:xfrm>
              <a:off x="3167960" y="432954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2" name="Google Shape;352;p7"/>
            <p:cNvSpPr/>
            <p:nvPr/>
          </p:nvSpPr>
          <p:spPr>
            <a:xfrm rot="10800000">
              <a:off x="3224274" y="4899934"/>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3" name="Google Shape;353;p7"/>
            <p:cNvSpPr/>
            <p:nvPr/>
          </p:nvSpPr>
          <p:spPr>
            <a:xfrm>
              <a:off x="3552109" y="4940906"/>
              <a:ext cx="637310" cy="544946"/>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4" name="Google Shape;354;p7"/>
            <p:cNvSpPr/>
            <p:nvPr/>
          </p:nvSpPr>
          <p:spPr>
            <a:xfrm>
              <a:off x="3891929" y="55389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5" name="Google Shape;355;p7"/>
            <p:cNvSpPr/>
            <p:nvPr/>
          </p:nvSpPr>
          <p:spPr>
            <a:xfrm rot="10800000">
              <a:off x="2879772" y="5490485"/>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6" name="Google Shape;356;p7"/>
            <p:cNvSpPr/>
            <p:nvPr/>
          </p:nvSpPr>
          <p:spPr>
            <a:xfrm rot="10800000">
              <a:off x="3545178" y="5505482"/>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7" name="Google Shape;357;p7"/>
            <p:cNvSpPr/>
            <p:nvPr/>
          </p:nvSpPr>
          <p:spPr>
            <a:xfrm>
              <a:off x="3901165" y="6755866"/>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8" name="Google Shape;358;p7"/>
            <p:cNvSpPr/>
            <p:nvPr/>
          </p:nvSpPr>
          <p:spPr>
            <a:xfrm>
              <a:off x="4234047" y="615780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59" name="Google Shape;359;p7"/>
            <p:cNvSpPr/>
            <p:nvPr/>
          </p:nvSpPr>
          <p:spPr>
            <a:xfrm rot="10800000">
              <a:off x="4234047" y="6730466"/>
              <a:ext cx="637310" cy="544946"/>
            </a:xfrm>
            <a:prstGeom prst="triangle">
              <a:avLst>
                <a:gd name="adj" fmla="val 50000"/>
              </a:avLst>
            </a:prstGeom>
            <a:solidFill>
              <a:schemeClr val="accent5"/>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0" name="Google Shape;360;p7"/>
            <p:cNvSpPr/>
            <p:nvPr/>
          </p:nvSpPr>
          <p:spPr>
            <a:xfrm>
              <a:off x="3214206" y="5529723"/>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1" name="Google Shape;361;p7"/>
            <p:cNvSpPr/>
            <p:nvPr/>
          </p:nvSpPr>
          <p:spPr>
            <a:xfrm>
              <a:off x="3551333" y="61462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2" name="Google Shape;362;p7"/>
            <p:cNvSpPr/>
            <p:nvPr/>
          </p:nvSpPr>
          <p:spPr>
            <a:xfrm rot="10800000">
              <a:off x="3896920" y="6119701"/>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3" name="Google Shape;363;p7"/>
            <p:cNvSpPr/>
            <p:nvPr/>
          </p:nvSpPr>
          <p:spPr>
            <a:xfrm rot="10800000">
              <a:off x="3222665" y="6104673"/>
              <a:ext cx="637310" cy="544946"/>
            </a:xfrm>
            <a:prstGeom prst="triangle">
              <a:avLst>
                <a:gd name="adj" fmla="val 50000"/>
              </a:avLst>
            </a:prstGeom>
            <a:solidFill>
              <a:schemeClr val="accent4"/>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364" name="Google Shape;364;p7"/>
            <p:cNvSpPr/>
            <p:nvPr/>
          </p:nvSpPr>
          <p:spPr>
            <a:xfrm rot="10800000">
              <a:off x="3573274" y="6717749"/>
              <a:ext cx="637310" cy="544946"/>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207793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300">
                <a:solidFill>
                  <a:schemeClr val="accent1"/>
                </a:solidFill>
                <a:latin typeface="Barlow Condensed"/>
                <a:ea typeface="Barlow Condensed"/>
                <a:cs typeface="Barlow Condensed"/>
                <a:sym typeface="Barlow Condensed"/>
              </a:rPr>
              <a:t>SLIDESMANIA.COM</a:t>
            </a:r>
            <a:endParaRPr sz="1300">
              <a:solidFill>
                <a:schemeClr val="accent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8" r:id="rId3"/>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767158770"/>
      </p:ext>
    </p:extLst>
  </p:cSld>
  <p:clrMap bg1="lt1" tx1="dk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586922564"/>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5"/>
        <p:cNvGrpSpPr/>
        <p:nvPr/>
      </p:nvGrpSpPr>
      <p:grpSpPr>
        <a:xfrm>
          <a:off x="0" y="0"/>
          <a:ext cx="0" cy="0"/>
          <a:chOff x="0" y="0"/>
          <a:chExt cx="0" cy="0"/>
        </a:xfrm>
      </p:grpSpPr>
      <p:sp>
        <p:nvSpPr>
          <p:cNvPr id="6" name="Google Shape;6;p1"/>
          <p:cNvSpPr txBox="1"/>
          <p:nvPr/>
        </p:nvSpPr>
        <p:spPr>
          <a:xfrm rot="5400000">
            <a:off x="-679350" y="547375"/>
            <a:ext cx="1579800" cy="373500"/>
          </a:xfrm>
          <a:prstGeom prst="rect">
            <a:avLst/>
          </a:prstGeom>
          <a:noFill/>
          <a:ln>
            <a:noFill/>
          </a:ln>
        </p:spPr>
        <p:txBody>
          <a:bodyPr spcFirstLastPara="1" wrap="square" lIns="91425" tIns="91425" rIns="91425" bIns="91425" anchor="t" anchorCtr="0">
            <a:noAutofit/>
          </a:bodyPr>
          <a:lstStyle/>
          <a:p>
            <a:r>
              <a:rPr lang="en-US" sz="1300">
                <a:solidFill>
                  <a:srgbClr val="AB84C6"/>
                </a:solidFill>
                <a:latin typeface="Barlow Condensed"/>
                <a:ea typeface="Barlow Condensed"/>
                <a:cs typeface="Barlow Condensed"/>
                <a:sym typeface="Barlow Condensed"/>
              </a:rPr>
              <a:t>SLIDESMANIA.COM</a:t>
            </a:r>
            <a:endParaRPr sz="1300">
              <a:solidFill>
                <a:srgbClr val="AB84C6"/>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133945755"/>
      </p:ext>
    </p:extLst>
  </p:cSld>
  <p:clrMap bg1="lt1" tx1="dk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4914845"/>
          </a:xfrm>
          <a:prstGeom prst="rect">
            <a:avLst/>
          </a:prstGeom>
        </p:spPr>
      </p:pic>
      <p:sp>
        <p:nvSpPr>
          <p:cNvPr id="4" name="TextBox 9">
            <a:extLst>
              <a:ext uri="{FF2B5EF4-FFF2-40B4-BE49-F238E27FC236}">
                <a16:creationId xmlns:a16="http://schemas.microsoft.com/office/drawing/2014/main" id="{15879A63-297F-478E-91CC-725C012828C6}"/>
              </a:ext>
            </a:extLst>
          </p:cNvPr>
          <p:cNvSpPr txBox="1">
            <a:spLocks/>
          </p:cNvSpPr>
          <p:nvPr/>
        </p:nvSpPr>
        <p:spPr>
          <a:xfrm>
            <a:off x="1610436" y="1425107"/>
            <a:ext cx="9335069" cy="3453400"/>
          </a:xfrm>
          <a:prstGeom prst="rect">
            <a:avLst/>
          </a:prstGeom>
        </p:spPr>
        <p:txBody>
          <a:bodyPr vert="horz" wrap="square" lIns="640000" tIns="0" rIns="0" bIns="0" anchor="ctr" anchorCtr="0">
            <a:noAutofit/>
          </a:bodyPr>
          <a:lstStyle/>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bài</a:t>
            </a:r>
            <a:r>
              <a:rPr lang="en-US" sz="3600" dirty="0">
                <a:latin typeface="Times New Roman" panose="02020603050405020304" pitchFamily="18" charset="0"/>
                <a:cs typeface="Times New Roman" panose="02020603050405020304" pitchFamily="18" charset="0"/>
              </a:rPr>
              <a:t> 3: </a:t>
            </a:r>
            <a:r>
              <a:rPr lang="en-US" sz="3600" i="1" dirty="0" err="1">
                <a:solidFill>
                  <a:srgbClr val="FF0000"/>
                </a:solidFill>
                <a:latin typeface="Times New Roman" panose="02020603050405020304" pitchFamily="18" charset="0"/>
                <a:cs typeface="Times New Roman" panose="02020603050405020304" pitchFamily="18" charset="0"/>
              </a:rPr>
              <a:t>Cội</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nguồn</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yêu</a:t>
            </a:r>
            <a:r>
              <a:rPr lang="en-US" sz="3600" i="1" dirty="0">
                <a:solidFill>
                  <a:srgbClr val="FF0000"/>
                </a:solidFill>
                <a:latin typeface="Times New Roman" panose="02020603050405020304" pitchFamily="18" charset="0"/>
                <a:cs typeface="Times New Roman" panose="02020603050405020304" pitchFamily="18" charset="0"/>
              </a:rPr>
              <a:t> </a:t>
            </a:r>
            <a:r>
              <a:rPr lang="en-US" sz="3600" i="1" dirty="0" err="1">
                <a:solidFill>
                  <a:srgbClr val="FF0000"/>
                </a:solidFill>
                <a:latin typeface="Times New Roman" panose="02020603050405020304" pitchFamily="18" charset="0"/>
                <a:cs typeface="Times New Roman" panose="02020603050405020304" pitchFamily="18" charset="0"/>
              </a:rPr>
              <a:t>thương</a:t>
            </a:r>
            <a:endParaRPr lang="en-US" sz="3600" dirty="0">
              <a:solidFill>
                <a:srgbClr val="FF0000"/>
              </a:solidFill>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a:t>
            </a:r>
          </a:p>
          <a:p>
            <a:pPr algn="just"/>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tỏ</a:t>
            </a:r>
            <a:r>
              <a:rPr lang="en-US" sz="3600" dirty="0">
                <a:latin typeface="Times New Roman" panose="02020603050405020304" pitchFamily="18" charset="0"/>
                <a:cs typeface="Times New Roman" panose="02020603050405020304" pitchFamily="18" charset="0"/>
              </a:rPr>
              <a:t>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đó</a:t>
            </a:r>
            <a:r>
              <a:rPr lang="en-US" sz="3600" dirty="0">
                <a:latin typeface="Times New Roman" panose="02020603050405020304" pitchFamily="18" charset="0"/>
                <a:cs typeface="Times New Roman" panose="02020603050405020304" pitchFamily="18" charset="0"/>
              </a:rPr>
              <a:t>? (HS </a:t>
            </a:r>
            <a:r>
              <a:rPr lang="en-US" sz="3600" dirty="0" err="1">
                <a:latin typeface="Times New Roman" panose="02020603050405020304" pitchFamily="18" charset="0"/>
                <a:cs typeface="Times New Roman" panose="02020603050405020304" pitchFamily="18" charset="0"/>
              </a:rPr>
              <a:t>trình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2, 3 ý </a:t>
            </a:r>
            <a:r>
              <a:rPr lang="en-US" sz="3600" dirty="0" err="1">
                <a:latin typeface="Times New Roman" panose="02020603050405020304" pitchFamily="18" charset="0"/>
                <a:cs typeface="Times New Roman" panose="02020603050405020304" pitchFamily="18" charset="0"/>
              </a:rPr>
              <a:t>kiến</a:t>
            </a:r>
            <a:r>
              <a:rPr lang="en-US" sz="3600" dirty="0">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12" name="Straight Connector 74"/>
          <p:cNvCxnSpPr/>
          <p:nvPr/>
        </p:nvCxnSpPr>
        <p:spPr>
          <a:xfrm>
            <a:off x="1684035" y="750235"/>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3" name="Oval 75"/>
          <p:cNvSpPr/>
          <p:nvPr/>
        </p:nvSpPr>
        <p:spPr>
          <a:xfrm>
            <a:off x="1491949" y="1238563"/>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14" name="TextBox 13"/>
          <p:cNvSpPr txBox="1"/>
          <p:nvPr/>
        </p:nvSpPr>
        <p:spPr>
          <a:xfrm>
            <a:off x="2068210" y="1135161"/>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15" name="TextBox 14"/>
          <p:cNvSpPr txBox="1"/>
          <p:nvPr/>
        </p:nvSpPr>
        <p:spPr>
          <a:xfrm>
            <a:off x="4468851" y="919717"/>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16" name="Straight Arrow Connector 15"/>
          <p:cNvCxnSpPr>
            <a:endCxn id="15" idx="1"/>
          </p:cNvCxnSpPr>
          <p:nvPr/>
        </p:nvCxnSpPr>
        <p:spPr>
          <a:xfrm flipV="1">
            <a:off x="3832619" y="1396771"/>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Oval 77"/>
          <p:cNvSpPr/>
          <p:nvPr/>
        </p:nvSpPr>
        <p:spPr>
          <a:xfrm>
            <a:off x="1491949" y="312071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18" name="TextBox 17"/>
          <p:cNvSpPr txBox="1"/>
          <p:nvPr/>
        </p:nvSpPr>
        <p:spPr>
          <a:xfrm>
            <a:off x="2062948" y="2878764"/>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19" name="TextBox 18"/>
          <p:cNvSpPr txBox="1"/>
          <p:nvPr/>
        </p:nvSpPr>
        <p:spPr>
          <a:xfrm>
            <a:off x="4468851" y="210191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4468851" y="3245575"/>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4468851" y="4359939"/>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22" name="Straight Arrow Connector 21"/>
          <p:cNvCxnSpPr/>
          <p:nvPr/>
        </p:nvCxnSpPr>
        <p:spPr>
          <a:xfrm flipV="1">
            <a:off x="3824184" y="25749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 idx="1"/>
          </p:cNvCxnSpPr>
          <p:nvPr/>
        </p:nvCxnSpPr>
        <p:spPr>
          <a:xfrm>
            <a:off x="3832619" y="3690675"/>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824184" y="3681290"/>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78"/>
          <p:cNvSpPr/>
          <p:nvPr/>
        </p:nvSpPr>
        <p:spPr>
          <a:xfrm>
            <a:off x="1473958" y="5603949"/>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26" name="TextBox 25"/>
          <p:cNvSpPr txBox="1"/>
          <p:nvPr/>
        </p:nvSpPr>
        <p:spPr>
          <a:xfrm>
            <a:off x="2073314" y="5327895"/>
            <a:ext cx="1761235" cy="830997"/>
          </a:xfrm>
          <a:prstGeom prst="rect">
            <a:avLst/>
          </a:prstGeom>
          <a:solidFill>
            <a:schemeClr val="accent1">
              <a:lumMod val="90000"/>
            </a:schemeClr>
          </a:solidFill>
        </p:spPr>
        <p:txBody>
          <a:bodyPr wrap="square" rtlCol="0">
            <a:spAutoFit/>
          </a:bodyPr>
          <a:lstStyle/>
          <a:p>
            <a:pPr algn="ctr">
              <a:buClrTx/>
              <a:buFontTx/>
              <a:buNone/>
            </a:pPr>
            <a:r>
              <a:rPr lang="en-US" sz="2400" b="1" kern="1200" dirty="0">
                <a:solidFill>
                  <a:schemeClr val="bg1"/>
                </a:solidFill>
                <a:latin typeface="Times New Roman" panose="02020603050405020304" pitchFamily="18" charset="0"/>
                <a:cs typeface="Times New Roman" panose="02020603050405020304" pitchFamily="18" charset="0"/>
              </a:rPr>
              <a:t>KẾT THÚC</a:t>
            </a:r>
          </a:p>
        </p:txBody>
      </p:sp>
      <p:sp>
        <p:nvSpPr>
          <p:cNvPr id="27" name="TextBox 26"/>
          <p:cNvSpPr txBox="1"/>
          <p:nvPr/>
        </p:nvSpPr>
        <p:spPr>
          <a:xfrm>
            <a:off x="4479215" y="5530891"/>
            <a:ext cx="7001301" cy="523220"/>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28" name="Straight Arrow Connector 27"/>
          <p:cNvCxnSpPr>
            <a:endCxn id="27" idx="1"/>
          </p:cNvCxnSpPr>
          <p:nvPr/>
        </p:nvCxnSpPr>
        <p:spPr>
          <a:xfrm flipV="1">
            <a:off x="3842983" y="5792501"/>
            <a:ext cx="636232" cy="2"/>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7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6" name="矩形 1"/>
          <p:cNvSpPr/>
          <p:nvPr/>
        </p:nvSpPr>
        <p:spPr>
          <a:xfrm>
            <a:off x="1012797" y="259050"/>
            <a:ext cx="3055064" cy="4184071"/>
          </a:xfrm>
          <a:prstGeom prst="rect">
            <a:avLst/>
          </a:prstGeom>
          <a:noFill/>
          <a:ln w="28575">
            <a:solidFill>
              <a:schemeClr val="accent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prstClr val="white"/>
              </a:solidFill>
            </a:endParaRPr>
          </a:p>
        </p:txBody>
      </p:sp>
      <p:sp>
        <p:nvSpPr>
          <p:cNvPr id="47" name="矩形 7"/>
          <p:cNvSpPr/>
          <p:nvPr/>
        </p:nvSpPr>
        <p:spPr>
          <a:xfrm>
            <a:off x="3607895" y="42914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zh-CN" altLang="en-US" sz="1800" kern="1200">
              <a:solidFill>
                <a:srgbClr val="BB9D83"/>
              </a:solidFill>
            </a:endParaRPr>
          </a:p>
        </p:txBody>
      </p:sp>
      <p:pic>
        <p:nvPicPr>
          <p:cNvPr id="92" name="Picture 91"/>
          <p:cNvPicPr>
            <a:picLocks noChangeAspect="1"/>
          </p:cNvPicPr>
          <p:nvPr/>
        </p:nvPicPr>
        <p:blipFill>
          <a:blip r:embed="rId3"/>
          <a:stretch>
            <a:fillRect/>
          </a:stretch>
        </p:blipFill>
        <p:spPr>
          <a:xfrm>
            <a:off x="914657" y="822193"/>
            <a:ext cx="3029227" cy="3441319"/>
          </a:xfrm>
          <a:prstGeom prst="rect">
            <a:avLst/>
          </a:prstGeom>
        </p:spPr>
      </p:pic>
      <p:sp>
        <p:nvSpPr>
          <p:cNvPr id="93" name="TextBox 92"/>
          <p:cNvSpPr txBox="1"/>
          <p:nvPr/>
        </p:nvSpPr>
        <p:spPr>
          <a:xfrm>
            <a:off x="5482057" y="423525"/>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1.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ràng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truyền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nhất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4" name="TextBox 93"/>
          <p:cNvSpPr txBox="1"/>
          <p:nvPr/>
        </p:nvSpPr>
        <p:spPr>
          <a:xfrm>
            <a:off x="5558161" y="1492153"/>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2.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theo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dàn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định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95" name="TextBox 94"/>
          <p:cNvSpPr txBox="1"/>
          <p:nvPr/>
        </p:nvSpPr>
        <p:spPr>
          <a:xfrm>
            <a:off x="5558161" y="2560780"/>
            <a:ext cx="5541497" cy="954107"/>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3.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yếu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phi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ngôn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nét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96" name="TextBox 95"/>
          <p:cNvSpPr txBox="1"/>
          <p:nvPr/>
        </p:nvSpPr>
        <p:spPr>
          <a:xfrm>
            <a:off x="5558160" y="3629406"/>
            <a:ext cx="5541497" cy="1815882"/>
          </a:xfrm>
          <a:prstGeom prst="rect">
            <a:avLst/>
          </a:prstGeom>
          <a:noFill/>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4.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Mở</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đầu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tạo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câu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a:t>
            </a:r>
          </a:p>
        </p:txBody>
      </p:sp>
      <p:grpSp>
        <p:nvGrpSpPr>
          <p:cNvPr id="97" name="Google Shape;1954;p35"/>
          <p:cNvGrpSpPr/>
          <p:nvPr/>
        </p:nvGrpSpPr>
        <p:grpSpPr>
          <a:xfrm>
            <a:off x="4423580" y="230902"/>
            <a:ext cx="846320" cy="877511"/>
            <a:chOff x="1215813" y="1110402"/>
            <a:chExt cx="2710631" cy="2922675"/>
          </a:xfrm>
        </p:grpSpPr>
        <p:sp>
          <p:nvSpPr>
            <p:cNvPr id="98"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99"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0"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1"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2"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3"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4"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5"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6"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7"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8"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9"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0"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1"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2"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3"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4"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5"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6"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7"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8"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9"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0"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1"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2"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3"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4"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5"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6"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7"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8"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9"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0"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1"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2"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3"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34" name="Google Shape;1954;p35"/>
          <p:cNvGrpSpPr/>
          <p:nvPr/>
        </p:nvGrpSpPr>
        <p:grpSpPr>
          <a:xfrm>
            <a:off x="4430159" y="1262345"/>
            <a:ext cx="846320" cy="877511"/>
            <a:chOff x="1215813" y="1110402"/>
            <a:chExt cx="2710631" cy="2922675"/>
          </a:xfrm>
        </p:grpSpPr>
        <p:sp>
          <p:nvSpPr>
            <p:cNvPr id="135"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6"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7"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8"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9"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0"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1"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2"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3"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4"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5"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6"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7"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8"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9"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0"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1"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2"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3"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4"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5"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6"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7"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8"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9"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0"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1"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2"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3"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4"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5"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6"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7"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8"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9"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0"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171" name="Google Shape;1954;p35"/>
          <p:cNvGrpSpPr/>
          <p:nvPr/>
        </p:nvGrpSpPr>
        <p:grpSpPr>
          <a:xfrm>
            <a:off x="4457313" y="2532852"/>
            <a:ext cx="846320" cy="877511"/>
            <a:chOff x="1215813" y="1110402"/>
            <a:chExt cx="2710631" cy="2922675"/>
          </a:xfrm>
        </p:grpSpPr>
        <p:sp>
          <p:nvSpPr>
            <p:cNvPr id="172"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3"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4"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5"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6"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7"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8"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9"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0"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1"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2"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3"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4"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5"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6"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7"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8"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9"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0"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1"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2"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3"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4"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5"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6"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7"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8"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9"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0"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1"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2"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3"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4"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5"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6"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7"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grpSp>
        <p:nvGrpSpPr>
          <p:cNvPr id="208" name="Google Shape;1954;p35"/>
          <p:cNvGrpSpPr/>
          <p:nvPr/>
        </p:nvGrpSpPr>
        <p:grpSpPr>
          <a:xfrm>
            <a:off x="4436738" y="3848626"/>
            <a:ext cx="846320" cy="877511"/>
            <a:chOff x="1215813" y="1110402"/>
            <a:chExt cx="2710631" cy="2922675"/>
          </a:xfrm>
        </p:grpSpPr>
        <p:sp>
          <p:nvSpPr>
            <p:cNvPr id="20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893671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742511"/>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III. SAU KHI NÓI</a:t>
            </a:r>
          </a:p>
        </p:txBody>
      </p:sp>
      <p:graphicFrame>
        <p:nvGraphicFramePr>
          <p:cNvPr id="11" name="Table 10"/>
          <p:cNvGraphicFramePr>
            <a:graphicFrameLocks noGrp="1"/>
          </p:cNvGraphicFramePr>
          <p:nvPr>
            <p:extLst>
              <p:ext uri="{D42A27DB-BD31-4B8C-83A1-F6EECF244321}">
                <p14:modId xmlns:p14="http://schemas.microsoft.com/office/powerpoint/2010/main" val="3520496534"/>
              </p:ext>
            </p:extLst>
          </p:nvPr>
        </p:nvGraphicFramePr>
        <p:xfrm>
          <a:off x="279476" y="1105468"/>
          <a:ext cx="11594076" cy="4450080"/>
        </p:xfrm>
        <a:graphic>
          <a:graphicData uri="http://schemas.openxmlformats.org/drawingml/2006/table">
            <a:tbl>
              <a:tblPr>
                <a:tableStyleId>{5940675A-B579-460E-94D1-54222C63F5DA}</a:tableStyleId>
              </a:tblPr>
              <a:tblGrid>
                <a:gridCol w="5797038">
                  <a:extLst>
                    <a:ext uri="{9D8B030D-6E8A-4147-A177-3AD203B41FA5}">
                      <a16:colId xmlns:a16="http://schemas.microsoft.com/office/drawing/2014/main" val="20000"/>
                    </a:ext>
                  </a:extLst>
                </a:gridCol>
                <a:gridCol w="5797038">
                  <a:extLst>
                    <a:ext uri="{9D8B030D-6E8A-4147-A177-3AD203B41FA5}">
                      <a16:colId xmlns:a16="http://schemas.microsoft.com/office/drawing/2014/main" val="20001"/>
                    </a:ext>
                  </a:extLst>
                </a:gridCol>
              </a:tblGrid>
              <a:tr h="367455">
                <a:tc>
                  <a:txBody>
                    <a:bodyPr/>
                    <a:lstStyle/>
                    <a:p>
                      <a:pPr algn="ctr"/>
                      <a:r>
                        <a:rPr lang="vi-VN" sz="3200" dirty="0">
                          <a:effectLst/>
                          <a:latin typeface="Times New Roman" panose="02020603050405020304" pitchFamily="18" charset="0"/>
                          <a:cs typeface="Times New Roman" panose="02020603050405020304" pitchFamily="18" charset="0"/>
                        </a:rPr>
                        <a:t>Người nghe</a:t>
                      </a:r>
                    </a:p>
                  </a:txBody>
                  <a:tcPr marL="0" marR="0" marT="0" marB="0">
                    <a:solidFill>
                      <a:schemeClr val="accent1">
                        <a:lumMod val="40000"/>
                        <a:lumOff val="60000"/>
                      </a:schemeClr>
                    </a:solidFill>
                  </a:tcPr>
                </a:tc>
                <a:tc>
                  <a:txBody>
                    <a:bodyPr/>
                    <a:lstStyle/>
                    <a:p>
                      <a:pPr algn="ctr"/>
                      <a:r>
                        <a:rPr lang="vi-VN" sz="3200" dirty="0">
                          <a:effectLst/>
                          <a:latin typeface="Times New Roman" panose="02020603050405020304" pitchFamily="18" charset="0"/>
                          <a:cs typeface="Times New Roman" panose="02020603050405020304" pitchFamily="18" charset="0"/>
                        </a:rPr>
                        <a:t>Người nói</a:t>
                      </a: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3674555">
                <a:tc>
                  <a:txBody>
                    <a:bodyPr/>
                    <a:lstStyle/>
                    <a:p>
                      <a:pPr algn="l"/>
                      <a:r>
                        <a:rPr lang="vi-VN" sz="2600" dirty="0">
                          <a:effectLst/>
                          <a:latin typeface="Times New Roman" panose="02020603050405020304" pitchFamily="18" charset="0"/>
                          <a:cs typeface="Times New Roman" panose="02020603050405020304" pitchFamily="18" charset="0"/>
                        </a:rPr>
                        <a:t>Kiểm tra lại các thông tin đã nghe được, trảo đổi với người nói trên tinh thần xây dựng và tôn trọng. Có thể trao đổi bằng cách:</a:t>
                      </a:r>
                    </a:p>
                    <a:p>
                      <a:pPr algn="l"/>
                      <a:r>
                        <a:rPr lang="vi-VN" sz="2600" dirty="0">
                          <a:effectLst/>
                          <a:latin typeface="Times New Roman" panose="02020603050405020304" pitchFamily="18" charset="0"/>
                          <a:cs typeface="Times New Roman" panose="02020603050405020304" pitchFamily="18" charset="0"/>
                        </a:rPr>
                        <a:t>- Đặt câu hỏi để thu thập thêm thông tin về vấn đề thảo luận</a:t>
                      </a:r>
                    </a:p>
                    <a:p>
                      <a:pPr algn="l"/>
                      <a:r>
                        <a:rPr lang="vi-VN" sz="2600" dirty="0">
                          <a:effectLst/>
                          <a:latin typeface="Times New Roman" panose="02020603050405020304" pitchFamily="18" charset="0"/>
                          <a:cs typeface="Times New Roman" panose="02020603050405020304" pitchFamily="18" charset="0"/>
                        </a:rPr>
                        <a:t>- Đưa ra lí do thể hiện sự đồng tình hay không đồng tình với ý kiến của người nói</a:t>
                      </a:r>
                    </a:p>
                    <a:p>
                      <a:pPr algn="l"/>
                      <a:r>
                        <a:rPr lang="vi-VN" sz="2600" dirty="0">
                          <a:effectLst/>
                          <a:latin typeface="Times New Roman" panose="02020603050405020304" pitchFamily="18" charset="0"/>
                          <a:cs typeface="Times New Roman" panose="02020603050405020304" pitchFamily="18" charset="0"/>
                        </a:rPr>
                        <a:t>- Nhận xét về lí lẽ và bằng chứng mà người nói sử dụng</a:t>
                      </a:r>
                    </a:p>
                  </a:txBody>
                  <a:tcPr marL="0" marR="0" marT="0" marB="0"/>
                </a:tc>
                <a:tc>
                  <a:txBody>
                    <a:bodyPr/>
                    <a:lstStyle/>
                    <a:p>
                      <a:pPr algn="l"/>
                      <a:r>
                        <a:rPr lang="vi-VN" sz="2600" dirty="0">
                          <a:effectLst/>
                          <a:latin typeface="Times New Roman" panose="02020603050405020304" pitchFamily="18" charset="0"/>
                          <a:cs typeface="Times New Roman" panose="02020603050405020304" pitchFamily="18" charset="0"/>
                        </a:rPr>
                        <a:t>Lắng nghe, phản hồi ý kiến của người nghe với tinh thần cầu thị:</a:t>
                      </a:r>
                    </a:p>
                    <a:p>
                      <a:pPr algn="l"/>
                      <a:r>
                        <a:rPr lang="vi-VN" sz="2600" dirty="0">
                          <a:effectLst/>
                          <a:latin typeface="Times New Roman" panose="02020603050405020304" pitchFamily="18" charset="0"/>
                          <a:cs typeface="Times New Roman" panose="02020603050405020304" pitchFamily="18" charset="0"/>
                        </a:rPr>
                        <a:t>- Trả lời câu hỏi, bổ sung thông tin cho những nội dung mà người nghe chưa rõ</a:t>
                      </a:r>
                    </a:p>
                    <a:p>
                      <a:pPr algn="l"/>
                      <a:r>
                        <a:rPr lang="vi-VN" sz="2600" dirty="0">
                          <a:effectLst/>
                          <a:latin typeface="Times New Roman" panose="02020603050405020304" pitchFamily="18" charset="0"/>
                          <a:cs typeface="Times New Roman" panose="02020603050405020304" pitchFamily="18" charset="0"/>
                        </a:rPr>
                        <a:t>- Bổ sung lí lẽ, bằng chứng để bảo vệ ý kiến của mình nếu nhận thấy ý kiến đó đúng</a:t>
                      </a:r>
                    </a:p>
                    <a:p>
                      <a:pPr algn="l"/>
                      <a:r>
                        <a:rPr lang="vi-VN" sz="2600" dirty="0">
                          <a:effectLst/>
                          <a:latin typeface="Times New Roman" panose="02020603050405020304" pitchFamily="18" charset="0"/>
                          <a:cs typeface="Times New Roman" panose="02020603050405020304" pitchFamily="18" charset="0"/>
                        </a:rPr>
                        <a:t>- Tiếp thu những ý kiến góp ý mà em cho là xác đáng</a:t>
                      </a:r>
                    </a:p>
                  </a:txBody>
                  <a:tcPr marL="0" marR="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9835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49" y="3702801"/>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3628573"/>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565466" y="3685622"/>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682" y="4175902"/>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7" y="4025475"/>
            <a:ext cx="12666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2</a:t>
            </a:r>
            <a:endParaRPr/>
          </a:p>
        </p:txBody>
      </p:sp>
      <p:sp>
        <p:nvSpPr>
          <p:cNvPr id="601" name="Google Shape;601;p22"/>
          <p:cNvSpPr txBox="1"/>
          <p:nvPr/>
        </p:nvSpPr>
        <p:spPr>
          <a:xfrm>
            <a:off x="9131281" y="4082523"/>
            <a:ext cx="10842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3</a:t>
            </a:r>
            <a:endParaRPr/>
          </a:p>
        </p:txBody>
      </p:sp>
      <p:grpSp>
        <p:nvGrpSpPr>
          <p:cNvPr id="12" name="组合 46"/>
          <p:cNvGrpSpPr/>
          <p:nvPr/>
        </p:nvGrpSpPr>
        <p:grpSpPr>
          <a:xfrm>
            <a:off x="2673633" y="1557767"/>
            <a:ext cx="6697595" cy="863599"/>
            <a:chOff x="2666845" y="2570631"/>
            <a:chExt cx="6697595" cy="863599"/>
          </a:xfrm>
        </p:grpSpPr>
        <p:cxnSp>
          <p:nvCxnSpPr>
            <p:cNvPr id="13"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a:stretch>
            <a:fillRect/>
          </a:stretch>
        </p:blipFill>
        <p:spPr>
          <a:xfrm>
            <a:off x="1886813" y="405297"/>
            <a:ext cx="8537447" cy="1555477"/>
          </a:xfrm>
          <a:prstGeom prst="rect">
            <a:avLst/>
          </a:prstGeom>
        </p:spPr>
      </p:pic>
      <p:sp>
        <p:nvSpPr>
          <p:cNvPr id="18" name="TextBox 17"/>
          <p:cNvSpPr txBox="1"/>
          <p:nvPr/>
        </p:nvSpPr>
        <p:spPr>
          <a:xfrm>
            <a:off x="1096238" y="2317810"/>
            <a:ext cx="2827575" cy="1384995"/>
          </a:xfrm>
          <a:prstGeom prst="rect">
            <a:avLst/>
          </a:prstGeom>
          <a:noFill/>
        </p:spPr>
        <p:txBody>
          <a:bodyPr wrap="square" rtlCol="0">
            <a:spAutoFit/>
          </a:bodyPr>
          <a:lstStyle/>
          <a:p>
            <a:pPr algn="ctr">
              <a:lnSpc>
                <a:spcPct val="150000"/>
              </a:lnSpc>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thương</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462878" y="2300627"/>
            <a:ext cx="3289926" cy="1384995"/>
          </a:xfrm>
          <a:prstGeom prst="rect">
            <a:avLst/>
          </a:prstGeom>
          <a:noFill/>
        </p:spPr>
        <p:txBody>
          <a:bodyPr wrap="square" rtlCol="0">
            <a:spAutoFit/>
          </a:bodyPr>
          <a:lstStyle/>
          <a:p>
            <a:pPr algn="ctr">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T</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ình yêu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20" name="TextBox 19"/>
          <p:cNvSpPr txBox="1"/>
          <p:nvPr/>
        </p:nvSpPr>
        <p:spPr>
          <a:xfrm>
            <a:off x="8412947" y="2317806"/>
            <a:ext cx="2523920" cy="1384995"/>
          </a:xfrm>
          <a:prstGeom prst="rect">
            <a:avLst/>
          </a:prstGeom>
          <a:noFill/>
        </p:spPr>
        <p:txBody>
          <a:bodyPr wrap="square" rtlCol="0">
            <a:spAutoFit/>
          </a:bodyPr>
          <a:lstStyle/>
          <a:p>
            <a:pPr algn="ctr">
              <a:lnSpc>
                <a:spcPct val="150000"/>
              </a:lnSpc>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tin…</a:t>
            </a:r>
          </a:p>
        </p:txBody>
      </p:sp>
    </p:spTree>
    <p:extLst>
      <p:ext uri="{BB962C8B-B14F-4D97-AF65-F5344CB8AC3E}">
        <p14:creationId xmlns:p14="http://schemas.microsoft.com/office/powerpoint/2010/main" val="2086754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9" name="Picture 28"/>
          <p:cNvPicPr>
            <a:picLocks noChangeAspect="1"/>
          </p:cNvPicPr>
          <p:nvPr/>
        </p:nvPicPr>
        <p:blipFill>
          <a:blip r:embed="rId3"/>
          <a:stretch>
            <a:fillRect/>
          </a:stretch>
        </p:blipFill>
        <p:spPr>
          <a:xfrm>
            <a:off x="2117214" y="1647833"/>
            <a:ext cx="5593983" cy="2539375"/>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1094" b="90000" l="10000" r="90000"/>
                    </a14:imgEffect>
                  </a14:imgLayer>
                </a14:imgProps>
              </a:ext>
            </a:extLst>
          </a:blip>
          <a:stretch>
            <a:fillRect/>
          </a:stretch>
        </p:blipFill>
        <p:spPr>
          <a:xfrm>
            <a:off x="6623714" y="913263"/>
            <a:ext cx="6096000" cy="6096000"/>
          </a:xfrm>
          <a:prstGeom prst="rect">
            <a:avLst/>
          </a:prstGeom>
        </p:spPr>
      </p:pic>
    </p:spTree>
    <p:extLst>
      <p:ext uri="{BB962C8B-B14F-4D97-AF65-F5344CB8AC3E}">
        <p14:creationId xmlns:p14="http://schemas.microsoft.com/office/powerpoint/2010/main" val="303802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211668"/>
            <a:ext cx="10044752" cy="6124754"/>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Kính chào thầy cô và các bạn. Tôi tên là............học sinh.........trường.........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ư?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nhé</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Một 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Truyện kể về việc chú mèo mun Gióc-ba nuôi dưỡng Lắc-ki, một con hải âu mồ côi. Mẹ Lắc-ki bị ngộ độc váng dầu nên đã chết ngay sau khi để trứng. Tình cờ chứng kiến cái chết của hải âu mẹ, Gióc-ba đã hứa ba điều: ấp quả trứng, bảo vệ, nuôi lớn hải âu con và dạy nó bay. Bằng tình yêu thương Lắc-ki và được sự hỗ trợ trợ giúp của các bạn mèo, Gióc-ba đã hoàn thành ba lời hứa của mình.</a:t>
            </a:r>
          </a:p>
        </p:txBody>
      </p:sp>
    </p:spTree>
    <p:extLst>
      <p:ext uri="{BB962C8B-B14F-4D97-AF65-F5344CB8AC3E}">
        <p14:creationId xmlns:p14="http://schemas.microsoft.com/office/powerpoint/2010/main" val="31201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474345"/>
            <a:ext cx="10044752" cy="5909310"/>
          </a:xfrm>
          <a:prstGeom prst="rect">
            <a:avLst/>
          </a:prstGeom>
        </p:spPr>
        <p:txBody>
          <a:bodyPr wrap="square">
            <a:spAutoFit/>
          </a:bodyPr>
          <a:lstStyle/>
          <a:p>
            <a:pPr algn="just"/>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Câu chuyện được bắt đầu từ một lời hứa, nhưng chính trái tim nhân hậu của chú mèo Gióc-ba lại làm lay động trái tim của biết bao độc giả. Từng trang sách được lật mở là từng cảm xúc khác nhau mà chúng ta đã trải qua: vui vẻ, buồn bã, tức giận đến hồi hộp, hạnh phúc của những nhân vật trong truyện. Một thế giới của loài vật hiện lên thật sự sinh động, thú vị khiến cho người đọc không thể rời mắt khỏi trang sách.</a:t>
            </a:r>
          </a:p>
          <a:p>
            <a:pPr algn="just"/>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Gióc-ba và họ nhà mèo đã nuôi lớn và dạy dỗ Lắc-ki bằng tình yêu thương chân thành, tha thiết. Một lần nọ, Lắc-ki đi tới của tiệm tạp hóa và đụng độ với con đười ươi Mát-thiu. Nó chê Lăc-ki bẩn thỉu, còn gieo vào đầu cậu ý nghĩ bầy mèo muốn nuôi lớn cậu để ăn thịt. Lắc-ki trở về nhà, cảm thấy buồn rầu và không thiết tha ăn uống. Cả bầy mèo lo lắng hết sức. Gióc-ba phải đến bên hỏi han Lắc-ki. Sau khi biết được lí do, Gióc-ba đã giải thích cho Lắc-ki hiểu được sự khác biệt của hải âu và mèo, cùng với tình yêu thương mà họ nhà mèo dành cho Lắc-ki.</a:t>
            </a:r>
          </a:p>
        </p:txBody>
      </p:sp>
    </p:spTree>
    <p:extLst>
      <p:ext uri="{BB962C8B-B14F-4D97-AF65-F5344CB8AC3E}">
        <p14:creationId xmlns:p14="http://schemas.microsoft.com/office/powerpoint/2010/main" val="350799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p:cNvSpPr/>
          <p:nvPr/>
        </p:nvSpPr>
        <p:spPr>
          <a:xfrm>
            <a:off x="1810603" y="116132"/>
            <a:ext cx="10044752" cy="6986528"/>
          </a:xfrm>
          <a:prstGeom prst="rect">
            <a:avLst/>
          </a:prstGeom>
        </p:spPr>
        <p:txBody>
          <a:bodyPr wrap="square">
            <a:spAutoFit/>
          </a:bodyPr>
          <a:lstStyle/>
          <a:p>
            <a:pPr algn="just"/>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Ở cuối truyện, Lắc-ki học được cách bay, giọt nước mắt mãn nguyện của chú mèo Gióc-ba đã cho thấy tình yêu thương thật lớn lao. Gióc-ba cảm thấy rất hạnh phúc vì mình đã giữ đúng lời hứa nhưng trong sâu thẳm lại buồn vời vợi vì từ đây sẽ xa đứa con nhỏ bé mà bấy lâu nay mình đã dành hết tình yêu thương cho nó một cách trọn vẹn nhất. Qua câu chuyện, nhà văn cũng truyền tải đến người đọc một thông điệp: “Thật dễ dàng để chấp nhận và yêu thương một kẻ nào đó giống mình, nhưng để yêu thương ai đó khác mình thật sự rất khó khăn”. Đây là một thông điệp vô cùng giá trị trong cuộc sống hiện đại hôm nay.</a:t>
            </a:r>
          </a:p>
          <a:p>
            <a:pPr algn="just"/>
            <a:r>
              <a:rPr lang="en-US" sz="2700" dirty="0">
                <a:latin typeface="Times New Roman" panose="02020603050405020304" pitchFamily="18" charset="0"/>
                <a:cs typeface="Times New Roman" panose="02020603050405020304" pitchFamily="18" charset="0"/>
              </a:rPr>
              <a:t>      </a:t>
            </a:r>
            <a:r>
              <a:rPr lang="vi-VN" sz="2700" b="1" dirty="0">
                <a:latin typeface="Times New Roman" panose="02020603050405020304" pitchFamily="18" charset="0"/>
                <a:cs typeface="Times New Roman" panose="02020603050405020304" pitchFamily="18" charset="0"/>
              </a:rPr>
              <a:t>“Chuyện con mèo dạy hải âu bay” </a:t>
            </a:r>
            <a:r>
              <a:rPr lang="vi-VN" sz="27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để</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rồi</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chúng</a:t>
            </a:r>
            <a:r>
              <a:rPr lang="en-US" sz="2700" dirty="0">
                <a:latin typeface="Times New Roman" panose="02020603050405020304" pitchFamily="18" charset="0"/>
                <a:cs typeface="Times New Roman" panose="02020603050405020304" pitchFamily="18" charset="0"/>
              </a:rPr>
              <a:t> ta </a:t>
            </a:r>
            <a:r>
              <a:rPr lang="en-US" sz="2700" dirty="0" err="1">
                <a:latin typeface="Times New Roman" panose="02020603050405020304" pitchFamily="18" charset="0"/>
                <a:cs typeface="Times New Roman" panose="02020603050405020304" pitchFamily="18" charset="0"/>
              </a:rPr>
              <a:t>sống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có</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ích</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yêu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thương</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và</a:t>
            </a:r>
            <a:r>
              <a:rPr lang="en-US" sz="2700" dirty="0">
                <a:latin typeface="Times New Roman" panose="02020603050405020304" pitchFamily="18" charset="0"/>
                <a:cs typeface="Times New Roman" panose="02020603050405020304" pitchFamily="18" charset="0"/>
              </a:rPr>
              <a:t> chia </a:t>
            </a:r>
            <a:r>
              <a:rPr lang="en-US" sz="2700" dirty="0" err="1">
                <a:latin typeface="Times New Roman" panose="02020603050405020304" pitchFamily="18" charset="0"/>
                <a:cs typeface="Times New Roman" panose="02020603050405020304" pitchFamily="18" charset="0"/>
              </a:rPr>
              <a:t>sẻ</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nhiều</a:t>
            </a:r>
            <a:r>
              <a:rPr lang="en-US" sz="2700" dirty="0">
                <a:latin typeface="Times New Roman" panose="02020603050405020304" pitchFamily="18" charset="0"/>
                <a:cs typeface="Times New Roman" panose="02020603050405020304" pitchFamily="18" charset="0"/>
              </a:rPr>
              <a:t> </a:t>
            </a:r>
            <a:r>
              <a:rPr lang="en-US" sz="2700" dirty="0" err="1">
                <a:latin typeface="Times New Roman" panose="02020603050405020304" pitchFamily="18" charset="0"/>
                <a:cs typeface="Times New Roman" panose="02020603050405020304" pitchFamily="18" charset="0"/>
              </a:rPr>
              <a:t>hơn</a:t>
            </a:r>
            <a:r>
              <a:rPr lang="en-US" sz="2700" dirty="0">
                <a:latin typeface="Times New Roman" panose="02020603050405020304" pitchFamily="18" charset="0"/>
                <a:cs typeface="Times New Roman" panose="02020603050405020304" pitchFamily="18" charset="0"/>
              </a:rPr>
              <a:t>. </a:t>
            </a:r>
            <a:r>
              <a:rPr lang="vi-VN" sz="27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endParaRPr lang="en-US" sz="2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6664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4083804256"/>
              </p:ext>
            </p:extLst>
          </p:nvPr>
        </p:nvGraphicFramePr>
        <p:xfrm>
          <a:off x="204715" y="40944"/>
          <a:ext cx="11737077" cy="6798215"/>
        </p:xfrm>
        <a:graphic>
          <a:graphicData uri="http://schemas.openxmlformats.org/drawingml/2006/table">
            <a:tbl>
              <a:tblPr>
                <a:tableStyleId>{5940675A-B579-460E-94D1-54222C63F5DA}</a:tableStyleId>
              </a:tblPr>
              <a:tblGrid>
                <a:gridCol w="2661316">
                  <a:extLst>
                    <a:ext uri="{9D8B030D-6E8A-4147-A177-3AD203B41FA5}">
                      <a16:colId xmlns:a16="http://schemas.microsoft.com/office/drawing/2014/main" val="20000"/>
                    </a:ext>
                  </a:extLst>
                </a:gridCol>
                <a:gridCol w="3207223">
                  <a:extLst>
                    <a:ext uri="{9D8B030D-6E8A-4147-A177-3AD203B41FA5}">
                      <a16:colId xmlns:a16="http://schemas.microsoft.com/office/drawing/2014/main" val="20001"/>
                    </a:ext>
                  </a:extLst>
                </a:gridCol>
                <a:gridCol w="2934269">
                  <a:extLst>
                    <a:ext uri="{9D8B030D-6E8A-4147-A177-3AD203B41FA5}">
                      <a16:colId xmlns:a16="http://schemas.microsoft.com/office/drawing/2014/main" val="20002"/>
                    </a:ext>
                  </a:extLst>
                </a:gridCol>
                <a:gridCol w="2934269">
                  <a:extLst>
                    <a:ext uri="{9D8B030D-6E8A-4147-A177-3AD203B41FA5}">
                      <a16:colId xmlns:a16="http://schemas.microsoft.com/office/drawing/2014/main" val="20003"/>
                    </a:ext>
                  </a:extLst>
                </a:gridCol>
              </a:tblGrid>
              <a:tr h="399779">
                <a:tc gridSpan="4">
                  <a:txBody>
                    <a:bodyPr/>
                    <a:lstStyle/>
                    <a:p>
                      <a:pPr algn="ctr"/>
                      <a:r>
                        <a:rPr lang="en-US" sz="2400" b="1" dirty="0">
                          <a:solidFill>
                            <a:srgbClr val="FF0000"/>
                          </a:solidFill>
                          <a:effectLst/>
                          <a:latin typeface="Times New Roman" panose="02020603050405020304" pitchFamily="18" charset="0"/>
                          <a:cs typeface="Times New Roman" panose="02020603050405020304" pitchFamily="18" charset="0"/>
                        </a:rPr>
                        <a:t>PHIẾU ĐÁNH GIÁ THEO TIÊU CHÍ</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7274">
                <a:tc gridSpan="4">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Nhóm</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27274">
                <a:tc rowSpan="2">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Tiêu</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chí</a:t>
                      </a:r>
                      <a:endParaRPr lang="en-US"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gridSpan="3">
                  <a:txBody>
                    <a:bodyPr/>
                    <a:lstStyle/>
                    <a:p>
                      <a:pPr algn="ctr"/>
                      <a:r>
                        <a:rPr lang="en-US" sz="1900">
                          <a:solidFill>
                            <a:schemeClr val="accent4">
                              <a:lumMod val="10000"/>
                            </a:schemeClr>
                          </a:solidFill>
                          <a:effectLst/>
                          <a:latin typeface="Times New Roman" panose="02020603050405020304" pitchFamily="18" charset="0"/>
                          <a:cs typeface="Times New Roman" panose="02020603050405020304" pitchFamily="18" charset="0"/>
                        </a:rPr>
                        <a:t>Mức độ</a:t>
                      </a:r>
                    </a:p>
                  </a:txBody>
                  <a:tcPr marL="54392" marR="54392" marT="27196" marB="27196"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327274">
                <a:tc vMerge="1">
                  <a:txBody>
                    <a:bodyPr/>
                    <a:lstStyle/>
                    <a:p>
                      <a:endParaRPr lang="en-US"/>
                    </a:p>
                  </a:txBody>
                  <a:tcPr/>
                </a:tc>
                <a:tc>
                  <a:txBody>
                    <a:bodyPr/>
                    <a:lstStyle/>
                    <a:p>
                      <a:pPr algn="ct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đạt</a:t>
                      </a:r>
                    </a:p>
                  </a:txBody>
                  <a:tcPr marL="54392" marR="54392" marT="27196" marB="27196" anchor="ctr">
                    <a:solidFill>
                      <a:schemeClr val="bg1"/>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Đạt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tc>
                  <a:txBody>
                    <a:bodyPr/>
                    <a:lstStyle/>
                    <a:p>
                      <a:pPr algn="ctr"/>
                      <a:r>
                        <a:rPr lang="en-US" sz="1900" dirty="0" err="1">
                          <a:solidFill>
                            <a:schemeClr val="accent4">
                              <a:lumMod val="10000"/>
                            </a:schemeClr>
                          </a:solidFill>
                          <a:effectLst/>
                          <a:latin typeface="Times New Roman" panose="02020603050405020304" pitchFamily="18" charset="0"/>
                          <a:cs typeface="Times New Roman" panose="02020603050405020304" pitchFamily="18" charset="0"/>
                        </a:rPr>
                        <a:t>Tốt</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 </a:t>
                      </a:r>
                    </a:p>
                  </a:txBody>
                  <a:tcPr marL="54392" marR="54392" marT="27196" marB="27196" anchor="ctr">
                    <a:solidFill>
                      <a:schemeClr val="bg1"/>
                    </a:solidFill>
                  </a:tcPr>
                </a:tc>
                <a:extLst>
                  <a:ext uri="{0D108BD9-81ED-4DB2-BD59-A6C34878D82A}">
                    <a16:rowId xmlns:a16="http://schemas.microsoft.com/office/drawing/2014/main" val="10003"/>
                  </a:ext>
                </a:extLst>
              </a:tr>
              <a:tr h="1153831">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1. Thể hiện ý kiến của người nói về một vấn đề mà mình quan tâm</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a:t>
                      </a:r>
                      <a:r>
                        <a:rPr lang="en-US" sz="1900" dirty="0">
                          <a:solidFill>
                            <a:schemeClr val="accent4">
                              <a:lumMod val="10000"/>
                            </a:schemeClr>
                          </a:solidFill>
                          <a:effectLst/>
                          <a:latin typeface="Times New Roman" panose="02020603050405020304" pitchFamily="18" charset="0"/>
                          <a:cs typeface="Times New Roman" panose="02020603050405020304" pitchFamily="18" charset="0"/>
                        </a:rPr>
                        <a:t>ư</a:t>
                      </a: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a thể hiện được ý kiến của người nói về một vấn đề đời sống (được</a:t>
                      </a:r>
                      <a:r>
                        <a:rPr lang="vi-VN" sz="1900" baseline="0" dirty="0">
                          <a:solidFill>
                            <a:schemeClr val="accent4">
                              <a:lumMod val="10000"/>
                            </a:schemeClr>
                          </a:solidFill>
                          <a:effectLst/>
                          <a:latin typeface="Times New Roman" panose="02020603050405020304" pitchFamily="18" charset="0"/>
                          <a:cs typeface="Times New Roman" panose="02020603050405020304" pitchFamily="18" charset="0"/>
                        </a:rPr>
                        <a:t> gợi ra từ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nhân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vật</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vi-VN" sz="1900" baseline="0" dirty="0">
                          <a:solidFill>
                            <a:schemeClr val="accent4">
                              <a:lumMod val="10000"/>
                            </a:schemeClr>
                          </a:solidFill>
                          <a:effectLst/>
                          <a:latin typeface="Times New Roman" panose="02020603050405020304" pitchFamily="18" charset="0"/>
                          <a:cs typeface="Times New Roman" panose="02020603050405020304" pitchFamily="18" charset="0"/>
                        </a:rPr>
                        <a:t>văn học)</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sống(được</a:t>
                      </a:r>
                      <a:r>
                        <a:rPr lang="vi-VN" sz="1900" baseline="0" dirty="0">
                          <a:solidFill>
                            <a:schemeClr val="accent4">
                              <a:lumMod val="10000"/>
                            </a:schemeClr>
                          </a:solidFill>
                          <a:effectLst/>
                          <a:latin typeface="Times New Roman" panose="02020603050405020304" pitchFamily="18" charset="0"/>
                          <a:cs typeface="Times New Roman" panose="02020603050405020304" pitchFamily="18" charset="0"/>
                        </a:rPr>
                        <a:t> gợi ra từ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nhân</a:t>
                      </a:r>
                      <a:r>
                        <a:rPr lang="en-US" sz="1900" baseline="0" dirty="0">
                          <a:solidFill>
                            <a:schemeClr val="accent4">
                              <a:lumMod val="10000"/>
                            </a:schemeClr>
                          </a:solidFill>
                          <a:effectLst/>
                          <a:latin typeface="Times New Roman" panose="02020603050405020304" pitchFamily="18" charset="0"/>
                          <a:cs typeface="Times New Roman" panose="02020603050405020304" pitchFamily="18" charset="0"/>
                        </a:rPr>
                        <a:t> </a:t>
                      </a:r>
                      <a:r>
                        <a:rPr lang="en-US" sz="1900" baseline="0" dirty="0" err="1">
                          <a:solidFill>
                            <a:schemeClr val="accent4">
                              <a:lumMod val="10000"/>
                            </a:schemeClr>
                          </a:solidFill>
                          <a:effectLst/>
                          <a:latin typeface="Times New Roman" panose="02020603050405020304" pitchFamily="18" charset="0"/>
                          <a:cs typeface="Times New Roman" panose="02020603050405020304" pitchFamily="18" charset="0"/>
                        </a:rPr>
                        <a:t>vật</a:t>
                      </a:r>
                      <a:r>
                        <a:rPr lang="vi-VN" sz="1900" baseline="0" dirty="0">
                          <a:solidFill>
                            <a:schemeClr val="accent4">
                              <a:lumMod val="10000"/>
                            </a:schemeClr>
                          </a:solidFill>
                          <a:effectLst/>
                          <a:latin typeface="Times New Roman" panose="02020603050405020304" pitchFamily="18" charset="0"/>
                          <a:cs typeface="Times New Roman" panose="02020603050405020304" pitchFamily="18" charset="0"/>
                        </a:rPr>
                        <a:t> văn học)</a:t>
                      </a:r>
                      <a:endParaRPr lang="vi-VN" sz="1900" dirty="0">
                        <a:solidFill>
                          <a:schemeClr val="accent4">
                            <a:lumMod val="10000"/>
                          </a:schemeClr>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Thể hiện được ý kiến của người nói về một vấn đề đời sống một cách rõ ràng, ấn tượng</a:t>
                      </a:r>
                    </a:p>
                  </a:txBody>
                  <a:tcPr marL="54392" marR="54392" marT="27196" marB="27196" anchor="ctr">
                    <a:solidFill>
                      <a:schemeClr val="bg1"/>
                    </a:solidFill>
                  </a:tcPr>
                </a:tc>
                <a:extLst>
                  <a:ext uri="{0D108BD9-81ED-4DB2-BD59-A6C34878D82A}">
                    <a16:rowId xmlns:a16="http://schemas.microsoft.com/office/drawing/2014/main" val="10004"/>
                  </a:ext>
                </a:extLst>
              </a:tr>
              <a:tr h="1198505">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2. Đưa ra được các lí lẽ và bằng chứng</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Chưa đưa ra được các lí lẽ và bằng chứng phù hợp với vấn đề bàn luận</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phù hợp với vấn đề bàn luận</a:t>
                      </a:r>
                    </a:p>
                  </a:txBody>
                  <a:tcPr marL="54392" marR="54392" marT="27196" marB="27196" anchor="ctr">
                    <a:solidFill>
                      <a:schemeClr val="bg1"/>
                    </a:solidFill>
                  </a:tcPr>
                </a:tc>
                <a:tc>
                  <a:txBody>
                    <a:bodyPr/>
                    <a:lstStyle/>
                    <a:p>
                      <a:pPr algn="l"/>
                      <a:r>
                        <a:rPr lang="vi-VN" sz="1900">
                          <a:solidFill>
                            <a:schemeClr val="accent4">
                              <a:lumMod val="10000"/>
                            </a:schemeClr>
                          </a:solidFill>
                          <a:effectLst/>
                          <a:latin typeface="Times New Roman" panose="02020603050405020304" pitchFamily="18" charset="0"/>
                          <a:cs typeface="Times New Roman" panose="02020603050405020304" pitchFamily="18" charset="0"/>
                        </a:rPr>
                        <a:t>Đưa ra được các lí lẽ và bằng chứng thuyết phục, sâu sắc, tiêu biểu, phù hợp với vấn đề bàn luận</a:t>
                      </a:r>
                    </a:p>
                  </a:txBody>
                  <a:tcPr marL="54392" marR="54392" marT="27196" marB="27196" anchor="ctr">
                    <a:solidFill>
                      <a:schemeClr val="bg1"/>
                    </a:solidFill>
                  </a:tcPr>
                </a:tc>
                <a:extLst>
                  <a:ext uri="{0D108BD9-81ED-4DB2-BD59-A6C34878D82A}">
                    <a16:rowId xmlns:a16="http://schemas.microsoft.com/office/drawing/2014/main" val="10005"/>
                  </a:ext>
                </a:extLst>
              </a:tr>
              <a:tr h="878312">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3. Nói rõ ràng, truyền cảm</a:t>
                      </a:r>
                    </a:p>
                  </a:txBody>
                  <a:tcPr marL="54392" marR="54392" marT="27196" marB="27196" anchor="ctr">
                    <a:solidFill>
                      <a:schemeClr val="bg1"/>
                    </a:solidFill>
                  </a:tcPr>
                </a:tc>
                <a:tc>
                  <a:txBody>
                    <a:bodyPr/>
                    <a:lstStyle/>
                    <a:p>
                      <a:pPr algn="l"/>
                      <a:r>
                        <a:rPr lang="en-US" sz="1900">
                          <a:solidFill>
                            <a:schemeClr val="accent4">
                              <a:lumMod val="10000"/>
                            </a:schemeClr>
                          </a:solidFill>
                          <a:effectLst/>
                          <a:latin typeface="Times New Roman" panose="02020603050405020304" pitchFamily="18" charset="0"/>
                          <a:cs typeface="Times New Roman" panose="02020603050405020304" pitchFamily="18" charset="0"/>
                        </a:rPr>
                        <a:t>Nói nhỏ, khó nghe; nói lặp lại, ngập ngừng nhiều lần</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nhưng đôi chỗ lặp lại hoặc ngập ngừng một vài câu</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Nói rõ, truyền cảm, hầu như không lặp lại hay ngập ngừng</a:t>
                      </a:r>
                    </a:p>
                  </a:txBody>
                  <a:tcPr marL="54392" marR="54392" marT="27196" marB="27196" anchor="ctr">
                    <a:solidFill>
                      <a:schemeClr val="bg1"/>
                    </a:solidFill>
                  </a:tcPr>
                </a:tc>
                <a:extLst>
                  <a:ext uri="{0D108BD9-81ED-4DB2-BD59-A6C34878D82A}">
                    <a16:rowId xmlns:a16="http://schemas.microsoft.com/office/drawing/2014/main" val="10006"/>
                  </a:ext>
                </a:extLst>
              </a:tr>
              <a:tr h="1429350">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4. Sử dụng ngôn ngữ cơ thể (cử chỉ, điệu bộ, nét mặt,…) phù hợp</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thiếu tự tin, chưa có sự tương tác (ánh mắt, cử chỉ,…) với người nghe; nét mặt chưa biểu cảm hoặc biểu cảm không phù hợp với nội dung trình bày</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tự tin, có sự tương tác (ánh mắt, cử chỉ,…) với người nghe; nét mặt biểu cảm khá phù hợp với nội dung trình bày</a:t>
                      </a:r>
                    </a:p>
                  </a:txBody>
                  <a:tcPr marL="54392" marR="54392" marT="27196" marB="27196" anchor="ctr">
                    <a:solidFill>
                      <a:schemeClr val="bg1"/>
                    </a:solidFill>
                  </a:tcPr>
                </a:tc>
                <a:tc>
                  <a:txBody>
                    <a:bodyPr/>
                    <a:lstStyle/>
                    <a:p>
                      <a:pPr algn="l"/>
                      <a:r>
                        <a:rPr lang="vi-VN" sz="1900" dirty="0">
                          <a:solidFill>
                            <a:schemeClr val="accent4">
                              <a:lumMod val="10000"/>
                            </a:schemeClr>
                          </a:solidFill>
                          <a:effectLst/>
                          <a:latin typeface="Times New Roman" panose="02020603050405020304" pitchFamily="18" charset="0"/>
                          <a:cs typeface="Times New Roman" panose="02020603050405020304" pitchFamily="18" charset="0"/>
                        </a:rPr>
                        <a:t>Điệu bộ rất tự tin, có sự tương tác tích cực (ánh mắt, cử chỉ,…) với người nghe; nét mặt biểu cảm rất phù hợp với nội dung trình bày</a:t>
                      </a:r>
                    </a:p>
                  </a:txBody>
                  <a:tcPr marL="54392" marR="54392" marT="27196" marB="27196" anchor="ctr">
                    <a:solidFill>
                      <a:schemeClr val="bg1"/>
                    </a:solidFill>
                  </a:tcPr>
                </a:tc>
                <a:extLst>
                  <a:ext uri="{0D108BD9-81ED-4DB2-BD59-A6C34878D82A}">
                    <a16:rowId xmlns:a16="http://schemas.microsoft.com/office/drawing/2014/main" val="10007"/>
                  </a:ext>
                </a:extLst>
              </a:tr>
              <a:tr h="495679">
                <a:tc gridSpan="4">
                  <a:txBody>
                    <a:bodyPr/>
                    <a:lstStyle/>
                    <a:p>
                      <a:pPr algn="r"/>
                      <a:r>
                        <a:rPr lang="en-US" sz="2400" b="1" i="1" dirty="0" err="1">
                          <a:solidFill>
                            <a:srgbClr val="FF0000"/>
                          </a:solidFill>
                          <a:effectLst/>
                          <a:latin typeface="Times New Roman" panose="02020603050405020304" pitchFamily="18" charset="0"/>
                          <a:cs typeface="Times New Roman" panose="02020603050405020304" pitchFamily="18" charset="0"/>
                        </a:rPr>
                        <a:t>Tổng</a:t>
                      </a:r>
                      <a:r>
                        <a:rPr lang="en-US" sz="2400" b="1" i="1" dirty="0">
                          <a:solidFill>
                            <a:srgbClr val="FF0000"/>
                          </a:solidFill>
                          <a:effectLst/>
                          <a:latin typeface="Times New Roman" panose="02020603050405020304" pitchFamily="18" charset="0"/>
                          <a:cs typeface="Times New Roman" panose="02020603050405020304" pitchFamily="18" charset="0"/>
                        </a:rPr>
                        <a:t>: ……/10 </a:t>
                      </a:r>
                      <a:r>
                        <a:rPr lang="en-US" sz="2400" b="1" i="1" dirty="0" err="1">
                          <a:solidFill>
                            <a:srgbClr val="FF0000"/>
                          </a:solidFill>
                          <a:effectLst/>
                          <a:latin typeface="Times New Roman" panose="02020603050405020304" pitchFamily="18" charset="0"/>
                          <a:cs typeface="Times New Roman" panose="02020603050405020304" pitchFamily="18" charset="0"/>
                        </a:rPr>
                        <a:t>điểm</a:t>
                      </a:r>
                      <a:endParaRPr lang="vi-VN" sz="2400" b="1" i="1" dirty="0">
                        <a:solidFill>
                          <a:srgbClr val="FF0000"/>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tc hMerge="1">
                  <a:txBody>
                    <a:bodyPr/>
                    <a:lstStyle/>
                    <a:p>
                      <a:pPr algn="l"/>
                      <a:endParaRPr lang="vi-VN" sz="1800" dirty="0">
                        <a:solidFill>
                          <a:srgbClr val="161616"/>
                        </a:solidFill>
                        <a:effectLst/>
                        <a:latin typeface="Times New Roman" panose="02020603050405020304" pitchFamily="18" charset="0"/>
                        <a:cs typeface="Times New Roman" panose="02020603050405020304" pitchFamily="18" charset="0"/>
                      </a:endParaRPr>
                    </a:p>
                  </a:txBody>
                  <a:tcPr marL="54392" marR="54392" marT="27196" marB="27196" anchor="c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599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3" name="图片 4">
            <a:extLst>
              <a:ext uri="{FF2B5EF4-FFF2-40B4-BE49-F238E27FC236}">
                <a16:creationId xmlns:a16="http://schemas.microsoft.com/office/drawing/2014/main" id="{39B5CE27-4063-4662-B05D-6AE4A0A137F7}"/>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46913" y="571555"/>
            <a:ext cx="9493507" cy="3988655"/>
          </a:xfrm>
          <a:prstGeom prst="rect">
            <a:avLst/>
          </a:prstGeom>
        </p:spPr>
      </p:pic>
      <p:sp>
        <p:nvSpPr>
          <p:cNvPr id="2" name="Rectangle 1"/>
          <p:cNvSpPr/>
          <p:nvPr/>
        </p:nvSpPr>
        <p:spPr>
          <a:xfrm>
            <a:off x="3685456" y="1382384"/>
            <a:ext cx="5616420" cy="2366995"/>
          </a:xfrm>
          <a:prstGeom prst="rect">
            <a:avLst/>
          </a:prstGeom>
        </p:spPr>
        <p:txBody>
          <a:bodyPr wrap="square">
            <a:spAutoFit/>
          </a:bodyPr>
          <a:lstStyle/>
          <a:p>
            <a:pPr algn="ctr">
              <a:lnSpc>
                <a:spcPct val="200000"/>
              </a:lnSpc>
            </a:pPr>
            <a:r>
              <a:rPr lang="en-US" sz="4000" b="1" i="1" dirty="0" err="1">
                <a:latin typeface="Times New Roman" panose="02020603050405020304" pitchFamily="18" charset="0"/>
                <a:cs typeface="Times New Roman" panose="02020603050405020304" pitchFamily="18" charset="0"/>
              </a:rPr>
              <a:t>Thực</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hành</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luyện</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nói</a:t>
            </a:r>
            <a:r>
              <a:rPr lang="en-US" sz="4000" b="1" i="1" dirty="0">
                <a:latin typeface="Times New Roman" panose="02020603050405020304" pitchFamily="18" charset="0"/>
                <a:cs typeface="Times New Roman" panose="02020603050405020304" pitchFamily="18" charset="0"/>
              </a:rPr>
              <a:t> </a:t>
            </a:r>
            <a:r>
              <a:rPr lang="en-US" sz="4000" b="1" i="1" dirty="0" err="1">
                <a:latin typeface="Times New Roman" panose="02020603050405020304" pitchFamily="18" charset="0"/>
                <a:cs typeface="Times New Roman" panose="02020603050405020304" pitchFamily="18" charset="0"/>
              </a:rPr>
              <a:t>và</a:t>
            </a:r>
            <a:r>
              <a:rPr lang="en-US" sz="4000" b="1" i="1" dirty="0">
                <a:latin typeface="Times New Roman" panose="02020603050405020304" pitchFamily="18" charset="0"/>
                <a:cs typeface="Times New Roman" panose="02020603050405020304" pitchFamily="18" charset="0"/>
              </a:rPr>
              <a:t> quay </a:t>
            </a:r>
            <a:r>
              <a:rPr lang="en-US" sz="4000" b="1" i="1" dirty="0" err="1">
                <a:latin typeface="Times New Roman" panose="02020603050405020304" pitchFamily="18" charset="0"/>
                <a:cs typeface="Times New Roman" panose="02020603050405020304" pitchFamily="18" charset="0"/>
              </a:rPr>
              <a:t>lại</a:t>
            </a:r>
            <a:r>
              <a:rPr lang="en-US" sz="4000" b="1" i="1" dirty="0">
                <a:latin typeface="Times New Roman" panose="02020603050405020304" pitchFamily="18" charset="0"/>
                <a:cs typeface="Times New Roman" panose="02020603050405020304" pitchFamily="18" charset="0"/>
              </a:rPr>
              <a:t> video.</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69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2256" y="1413270"/>
            <a:ext cx="8198029" cy="4414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69492" y="1335451"/>
            <a:ext cx="6317009" cy="4188453"/>
          </a:xfrm>
          <a:prstGeom prst="rect">
            <a:avLst/>
          </a:prstGeom>
        </p:spPr>
      </p:pic>
    </p:spTree>
    <p:extLst>
      <p:ext uri="{BB962C8B-B14F-4D97-AF65-F5344CB8AC3E}">
        <p14:creationId xmlns:p14="http://schemas.microsoft.com/office/powerpoint/2010/main" val="23232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6059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4125013"/>
              </p:ext>
            </p:extLst>
          </p:nvPr>
        </p:nvGraphicFramePr>
        <p:xfrm>
          <a:off x="477672" y="2129049"/>
          <a:ext cx="11204812" cy="3177200"/>
        </p:xfrm>
        <a:graphic>
          <a:graphicData uri="http://schemas.openxmlformats.org/drawingml/2006/table">
            <a:tbl>
              <a:tblPr>
                <a:tableStyleId>{5940675A-B579-460E-94D1-54222C63F5DA}</a:tableStyleId>
              </a:tblPr>
              <a:tblGrid>
                <a:gridCol w="2801203">
                  <a:extLst>
                    <a:ext uri="{9D8B030D-6E8A-4147-A177-3AD203B41FA5}">
                      <a16:colId xmlns:a16="http://schemas.microsoft.com/office/drawing/2014/main" val="20000"/>
                    </a:ext>
                  </a:extLst>
                </a:gridCol>
                <a:gridCol w="2801203">
                  <a:extLst>
                    <a:ext uri="{9D8B030D-6E8A-4147-A177-3AD203B41FA5}">
                      <a16:colId xmlns:a16="http://schemas.microsoft.com/office/drawing/2014/main" val="20001"/>
                    </a:ext>
                  </a:extLst>
                </a:gridCol>
                <a:gridCol w="2801203">
                  <a:extLst>
                    <a:ext uri="{9D8B030D-6E8A-4147-A177-3AD203B41FA5}">
                      <a16:colId xmlns:a16="http://schemas.microsoft.com/office/drawing/2014/main" val="20002"/>
                    </a:ext>
                  </a:extLst>
                </a:gridCol>
                <a:gridCol w="2801203">
                  <a:extLst>
                    <a:ext uri="{9D8B030D-6E8A-4147-A177-3AD203B41FA5}">
                      <a16:colId xmlns:a16="http://schemas.microsoft.com/office/drawing/2014/main" val="20003"/>
                    </a:ext>
                  </a:extLst>
                </a:gridCol>
              </a:tblGrid>
              <a:tr h="611420">
                <a:tc>
                  <a:txBody>
                    <a:bodyPr/>
                    <a:lstStyle/>
                    <a:p>
                      <a:pPr algn="ctr" fontAlgn="t" latinLnBrk="0"/>
                      <a:r>
                        <a:rPr lang="vi-VN" sz="3200" dirty="0">
                          <a:effectLst/>
                          <a:latin typeface="Times New Roman" panose="02020603050405020304" pitchFamily="18" charset="0"/>
                          <a:cs typeface="Times New Roman" panose="02020603050405020304" pitchFamily="18" charset="0"/>
                        </a:rPr>
                        <a:t>Văn bản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3200">
                          <a:effectLst/>
                          <a:latin typeface="Times New Roman" panose="02020603050405020304" pitchFamily="18" charset="0"/>
                          <a:cs typeface="Times New Roman" panose="02020603050405020304" pitchFamily="18" charset="0"/>
                        </a:rPr>
                        <a:t>Nhân vật</a:t>
                      </a:r>
                      <a:endParaRPr lang="en-US"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a:effectLst/>
                          <a:latin typeface="Times New Roman" panose="02020603050405020304" pitchFamily="18" charset="0"/>
                          <a:cs typeface="Times New Roman" panose="02020603050405020304" pitchFamily="18" charset="0"/>
                        </a:rPr>
                        <a:t>Chi tiết tiêu biểu</a:t>
                      </a:r>
                      <a:endParaRPr lang="vi-VN" sz="32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vi-VN" sz="3200" dirty="0">
                          <a:effectLst/>
                          <a:latin typeface="Times New Roman" panose="02020603050405020304" pitchFamily="18" charset="0"/>
                          <a:cs typeface="Times New Roman" panose="02020603050405020304" pitchFamily="18" charset="0"/>
                        </a:rPr>
                        <a:t>Lí do lựa chọn</a:t>
                      </a:r>
                      <a:endParaRPr lang="vi-VN" sz="32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611420">
                <a:tc rowSpan="2">
                  <a:txBody>
                    <a:bodyPr/>
                    <a:lstStyle/>
                    <a:p>
                      <a:pPr fontAlgn="t" latinLnBrk="0"/>
                      <a:r>
                        <a:rPr lang="vi-VN" sz="2400">
                          <a:effectLst/>
                          <a:latin typeface="Times New Roman" panose="02020603050405020304" pitchFamily="18" charset="0"/>
                          <a:cs typeface="Times New Roman" panose="02020603050405020304" pitchFamily="18" charset="0"/>
                        </a:rPr>
                        <a:t>Vừa nhắm mắt vừa mở cửa sổ</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1"/>
                  </a:ext>
                </a:extLst>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người bố</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2"/>
                  </a:ext>
                </a:extLst>
              </a:tr>
              <a:tr h="611420">
                <a:tc rowSpan="2">
                  <a:txBody>
                    <a:bodyPr/>
                    <a:lstStyle/>
                    <a:p>
                      <a:pPr fontAlgn="t" latinLnBrk="0"/>
                      <a:r>
                        <a:rPr lang="vi-VN" sz="2400" dirty="0">
                          <a:effectLst/>
                          <a:latin typeface="Times New Roman" panose="02020603050405020304" pitchFamily="18" charset="0"/>
                          <a:cs typeface="Times New Roman" panose="02020603050405020304" pitchFamily="18" charset="0"/>
                        </a:rPr>
                        <a:t>Người thầy đầu tiên</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vật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Đuy-sen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3"/>
                  </a:ext>
                </a:extLst>
              </a:tr>
              <a:tr h="611420">
                <a:tc vMerge="1">
                  <a:txBody>
                    <a:bodyPr/>
                    <a:lstStyle/>
                    <a:p>
                      <a:endParaRPr lang="en-US"/>
                    </a:p>
                  </a:txBody>
                  <a:tcPr/>
                </a:tc>
                <a:tc>
                  <a:txBody>
                    <a:bodyPr/>
                    <a:lstStyle/>
                    <a:p>
                      <a:pPr fontAlgn="t" latinLnBrk="0"/>
                      <a:r>
                        <a:rPr lang="vi-VN" sz="2400" dirty="0">
                          <a:effectLst/>
                          <a:latin typeface="Times New Roman" panose="02020603050405020304" pitchFamily="18" charset="0"/>
                          <a:cs typeface="Times New Roman" panose="02020603050405020304" pitchFamily="18" charset="0"/>
                        </a:rPr>
                        <a:t>Nhân vật An-tư-nai</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a:effectLst/>
                          <a:latin typeface="Times New Roman" panose="02020603050405020304" pitchFamily="18" charset="0"/>
                          <a:cs typeface="Times New Roman" panose="02020603050405020304" pitchFamily="18" charset="0"/>
                        </a:rPr>
                        <a:t>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tc>
                <a:tc>
                  <a:txBody>
                    <a:bodyPr/>
                    <a:lstStyle/>
                    <a:p>
                      <a:pPr fontAlgn="t" latinLnBrk="0"/>
                      <a:r>
                        <a:rPr lang="en-US" sz="2400" dirty="0">
                          <a:effectLst/>
                          <a:latin typeface="Times New Roman" panose="02020603050405020304" pitchFamily="18" charset="0"/>
                          <a:cs typeface="Times New Roman" panose="02020603050405020304" pitchFamily="18" charset="0"/>
                        </a:rPr>
                        <a:t> </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004"/>
                  </a:ext>
                </a:extLst>
              </a:tr>
            </a:tbl>
          </a:graphicData>
        </a:graphic>
      </p:graphicFrame>
      <p:sp>
        <p:nvSpPr>
          <p:cNvPr id="6" name="Rectangle 5"/>
          <p:cNvSpPr/>
          <p:nvPr/>
        </p:nvSpPr>
        <p:spPr>
          <a:xfrm>
            <a:off x="332096" y="523726"/>
            <a:ext cx="11350388" cy="1384995"/>
          </a:xfrm>
          <a:prstGeom prst="rect">
            <a:avLst/>
          </a:prstGeom>
        </p:spPr>
        <p:txBody>
          <a:bodyPr wrap="square">
            <a:spAutoFit/>
          </a:bodyPr>
          <a:lstStyle/>
          <a:p>
            <a:pPr algn="just"/>
            <a:r>
              <a:rPr lang="en-US" sz="2800" b="1" dirty="0">
                <a:solidFill>
                  <a:schemeClr val="tx1"/>
                </a:solidFill>
                <a:latin typeface="Times New Roman" panose="02020603050405020304" pitchFamily="18" charset="0"/>
                <a:cs typeface="Times New Roman" panose="02020603050405020304" pitchFamily="18" charset="0"/>
              </a:rPr>
              <a:t>BÀI TẬP 1</a:t>
            </a:r>
            <a:r>
              <a:rPr lang="en-US" sz="2800" dirty="0">
                <a:solidFill>
                  <a:schemeClr val="tx1"/>
                </a:solidFill>
                <a:latin typeface="Times New Roman" panose="02020603050405020304" pitchFamily="18" charset="0"/>
                <a:cs typeface="Times New Roman" panose="02020603050405020304" pitchFamily="18" charset="0"/>
              </a:rPr>
              <a:t>. </a:t>
            </a:r>
            <a:r>
              <a:rPr lang="vi-VN" sz="2800" dirty="0">
                <a:solidFill>
                  <a:schemeClr val="tx1"/>
                </a:solidFill>
                <a:latin typeface="Times New Roman" panose="02020603050405020304" pitchFamily="18" charset="0"/>
                <a:cs typeface="Times New Roman" panose="02020603050405020304" pitchFamily="18" charset="0"/>
              </a:rPr>
              <a:t>Hãy kẻ bảng vào vở theo mẫu sau và ghi lại một chi tiết mà em cho là tiêu biểu, đáng nhớ nhất về từng nhân vật trong các văn bản Vừa nhắm mắt vừa mở cửa sổ, Người thầy đầu tiên. Giải thích ngắn gọn lí do lựa chọn.</a:t>
            </a:r>
          </a:p>
        </p:txBody>
      </p:sp>
    </p:spTree>
    <p:extLst>
      <p:ext uri="{BB962C8B-B14F-4D97-AF65-F5344CB8AC3E}">
        <p14:creationId xmlns:p14="http://schemas.microsoft.com/office/powerpoint/2010/main" val="294009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81517939"/>
              </p:ext>
            </p:extLst>
          </p:nvPr>
        </p:nvGraphicFramePr>
        <p:xfrm>
          <a:off x="218363" y="313898"/>
          <a:ext cx="11832610" cy="6168093"/>
        </p:xfrm>
        <a:graphic>
          <a:graphicData uri="http://schemas.openxmlformats.org/drawingml/2006/table">
            <a:tbl>
              <a:tblPr>
                <a:tableStyleId>{5940675A-B579-460E-94D1-54222C63F5DA}</a:tableStyleId>
              </a:tblPr>
              <a:tblGrid>
                <a:gridCol w="1229361">
                  <a:extLst>
                    <a:ext uri="{9D8B030D-6E8A-4147-A177-3AD203B41FA5}">
                      <a16:colId xmlns:a16="http://schemas.microsoft.com/office/drawing/2014/main" val="20000"/>
                    </a:ext>
                  </a:extLst>
                </a:gridCol>
                <a:gridCol w="1159512">
                  <a:extLst>
                    <a:ext uri="{9D8B030D-6E8A-4147-A177-3AD203B41FA5}">
                      <a16:colId xmlns:a16="http://schemas.microsoft.com/office/drawing/2014/main" val="20001"/>
                    </a:ext>
                  </a:extLst>
                </a:gridCol>
                <a:gridCol w="4149098">
                  <a:extLst>
                    <a:ext uri="{9D8B030D-6E8A-4147-A177-3AD203B41FA5}">
                      <a16:colId xmlns:a16="http://schemas.microsoft.com/office/drawing/2014/main" val="20002"/>
                    </a:ext>
                  </a:extLst>
                </a:gridCol>
                <a:gridCol w="5294639">
                  <a:extLst>
                    <a:ext uri="{9D8B030D-6E8A-4147-A177-3AD203B41FA5}">
                      <a16:colId xmlns:a16="http://schemas.microsoft.com/office/drawing/2014/main" val="20003"/>
                    </a:ext>
                  </a:extLst>
                </a:gridCol>
              </a:tblGrid>
              <a:tr h="343603">
                <a:tc>
                  <a:txBody>
                    <a:bodyPr/>
                    <a:lstStyle/>
                    <a:p>
                      <a:pPr algn="ctr" fontAlgn="t" latinLnBrk="0"/>
                      <a:r>
                        <a:rPr lang="en-US" sz="2800" b="0" dirty="0">
                          <a:solidFill>
                            <a:schemeClr val="tx1"/>
                          </a:solidFill>
                          <a:effectLst/>
                          <a:latin typeface="Times New Roman" panose="02020603050405020304" pitchFamily="18" charset="0"/>
                          <a:cs typeface="Times New Roman" panose="02020603050405020304" pitchFamily="18" charset="0"/>
                        </a:rPr>
                        <a:t>VB</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dirty="0">
                          <a:effectLst/>
                          <a:latin typeface="Times New Roman" panose="02020603050405020304" pitchFamily="18" charset="0"/>
                          <a:cs typeface="Times New Roman" panose="02020603050405020304" pitchFamily="18" charset="0"/>
                        </a:rPr>
                        <a:t>NV</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a:effectLst/>
                          <a:latin typeface="Times New Roman" panose="02020603050405020304" pitchFamily="18" charset="0"/>
                          <a:cs typeface="Times New Roman" panose="02020603050405020304" pitchFamily="18" charset="0"/>
                        </a:rPr>
                        <a:t>Chi tiết tiêu biểu</a:t>
                      </a:r>
                      <a:endParaRPr lang="en-US" sz="28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tc>
                  <a:txBody>
                    <a:bodyPr/>
                    <a:lstStyle/>
                    <a:p>
                      <a:pPr algn="ctr" fontAlgn="t" latinLnBrk="0"/>
                      <a:r>
                        <a:rPr lang="en-US" sz="2800" dirty="0" err="1">
                          <a:effectLst/>
                          <a:latin typeface="Times New Roman" panose="02020603050405020304" pitchFamily="18" charset="0"/>
                          <a:cs typeface="Times New Roman" panose="02020603050405020304" pitchFamily="18" charset="0"/>
                        </a:rPr>
                        <a:t>Lí</a:t>
                      </a:r>
                      <a:r>
                        <a:rPr lang="en-US" sz="2800" dirty="0">
                          <a:effectLst/>
                          <a:latin typeface="Times New Roman" panose="02020603050405020304" pitchFamily="18" charset="0"/>
                          <a:cs typeface="Times New Roman" panose="02020603050405020304" pitchFamily="18" charset="0"/>
                        </a:rPr>
                        <a:t> do </a:t>
                      </a:r>
                      <a:r>
                        <a:rPr lang="en-US" sz="2800" dirty="0" err="1">
                          <a:effectLst/>
                          <a:latin typeface="Times New Roman" panose="02020603050405020304" pitchFamily="18" charset="0"/>
                          <a:cs typeface="Times New Roman" panose="02020603050405020304" pitchFamily="18" charset="0"/>
                        </a:rPr>
                        <a:t>lựa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endParaRPr lang="en-US" sz="28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1">
                        <a:lumMod val="40000"/>
                        <a:lumOff val="60000"/>
                      </a:schemeClr>
                    </a:solidFill>
                  </a:tcPr>
                </a:tc>
                <a:extLst>
                  <a:ext uri="{0D108BD9-81ED-4DB2-BD59-A6C34878D82A}">
                    <a16:rowId xmlns:a16="http://schemas.microsoft.com/office/drawing/2014/main" val="10000"/>
                  </a:ext>
                </a:extLst>
              </a:tr>
              <a:tr h="1718013">
                <a:tc rowSpan="2">
                  <a:txBody>
                    <a:bodyPr/>
                    <a:lstStyle/>
                    <a:p>
                      <a:pPr algn="just" fontAlgn="t" latinLnBrk="0"/>
                      <a:r>
                        <a:rPr lang="en-US" sz="2400" dirty="0" err="1">
                          <a:effectLst/>
                          <a:latin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nhắm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mắt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vừa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mở</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cửa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sổ</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tôi</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Nhân vật tôi chia sẻ một bí mật cho mọi người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Đây là bài học đúc kết được từ nhân vật sau một thời gian được chỉ dạy từ các trò chơi, bài học của bố, nó thể hiện được tình yêu thiên nhiên và tài năng của nhân vật.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1"/>
                  </a:ext>
                </a:extLst>
              </a:tr>
              <a:tr h="1374410">
                <a:tc vMerge="1">
                  <a:txBody>
                    <a:bodyPr/>
                    <a:lstStyle/>
                    <a:p>
                      <a:endParaRPr lang="en-US"/>
                    </a:p>
                  </a:txBody>
                  <a:tcPr/>
                </a:tc>
                <a:tc>
                  <a:txBody>
                    <a:bodyPr/>
                    <a:lstStyle/>
                    <a:p>
                      <a:pPr algn="l" fontAlgn="t" latinLnBrk="0"/>
                      <a:r>
                        <a:rPr lang="vi-VN" sz="2400" dirty="0">
                          <a:effectLst/>
                          <a:latin typeface="Times New Roman" panose="02020603050405020304" pitchFamily="18" charset="0"/>
                          <a:cs typeface="Times New Roman" panose="02020603050405020304" pitchFamily="18" charset="0"/>
                        </a:rPr>
                        <a:t>Nhân vật người bố</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tặng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giải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thích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cs typeface="Times New Roman" panose="02020603050405020304" pitchFamily="18" charset="0"/>
                        </a:rPr>
                        <a:t>nghĩa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món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quà</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Đây là bài học, là lời dạy ý nghĩa của người bố, nó cũng thể hiện được phẩm chất tốt đẹp và tình yêu thương con của người bố.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2"/>
                  </a:ext>
                </a:extLst>
              </a:tr>
              <a:tr h="1374410">
                <a:tc rowSpan="2">
                  <a:txBody>
                    <a:bodyPr/>
                    <a:lstStyle/>
                    <a:p>
                      <a:pPr algn="just" fontAlgn="t" latinLnBrk="0"/>
                      <a:r>
                        <a:rPr lang="vi-VN" sz="2400">
                          <a:effectLst/>
                          <a:latin typeface="Times New Roman" panose="02020603050405020304" pitchFamily="18" charset="0"/>
                          <a:cs typeface="Times New Roman" panose="02020603050405020304" pitchFamily="18" charset="0"/>
                        </a:rPr>
                        <a:t>Người thầy đầu tiên</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a:effectLst/>
                          <a:latin typeface="Times New Roman" panose="02020603050405020304" pitchFamily="18" charset="0"/>
                          <a:cs typeface="Times New Roman" panose="02020603050405020304" pitchFamily="18" charset="0"/>
                        </a:rPr>
                        <a:t>Thầy Đuy – sen </a:t>
                      </a:r>
                      <a:endParaRPr lang="en-US"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cõng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nhỏ</a:t>
                      </a:r>
                      <a:r>
                        <a:rPr lang="en-US" sz="2400" dirty="0">
                          <a:effectLst/>
                          <a:latin typeface="Times New Roman" panose="02020603050405020304" pitchFamily="18" charset="0"/>
                          <a:cs typeface="Times New Roman" panose="02020603050405020304" pitchFamily="18" charset="0"/>
                        </a:rPr>
                        <a:t> qua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tay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tục</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khúc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buốt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Chi tiết này đã chứng tỏ được tấm lòng yêu thương học trò và hết mình với các em của người thầy.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3"/>
                  </a:ext>
                </a:extLst>
              </a:tr>
              <a:tr h="1030807">
                <a:tc vMerge="1">
                  <a:txBody>
                    <a:bodyPr/>
                    <a:lstStyle/>
                    <a:p>
                      <a:endParaRPr lang="en-US"/>
                    </a:p>
                  </a:txBody>
                  <a:tcPr/>
                </a:tc>
                <a:tc>
                  <a:txBody>
                    <a:bodyPr/>
                    <a:lstStyle/>
                    <a:p>
                      <a:pPr algn="l" fontAlgn="t" latinLnBrk="0"/>
                      <a:r>
                        <a:rPr lang="vi-VN" sz="2400">
                          <a:effectLst/>
                          <a:latin typeface="Times New Roman" panose="02020603050405020304" pitchFamily="18" charset="0"/>
                          <a:cs typeface="Times New Roman" panose="02020603050405020304" pitchFamily="18" charset="0"/>
                        </a:rPr>
                        <a:t>An – tư – nai </a:t>
                      </a:r>
                      <a:endParaRPr lang="vi-VN" sz="2400" b="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bé</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việc</a:t>
                      </a:r>
                      <a:r>
                        <a:rPr lang="en-US" sz="2400" dirty="0">
                          <a:effectLst/>
                          <a:latin typeface="Times New Roman" panose="02020603050405020304" pitchFamily="18" charset="0"/>
                          <a:cs typeface="Times New Roman" panose="02020603050405020304" pitchFamily="18" charset="0"/>
                        </a:rPr>
                        <a:t> ở con </a:t>
                      </a:r>
                      <a:r>
                        <a:rPr lang="en-US" sz="2400" dirty="0" err="1">
                          <a:effectLst/>
                          <a:latin typeface="Times New Roman" panose="02020603050405020304" pitchFamily="18" charset="0"/>
                          <a:cs typeface="Times New Roman" panose="02020603050405020304" pitchFamily="18" charset="0"/>
                        </a:rPr>
                        <a:t>suối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muốn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học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tập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chăm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chỉ</a:t>
                      </a:r>
                      <a:r>
                        <a:rPr lang="en-US" sz="2400" dirty="0">
                          <a:effectLst/>
                          <a:latin typeface="Times New Roman" panose="02020603050405020304" pitchFamily="18" charset="0"/>
                          <a:cs typeface="Times New Roman" panose="02020603050405020304" pitchFamily="18" charset="0"/>
                        </a:rPr>
                        <a:t>.</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tc>
                  <a:txBody>
                    <a:bodyPr/>
                    <a:lstStyle/>
                    <a:p>
                      <a:pPr algn="l" fontAlgn="t" latinLnBrk="0"/>
                      <a:r>
                        <a:rPr lang="en-US" sz="2400" dirty="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Chi tiết đã nhấn mạnh được tình yêu thương, kính trọng người thầy của mình. </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35765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6" name="Picture 5"/>
          <p:cNvPicPr>
            <a:picLocks noChangeAspect="1"/>
          </p:cNvPicPr>
          <p:nvPr/>
        </p:nvPicPr>
        <p:blipFill>
          <a:blip r:embed="rId3"/>
          <a:stretch>
            <a:fillRect/>
          </a:stretch>
        </p:blipFill>
        <p:spPr>
          <a:xfrm>
            <a:off x="3698543" y="409433"/>
            <a:ext cx="4925995" cy="118272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306726098"/>
              </p:ext>
            </p:extLst>
          </p:nvPr>
        </p:nvGraphicFramePr>
        <p:xfrm>
          <a:off x="1643418" y="1757387"/>
          <a:ext cx="10107304" cy="4461524"/>
        </p:xfrm>
        <a:graphic>
          <a:graphicData uri="http://schemas.openxmlformats.org/drawingml/2006/table">
            <a:tbl>
              <a:tblPr firstRow="1" bandRow="1">
                <a:tableStyleId>{5940675A-B579-460E-94D1-54222C63F5DA}</a:tableStyleId>
              </a:tblPr>
              <a:tblGrid>
                <a:gridCol w="4956839">
                  <a:extLst>
                    <a:ext uri="{9D8B030D-6E8A-4147-A177-3AD203B41FA5}">
                      <a16:colId xmlns:a16="http://schemas.microsoft.com/office/drawing/2014/main" val="20000"/>
                    </a:ext>
                  </a:extLst>
                </a:gridCol>
                <a:gridCol w="5150465">
                  <a:extLst>
                    <a:ext uri="{9D8B030D-6E8A-4147-A177-3AD203B41FA5}">
                      <a16:colId xmlns:a16="http://schemas.microsoft.com/office/drawing/2014/main" val="20001"/>
                    </a:ext>
                  </a:extLst>
                </a:gridCol>
              </a:tblGrid>
              <a:tr h="664201">
                <a:tc>
                  <a:txBody>
                    <a:bodyPr/>
                    <a:lstStyle/>
                    <a:p>
                      <a:pPr algn="ctr"/>
                      <a:r>
                        <a:rPr lang="en-US" sz="2800" dirty="0" err="1">
                          <a:solidFill>
                            <a:srgbClr val="FF0000"/>
                          </a:solidFill>
                          <a:latin typeface="Times New Roman" panose="02020603050405020304" pitchFamily="18" charset="0"/>
                          <a:cs typeface="Times New Roman" panose="02020603050405020304" pitchFamily="18" charset="0"/>
                        </a:rPr>
                        <a:t>Cách</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miêu</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tả</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nhân</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vật</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Chi </a:t>
                      </a:r>
                      <a:r>
                        <a:rPr lang="en-US" sz="2800" dirty="0" err="1">
                          <a:solidFill>
                            <a:srgbClr val="FF0000"/>
                          </a:solidFill>
                          <a:latin typeface="Times New Roman" panose="02020603050405020304" pitchFamily="18" charset="0"/>
                          <a:cs typeface="Times New Roman" panose="02020603050405020304" pitchFamily="18" charset="0"/>
                        </a:rPr>
                        <a:t>tiết</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trong</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tác</a:t>
                      </a:r>
                      <a:r>
                        <a:rPr lang="en-US" sz="2800" baseline="0" dirty="0">
                          <a:solidFill>
                            <a:srgbClr val="FF0000"/>
                          </a:solidFill>
                          <a:latin typeface="Times New Roman" panose="02020603050405020304" pitchFamily="18" charset="0"/>
                          <a:cs typeface="Times New Roman" panose="02020603050405020304" pitchFamily="18" charset="0"/>
                        </a:rPr>
                        <a:t> </a:t>
                      </a:r>
                      <a:r>
                        <a:rPr lang="en-US" sz="2800" baseline="0" dirty="0" err="1">
                          <a:solidFill>
                            <a:srgbClr val="FF0000"/>
                          </a:solidFill>
                          <a:latin typeface="Times New Roman" panose="02020603050405020304" pitchFamily="18" charset="0"/>
                          <a:cs typeface="Times New Roman" panose="02020603050405020304" pitchFamily="18" charset="0"/>
                        </a:rPr>
                        <a:t>phẩm</a:t>
                      </a:r>
                      <a:endParaRPr lang="en-US" sz="2800"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0"/>
                  </a:ext>
                </a:extLst>
              </a:tr>
              <a:tr h="573267">
                <a:tc>
                  <a:txBody>
                    <a:bodyPr/>
                    <a:lstStyle/>
                    <a:p>
                      <a:r>
                        <a:rPr lang="en-US" sz="2800" dirty="0" err="1">
                          <a:latin typeface="Times New Roman" panose="02020603050405020304" pitchFamily="18" charset="0"/>
                          <a:cs typeface="Times New Roman" panose="02020603050405020304" pitchFamily="18" charset="0"/>
                        </a:rPr>
                        <a:t>Ngoại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hình</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r h="573206">
                <a:tc>
                  <a:txBody>
                    <a:bodyPr/>
                    <a:lstStyle/>
                    <a:p>
                      <a:r>
                        <a:rPr lang="en-US" sz="2800" dirty="0" err="1">
                          <a:latin typeface="Times New Roman" panose="02020603050405020304" pitchFamily="18" charset="0"/>
                          <a:cs typeface="Times New Roman" panose="02020603050405020304" pitchFamily="18" charset="0"/>
                        </a:rPr>
                        <a:t>Hành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động</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2"/>
                  </a:ext>
                </a:extLst>
              </a:tr>
              <a:tr h="586854">
                <a:tc>
                  <a:txBody>
                    <a:bodyPr/>
                    <a:lstStyle/>
                    <a:p>
                      <a:r>
                        <a:rPr lang="en-US" sz="2800" dirty="0" err="1">
                          <a:latin typeface="Times New Roman" panose="02020603050405020304" pitchFamily="18" charset="0"/>
                          <a:cs typeface="Times New Roman" panose="02020603050405020304" pitchFamily="18" charset="0"/>
                        </a:rPr>
                        <a:t>Ngôn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ngữ</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3"/>
                  </a:ext>
                </a:extLst>
              </a:tr>
              <a:tr h="532262">
                <a:tc>
                  <a:txBody>
                    <a:bodyPr/>
                    <a:lstStyle/>
                    <a:p>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4"/>
                  </a:ext>
                </a:extLst>
              </a:tr>
              <a:tr h="586854">
                <a:tc>
                  <a:txBody>
                    <a:bodyPr/>
                    <a:lstStyle/>
                    <a:p>
                      <a:r>
                        <a:rPr lang="en-US" sz="2800" dirty="0">
                          <a:latin typeface="Times New Roman" panose="02020603050405020304" pitchFamily="18" charset="0"/>
                          <a:cs typeface="Times New Roman" panose="02020603050405020304" pitchFamily="18" charset="0"/>
                        </a:rPr>
                        <a:t>MQH </a:t>
                      </a:r>
                      <a:r>
                        <a:rPr lang="en-US" sz="280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nv</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khác</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5"/>
                  </a:ext>
                </a:extLst>
              </a:tr>
              <a:tr h="664201">
                <a:tc>
                  <a:txBody>
                    <a:bodyPr/>
                    <a:lstStyle/>
                    <a:p>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kể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chuyện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nhận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xét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trực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tiếp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nhân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98918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22"/>
          <p:cNvSpPr/>
          <p:nvPr/>
        </p:nvSpPr>
        <p:spPr>
          <a:xfrm>
            <a:off x="1228299" y="540758"/>
            <a:ext cx="2394069" cy="2366216"/>
          </a:xfrm>
          <a:prstGeom prst="ellipse">
            <a:avLst/>
          </a:prstGeom>
          <a:solidFill>
            <a:schemeClr val="accent2"/>
          </a:solidFill>
          <a:ln>
            <a:noFill/>
          </a:ln>
        </p:spPr>
        <p:txBody>
          <a:bodyPr spcFirstLastPara="1" wrap="square" lIns="91425" tIns="45700" rIns="91425" bIns="45700" anchor="ctr" anchorCtr="0">
            <a:noAutofit/>
          </a:bodyPr>
          <a:lstStyle/>
          <a:p>
            <a:pPr algn="ctr"/>
            <a:endParaRPr sz="1800">
              <a:solidFill>
                <a:srgbClr val="FFFFFF"/>
              </a:solidFill>
              <a:latin typeface="Homemade Apple"/>
              <a:ea typeface="Homemade Apple"/>
              <a:cs typeface="Homemade Apple"/>
              <a:sym typeface="Homemade Apple"/>
            </a:endParaRPr>
          </a:p>
        </p:txBody>
      </p:sp>
      <p:sp>
        <p:nvSpPr>
          <p:cNvPr id="597" name="Google Shape;597;p22"/>
          <p:cNvSpPr/>
          <p:nvPr/>
        </p:nvSpPr>
        <p:spPr>
          <a:xfrm>
            <a:off x="5047605" y="1158328"/>
            <a:ext cx="2394069" cy="2366216"/>
          </a:xfrm>
          <a:prstGeom prst="ellipse">
            <a:avLst/>
          </a:prstGeom>
          <a:solidFill>
            <a:schemeClr val="accent1"/>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8" name="Google Shape;598;p22"/>
          <p:cNvSpPr/>
          <p:nvPr/>
        </p:nvSpPr>
        <p:spPr>
          <a:xfrm>
            <a:off x="8866961" y="540757"/>
            <a:ext cx="2394069" cy="2366216"/>
          </a:xfrm>
          <a:prstGeom prst="ellipse">
            <a:avLst/>
          </a:prstGeom>
          <a:solidFill>
            <a:schemeClr val="accent3"/>
          </a:solidFill>
          <a:ln>
            <a:noFill/>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599" name="Google Shape;599;p22"/>
          <p:cNvSpPr txBox="1"/>
          <p:nvPr/>
        </p:nvSpPr>
        <p:spPr>
          <a:xfrm>
            <a:off x="1917732" y="1013859"/>
            <a:ext cx="837000" cy="2246700"/>
          </a:xfrm>
          <a:prstGeom prst="rect">
            <a:avLst/>
          </a:prstGeom>
          <a:noFill/>
          <a:ln>
            <a:noFill/>
          </a:ln>
        </p:spPr>
        <p:txBody>
          <a:bodyPr spcFirstLastPara="1" wrap="square" lIns="91425" tIns="45700" rIns="91425" bIns="45700" anchor="t" anchorCtr="0">
            <a:noAutofit/>
          </a:bodyPr>
          <a:lstStyle/>
          <a:p>
            <a:r>
              <a:rPr lang="en-US" sz="14000">
                <a:solidFill>
                  <a:srgbClr val="FFFFFF"/>
                </a:solidFill>
                <a:latin typeface="Homemade Apple"/>
                <a:ea typeface="Homemade Apple"/>
                <a:cs typeface="Homemade Apple"/>
                <a:sym typeface="Homemade Apple"/>
              </a:rPr>
              <a:t>1</a:t>
            </a:r>
            <a:endParaRPr/>
          </a:p>
        </p:txBody>
      </p:sp>
      <p:sp>
        <p:nvSpPr>
          <p:cNvPr id="600" name="Google Shape;600;p22"/>
          <p:cNvSpPr txBox="1"/>
          <p:nvPr/>
        </p:nvSpPr>
        <p:spPr>
          <a:xfrm>
            <a:off x="5522236" y="1555230"/>
            <a:ext cx="1919437" cy="2246700"/>
          </a:xfrm>
          <a:prstGeom prst="rect">
            <a:avLst/>
          </a:prstGeom>
          <a:noFill/>
          <a:ln>
            <a:noFill/>
          </a:ln>
        </p:spPr>
        <p:txBody>
          <a:bodyPr spcFirstLastPara="1" wrap="square" lIns="91425" tIns="45700" rIns="91425" bIns="45700" anchor="t" anchorCtr="0">
            <a:noAutofit/>
          </a:bodyPr>
          <a:lstStyle/>
          <a:p>
            <a:r>
              <a:rPr lang="en-US" sz="14000" dirty="0">
                <a:solidFill>
                  <a:srgbClr val="FFFFFF"/>
                </a:solidFill>
                <a:latin typeface="Homemade Apple"/>
                <a:sym typeface="Homemade Apple"/>
              </a:rPr>
              <a:t>11</a:t>
            </a:r>
            <a:endParaRPr dirty="0"/>
          </a:p>
        </p:txBody>
      </p:sp>
      <p:sp>
        <p:nvSpPr>
          <p:cNvPr id="601" name="Google Shape;601;p22"/>
          <p:cNvSpPr txBox="1"/>
          <p:nvPr/>
        </p:nvSpPr>
        <p:spPr>
          <a:xfrm>
            <a:off x="9094084" y="914447"/>
            <a:ext cx="2256495" cy="2246700"/>
          </a:xfrm>
          <a:prstGeom prst="rect">
            <a:avLst/>
          </a:prstGeom>
          <a:noFill/>
          <a:ln>
            <a:noFill/>
          </a:ln>
        </p:spPr>
        <p:txBody>
          <a:bodyPr spcFirstLastPara="1" wrap="square" lIns="91425" tIns="45700" rIns="91425" bIns="45700" anchor="t" anchorCtr="0">
            <a:noAutofit/>
          </a:bodyPr>
          <a:lstStyle/>
          <a:p>
            <a:r>
              <a:rPr lang="en-US" sz="14000" dirty="0">
                <a:solidFill>
                  <a:srgbClr val="FFFFFF"/>
                </a:solidFill>
                <a:latin typeface="Homemade Apple"/>
                <a:ea typeface="Homemade Apple"/>
                <a:cs typeface="Homemade Apple"/>
                <a:sym typeface="Homemade Apple"/>
              </a:rPr>
              <a:t>111</a:t>
            </a:r>
            <a:endParaRPr dirty="0"/>
          </a:p>
        </p:txBody>
      </p:sp>
      <p:pic>
        <p:nvPicPr>
          <p:cNvPr id="2" name="Picture 1"/>
          <p:cNvPicPr>
            <a:picLocks noChangeAspect="1"/>
          </p:cNvPicPr>
          <p:nvPr/>
        </p:nvPicPr>
        <p:blipFill>
          <a:blip r:embed="rId3"/>
          <a:stretch>
            <a:fillRect/>
          </a:stretch>
        </p:blipFill>
        <p:spPr>
          <a:xfrm>
            <a:off x="492495" y="3260559"/>
            <a:ext cx="3824655" cy="1082743"/>
          </a:xfrm>
          <a:prstGeom prst="rect">
            <a:avLst/>
          </a:prstGeom>
        </p:spPr>
      </p:pic>
      <p:pic>
        <p:nvPicPr>
          <p:cNvPr id="3" name="Picture 2"/>
          <p:cNvPicPr>
            <a:picLocks noChangeAspect="1"/>
          </p:cNvPicPr>
          <p:nvPr/>
        </p:nvPicPr>
        <p:blipFill>
          <a:blip r:embed="rId4"/>
          <a:stretch>
            <a:fillRect/>
          </a:stretch>
        </p:blipFill>
        <p:spPr>
          <a:xfrm>
            <a:off x="3980098" y="4198832"/>
            <a:ext cx="4549753" cy="1057551"/>
          </a:xfrm>
          <a:prstGeom prst="rect">
            <a:avLst/>
          </a:prstGeom>
        </p:spPr>
      </p:pic>
      <p:pic>
        <p:nvPicPr>
          <p:cNvPr id="4" name="Picture 3"/>
          <p:cNvPicPr>
            <a:picLocks noChangeAspect="1"/>
          </p:cNvPicPr>
          <p:nvPr/>
        </p:nvPicPr>
        <p:blipFill>
          <a:blip r:embed="rId5"/>
          <a:stretch>
            <a:fillRect/>
          </a:stretch>
        </p:blipFill>
        <p:spPr>
          <a:xfrm>
            <a:off x="7869915" y="3161147"/>
            <a:ext cx="4704834" cy="1093598"/>
          </a:xfrm>
          <a:prstGeom prst="rect">
            <a:avLst/>
          </a:prstGeom>
        </p:spPr>
      </p:pic>
    </p:spTree>
    <p:extLst>
      <p:ext uri="{BB962C8B-B14F-4D97-AF65-F5344CB8AC3E}">
        <p14:creationId xmlns:p14="http://schemas.microsoft.com/office/powerpoint/2010/main" val="1137761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wipe(down)">
                                      <p:cBhvr>
                                        <p:cTn id="7" dur="580">
                                          <p:stCondLst>
                                            <p:cond delay="0"/>
                                          </p:stCondLst>
                                        </p:cTn>
                                        <p:tgtEl>
                                          <p:spTgt spid="596"/>
                                        </p:tgtEl>
                                      </p:cBhvr>
                                    </p:animEffect>
                                    <p:anim calcmode="lin" valueType="num">
                                      <p:cBhvr>
                                        <p:cTn id="8" dur="1822" tmFilter="0,0; 0.14,0.36; 0.43,0.73; 0.71,0.91; 1.0,1.0">
                                          <p:stCondLst>
                                            <p:cond delay="0"/>
                                          </p:stCondLst>
                                        </p:cTn>
                                        <p:tgtEl>
                                          <p:spTgt spid="59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9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9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9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96"/>
                                        </p:tgtEl>
                                        <p:attrNameLst>
                                          <p:attrName>ppt_y</p:attrName>
                                        </p:attrNameLst>
                                      </p:cBhvr>
                                      <p:tavLst>
                                        <p:tav tm="0" fmla="#ppt_y-sin(pi*$)/81">
                                          <p:val>
                                            <p:fltVal val="0"/>
                                          </p:val>
                                        </p:tav>
                                        <p:tav tm="100000">
                                          <p:val>
                                            <p:fltVal val="1"/>
                                          </p:val>
                                        </p:tav>
                                      </p:tavLst>
                                    </p:anim>
                                    <p:animScale>
                                      <p:cBhvr>
                                        <p:cTn id="13" dur="26">
                                          <p:stCondLst>
                                            <p:cond delay="650"/>
                                          </p:stCondLst>
                                        </p:cTn>
                                        <p:tgtEl>
                                          <p:spTgt spid="596"/>
                                        </p:tgtEl>
                                      </p:cBhvr>
                                      <p:to x="100000" y="60000"/>
                                    </p:animScale>
                                    <p:animScale>
                                      <p:cBhvr>
                                        <p:cTn id="14" dur="166" decel="50000">
                                          <p:stCondLst>
                                            <p:cond delay="676"/>
                                          </p:stCondLst>
                                        </p:cTn>
                                        <p:tgtEl>
                                          <p:spTgt spid="596"/>
                                        </p:tgtEl>
                                      </p:cBhvr>
                                      <p:to x="100000" y="100000"/>
                                    </p:animScale>
                                    <p:animScale>
                                      <p:cBhvr>
                                        <p:cTn id="15" dur="26">
                                          <p:stCondLst>
                                            <p:cond delay="1312"/>
                                          </p:stCondLst>
                                        </p:cTn>
                                        <p:tgtEl>
                                          <p:spTgt spid="596"/>
                                        </p:tgtEl>
                                      </p:cBhvr>
                                      <p:to x="100000" y="80000"/>
                                    </p:animScale>
                                    <p:animScale>
                                      <p:cBhvr>
                                        <p:cTn id="16" dur="166" decel="50000">
                                          <p:stCondLst>
                                            <p:cond delay="1338"/>
                                          </p:stCondLst>
                                        </p:cTn>
                                        <p:tgtEl>
                                          <p:spTgt spid="596"/>
                                        </p:tgtEl>
                                      </p:cBhvr>
                                      <p:to x="100000" y="100000"/>
                                    </p:animScale>
                                    <p:animScale>
                                      <p:cBhvr>
                                        <p:cTn id="17" dur="26">
                                          <p:stCondLst>
                                            <p:cond delay="1642"/>
                                          </p:stCondLst>
                                        </p:cTn>
                                        <p:tgtEl>
                                          <p:spTgt spid="596"/>
                                        </p:tgtEl>
                                      </p:cBhvr>
                                      <p:to x="100000" y="90000"/>
                                    </p:animScale>
                                    <p:animScale>
                                      <p:cBhvr>
                                        <p:cTn id="18" dur="166" decel="50000">
                                          <p:stCondLst>
                                            <p:cond delay="1668"/>
                                          </p:stCondLst>
                                        </p:cTn>
                                        <p:tgtEl>
                                          <p:spTgt spid="596"/>
                                        </p:tgtEl>
                                      </p:cBhvr>
                                      <p:to x="100000" y="100000"/>
                                    </p:animScale>
                                    <p:animScale>
                                      <p:cBhvr>
                                        <p:cTn id="19" dur="26">
                                          <p:stCondLst>
                                            <p:cond delay="1808"/>
                                          </p:stCondLst>
                                        </p:cTn>
                                        <p:tgtEl>
                                          <p:spTgt spid="596"/>
                                        </p:tgtEl>
                                      </p:cBhvr>
                                      <p:to x="100000" y="95000"/>
                                    </p:animScale>
                                    <p:animScale>
                                      <p:cBhvr>
                                        <p:cTn id="20" dur="166" decel="50000">
                                          <p:stCondLst>
                                            <p:cond delay="1834"/>
                                          </p:stCondLst>
                                        </p:cTn>
                                        <p:tgtEl>
                                          <p:spTgt spid="59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97"/>
                                        </p:tgtEl>
                                        <p:attrNameLst>
                                          <p:attrName>style.visibility</p:attrName>
                                        </p:attrNameLst>
                                      </p:cBhvr>
                                      <p:to>
                                        <p:strVal val="visible"/>
                                      </p:to>
                                    </p:set>
                                    <p:animEffect transition="in" filter="wipe(down)">
                                      <p:cBhvr>
                                        <p:cTn id="23" dur="580">
                                          <p:stCondLst>
                                            <p:cond delay="0"/>
                                          </p:stCondLst>
                                        </p:cTn>
                                        <p:tgtEl>
                                          <p:spTgt spid="597"/>
                                        </p:tgtEl>
                                      </p:cBhvr>
                                    </p:animEffect>
                                    <p:anim calcmode="lin" valueType="num">
                                      <p:cBhvr>
                                        <p:cTn id="24" dur="1822" tmFilter="0,0; 0.14,0.36; 0.43,0.73; 0.71,0.91; 1.0,1.0">
                                          <p:stCondLst>
                                            <p:cond delay="0"/>
                                          </p:stCondLst>
                                        </p:cTn>
                                        <p:tgtEl>
                                          <p:spTgt spid="59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9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9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9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97"/>
                                        </p:tgtEl>
                                        <p:attrNameLst>
                                          <p:attrName>ppt_y</p:attrName>
                                        </p:attrNameLst>
                                      </p:cBhvr>
                                      <p:tavLst>
                                        <p:tav tm="0" fmla="#ppt_y-sin(pi*$)/81">
                                          <p:val>
                                            <p:fltVal val="0"/>
                                          </p:val>
                                        </p:tav>
                                        <p:tav tm="100000">
                                          <p:val>
                                            <p:fltVal val="1"/>
                                          </p:val>
                                        </p:tav>
                                      </p:tavLst>
                                    </p:anim>
                                    <p:animScale>
                                      <p:cBhvr>
                                        <p:cTn id="29" dur="26">
                                          <p:stCondLst>
                                            <p:cond delay="650"/>
                                          </p:stCondLst>
                                        </p:cTn>
                                        <p:tgtEl>
                                          <p:spTgt spid="597"/>
                                        </p:tgtEl>
                                      </p:cBhvr>
                                      <p:to x="100000" y="60000"/>
                                    </p:animScale>
                                    <p:animScale>
                                      <p:cBhvr>
                                        <p:cTn id="30" dur="166" decel="50000">
                                          <p:stCondLst>
                                            <p:cond delay="676"/>
                                          </p:stCondLst>
                                        </p:cTn>
                                        <p:tgtEl>
                                          <p:spTgt spid="597"/>
                                        </p:tgtEl>
                                      </p:cBhvr>
                                      <p:to x="100000" y="100000"/>
                                    </p:animScale>
                                    <p:animScale>
                                      <p:cBhvr>
                                        <p:cTn id="31" dur="26">
                                          <p:stCondLst>
                                            <p:cond delay="1312"/>
                                          </p:stCondLst>
                                        </p:cTn>
                                        <p:tgtEl>
                                          <p:spTgt spid="597"/>
                                        </p:tgtEl>
                                      </p:cBhvr>
                                      <p:to x="100000" y="80000"/>
                                    </p:animScale>
                                    <p:animScale>
                                      <p:cBhvr>
                                        <p:cTn id="32" dur="166" decel="50000">
                                          <p:stCondLst>
                                            <p:cond delay="1338"/>
                                          </p:stCondLst>
                                        </p:cTn>
                                        <p:tgtEl>
                                          <p:spTgt spid="597"/>
                                        </p:tgtEl>
                                      </p:cBhvr>
                                      <p:to x="100000" y="100000"/>
                                    </p:animScale>
                                    <p:animScale>
                                      <p:cBhvr>
                                        <p:cTn id="33" dur="26">
                                          <p:stCondLst>
                                            <p:cond delay="1642"/>
                                          </p:stCondLst>
                                        </p:cTn>
                                        <p:tgtEl>
                                          <p:spTgt spid="597"/>
                                        </p:tgtEl>
                                      </p:cBhvr>
                                      <p:to x="100000" y="90000"/>
                                    </p:animScale>
                                    <p:animScale>
                                      <p:cBhvr>
                                        <p:cTn id="34" dur="166" decel="50000">
                                          <p:stCondLst>
                                            <p:cond delay="1668"/>
                                          </p:stCondLst>
                                        </p:cTn>
                                        <p:tgtEl>
                                          <p:spTgt spid="597"/>
                                        </p:tgtEl>
                                      </p:cBhvr>
                                      <p:to x="100000" y="100000"/>
                                    </p:animScale>
                                    <p:animScale>
                                      <p:cBhvr>
                                        <p:cTn id="35" dur="26">
                                          <p:stCondLst>
                                            <p:cond delay="1808"/>
                                          </p:stCondLst>
                                        </p:cTn>
                                        <p:tgtEl>
                                          <p:spTgt spid="597"/>
                                        </p:tgtEl>
                                      </p:cBhvr>
                                      <p:to x="100000" y="95000"/>
                                    </p:animScale>
                                    <p:animScale>
                                      <p:cBhvr>
                                        <p:cTn id="36" dur="166" decel="50000">
                                          <p:stCondLst>
                                            <p:cond delay="1834"/>
                                          </p:stCondLst>
                                        </p:cTn>
                                        <p:tgtEl>
                                          <p:spTgt spid="597"/>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598"/>
                                        </p:tgtEl>
                                        <p:attrNameLst>
                                          <p:attrName>style.visibility</p:attrName>
                                        </p:attrNameLst>
                                      </p:cBhvr>
                                      <p:to>
                                        <p:strVal val="visible"/>
                                      </p:to>
                                    </p:set>
                                    <p:animEffect transition="in" filter="wipe(down)">
                                      <p:cBhvr>
                                        <p:cTn id="39" dur="580">
                                          <p:stCondLst>
                                            <p:cond delay="0"/>
                                          </p:stCondLst>
                                        </p:cTn>
                                        <p:tgtEl>
                                          <p:spTgt spid="598"/>
                                        </p:tgtEl>
                                      </p:cBhvr>
                                    </p:animEffect>
                                    <p:anim calcmode="lin" valueType="num">
                                      <p:cBhvr>
                                        <p:cTn id="40" dur="1822" tmFilter="0,0; 0.14,0.36; 0.43,0.73; 0.71,0.91; 1.0,1.0">
                                          <p:stCondLst>
                                            <p:cond delay="0"/>
                                          </p:stCondLst>
                                        </p:cTn>
                                        <p:tgtEl>
                                          <p:spTgt spid="59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9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9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9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98"/>
                                        </p:tgtEl>
                                        <p:attrNameLst>
                                          <p:attrName>ppt_y</p:attrName>
                                        </p:attrNameLst>
                                      </p:cBhvr>
                                      <p:tavLst>
                                        <p:tav tm="0" fmla="#ppt_y-sin(pi*$)/81">
                                          <p:val>
                                            <p:fltVal val="0"/>
                                          </p:val>
                                        </p:tav>
                                        <p:tav tm="100000">
                                          <p:val>
                                            <p:fltVal val="1"/>
                                          </p:val>
                                        </p:tav>
                                      </p:tavLst>
                                    </p:anim>
                                    <p:animScale>
                                      <p:cBhvr>
                                        <p:cTn id="45" dur="26">
                                          <p:stCondLst>
                                            <p:cond delay="650"/>
                                          </p:stCondLst>
                                        </p:cTn>
                                        <p:tgtEl>
                                          <p:spTgt spid="598"/>
                                        </p:tgtEl>
                                      </p:cBhvr>
                                      <p:to x="100000" y="60000"/>
                                    </p:animScale>
                                    <p:animScale>
                                      <p:cBhvr>
                                        <p:cTn id="46" dur="166" decel="50000">
                                          <p:stCondLst>
                                            <p:cond delay="676"/>
                                          </p:stCondLst>
                                        </p:cTn>
                                        <p:tgtEl>
                                          <p:spTgt spid="598"/>
                                        </p:tgtEl>
                                      </p:cBhvr>
                                      <p:to x="100000" y="100000"/>
                                    </p:animScale>
                                    <p:animScale>
                                      <p:cBhvr>
                                        <p:cTn id="47" dur="26">
                                          <p:stCondLst>
                                            <p:cond delay="1312"/>
                                          </p:stCondLst>
                                        </p:cTn>
                                        <p:tgtEl>
                                          <p:spTgt spid="598"/>
                                        </p:tgtEl>
                                      </p:cBhvr>
                                      <p:to x="100000" y="80000"/>
                                    </p:animScale>
                                    <p:animScale>
                                      <p:cBhvr>
                                        <p:cTn id="48" dur="166" decel="50000">
                                          <p:stCondLst>
                                            <p:cond delay="1338"/>
                                          </p:stCondLst>
                                        </p:cTn>
                                        <p:tgtEl>
                                          <p:spTgt spid="598"/>
                                        </p:tgtEl>
                                      </p:cBhvr>
                                      <p:to x="100000" y="100000"/>
                                    </p:animScale>
                                    <p:animScale>
                                      <p:cBhvr>
                                        <p:cTn id="49" dur="26">
                                          <p:stCondLst>
                                            <p:cond delay="1642"/>
                                          </p:stCondLst>
                                        </p:cTn>
                                        <p:tgtEl>
                                          <p:spTgt spid="598"/>
                                        </p:tgtEl>
                                      </p:cBhvr>
                                      <p:to x="100000" y="90000"/>
                                    </p:animScale>
                                    <p:animScale>
                                      <p:cBhvr>
                                        <p:cTn id="50" dur="166" decel="50000">
                                          <p:stCondLst>
                                            <p:cond delay="1668"/>
                                          </p:stCondLst>
                                        </p:cTn>
                                        <p:tgtEl>
                                          <p:spTgt spid="598"/>
                                        </p:tgtEl>
                                      </p:cBhvr>
                                      <p:to x="100000" y="100000"/>
                                    </p:animScale>
                                    <p:animScale>
                                      <p:cBhvr>
                                        <p:cTn id="51" dur="26">
                                          <p:stCondLst>
                                            <p:cond delay="1808"/>
                                          </p:stCondLst>
                                        </p:cTn>
                                        <p:tgtEl>
                                          <p:spTgt spid="598"/>
                                        </p:tgtEl>
                                      </p:cBhvr>
                                      <p:to x="100000" y="95000"/>
                                    </p:animScale>
                                    <p:animScale>
                                      <p:cBhvr>
                                        <p:cTn id="52" dur="166" decel="50000">
                                          <p:stCondLst>
                                            <p:cond delay="1834"/>
                                          </p:stCondLst>
                                        </p:cTn>
                                        <p:tgtEl>
                                          <p:spTgt spid="59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599"/>
                                        </p:tgtEl>
                                        <p:attrNameLst>
                                          <p:attrName>style.visibility</p:attrName>
                                        </p:attrNameLst>
                                      </p:cBhvr>
                                      <p:to>
                                        <p:strVal val="visible"/>
                                      </p:to>
                                    </p:set>
                                    <p:animEffect transition="in" filter="wipe(down)">
                                      <p:cBhvr>
                                        <p:cTn id="55" dur="580">
                                          <p:stCondLst>
                                            <p:cond delay="0"/>
                                          </p:stCondLst>
                                        </p:cTn>
                                        <p:tgtEl>
                                          <p:spTgt spid="599"/>
                                        </p:tgtEl>
                                      </p:cBhvr>
                                    </p:animEffect>
                                    <p:anim calcmode="lin" valueType="num">
                                      <p:cBhvr>
                                        <p:cTn id="56" dur="1822" tmFilter="0,0; 0.14,0.36; 0.43,0.73; 0.71,0.91; 1.0,1.0">
                                          <p:stCondLst>
                                            <p:cond delay="0"/>
                                          </p:stCondLst>
                                        </p:cTn>
                                        <p:tgtEl>
                                          <p:spTgt spid="59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59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59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59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599"/>
                                        </p:tgtEl>
                                        <p:attrNameLst>
                                          <p:attrName>ppt_y</p:attrName>
                                        </p:attrNameLst>
                                      </p:cBhvr>
                                      <p:tavLst>
                                        <p:tav tm="0" fmla="#ppt_y-sin(pi*$)/81">
                                          <p:val>
                                            <p:fltVal val="0"/>
                                          </p:val>
                                        </p:tav>
                                        <p:tav tm="100000">
                                          <p:val>
                                            <p:fltVal val="1"/>
                                          </p:val>
                                        </p:tav>
                                      </p:tavLst>
                                    </p:anim>
                                    <p:animScale>
                                      <p:cBhvr>
                                        <p:cTn id="61" dur="26">
                                          <p:stCondLst>
                                            <p:cond delay="650"/>
                                          </p:stCondLst>
                                        </p:cTn>
                                        <p:tgtEl>
                                          <p:spTgt spid="599"/>
                                        </p:tgtEl>
                                      </p:cBhvr>
                                      <p:to x="100000" y="60000"/>
                                    </p:animScale>
                                    <p:animScale>
                                      <p:cBhvr>
                                        <p:cTn id="62" dur="166" decel="50000">
                                          <p:stCondLst>
                                            <p:cond delay="676"/>
                                          </p:stCondLst>
                                        </p:cTn>
                                        <p:tgtEl>
                                          <p:spTgt spid="599"/>
                                        </p:tgtEl>
                                      </p:cBhvr>
                                      <p:to x="100000" y="100000"/>
                                    </p:animScale>
                                    <p:animScale>
                                      <p:cBhvr>
                                        <p:cTn id="63" dur="26">
                                          <p:stCondLst>
                                            <p:cond delay="1312"/>
                                          </p:stCondLst>
                                        </p:cTn>
                                        <p:tgtEl>
                                          <p:spTgt spid="599"/>
                                        </p:tgtEl>
                                      </p:cBhvr>
                                      <p:to x="100000" y="80000"/>
                                    </p:animScale>
                                    <p:animScale>
                                      <p:cBhvr>
                                        <p:cTn id="64" dur="166" decel="50000">
                                          <p:stCondLst>
                                            <p:cond delay="1338"/>
                                          </p:stCondLst>
                                        </p:cTn>
                                        <p:tgtEl>
                                          <p:spTgt spid="599"/>
                                        </p:tgtEl>
                                      </p:cBhvr>
                                      <p:to x="100000" y="100000"/>
                                    </p:animScale>
                                    <p:animScale>
                                      <p:cBhvr>
                                        <p:cTn id="65" dur="26">
                                          <p:stCondLst>
                                            <p:cond delay="1642"/>
                                          </p:stCondLst>
                                        </p:cTn>
                                        <p:tgtEl>
                                          <p:spTgt spid="599"/>
                                        </p:tgtEl>
                                      </p:cBhvr>
                                      <p:to x="100000" y="90000"/>
                                    </p:animScale>
                                    <p:animScale>
                                      <p:cBhvr>
                                        <p:cTn id="66" dur="166" decel="50000">
                                          <p:stCondLst>
                                            <p:cond delay="1668"/>
                                          </p:stCondLst>
                                        </p:cTn>
                                        <p:tgtEl>
                                          <p:spTgt spid="599"/>
                                        </p:tgtEl>
                                      </p:cBhvr>
                                      <p:to x="100000" y="100000"/>
                                    </p:animScale>
                                    <p:animScale>
                                      <p:cBhvr>
                                        <p:cTn id="67" dur="26">
                                          <p:stCondLst>
                                            <p:cond delay="1808"/>
                                          </p:stCondLst>
                                        </p:cTn>
                                        <p:tgtEl>
                                          <p:spTgt spid="599"/>
                                        </p:tgtEl>
                                      </p:cBhvr>
                                      <p:to x="100000" y="95000"/>
                                    </p:animScale>
                                    <p:animScale>
                                      <p:cBhvr>
                                        <p:cTn id="68" dur="166" decel="50000">
                                          <p:stCondLst>
                                            <p:cond delay="1834"/>
                                          </p:stCondLst>
                                        </p:cTn>
                                        <p:tgtEl>
                                          <p:spTgt spid="59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600"/>
                                        </p:tgtEl>
                                        <p:attrNameLst>
                                          <p:attrName>style.visibility</p:attrName>
                                        </p:attrNameLst>
                                      </p:cBhvr>
                                      <p:to>
                                        <p:strVal val="visible"/>
                                      </p:to>
                                    </p:set>
                                    <p:animEffect transition="in" filter="wipe(down)">
                                      <p:cBhvr>
                                        <p:cTn id="71" dur="580">
                                          <p:stCondLst>
                                            <p:cond delay="0"/>
                                          </p:stCondLst>
                                        </p:cTn>
                                        <p:tgtEl>
                                          <p:spTgt spid="600"/>
                                        </p:tgtEl>
                                      </p:cBhvr>
                                    </p:animEffect>
                                    <p:anim calcmode="lin" valueType="num">
                                      <p:cBhvr>
                                        <p:cTn id="72" dur="1822" tmFilter="0,0; 0.14,0.36; 0.43,0.73; 0.71,0.91; 1.0,1.0">
                                          <p:stCondLst>
                                            <p:cond delay="0"/>
                                          </p:stCondLst>
                                        </p:cTn>
                                        <p:tgtEl>
                                          <p:spTgt spid="600"/>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00"/>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00"/>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00"/>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00"/>
                                        </p:tgtEl>
                                        <p:attrNameLst>
                                          <p:attrName>ppt_y</p:attrName>
                                        </p:attrNameLst>
                                      </p:cBhvr>
                                      <p:tavLst>
                                        <p:tav tm="0" fmla="#ppt_y-sin(pi*$)/81">
                                          <p:val>
                                            <p:fltVal val="0"/>
                                          </p:val>
                                        </p:tav>
                                        <p:tav tm="100000">
                                          <p:val>
                                            <p:fltVal val="1"/>
                                          </p:val>
                                        </p:tav>
                                      </p:tavLst>
                                    </p:anim>
                                    <p:animScale>
                                      <p:cBhvr>
                                        <p:cTn id="77" dur="26">
                                          <p:stCondLst>
                                            <p:cond delay="650"/>
                                          </p:stCondLst>
                                        </p:cTn>
                                        <p:tgtEl>
                                          <p:spTgt spid="600"/>
                                        </p:tgtEl>
                                      </p:cBhvr>
                                      <p:to x="100000" y="60000"/>
                                    </p:animScale>
                                    <p:animScale>
                                      <p:cBhvr>
                                        <p:cTn id="78" dur="166" decel="50000">
                                          <p:stCondLst>
                                            <p:cond delay="676"/>
                                          </p:stCondLst>
                                        </p:cTn>
                                        <p:tgtEl>
                                          <p:spTgt spid="600"/>
                                        </p:tgtEl>
                                      </p:cBhvr>
                                      <p:to x="100000" y="100000"/>
                                    </p:animScale>
                                    <p:animScale>
                                      <p:cBhvr>
                                        <p:cTn id="79" dur="26">
                                          <p:stCondLst>
                                            <p:cond delay="1312"/>
                                          </p:stCondLst>
                                        </p:cTn>
                                        <p:tgtEl>
                                          <p:spTgt spid="600"/>
                                        </p:tgtEl>
                                      </p:cBhvr>
                                      <p:to x="100000" y="80000"/>
                                    </p:animScale>
                                    <p:animScale>
                                      <p:cBhvr>
                                        <p:cTn id="80" dur="166" decel="50000">
                                          <p:stCondLst>
                                            <p:cond delay="1338"/>
                                          </p:stCondLst>
                                        </p:cTn>
                                        <p:tgtEl>
                                          <p:spTgt spid="600"/>
                                        </p:tgtEl>
                                      </p:cBhvr>
                                      <p:to x="100000" y="100000"/>
                                    </p:animScale>
                                    <p:animScale>
                                      <p:cBhvr>
                                        <p:cTn id="81" dur="26">
                                          <p:stCondLst>
                                            <p:cond delay="1642"/>
                                          </p:stCondLst>
                                        </p:cTn>
                                        <p:tgtEl>
                                          <p:spTgt spid="600"/>
                                        </p:tgtEl>
                                      </p:cBhvr>
                                      <p:to x="100000" y="90000"/>
                                    </p:animScale>
                                    <p:animScale>
                                      <p:cBhvr>
                                        <p:cTn id="82" dur="166" decel="50000">
                                          <p:stCondLst>
                                            <p:cond delay="1668"/>
                                          </p:stCondLst>
                                        </p:cTn>
                                        <p:tgtEl>
                                          <p:spTgt spid="600"/>
                                        </p:tgtEl>
                                      </p:cBhvr>
                                      <p:to x="100000" y="100000"/>
                                    </p:animScale>
                                    <p:animScale>
                                      <p:cBhvr>
                                        <p:cTn id="83" dur="26">
                                          <p:stCondLst>
                                            <p:cond delay="1808"/>
                                          </p:stCondLst>
                                        </p:cTn>
                                        <p:tgtEl>
                                          <p:spTgt spid="600"/>
                                        </p:tgtEl>
                                      </p:cBhvr>
                                      <p:to x="100000" y="95000"/>
                                    </p:animScale>
                                    <p:animScale>
                                      <p:cBhvr>
                                        <p:cTn id="84" dur="166" decel="50000">
                                          <p:stCondLst>
                                            <p:cond delay="1834"/>
                                          </p:stCondLst>
                                        </p:cTn>
                                        <p:tgtEl>
                                          <p:spTgt spid="600"/>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601"/>
                                        </p:tgtEl>
                                        <p:attrNameLst>
                                          <p:attrName>style.visibility</p:attrName>
                                        </p:attrNameLst>
                                      </p:cBhvr>
                                      <p:to>
                                        <p:strVal val="visible"/>
                                      </p:to>
                                    </p:set>
                                    <p:animEffect transition="in" filter="wipe(down)">
                                      <p:cBhvr>
                                        <p:cTn id="87" dur="580">
                                          <p:stCondLst>
                                            <p:cond delay="0"/>
                                          </p:stCondLst>
                                        </p:cTn>
                                        <p:tgtEl>
                                          <p:spTgt spid="601"/>
                                        </p:tgtEl>
                                      </p:cBhvr>
                                    </p:animEffect>
                                    <p:anim calcmode="lin" valueType="num">
                                      <p:cBhvr>
                                        <p:cTn id="88" dur="1822" tmFilter="0,0; 0.14,0.36; 0.43,0.73; 0.71,0.91; 1.0,1.0">
                                          <p:stCondLst>
                                            <p:cond delay="0"/>
                                          </p:stCondLst>
                                        </p:cTn>
                                        <p:tgtEl>
                                          <p:spTgt spid="601"/>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601"/>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601"/>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601"/>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601"/>
                                        </p:tgtEl>
                                        <p:attrNameLst>
                                          <p:attrName>ppt_y</p:attrName>
                                        </p:attrNameLst>
                                      </p:cBhvr>
                                      <p:tavLst>
                                        <p:tav tm="0" fmla="#ppt_y-sin(pi*$)/81">
                                          <p:val>
                                            <p:fltVal val="0"/>
                                          </p:val>
                                        </p:tav>
                                        <p:tav tm="100000">
                                          <p:val>
                                            <p:fltVal val="1"/>
                                          </p:val>
                                        </p:tav>
                                      </p:tavLst>
                                    </p:anim>
                                    <p:animScale>
                                      <p:cBhvr>
                                        <p:cTn id="93" dur="26">
                                          <p:stCondLst>
                                            <p:cond delay="650"/>
                                          </p:stCondLst>
                                        </p:cTn>
                                        <p:tgtEl>
                                          <p:spTgt spid="601"/>
                                        </p:tgtEl>
                                      </p:cBhvr>
                                      <p:to x="100000" y="60000"/>
                                    </p:animScale>
                                    <p:animScale>
                                      <p:cBhvr>
                                        <p:cTn id="94" dur="166" decel="50000">
                                          <p:stCondLst>
                                            <p:cond delay="676"/>
                                          </p:stCondLst>
                                        </p:cTn>
                                        <p:tgtEl>
                                          <p:spTgt spid="601"/>
                                        </p:tgtEl>
                                      </p:cBhvr>
                                      <p:to x="100000" y="100000"/>
                                    </p:animScale>
                                    <p:animScale>
                                      <p:cBhvr>
                                        <p:cTn id="95" dur="26">
                                          <p:stCondLst>
                                            <p:cond delay="1312"/>
                                          </p:stCondLst>
                                        </p:cTn>
                                        <p:tgtEl>
                                          <p:spTgt spid="601"/>
                                        </p:tgtEl>
                                      </p:cBhvr>
                                      <p:to x="100000" y="80000"/>
                                    </p:animScale>
                                    <p:animScale>
                                      <p:cBhvr>
                                        <p:cTn id="96" dur="166" decel="50000">
                                          <p:stCondLst>
                                            <p:cond delay="1338"/>
                                          </p:stCondLst>
                                        </p:cTn>
                                        <p:tgtEl>
                                          <p:spTgt spid="601"/>
                                        </p:tgtEl>
                                      </p:cBhvr>
                                      <p:to x="100000" y="100000"/>
                                    </p:animScale>
                                    <p:animScale>
                                      <p:cBhvr>
                                        <p:cTn id="97" dur="26">
                                          <p:stCondLst>
                                            <p:cond delay="1642"/>
                                          </p:stCondLst>
                                        </p:cTn>
                                        <p:tgtEl>
                                          <p:spTgt spid="601"/>
                                        </p:tgtEl>
                                      </p:cBhvr>
                                      <p:to x="100000" y="90000"/>
                                    </p:animScale>
                                    <p:animScale>
                                      <p:cBhvr>
                                        <p:cTn id="98" dur="166" decel="50000">
                                          <p:stCondLst>
                                            <p:cond delay="1668"/>
                                          </p:stCondLst>
                                        </p:cTn>
                                        <p:tgtEl>
                                          <p:spTgt spid="601"/>
                                        </p:tgtEl>
                                      </p:cBhvr>
                                      <p:to x="100000" y="100000"/>
                                    </p:animScale>
                                    <p:animScale>
                                      <p:cBhvr>
                                        <p:cTn id="99" dur="26">
                                          <p:stCondLst>
                                            <p:cond delay="1808"/>
                                          </p:stCondLst>
                                        </p:cTn>
                                        <p:tgtEl>
                                          <p:spTgt spid="601"/>
                                        </p:tgtEl>
                                      </p:cBhvr>
                                      <p:to x="100000" y="95000"/>
                                    </p:animScale>
                                    <p:animScale>
                                      <p:cBhvr>
                                        <p:cTn id="100" dur="166" decel="50000">
                                          <p:stCondLst>
                                            <p:cond delay="1834"/>
                                          </p:stCondLst>
                                        </p:cTn>
                                        <p:tgtEl>
                                          <p:spTgt spid="601"/>
                                        </p:tgtEl>
                                      </p:cBhvr>
                                      <p:to x="100000" y="100000"/>
                                    </p:animScale>
                                  </p:childTnLst>
                                </p:cTn>
                              </p:par>
                              <p:par>
                                <p:cTn id="101" presetID="26" presetClass="entr" presetSubtype="0" fill="hold"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ipe(down)">
                                      <p:cBhvr>
                                        <p:cTn id="103" dur="580">
                                          <p:stCondLst>
                                            <p:cond delay="0"/>
                                          </p:stCondLst>
                                        </p:cTn>
                                        <p:tgtEl>
                                          <p:spTgt spid="2"/>
                                        </p:tgtEl>
                                      </p:cBhvr>
                                    </p:animEffect>
                                    <p:anim calcmode="lin" valueType="num">
                                      <p:cBhvr>
                                        <p:cTn id="10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09" dur="26">
                                          <p:stCondLst>
                                            <p:cond delay="650"/>
                                          </p:stCondLst>
                                        </p:cTn>
                                        <p:tgtEl>
                                          <p:spTgt spid="2"/>
                                        </p:tgtEl>
                                      </p:cBhvr>
                                      <p:to x="100000" y="60000"/>
                                    </p:animScale>
                                    <p:animScale>
                                      <p:cBhvr>
                                        <p:cTn id="110" dur="166" decel="50000">
                                          <p:stCondLst>
                                            <p:cond delay="676"/>
                                          </p:stCondLst>
                                        </p:cTn>
                                        <p:tgtEl>
                                          <p:spTgt spid="2"/>
                                        </p:tgtEl>
                                      </p:cBhvr>
                                      <p:to x="100000" y="100000"/>
                                    </p:animScale>
                                    <p:animScale>
                                      <p:cBhvr>
                                        <p:cTn id="111" dur="26">
                                          <p:stCondLst>
                                            <p:cond delay="1312"/>
                                          </p:stCondLst>
                                        </p:cTn>
                                        <p:tgtEl>
                                          <p:spTgt spid="2"/>
                                        </p:tgtEl>
                                      </p:cBhvr>
                                      <p:to x="100000" y="80000"/>
                                    </p:animScale>
                                    <p:animScale>
                                      <p:cBhvr>
                                        <p:cTn id="112" dur="166" decel="50000">
                                          <p:stCondLst>
                                            <p:cond delay="1338"/>
                                          </p:stCondLst>
                                        </p:cTn>
                                        <p:tgtEl>
                                          <p:spTgt spid="2"/>
                                        </p:tgtEl>
                                      </p:cBhvr>
                                      <p:to x="100000" y="100000"/>
                                    </p:animScale>
                                    <p:animScale>
                                      <p:cBhvr>
                                        <p:cTn id="113" dur="26">
                                          <p:stCondLst>
                                            <p:cond delay="1642"/>
                                          </p:stCondLst>
                                        </p:cTn>
                                        <p:tgtEl>
                                          <p:spTgt spid="2"/>
                                        </p:tgtEl>
                                      </p:cBhvr>
                                      <p:to x="100000" y="90000"/>
                                    </p:animScale>
                                    <p:animScale>
                                      <p:cBhvr>
                                        <p:cTn id="114" dur="166" decel="50000">
                                          <p:stCondLst>
                                            <p:cond delay="1668"/>
                                          </p:stCondLst>
                                        </p:cTn>
                                        <p:tgtEl>
                                          <p:spTgt spid="2"/>
                                        </p:tgtEl>
                                      </p:cBhvr>
                                      <p:to x="100000" y="100000"/>
                                    </p:animScale>
                                    <p:animScale>
                                      <p:cBhvr>
                                        <p:cTn id="115" dur="26">
                                          <p:stCondLst>
                                            <p:cond delay="1808"/>
                                          </p:stCondLst>
                                        </p:cTn>
                                        <p:tgtEl>
                                          <p:spTgt spid="2"/>
                                        </p:tgtEl>
                                      </p:cBhvr>
                                      <p:to x="100000" y="95000"/>
                                    </p:animScale>
                                    <p:animScale>
                                      <p:cBhvr>
                                        <p:cTn id="116" dur="166" decel="50000">
                                          <p:stCondLst>
                                            <p:cond delay="1834"/>
                                          </p:stCondLst>
                                        </p:cTn>
                                        <p:tgtEl>
                                          <p:spTgt spid="2"/>
                                        </p:tgtEl>
                                      </p:cBhvr>
                                      <p:to x="100000" y="100000"/>
                                    </p:animScale>
                                  </p:childTnLst>
                                </p:cTn>
                              </p:par>
                              <p:par>
                                <p:cTn id="117" presetID="26" presetClass="entr" presetSubtype="0" fill="hold" nodeType="withEffect">
                                  <p:stCondLst>
                                    <p:cond delay="0"/>
                                  </p:stCondLst>
                                  <p:childTnLst>
                                    <p:set>
                                      <p:cBhvr>
                                        <p:cTn id="118" dur="1" fill="hold">
                                          <p:stCondLst>
                                            <p:cond delay="0"/>
                                          </p:stCondLst>
                                        </p:cTn>
                                        <p:tgtEl>
                                          <p:spTgt spid="3"/>
                                        </p:tgtEl>
                                        <p:attrNameLst>
                                          <p:attrName>style.visibility</p:attrName>
                                        </p:attrNameLst>
                                      </p:cBhvr>
                                      <p:to>
                                        <p:strVal val="visible"/>
                                      </p:to>
                                    </p:set>
                                    <p:animEffect transition="in" filter="wipe(down)">
                                      <p:cBhvr>
                                        <p:cTn id="119" dur="580">
                                          <p:stCondLst>
                                            <p:cond delay="0"/>
                                          </p:stCondLst>
                                        </p:cTn>
                                        <p:tgtEl>
                                          <p:spTgt spid="3"/>
                                        </p:tgtEl>
                                      </p:cBhvr>
                                    </p:animEffect>
                                    <p:anim calcmode="lin" valueType="num">
                                      <p:cBhvr>
                                        <p:cTn id="12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25" dur="26">
                                          <p:stCondLst>
                                            <p:cond delay="650"/>
                                          </p:stCondLst>
                                        </p:cTn>
                                        <p:tgtEl>
                                          <p:spTgt spid="3"/>
                                        </p:tgtEl>
                                      </p:cBhvr>
                                      <p:to x="100000" y="60000"/>
                                    </p:animScale>
                                    <p:animScale>
                                      <p:cBhvr>
                                        <p:cTn id="126" dur="166" decel="50000">
                                          <p:stCondLst>
                                            <p:cond delay="676"/>
                                          </p:stCondLst>
                                        </p:cTn>
                                        <p:tgtEl>
                                          <p:spTgt spid="3"/>
                                        </p:tgtEl>
                                      </p:cBhvr>
                                      <p:to x="100000" y="100000"/>
                                    </p:animScale>
                                    <p:animScale>
                                      <p:cBhvr>
                                        <p:cTn id="127" dur="26">
                                          <p:stCondLst>
                                            <p:cond delay="1312"/>
                                          </p:stCondLst>
                                        </p:cTn>
                                        <p:tgtEl>
                                          <p:spTgt spid="3"/>
                                        </p:tgtEl>
                                      </p:cBhvr>
                                      <p:to x="100000" y="80000"/>
                                    </p:animScale>
                                    <p:animScale>
                                      <p:cBhvr>
                                        <p:cTn id="128" dur="166" decel="50000">
                                          <p:stCondLst>
                                            <p:cond delay="1338"/>
                                          </p:stCondLst>
                                        </p:cTn>
                                        <p:tgtEl>
                                          <p:spTgt spid="3"/>
                                        </p:tgtEl>
                                      </p:cBhvr>
                                      <p:to x="100000" y="100000"/>
                                    </p:animScale>
                                    <p:animScale>
                                      <p:cBhvr>
                                        <p:cTn id="129" dur="26">
                                          <p:stCondLst>
                                            <p:cond delay="1642"/>
                                          </p:stCondLst>
                                        </p:cTn>
                                        <p:tgtEl>
                                          <p:spTgt spid="3"/>
                                        </p:tgtEl>
                                      </p:cBhvr>
                                      <p:to x="100000" y="90000"/>
                                    </p:animScale>
                                    <p:animScale>
                                      <p:cBhvr>
                                        <p:cTn id="130" dur="166" decel="50000">
                                          <p:stCondLst>
                                            <p:cond delay="1668"/>
                                          </p:stCondLst>
                                        </p:cTn>
                                        <p:tgtEl>
                                          <p:spTgt spid="3"/>
                                        </p:tgtEl>
                                      </p:cBhvr>
                                      <p:to x="100000" y="100000"/>
                                    </p:animScale>
                                    <p:animScale>
                                      <p:cBhvr>
                                        <p:cTn id="131" dur="26">
                                          <p:stCondLst>
                                            <p:cond delay="1808"/>
                                          </p:stCondLst>
                                        </p:cTn>
                                        <p:tgtEl>
                                          <p:spTgt spid="3"/>
                                        </p:tgtEl>
                                      </p:cBhvr>
                                      <p:to x="100000" y="95000"/>
                                    </p:animScale>
                                    <p:animScale>
                                      <p:cBhvr>
                                        <p:cTn id="132" dur="166" decel="50000">
                                          <p:stCondLst>
                                            <p:cond delay="1834"/>
                                          </p:stCondLst>
                                        </p:cTn>
                                        <p:tgtEl>
                                          <p:spTgt spid="3"/>
                                        </p:tgtEl>
                                      </p:cBhvr>
                                      <p:to x="100000" y="100000"/>
                                    </p:animScale>
                                  </p:childTnLst>
                                </p:cTn>
                              </p:par>
                              <p:par>
                                <p:cTn id="133" presetID="26" presetClass="entr" presetSubtype="0" fill="hold" nodeType="withEffect">
                                  <p:stCondLst>
                                    <p:cond delay="0"/>
                                  </p:stCondLst>
                                  <p:childTnLst>
                                    <p:set>
                                      <p:cBhvr>
                                        <p:cTn id="134" dur="1" fill="hold">
                                          <p:stCondLst>
                                            <p:cond delay="0"/>
                                          </p:stCondLst>
                                        </p:cTn>
                                        <p:tgtEl>
                                          <p:spTgt spid="4"/>
                                        </p:tgtEl>
                                        <p:attrNameLst>
                                          <p:attrName>style.visibility</p:attrName>
                                        </p:attrNameLst>
                                      </p:cBhvr>
                                      <p:to>
                                        <p:strVal val="visible"/>
                                      </p:to>
                                    </p:set>
                                    <p:animEffect transition="in" filter="wipe(down)">
                                      <p:cBhvr>
                                        <p:cTn id="135" dur="580">
                                          <p:stCondLst>
                                            <p:cond delay="0"/>
                                          </p:stCondLst>
                                        </p:cTn>
                                        <p:tgtEl>
                                          <p:spTgt spid="4"/>
                                        </p:tgtEl>
                                      </p:cBhvr>
                                    </p:animEffect>
                                    <p:anim calcmode="lin" valueType="num">
                                      <p:cBhvr>
                                        <p:cTn id="13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
                                        </p:tgtEl>
                                      </p:cBhvr>
                                      <p:to x="100000" y="60000"/>
                                    </p:animScale>
                                    <p:animScale>
                                      <p:cBhvr>
                                        <p:cTn id="142" dur="166" decel="50000">
                                          <p:stCondLst>
                                            <p:cond delay="676"/>
                                          </p:stCondLst>
                                        </p:cTn>
                                        <p:tgtEl>
                                          <p:spTgt spid="4"/>
                                        </p:tgtEl>
                                      </p:cBhvr>
                                      <p:to x="100000" y="100000"/>
                                    </p:animScale>
                                    <p:animScale>
                                      <p:cBhvr>
                                        <p:cTn id="143" dur="26">
                                          <p:stCondLst>
                                            <p:cond delay="1312"/>
                                          </p:stCondLst>
                                        </p:cTn>
                                        <p:tgtEl>
                                          <p:spTgt spid="4"/>
                                        </p:tgtEl>
                                      </p:cBhvr>
                                      <p:to x="100000" y="80000"/>
                                    </p:animScale>
                                    <p:animScale>
                                      <p:cBhvr>
                                        <p:cTn id="144" dur="166" decel="50000">
                                          <p:stCondLst>
                                            <p:cond delay="1338"/>
                                          </p:stCondLst>
                                        </p:cTn>
                                        <p:tgtEl>
                                          <p:spTgt spid="4"/>
                                        </p:tgtEl>
                                      </p:cBhvr>
                                      <p:to x="100000" y="100000"/>
                                    </p:animScale>
                                    <p:animScale>
                                      <p:cBhvr>
                                        <p:cTn id="145" dur="26">
                                          <p:stCondLst>
                                            <p:cond delay="1642"/>
                                          </p:stCondLst>
                                        </p:cTn>
                                        <p:tgtEl>
                                          <p:spTgt spid="4"/>
                                        </p:tgtEl>
                                      </p:cBhvr>
                                      <p:to x="100000" y="90000"/>
                                    </p:animScale>
                                    <p:animScale>
                                      <p:cBhvr>
                                        <p:cTn id="146" dur="166" decel="50000">
                                          <p:stCondLst>
                                            <p:cond delay="1668"/>
                                          </p:stCondLst>
                                        </p:cTn>
                                        <p:tgtEl>
                                          <p:spTgt spid="4"/>
                                        </p:tgtEl>
                                      </p:cBhvr>
                                      <p:to x="100000" y="100000"/>
                                    </p:animScale>
                                    <p:animScale>
                                      <p:cBhvr>
                                        <p:cTn id="147" dur="26">
                                          <p:stCondLst>
                                            <p:cond delay="1808"/>
                                          </p:stCondLst>
                                        </p:cTn>
                                        <p:tgtEl>
                                          <p:spTgt spid="4"/>
                                        </p:tgtEl>
                                      </p:cBhvr>
                                      <p:to x="100000" y="95000"/>
                                    </p:animScale>
                                    <p:animScale>
                                      <p:cBhvr>
                                        <p:cTn id="14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animBg="1"/>
      <p:bldP spid="597" grpId="0" animBg="1"/>
      <p:bldP spid="598" grpId="0" animBg="1"/>
      <p:bldP spid="599" grpId="0"/>
      <p:bldP spid="600" grpId="0"/>
      <p:bldP spid="6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608;p23"/>
          <p:cNvSpPr/>
          <p:nvPr/>
        </p:nvSpPr>
        <p:spPr>
          <a:xfrm>
            <a:off x="1576015" y="199902"/>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TextBox 5"/>
          <p:cNvSpPr txBox="1"/>
          <p:nvPr/>
        </p:nvSpPr>
        <p:spPr>
          <a:xfrm>
            <a:off x="1510980" y="168947"/>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7" name="直接连接符 3"/>
          <p:cNvCxnSpPr/>
          <p:nvPr/>
        </p:nvCxnSpPr>
        <p:spPr>
          <a:xfrm>
            <a:off x="3649293" y="1678717"/>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8" name="TextBox 7"/>
          <p:cNvSpPr txBox="1"/>
          <p:nvPr/>
        </p:nvSpPr>
        <p:spPr>
          <a:xfrm>
            <a:off x="1453160" y="1855556"/>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9" name="TextBox 8"/>
          <p:cNvSpPr txBox="1"/>
          <p:nvPr/>
        </p:nvSpPr>
        <p:spPr>
          <a:xfrm>
            <a:off x="4237737" y="1029125"/>
            <a:ext cx="7715167" cy="4539191"/>
          </a:xfrm>
          <a:prstGeom prst="rect">
            <a:avLst/>
          </a:prstGeom>
          <a:noFill/>
        </p:spPr>
        <p:txBody>
          <a:bodyPr wrap="square" rtlCol="0">
            <a:spAutoFit/>
          </a:bodyPr>
          <a:lstStyle/>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Lựa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nghĩa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gợi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nhân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vật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văn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học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trong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phẩm</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Mèo</a:t>
            </a:r>
            <a:r>
              <a:rPr lang="en-US" sz="2800" b="1"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Gióc-ba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trân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hứa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niềm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tin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lnSpc>
                <a:spcPct val="150000"/>
              </a:lnSpc>
              <a:buClrTx/>
              <a:buFontTx/>
              <a:buNone/>
            </a:pP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Mên</a:t>
            </a:r>
            <a:r>
              <a:rPr lang="en-US" sz="2800" b="1" kern="1200" dirty="0">
                <a:solidFill>
                  <a:prstClr val="black">
                    <a:lumMod val="95000"/>
                    <a:lumOff val="5000"/>
                  </a:prstClr>
                </a:solidFill>
                <a:latin typeface="Times New Roman" panose="02020603050405020304" pitchFamily="18" charset="0"/>
                <a:cs typeface="Times New Roman" panose="02020603050405020304" pitchFamily="18" charset="0"/>
              </a:rPr>
              <a:t>, Mon, An, </a:t>
            </a:r>
            <a:r>
              <a:rPr lang="en-US" sz="2800" b="1" kern="1200" dirty="0" err="1">
                <a:solidFill>
                  <a:prstClr val="black">
                    <a:lumMod val="95000"/>
                    <a:lumOff val="5000"/>
                  </a:prstClr>
                </a:solidFill>
                <a:latin typeface="Times New Roman" panose="02020603050405020304" pitchFamily="18" charset="0"/>
                <a:cs typeface="Times New Roman" panose="02020603050405020304" pitchFamily="18" charset="0"/>
              </a:rPr>
              <a:t>Cò</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yêu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cuộc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sống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grpSp>
        <p:nvGrpSpPr>
          <p:cNvPr id="10" name="Google Shape;1954;p35"/>
          <p:cNvGrpSpPr/>
          <p:nvPr/>
        </p:nvGrpSpPr>
        <p:grpSpPr>
          <a:xfrm>
            <a:off x="2898167" y="2565703"/>
            <a:ext cx="1308901" cy="1426073"/>
            <a:chOff x="1215813" y="1110402"/>
            <a:chExt cx="2710631" cy="2922675"/>
          </a:xfrm>
        </p:grpSpPr>
        <p:sp>
          <p:nvSpPr>
            <p:cNvPr id="1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159868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fade">
                                      <p:cBhvr>
                                        <p:cTn id="24" dur="1000"/>
                                        <p:tgtEl>
                                          <p:spTgt spid="9">
                                            <p:txEl>
                                              <p:pRg st="0" end="0"/>
                                            </p:txEl>
                                          </p:spTgt>
                                        </p:tgtEl>
                                      </p:cBhvr>
                                    </p:animEffect>
                                    <p:anim calcmode="lin" valueType="num">
                                      <p:cBhvr>
                                        <p:cTn id="2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1000"/>
                                        <p:tgtEl>
                                          <p:spTgt spid="9">
                                            <p:txEl>
                                              <p:pRg st="1" end="1"/>
                                            </p:txEl>
                                          </p:spTgt>
                                        </p:tgtEl>
                                      </p:cBhvr>
                                    </p:animEffect>
                                    <p:anim calcmode="lin" valueType="num">
                                      <p:cBhvr>
                                        <p:cTn id="3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9">
                                            <p:txEl>
                                              <p:pRg st="2" end="2"/>
                                            </p:txEl>
                                          </p:spTgt>
                                        </p:tgtEl>
                                        <p:attrNameLst>
                                          <p:attrName>style.visibility</p:attrName>
                                        </p:attrNameLst>
                                      </p:cBhvr>
                                      <p:to>
                                        <p:strVal val="visible"/>
                                      </p:to>
                                    </p:set>
                                    <p:animEffect transition="in" filter="circle(in)">
                                      <p:cBhvr>
                                        <p:cTn id="38" dur="2000"/>
                                        <p:tgtEl>
                                          <p:spTgt spid="9">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9">
                                            <p:txEl>
                                              <p:pRg st="3" end="3"/>
                                            </p:txEl>
                                          </p:spTgt>
                                        </p:tgtEl>
                                        <p:attrNameLst>
                                          <p:attrName>style.visibility</p:attrName>
                                        </p:attrNameLst>
                                      </p:cBhvr>
                                      <p:to>
                                        <p:strVal val="visible"/>
                                      </p:to>
                                    </p:set>
                                    <p:animEffect transition="in" filter="circle(in)">
                                      <p:cBhvr>
                                        <p:cTn id="43" dur="2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45" name="Rectangle 44"/>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cxnSp>
        <p:nvCxnSpPr>
          <p:cNvPr id="5" name="直接连接符 3"/>
          <p:cNvCxnSpPr/>
          <p:nvPr/>
        </p:nvCxnSpPr>
        <p:spPr>
          <a:xfrm>
            <a:off x="2352755" y="1665070"/>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6" name="TextBox 5"/>
          <p:cNvSpPr txBox="1"/>
          <p:nvPr/>
        </p:nvSpPr>
        <p:spPr>
          <a:xfrm>
            <a:off x="156622" y="1841909"/>
            <a:ext cx="1833428" cy="2246769"/>
          </a:xfrm>
          <a:prstGeom prst="rect">
            <a:avLst/>
          </a:prstGeom>
          <a:noFill/>
        </p:spPr>
        <p:txBody>
          <a:bodyPr wrap="square" rtlCol="0">
            <a:spAutoFit/>
          </a:bodyPr>
          <a:lstStyle/>
          <a:p>
            <a:pPr algn="ctr">
              <a:buClrTx/>
              <a:buFontTx/>
              <a:buNone/>
            </a:pPr>
            <a:r>
              <a:rPr lang="en-US" sz="2800" b="1" kern="1200" dirty="0">
                <a:solidFill>
                  <a:srgbClr val="339183"/>
                </a:solidFill>
                <a:latin typeface="Times New Roman" panose="02020603050405020304" pitchFamily="18" charset="0"/>
                <a:cs typeface="Times New Roman" panose="02020603050405020304" pitchFamily="18" charset="0"/>
              </a:rPr>
              <a:t>1. CHUẨN BỊ NỘI DUNG NÓI</a:t>
            </a:r>
          </a:p>
        </p:txBody>
      </p:sp>
      <p:sp>
        <p:nvSpPr>
          <p:cNvPr id="7" name="TextBox 6"/>
          <p:cNvSpPr txBox="1"/>
          <p:nvPr/>
        </p:nvSpPr>
        <p:spPr>
          <a:xfrm>
            <a:off x="2848660" y="1140987"/>
            <a:ext cx="9218900" cy="3970318"/>
          </a:xfrm>
          <a:prstGeom prst="rect">
            <a:avLst/>
          </a:prstGeom>
          <a:noFill/>
        </p:spPr>
        <p:txBody>
          <a:bodyPr wrap="square" rtlCol="0">
            <a:spAutoFit/>
          </a:bodyPr>
          <a:lstStyle/>
          <a:p>
            <a:pPr algn="just"/>
            <a:r>
              <a:rPr lang="vi-VN" sz="2800" dirty="0">
                <a:latin typeface="Times New Roman" panose="02020603050405020304" pitchFamily="18" charset="0"/>
              </a:rPr>
              <a:t>- Thu thập tư liệu cho nội dung trình bày:</a:t>
            </a:r>
          </a:p>
          <a:p>
            <a:pPr algn="just"/>
            <a:r>
              <a:rPr lang="vi-VN" sz="2800" dirty="0">
                <a:latin typeface="Times New Roman" panose="02020603050405020304" pitchFamily="18" charset="0"/>
              </a:rPr>
              <a:t>+ Tìm ý tưởng cho bài trình bày</a:t>
            </a:r>
          </a:p>
          <a:p>
            <a:pPr algn="just"/>
            <a:r>
              <a:rPr lang="vi-VN" sz="2800" dirty="0">
                <a:latin typeface="Times New Roman" panose="02020603050405020304" pitchFamily="18" charset="0"/>
              </a:rPr>
              <a:t>+ Tìm thêm thông tin liên quan</a:t>
            </a:r>
          </a:p>
          <a:p>
            <a:pPr algn="just"/>
            <a:r>
              <a:rPr lang="vi-VN" sz="2800" dirty="0">
                <a:latin typeface="Times New Roman" panose="02020603050405020304" pitchFamily="18" charset="0"/>
              </a:rPr>
              <a:t>- Lập đề cương bài nóiVí dụ:</a:t>
            </a:r>
          </a:p>
          <a:p>
            <a:pPr algn="just"/>
            <a:r>
              <a:rPr lang="vi-VN" sz="2800" dirty="0">
                <a:latin typeface="Times New Roman" panose="02020603050405020304" pitchFamily="18" charset="0"/>
              </a:rPr>
              <a:t>+ Nhân vật mèo Gióc-ba đã gợi ra vấn đề về sự trân trọng lời hứa như thế nào?</a:t>
            </a:r>
          </a:p>
          <a:p>
            <a:pPr algn="just"/>
            <a:r>
              <a:rPr lang="vi-VN" sz="2800" dirty="0">
                <a:latin typeface="Times New Roman" panose="02020603050405020304" pitchFamily="18" charset="0"/>
              </a:rPr>
              <a:t>+ Trân trọng lời hứa là gì? Tại sao cần phải trân trọng lời hứa?...</a:t>
            </a:r>
          </a:p>
          <a:p>
            <a:pPr algn="just"/>
            <a:r>
              <a:rPr lang="vi-VN" sz="2800" dirty="0">
                <a:latin typeface="Times New Roman" panose="02020603050405020304" pitchFamily="18" charset="0"/>
              </a:rPr>
              <a:t>+ Bài học rút ra từ câu chuyện trân trọng lời hứa của mèo là gì?</a:t>
            </a:r>
          </a:p>
        </p:txBody>
      </p:sp>
      <p:grpSp>
        <p:nvGrpSpPr>
          <p:cNvPr id="8" name="Google Shape;1954;p35"/>
          <p:cNvGrpSpPr/>
          <p:nvPr/>
        </p:nvGrpSpPr>
        <p:grpSpPr>
          <a:xfrm>
            <a:off x="1601629" y="2552056"/>
            <a:ext cx="1308901" cy="1426073"/>
            <a:chOff x="1215813" y="1110402"/>
            <a:chExt cx="2710631" cy="2922675"/>
          </a:xfrm>
        </p:grpSpPr>
        <p:sp>
          <p:nvSpPr>
            <p:cNvPr id="9"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0"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1"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2"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3"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4"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5"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6"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7"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8"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19"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0"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1"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2"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3"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4"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5"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6"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7"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8"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29"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0"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1"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2"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3"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4"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5"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6"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7"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8"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39"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0"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1"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2"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3"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44"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Tree>
    <p:extLst>
      <p:ext uri="{BB962C8B-B14F-4D97-AF65-F5344CB8AC3E}">
        <p14:creationId xmlns:p14="http://schemas.microsoft.com/office/powerpoint/2010/main" val="309712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000"/>
                                        <p:tgtEl>
                                          <p:spTgt spid="7">
                                            <p:txEl>
                                              <p:pRg st="0" end="0"/>
                                            </p:txEl>
                                          </p:spTgt>
                                        </p:tgtEl>
                                      </p:cBhvr>
                                    </p:animEffect>
                                    <p:anim calcmode="lin" valueType="num">
                                      <p:cBhvr>
                                        <p:cTn id="2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fade">
                                      <p:cBhvr>
                                        <p:cTn id="40" dur="1000"/>
                                        <p:tgtEl>
                                          <p:spTgt spid="7">
                                            <p:txEl>
                                              <p:pRg st="3" end="3"/>
                                            </p:txEl>
                                          </p:spTgt>
                                        </p:tgtEl>
                                      </p:cBhvr>
                                    </p:animEffect>
                                    <p:anim calcmode="lin" valueType="num">
                                      <p:cBhvr>
                                        <p:cTn id="41"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fade">
                                      <p:cBhvr>
                                        <p:cTn id="47" dur="1000"/>
                                        <p:tgtEl>
                                          <p:spTgt spid="7">
                                            <p:txEl>
                                              <p:pRg st="4" end="4"/>
                                            </p:txEl>
                                          </p:spTgt>
                                        </p:tgtEl>
                                      </p:cBhvr>
                                    </p:animEffect>
                                    <p:anim calcmode="lin" valueType="num">
                                      <p:cBhvr>
                                        <p:cTn id="48"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fade">
                                      <p:cBhvr>
                                        <p:cTn id="54" dur="1000"/>
                                        <p:tgtEl>
                                          <p:spTgt spid="7">
                                            <p:txEl>
                                              <p:pRg st="5" end="5"/>
                                            </p:txEl>
                                          </p:spTgt>
                                        </p:tgtEl>
                                      </p:cBhvr>
                                    </p:animEffect>
                                    <p:anim calcmode="lin" valueType="num">
                                      <p:cBhvr>
                                        <p:cTn id="55"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7">
                                            <p:txEl>
                                              <p:pRg st="6" end="6"/>
                                            </p:txEl>
                                          </p:spTgt>
                                        </p:tgtEl>
                                        <p:attrNameLst>
                                          <p:attrName>style.visibility</p:attrName>
                                        </p:attrNameLst>
                                      </p:cBhvr>
                                      <p:to>
                                        <p:strVal val="visible"/>
                                      </p:to>
                                    </p:set>
                                    <p:animEffect transition="in" filter="fade">
                                      <p:cBhvr>
                                        <p:cTn id="61" dur="1000"/>
                                        <p:tgtEl>
                                          <p:spTgt spid="7">
                                            <p:txEl>
                                              <p:pRg st="6" end="6"/>
                                            </p:txEl>
                                          </p:spTgt>
                                        </p:tgtEl>
                                      </p:cBhvr>
                                    </p:animEffect>
                                    <p:anim calcmode="lin" valueType="num">
                                      <p:cBhvr>
                                        <p:cTn id="6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89" name="Rectangle 88"/>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直接连接符 3"/>
          <p:cNvCxnSpPr/>
          <p:nvPr/>
        </p:nvCxnSpPr>
        <p:spPr>
          <a:xfrm>
            <a:off x="3048679" y="1161885"/>
            <a:ext cx="0" cy="1119789"/>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49" name="TextBox 48"/>
          <p:cNvSpPr txBox="1"/>
          <p:nvPr/>
        </p:nvSpPr>
        <p:spPr>
          <a:xfrm>
            <a:off x="443138" y="1822428"/>
            <a:ext cx="1833428" cy="1384995"/>
          </a:xfrm>
          <a:prstGeom prst="rect">
            <a:avLst/>
          </a:prstGeom>
          <a:noFill/>
        </p:spPr>
        <p:txBody>
          <a:bodyPr wrap="square" rtlCol="0">
            <a:spAutoFit/>
          </a:bodyPr>
          <a:lstStyle/>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2.</a:t>
            </a:r>
          </a:p>
          <a:p>
            <a:pPr algn="ctr">
              <a:buClrTx/>
              <a:buFontTx/>
              <a:buNone/>
            </a:pPr>
            <a:r>
              <a:rPr lang="vi-VN" sz="2800" b="1" kern="1200" dirty="0">
                <a:solidFill>
                  <a:srgbClr val="339183"/>
                </a:solidFill>
                <a:latin typeface="Times New Roman" panose="02020603050405020304" pitchFamily="18" charset="0"/>
                <a:cs typeface="Times New Roman" panose="02020603050405020304" pitchFamily="18" charset="0"/>
              </a:rPr>
              <a:t>TẬP LUYỆN</a:t>
            </a:r>
            <a:endParaRPr lang="en-US" sz="2800" b="1" kern="1200" dirty="0">
              <a:solidFill>
                <a:srgbClr val="339183"/>
              </a:solidFill>
              <a:latin typeface="Times New Roman" panose="02020603050405020304" pitchFamily="18" charset="0"/>
              <a:cs typeface="Times New Roman" panose="02020603050405020304" pitchFamily="18" charset="0"/>
            </a:endParaRPr>
          </a:p>
        </p:txBody>
      </p:sp>
      <p:grpSp>
        <p:nvGrpSpPr>
          <p:cNvPr id="50" name="Google Shape;1954;p35"/>
          <p:cNvGrpSpPr/>
          <p:nvPr/>
        </p:nvGrpSpPr>
        <p:grpSpPr>
          <a:xfrm>
            <a:off x="2297553" y="2048871"/>
            <a:ext cx="1308901" cy="1426073"/>
            <a:chOff x="1215813" y="1110402"/>
            <a:chExt cx="2710631" cy="2922675"/>
          </a:xfrm>
        </p:grpSpPr>
        <p:sp>
          <p:nvSpPr>
            <p:cNvPr id="51" name="Google Shape;1955;p35"/>
            <p:cNvSpPr/>
            <p:nvPr/>
          </p:nvSpPr>
          <p:spPr>
            <a:xfrm rot="3719652">
              <a:off x="2738480" y="2068281"/>
              <a:ext cx="532159" cy="965232"/>
            </a:xfrm>
            <a:custGeom>
              <a:avLst/>
              <a:gdLst/>
              <a:ahLst/>
              <a:cxnLst/>
              <a:rect l="l" t="t" r="r" b="b"/>
              <a:pathLst>
                <a:path w="11112" h="20155" extrusionOk="0">
                  <a:moveTo>
                    <a:pt x="0" y="1"/>
                  </a:moveTo>
                  <a:lnTo>
                    <a:pt x="0" y="1"/>
                  </a:lnTo>
                  <a:cubicBezTo>
                    <a:pt x="140" y="201"/>
                    <a:pt x="266" y="410"/>
                    <a:pt x="375" y="629"/>
                  </a:cubicBezTo>
                  <a:cubicBezTo>
                    <a:pt x="1470" y="2627"/>
                    <a:pt x="2251" y="4772"/>
                    <a:pt x="3137" y="6867"/>
                  </a:cubicBezTo>
                  <a:cubicBezTo>
                    <a:pt x="3597" y="7968"/>
                    <a:pt x="4054" y="9068"/>
                    <a:pt x="4529" y="10161"/>
                  </a:cubicBezTo>
                  <a:cubicBezTo>
                    <a:pt x="5024" y="11295"/>
                    <a:pt x="5523" y="12431"/>
                    <a:pt x="6132" y="13511"/>
                  </a:cubicBezTo>
                  <a:cubicBezTo>
                    <a:pt x="6677" y="14504"/>
                    <a:pt x="7299" y="15453"/>
                    <a:pt x="7943" y="16384"/>
                  </a:cubicBezTo>
                  <a:cubicBezTo>
                    <a:pt x="8218" y="16789"/>
                    <a:pt x="8498" y="17191"/>
                    <a:pt x="8810" y="17568"/>
                  </a:cubicBezTo>
                  <a:cubicBezTo>
                    <a:pt x="9009" y="17880"/>
                    <a:pt x="9297" y="18120"/>
                    <a:pt x="9498" y="18431"/>
                  </a:cubicBezTo>
                  <a:cubicBezTo>
                    <a:pt x="10029" y="19012"/>
                    <a:pt x="10550" y="19603"/>
                    <a:pt x="11112" y="20154"/>
                  </a:cubicBezTo>
                  <a:cubicBezTo>
                    <a:pt x="11110" y="20143"/>
                    <a:pt x="11106" y="20123"/>
                    <a:pt x="11105" y="20113"/>
                  </a:cubicBezTo>
                  <a:cubicBezTo>
                    <a:pt x="10649" y="19629"/>
                    <a:pt x="10242" y="19100"/>
                    <a:pt x="9891" y="18535"/>
                  </a:cubicBezTo>
                  <a:cubicBezTo>
                    <a:pt x="9683" y="18182"/>
                    <a:pt x="9347" y="17928"/>
                    <a:pt x="9131" y="17582"/>
                  </a:cubicBezTo>
                  <a:cubicBezTo>
                    <a:pt x="8466" y="16735"/>
                    <a:pt x="7892" y="15818"/>
                    <a:pt x="7355" y="14885"/>
                  </a:cubicBezTo>
                  <a:cubicBezTo>
                    <a:pt x="6855" y="14042"/>
                    <a:pt x="6387" y="13181"/>
                    <a:pt x="5976" y="12290"/>
                  </a:cubicBezTo>
                  <a:cubicBezTo>
                    <a:pt x="5472" y="11227"/>
                    <a:pt x="4981" y="10156"/>
                    <a:pt x="4489" y="9088"/>
                  </a:cubicBezTo>
                  <a:cubicBezTo>
                    <a:pt x="3925" y="7820"/>
                    <a:pt x="3383" y="6541"/>
                    <a:pt x="2849" y="5262"/>
                  </a:cubicBezTo>
                  <a:cubicBezTo>
                    <a:pt x="2111" y="3504"/>
                    <a:pt x="1346" y="1729"/>
                    <a:pt x="195" y="199"/>
                  </a:cubicBezTo>
                  <a:cubicBezTo>
                    <a:pt x="148" y="115"/>
                    <a:pt x="72" y="58"/>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2" name="Google Shape;1956;p35"/>
            <p:cNvSpPr/>
            <p:nvPr/>
          </p:nvSpPr>
          <p:spPr>
            <a:xfrm rot="3719652">
              <a:off x="2437409" y="2082314"/>
              <a:ext cx="531153" cy="133231"/>
            </a:xfrm>
            <a:custGeom>
              <a:avLst/>
              <a:gdLst/>
              <a:ahLst/>
              <a:cxnLst/>
              <a:rect l="l" t="t" r="r" b="b"/>
              <a:pathLst>
                <a:path w="11091" h="2782" extrusionOk="0">
                  <a:moveTo>
                    <a:pt x="1" y="0"/>
                  </a:moveTo>
                  <a:lnTo>
                    <a:pt x="1" y="0"/>
                  </a:lnTo>
                  <a:cubicBezTo>
                    <a:pt x="153" y="160"/>
                    <a:pt x="394" y="179"/>
                    <a:pt x="587" y="272"/>
                  </a:cubicBezTo>
                  <a:cubicBezTo>
                    <a:pt x="2698" y="1201"/>
                    <a:pt x="4877" y="2011"/>
                    <a:pt x="7147" y="2453"/>
                  </a:cubicBezTo>
                  <a:cubicBezTo>
                    <a:pt x="8166" y="2657"/>
                    <a:pt x="9205" y="2781"/>
                    <a:pt x="10245" y="2781"/>
                  </a:cubicBezTo>
                  <a:cubicBezTo>
                    <a:pt x="10505" y="2781"/>
                    <a:pt x="10765" y="2773"/>
                    <a:pt x="11025" y="2757"/>
                  </a:cubicBezTo>
                  <a:cubicBezTo>
                    <a:pt x="11043" y="2757"/>
                    <a:pt x="11075" y="2760"/>
                    <a:pt x="11091" y="2761"/>
                  </a:cubicBezTo>
                  <a:cubicBezTo>
                    <a:pt x="10657" y="2570"/>
                    <a:pt x="10224" y="2370"/>
                    <a:pt x="9765" y="2240"/>
                  </a:cubicBezTo>
                  <a:cubicBezTo>
                    <a:pt x="8613" y="1907"/>
                    <a:pt x="7410" y="1823"/>
                    <a:pt x="6234" y="1609"/>
                  </a:cubicBezTo>
                  <a:cubicBezTo>
                    <a:pt x="4321" y="1299"/>
                    <a:pt x="2405" y="922"/>
                    <a:pt x="589" y="231"/>
                  </a:cubicBezTo>
                  <a:cubicBezTo>
                    <a:pt x="403" y="131"/>
                    <a:pt x="201" y="67"/>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3" name="Google Shape;1957;p35"/>
            <p:cNvSpPr/>
            <p:nvPr/>
          </p:nvSpPr>
          <p:spPr>
            <a:xfrm rot="3719652">
              <a:off x="2752106" y="2110568"/>
              <a:ext cx="508884" cy="938318"/>
            </a:xfrm>
            <a:custGeom>
              <a:avLst/>
              <a:gdLst/>
              <a:ahLst/>
              <a:cxnLst/>
              <a:rect l="l" t="t" r="r" b="b"/>
              <a:pathLst>
                <a:path w="10626" h="19593" extrusionOk="0">
                  <a:moveTo>
                    <a:pt x="1" y="1"/>
                  </a:moveTo>
                  <a:cubicBezTo>
                    <a:pt x="476" y="478"/>
                    <a:pt x="841" y="1046"/>
                    <a:pt x="1213" y="1605"/>
                  </a:cubicBezTo>
                  <a:cubicBezTo>
                    <a:pt x="2500" y="3625"/>
                    <a:pt x="3666" y="5720"/>
                    <a:pt x="4705" y="7879"/>
                  </a:cubicBezTo>
                  <a:cubicBezTo>
                    <a:pt x="6316" y="11092"/>
                    <a:pt x="7404" y="14550"/>
                    <a:pt x="9203" y="17671"/>
                  </a:cubicBezTo>
                  <a:cubicBezTo>
                    <a:pt x="9377" y="17869"/>
                    <a:pt x="9456" y="18131"/>
                    <a:pt x="9631" y="18328"/>
                  </a:cubicBezTo>
                  <a:cubicBezTo>
                    <a:pt x="9928" y="18770"/>
                    <a:pt x="10275" y="19180"/>
                    <a:pt x="10603" y="19592"/>
                  </a:cubicBezTo>
                  <a:cubicBezTo>
                    <a:pt x="10626" y="19530"/>
                    <a:pt x="10515" y="19463"/>
                    <a:pt x="10482" y="19407"/>
                  </a:cubicBezTo>
                  <a:cubicBezTo>
                    <a:pt x="10459" y="19335"/>
                    <a:pt x="10424" y="19266"/>
                    <a:pt x="10382" y="19203"/>
                  </a:cubicBezTo>
                  <a:lnTo>
                    <a:pt x="10399" y="19190"/>
                  </a:lnTo>
                  <a:cubicBezTo>
                    <a:pt x="9915" y="18283"/>
                    <a:pt x="9529" y="17324"/>
                    <a:pt x="9165" y="16364"/>
                  </a:cubicBezTo>
                  <a:cubicBezTo>
                    <a:pt x="8399" y="14354"/>
                    <a:pt x="7754" y="12299"/>
                    <a:pt x="6941" y="10307"/>
                  </a:cubicBezTo>
                  <a:cubicBezTo>
                    <a:pt x="6320" y="8760"/>
                    <a:pt x="5545" y="7275"/>
                    <a:pt x="4663" y="5860"/>
                  </a:cubicBezTo>
                  <a:cubicBezTo>
                    <a:pt x="4054" y="4877"/>
                    <a:pt x="3384" y="3933"/>
                    <a:pt x="2692" y="3008"/>
                  </a:cubicBezTo>
                  <a:cubicBezTo>
                    <a:pt x="2032" y="2128"/>
                    <a:pt x="1363" y="1246"/>
                    <a:pt x="557" y="489"/>
                  </a:cubicBezTo>
                  <a:cubicBezTo>
                    <a:pt x="360" y="333"/>
                    <a:pt x="240" y="10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4" name="Google Shape;1958;p35"/>
            <p:cNvSpPr/>
            <p:nvPr/>
          </p:nvSpPr>
          <p:spPr>
            <a:xfrm rot="3719652">
              <a:off x="2776606" y="2160974"/>
              <a:ext cx="469806" cy="901442"/>
            </a:xfrm>
            <a:custGeom>
              <a:avLst/>
              <a:gdLst/>
              <a:ahLst/>
              <a:cxnLst/>
              <a:rect l="l" t="t" r="r" b="b"/>
              <a:pathLst>
                <a:path w="9810" h="18823" extrusionOk="0">
                  <a:moveTo>
                    <a:pt x="1" y="0"/>
                  </a:moveTo>
                  <a:lnTo>
                    <a:pt x="1" y="0"/>
                  </a:lnTo>
                  <a:cubicBezTo>
                    <a:pt x="99" y="136"/>
                    <a:pt x="222" y="252"/>
                    <a:pt x="362" y="344"/>
                  </a:cubicBezTo>
                  <a:cubicBezTo>
                    <a:pt x="550" y="538"/>
                    <a:pt x="745" y="730"/>
                    <a:pt x="898" y="953"/>
                  </a:cubicBezTo>
                  <a:cubicBezTo>
                    <a:pt x="2618" y="3022"/>
                    <a:pt x="4157" y="5259"/>
                    <a:pt x="5346" y="7679"/>
                  </a:cubicBezTo>
                  <a:cubicBezTo>
                    <a:pt x="6887" y="10796"/>
                    <a:pt x="7762" y="14180"/>
                    <a:pt x="9126" y="17370"/>
                  </a:cubicBezTo>
                  <a:cubicBezTo>
                    <a:pt x="9298" y="17772"/>
                    <a:pt x="9494" y="18164"/>
                    <a:pt x="9680" y="18561"/>
                  </a:cubicBezTo>
                  <a:cubicBezTo>
                    <a:pt x="9706" y="18655"/>
                    <a:pt x="9712" y="18768"/>
                    <a:pt x="9809" y="18823"/>
                  </a:cubicBezTo>
                  <a:cubicBezTo>
                    <a:pt x="9545" y="18016"/>
                    <a:pt x="9389" y="17174"/>
                    <a:pt x="9194" y="16347"/>
                  </a:cubicBezTo>
                  <a:cubicBezTo>
                    <a:pt x="8709" y="14022"/>
                    <a:pt x="8066" y="11724"/>
                    <a:pt x="7182" y="9517"/>
                  </a:cubicBezTo>
                  <a:cubicBezTo>
                    <a:pt x="6163" y="6954"/>
                    <a:pt x="4696" y="4576"/>
                    <a:pt x="2930" y="2466"/>
                  </a:cubicBezTo>
                  <a:cubicBezTo>
                    <a:pt x="2318" y="1866"/>
                    <a:pt x="1638" y="1342"/>
                    <a:pt x="985" y="791"/>
                  </a:cubicBezTo>
                  <a:cubicBezTo>
                    <a:pt x="639" y="544"/>
                    <a:pt x="350" y="236"/>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5" name="Google Shape;1959;p35"/>
            <p:cNvSpPr/>
            <p:nvPr/>
          </p:nvSpPr>
          <p:spPr>
            <a:xfrm rot="3719652">
              <a:off x="2838157" y="2156340"/>
              <a:ext cx="371295" cy="744505"/>
            </a:xfrm>
            <a:custGeom>
              <a:avLst/>
              <a:gdLst/>
              <a:ahLst/>
              <a:cxnLst/>
              <a:rect l="l" t="t" r="r" b="b"/>
              <a:pathLst>
                <a:path w="7753" h="15546" extrusionOk="0">
                  <a:moveTo>
                    <a:pt x="1" y="1"/>
                  </a:moveTo>
                  <a:lnTo>
                    <a:pt x="1" y="1"/>
                  </a:lnTo>
                  <a:cubicBezTo>
                    <a:pt x="578" y="946"/>
                    <a:pt x="1008" y="1972"/>
                    <a:pt x="1454" y="2983"/>
                  </a:cubicBezTo>
                  <a:cubicBezTo>
                    <a:pt x="2243" y="4822"/>
                    <a:pt x="3012" y="6669"/>
                    <a:pt x="3864" y="8478"/>
                  </a:cubicBezTo>
                  <a:cubicBezTo>
                    <a:pt x="4443" y="9711"/>
                    <a:pt x="4978" y="10967"/>
                    <a:pt x="5638" y="12159"/>
                  </a:cubicBezTo>
                  <a:cubicBezTo>
                    <a:pt x="6174" y="13094"/>
                    <a:pt x="6705" y="14037"/>
                    <a:pt x="7322" y="14921"/>
                  </a:cubicBezTo>
                  <a:cubicBezTo>
                    <a:pt x="7494" y="15110"/>
                    <a:pt x="7570" y="15364"/>
                    <a:pt x="7753" y="15545"/>
                  </a:cubicBezTo>
                  <a:cubicBezTo>
                    <a:pt x="7221" y="14613"/>
                    <a:pt x="6802" y="13621"/>
                    <a:pt x="6373" y="12637"/>
                  </a:cubicBezTo>
                  <a:cubicBezTo>
                    <a:pt x="5575" y="10776"/>
                    <a:pt x="4851" y="8882"/>
                    <a:pt x="3962" y="7062"/>
                  </a:cubicBezTo>
                  <a:cubicBezTo>
                    <a:pt x="2909" y="4851"/>
                    <a:pt x="1726" y="2704"/>
                    <a:pt x="418" y="634"/>
                  </a:cubicBezTo>
                  <a:cubicBezTo>
                    <a:pt x="282" y="421"/>
                    <a:pt x="199" y="163"/>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6" name="Google Shape;1960;p35"/>
            <p:cNvSpPr/>
            <p:nvPr/>
          </p:nvSpPr>
          <p:spPr>
            <a:xfrm rot="3719652">
              <a:off x="2762304" y="2289021"/>
              <a:ext cx="422442" cy="927399"/>
            </a:xfrm>
            <a:custGeom>
              <a:avLst/>
              <a:gdLst/>
              <a:ahLst/>
              <a:cxnLst/>
              <a:rect l="l" t="t" r="r" b="b"/>
              <a:pathLst>
                <a:path w="8821" h="19365" extrusionOk="0">
                  <a:moveTo>
                    <a:pt x="12" y="1"/>
                  </a:moveTo>
                  <a:lnTo>
                    <a:pt x="0" y="7"/>
                  </a:lnTo>
                  <a:cubicBezTo>
                    <a:pt x="199" y="237"/>
                    <a:pt x="396" y="471"/>
                    <a:pt x="640" y="655"/>
                  </a:cubicBezTo>
                  <a:cubicBezTo>
                    <a:pt x="1450" y="1440"/>
                    <a:pt x="2195" y="2286"/>
                    <a:pt x="2870" y="3191"/>
                  </a:cubicBezTo>
                  <a:cubicBezTo>
                    <a:pt x="4255" y="4995"/>
                    <a:pt x="5435" y="6969"/>
                    <a:pt x="6290" y="9080"/>
                  </a:cubicBezTo>
                  <a:cubicBezTo>
                    <a:pt x="6750" y="10293"/>
                    <a:pt x="7120" y="11540"/>
                    <a:pt x="7398" y="12808"/>
                  </a:cubicBezTo>
                  <a:cubicBezTo>
                    <a:pt x="7650" y="13963"/>
                    <a:pt x="7875" y="15128"/>
                    <a:pt x="8002" y="16304"/>
                  </a:cubicBezTo>
                  <a:cubicBezTo>
                    <a:pt x="8115" y="17204"/>
                    <a:pt x="8155" y="18116"/>
                    <a:pt x="8387" y="18998"/>
                  </a:cubicBezTo>
                  <a:cubicBezTo>
                    <a:pt x="8466" y="19124"/>
                    <a:pt x="8545" y="19255"/>
                    <a:pt x="8649" y="19364"/>
                  </a:cubicBezTo>
                  <a:cubicBezTo>
                    <a:pt x="8791" y="18943"/>
                    <a:pt x="8814" y="18494"/>
                    <a:pt x="8821" y="18052"/>
                  </a:cubicBezTo>
                  <a:cubicBezTo>
                    <a:pt x="8814" y="16800"/>
                    <a:pt x="8587" y="15562"/>
                    <a:pt x="8334" y="14339"/>
                  </a:cubicBezTo>
                  <a:cubicBezTo>
                    <a:pt x="7877" y="12246"/>
                    <a:pt x="7248" y="10183"/>
                    <a:pt x="6386" y="8220"/>
                  </a:cubicBezTo>
                  <a:cubicBezTo>
                    <a:pt x="5321" y="5850"/>
                    <a:pt x="3880" y="3632"/>
                    <a:pt x="2026" y="1805"/>
                  </a:cubicBezTo>
                  <a:cubicBezTo>
                    <a:pt x="1569" y="1381"/>
                    <a:pt x="1121" y="946"/>
                    <a:pt x="636" y="551"/>
                  </a:cubicBezTo>
                  <a:cubicBezTo>
                    <a:pt x="423" y="373"/>
                    <a:pt x="200" y="206"/>
                    <a:pt x="1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7" name="Google Shape;1961;p35"/>
            <p:cNvSpPr/>
            <p:nvPr/>
          </p:nvSpPr>
          <p:spPr>
            <a:xfrm rot="3719652">
              <a:off x="1999591" y="2435862"/>
              <a:ext cx="947944" cy="90274"/>
            </a:xfrm>
            <a:custGeom>
              <a:avLst/>
              <a:gdLst/>
              <a:ahLst/>
              <a:cxnLst/>
              <a:rect l="l" t="t" r="r" b="b"/>
              <a:pathLst>
                <a:path w="19794" h="1885" extrusionOk="0">
                  <a:moveTo>
                    <a:pt x="9633" y="1"/>
                  </a:moveTo>
                  <a:cubicBezTo>
                    <a:pt x="7822" y="1"/>
                    <a:pt x="6008" y="231"/>
                    <a:pt x="4262" y="720"/>
                  </a:cubicBezTo>
                  <a:cubicBezTo>
                    <a:pt x="3069" y="1044"/>
                    <a:pt x="1897" y="1442"/>
                    <a:pt x="693" y="1724"/>
                  </a:cubicBezTo>
                  <a:cubicBezTo>
                    <a:pt x="473" y="1796"/>
                    <a:pt x="241" y="1796"/>
                    <a:pt x="17" y="1842"/>
                  </a:cubicBezTo>
                  <a:cubicBezTo>
                    <a:pt x="13" y="1851"/>
                    <a:pt x="5" y="1871"/>
                    <a:pt x="1" y="1880"/>
                  </a:cubicBezTo>
                  <a:cubicBezTo>
                    <a:pt x="22" y="1883"/>
                    <a:pt x="43" y="1884"/>
                    <a:pt x="64" y="1884"/>
                  </a:cubicBezTo>
                  <a:cubicBezTo>
                    <a:pt x="189" y="1884"/>
                    <a:pt x="312" y="1842"/>
                    <a:pt x="437" y="1830"/>
                  </a:cubicBezTo>
                  <a:cubicBezTo>
                    <a:pt x="1594" y="1731"/>
                    <a:pt x="2753" y="1615"/>
                    <a:pt x="3895" y="1390"/>
                  </a:cubicBezTo>
                  <a:cubicBezTo>
                    <a:pt x="4710" y="1227"/>
                    <a:pt x="5516" y="1022"/>
                    <a:pt x="6331" y="852"/>
                  </a:cubicBezTo>
                  <a:cubicBezTo>
                    <a:pt x="8204" y="466"/>
                    <a:pt x="10120" y="347"/>
                    <a:pt x="12028" y="347"/>
                  </a:cubicBezTo>
                  <a:cubicBezTo>
                    <a:pt x="12143" y="347"/>
                    <a:pt x="12258" y="347"/>
                    <a:pt x="12372" y="348"/>
                  </a:cubicBezTo>
                  <a:cubicBezTo>
                    <a:pt x="13627" y="367"/>
                    <a:pt x="14884" y="431"/>
                    <a:pt x="16132" y="581"/>
                  </a:cubicBezTo>
                  <a:cubicBezTo>
                    <a:pt x="16221" y="599"/>
                    <a:pt x="16329" y="583"/>
                    <a:pt x="16400" y="656"/>
                  </a:cubicBezTo>
                  <a:cubicBezTo>
                    <a:pt x="16423" y="652"/>
                    <a:pt x="16468" y="643"/>
                    <a:pt x="16491" y="639"/>
                  </a:cubicBezTo>
                  <a:cubicBezTo>
                    <a:pt x="16889" y="725"/>
                    <a:pt x="17291" y="788"/>
                    <a:pt x="17685" y="893"/>
                  </a:cubicBezTo>
                  <a:cubicBezTo>
                    <a:pt x="18092" y="939"/>
                    <a:pt x="18468" y="1127"/>
                    <a:pt x="18864" y="1227"/>
                  </a:cubicBezTo>
                  <a:cubicBezTo>
                    <a:pt x="19179" y="1375"/>
                    <a:pt x="19500" y="1518"/>
                    <a:pt x="19794" y="1707"/>
                  </a:cubicBezTo>
                  <a:cubicBezTo>
                    <a:pt x="19519" y="1390"/>
                    <a:pt x="19094" y="1303"/>
                    <a:pt x="18735" y="1119"/>
                  </a:cubicBezTo>
                  <a:cubicBezTo>
                    <a:pt x="18372" y="1012"/>
                    <a:pt x="18015" y="887"/>
                    <a:pt x="17640" y="820"/>
                  </a:cubicBezTo>
                  <a:cubicBezTo>
                    <a:pt x="17534" y="809"/>
                    <a:pt x="17432" y="746"/>
                    <a:pt x="17327" y="746"/>
                  </a:cubicBezTo>
                  <a:cubicBezTo>
                    <a:pt x="17296" y="746"/>
                    <a:pt x="17265" y="751"/>
                    <a:pt x="17233" y="765"/>
                  </a:cubicBezTo>
                  <a:cubicBezTo>
                    <a:pt x="17103" y="665"/>
                    <a:pt x="16933" y="699"/>
                    <a:pt x="16785" y="647"/>
                  </a:cubicBezTo>
                  <a:cubicBezTo>
                    <a:pt x="16731" y="638"/>
                    <a:pt x="16673" y="606"/>
                    <a:pt x="16618" y="606"/>
                  </a:cubicBezTo>
                  <a:cubicBezTo>
                    <a:pt x="16591" y="606"/>
                    <a:pt x="16565" y="613"/>
                    <a:pt x="16540" y="635"/>
                  </a:cubicBezTo>
                  <a:cubicBezTo>
                    <a:pt x="16396" y="545"/>
                    <a:pt x="16215" y="592"/>
                    <a:pt x="16056" y="548"/>
                  </a:cubicBezTo>
                  <a:cubicBezTo>
                    <a:pt x="13986" y="239"/>
                    <a:pt x="11896" y="28"/>
                    <a:pt x="9801" y="1"/>
                  </a:cubicBezTo>
                  <a:cubicBezTo>
                    <a:pt x="9745" y="1"/>
                    <a:pt x="9689" y="1"/>
                    <a:pt x="963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8" name="Google Shape;1962;p35"/>
            <p:cNvSpPr/>
            <p:nvPr/>
          </p:nvSpPr>
          <p:spPr>
            <a:xfrm rot="3719652">
              <a:off x="1946044" y="2465790"/>
              <a:ext cx="1012644" cy="100426"/>
            </a:xfrm>
            <a:custGeom>
              <a:avLst/>
              <a:gdLst/>
              <a:ahLst/>
              <a:cxnLst/>
              <a:rect l="l" t="t" r="r" b="b"/>
              <a:pathLst>
                <a:path w="21145" h="2097" extrusionOk="0">
                  <a:moveTo>
                    <a:pt x="12319" y="0"/>
                  </a:moveTo>
                  <a:cubicBezTo>
                    <a:pt x="11607" y="0"/>
                    <a:pt x="10896" y="20"/>
                    <a:pt x="10186" y="59"/>
                  </a:cubicBezTo>
                  <a:cubicBezTo>
                    <a:pt x="9291" y="105"/>
                    <a:pt x="8399" y="191"/>
                    <a:pt x="7512" y="323"/>
                  </a:cubicBezTo>
                  <a:cubicBezTo>
                    <a:pt x="6456" y="488"/>
                    <a:pt x="5422" y="766"/>
                    <a:pt x="4376" y="979"/>
                  </a:cubicBezTo>
                  <a:cubicBezTo>
                    <a:pt x="3331" y="1195"/>
                    <a:pt x="2270" y="1307"/>
                    <a:pt x="1210" y="1392"/>
                  </a:cubicBezTo>
                  <a:cubicBezTo>
                    <a:pt x="985" y="1407"/>
                    <a:pt x="758" y="1434"/>
                    <a:pt x="532" y="1434"/>
                  </a:cubicBezTo>
                  <a:cubicBezTo>
                    <a:pt x="444" y="1434"/>
                    <a:pt x="355" y="1430"/>
                    <a:pt x="267" y="1419"/>
                  </a:cubicBezTo>
                  <a:cubicBezTo>
                    <a:pt x="239" y="1415"/>
                    <a:pt x="211" y="1412"/>
                    <a:pt x="184" y="1412"/>
                  </a:cubicBezTo>
                  <a:cubicBezTo>
                    <a:pt x="121" y="1412"/>
                    <a:pt x="58" y="1424"/>
                    <a:pt x="0" y="1447"/>
                  </a:cubicBezTo>
                  <a:cubicBezTo>
                    <a:pt x="101" y="1469"/>
                    <a:pt x="203" y="1478"/>
                    <a:pt x="306" y="1478"/>
                  </a:cubicBezTo>
                  <a:cubicBezTo>
                    <a:pt x="360" y="1478"/>
                    <a:pt x="414" y="1475"/>
                    <a:pt x="468" y="1471"/>
                  </a:cubicBezTo>
                  <a:cubicBezTo>
                    <a:pt x="1317" y="1571"/>
                    <a:pt x="2170" y="1666"/>
                    <a:pt x="3025" y="1666"/>
                  </a:cubicBezTo>
                  <a:cubicBezTo>
                    <a:pt x="3167" y="1666"/>
                    <a:pt x="3309" y="1663"/>
                    <a:pt x="3451" y="1658"/>
                  </a:cubicBezTo>
                  <a:cubicBezTo>
                    <a:pt x="5297" y="1560"/>
                    <a:pt x="7099" y="1119"/>
                    <a:pt x="8926" y="872"/>
                  </a:cubicBezTo>
                  <a:cubicBezTo>
                    <a:pt x="10735" y="616"/>
                    <a:pt x="12555" y="345"/>
                    <a:pt x="14385" y="345"/>
                  </a:cubicBezTo>
                  <a:cubicBezTo>
                    <a:pt x="14578" y="345"/>
                    <a:pt x="14771" y="348"/>
                    <a:pt x="14964" y="355"/>
                  </a:cubicBezTo>
                  <a:cubicBezTo>
                    <a:pt x="15816" y="398"/>
                    <a:pt x="16669" y="478"/>
                    <a:pt x="17505" y="652"/>
                  </a:cubicBezTo>
                  <a:cubicBezTo>
                    <a:pt x="18273" y="824"/>
                    <a:pt x="19009" y="1110"/>
                    <a:pt x="19757" y="1352"/>
                  </a:cubicBezTo>
                  <a:cubicBezTo>
                    <a:pt x="20145" y="1486"/>
                    <a:pt x="20540" y="1634"/>
                    <a:pt x="20873" y="1880"/>
                  </a:cubicBezTo>
                  <a:cubicBezTo>
                    <a:pt x="20945" y="1916"/>
                    <a:pt x="20852" y="2018"/>
                    <a:pt x="20928" y="2052"/>
                  </a:cubicBezTo>
                  <a:cubicBezTo>
                    <a:pt x="21001" y="2060"/>
                    <a:pt x="21073" y="2075"/>
                    <a:pt x="21144" y="2096"/>
                  </a:cubicBezTo>
                  <a:cubicBezTo>
                    <a:pt x="20971" y="1908"/>
                    <a:pt x="20805" y="1707"/>
                    <a:pt x="20572" y="1592"/>
                  </a:cubicBezTo>
                  <a:cubicBezTo>
                    <a:pt x="20092" y="1403"/>
                    <a:pt x="19630" y="1170"/>
                    <a:pt x="19166" y="944"/>
                  </a:cubicBezTo>
                  <a:cubicBezTo>
                    <a:pt x="18353" y="551"/>
                    <a:pt x="17451" y="404"/>
                    <a:pt x="16567" y="265"/>
                  </a:cubicBezTo>
                  <a:cubicBezTo>
                    <a:pt x="15159" y="82"/>
                    <a:pt x="13739" y="0"/>
                    <a:pt x="12319"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59" name="Google Shape;1963;p35"/>
            <p:cNvSpPr/>
            <p:nvPr/>
          </p:nvSpPr>
          <p:spPr>
            <a:xfrm rot="3719652">
              <a:off x="1942282" y="2467499"/>
              <a:ext cx="968010" cy="77774"/>
            </a:xfrm>
            <a:custGeom>
              <a:avLst/>
              <a:gdLst/>
              <a:ahLst/>
              <a:cxnLst/>
              <a:rect l="l" t="t" r="r" b="b"/>
              <a:pathLst>
                <a:path w="20213" h="1624" extrusionOk="0">
                  <a:moveTo>
                    <a:pt x="14324" y="1"/>
                  </a:moveTo>
                  <a:cubicBezTo>
                    <a:pt x="14045" y="1"/>
                    <a:pt x="13767" y="8"/>
                    <a:pt x="13488" y="21"/>
                  </a:cubicBezTo>
                  <a:cubicBezTo>
                    <a:pt x="11528" y="133"/>
                    <a:pt x="9588" y="443"/>
                    <a:pt x="7646" y="723"/>
                  </a:cubicBezTo>
                  <a:cubicBezTo>
                    <a:pt x="6050" y="979"/>
                    <a:pt x="4453" y="1318"/>
                    <a:pt x="2830" y="1318"/>
                  </a:cubicBezTo>
                  <a:cubicBezTo>
                    <a:pt x="2805" y="1318"/>
                    <a:pt x="2780" y="1318"/>
                    <a:pt x="2756" y="1317"/>
                  </a:cubicBezTo>
                  <a:cubicBezTo>
                    <a:pt x="2179" y="1297"/>
                    <a:pt x="1607" y="1239"/>
                    <a:pt x="1035" y="1175"/>
                  </a:cubicBezTo>
                  <a:cubicBezTo>
                    <a:pt x="706" y="1125"/>
                    <a:pt x="367" y="1105"/>
                    <a:pt x="52" y="988"/>
                  </a:cubicBezTo>
                  <a:lnTo>
                    <a:pt x="0" y="1045"/>
                  </a:lnTo>
                  <a:cubicBezTo>
                    <a:pt x="126" y="1071"/>
                    <a:pt x="248" y="1108"/>
                    <a:pt x="372" y="1139"/>
                  </a:cubicBezTo>
                  <a:cubicBezTo>
                    <a:pt x="398" y="1132"/>
                    <a:pt x="423" y="1129"/>
                    <a:pt x="448" y="1129"/>
                  </a:cubicBezTo>
                  <a:cubicBezTo>
                    <a:pt x="549" y="1129"/>
                    <a:pt x="651" y="1176"/>
                    <a:pt x="751" y="1189"/>
                  </a:cubicBezTo>
                  <a:cubicBezTo>
                    <a:pt x="1743" y="1407"/>
                    <a:pt x="2752" y="1564"/>
                    <a:pt x="3768" y="1592"/>
                  </a:cubicBezTo>
                  <a:cubicBezTo>
                    <a:pt x="4107" y="1614"/>
                    <a:pt x="4446" y="1623"/>
                    <a:pt x="4784" y="1623"/>
                  </a:cubicBezTo>
                  <a:cubicBezTo>
                    <a:pt x="6523" y="1623"/>
                    <a:pt x="8254" y="1367"/>
                    <a:pt x="9974" y="1136"/>
                  </a:cubicBezTo>
                  <a:cubicBezTo>
                    <a:pt x="11808" y="875"/>
                    <a:pt x="13670" y="686"/>
                    <a:pt x="15528" y="686"/>
                  </a:cubicBezTo>
                  <a:cubicBezTo>
                    <a:pt x="16816" y="686"/>
                    <a:pt x="18102" y="777"/>
                    <a:pt x="19376" y="999"/>
                  </a:cubicBezTo>
                  <a:cubicBezTo>
                    <a:pt x="19663" y="1029"/>
                    <a:pt x="19931" y="1148"/>
                    <a:pt x="20212" y="1201"/>
                  </a:cubicBezTo>
                  <a:cubicBezTo>
                    <a:pt x="20075" y="1067"/>
                    <a:pt x="19866" y="1068"/>
                    <a:pt x="19695" y="1003"/>
                  </a:cubicBezTo>
                  <a:cubicBezTo>
                    <a:pt x="18731" y="685"/>
                    <a:pt x="17777" y="300"/>
                    <a:pt x="16764" y="173"/>
                  </a:cubicBezTo>
                  <a:cubicBezTo>
                    <a:pt x="15955" y="59"/>
                    <a:pt x="15140" y="1"/>
                    <a:pt x="1432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0" name="Google Shape;1964;p35"/>
            <p:cNvSpPr/>
            <p:nvPr/>
          </p:nvSpPr>
          <p:spPr>
            <a:xfrm rot="3719652">
              <a:off x="2807211" y="2388587"/>
              <a:ext cx="301710" cy="782626"/>
            </a:xfrm>
            <a:custGeom>
              <a:avLst/>
              <a:gdLst/>
              <a:ahLst/>
              <a:cxnLst/>
              <a:rect l="l" t="t" r="r" b="b"/>
              <a:pathLst>
                <a:path w="6300" h="16342" extrusionOk="0">
                  <a:moveTo>
                    <a:pt x="0" y="1"/>
                  </a:moveTo>
                  <a:lnTo>
                    <a:pt x="0" y="1"/>
                  </a:lnTo>
                  <a:cubicBezTo>
                    <a:pt x="111" y="129"/>
                    <a:pt x="236" y="250"/>
                    <a:pt x="296" y="414"/>
                  </a:cubicBezTo>
                  <a:cubicBezTo>
                    <a:pt x="675" y="858"/>
                    <a:pt x="959" y="1373"/>
                    <a:pt x="1272" y="1864"/>
                  </a:cubicBezTo>
                  <a:cubicBezTo>
                    <a:pt x="2998" y="4666"/>
                    <a:pt x="4055" y="7818"/>
                    <a:pt x="4837" y="10998"/>
                  </a:cubicBezTo>
                  <a:cubicBezTo>
                    <a:pt x="5072" y="11990"/>
                    <a:pt x="5280" y="12987"/>
                    <a:pt x="5524" y="13977"/>
                  </a:cubicBezTo>
                  <a:cubicBezTo>
                    <a:pt x="5728" y="14780"/>
                    <a:pt x="5938" y="15589"/>
                    <a:pt x="6291" y="16341"/>
                  </a:cubicBezTo>
                  <a:cubicBezTo>
                    <a:pt x="6292" y="16317"/>
                    <a:pt x="6296" y="16272"/>
                    <a:pt x="6300" y="16248"/>
                  </a:cubicBezTo>
                  <a:cubicBezTo>
                    <a:pt x="6177" y="15872"/>
                    <a:pt x="6185" y="15470"/>
                    <a:pt x="6135" y="15081"/>
                  </a:cubicBezTo>
                  <a:cubicBezTo>
                    <a:pt x="6044" y="13937"/>
                    <a:pt x="5884" y="12799"/>
                    <a:pt x="5654" y="11674"/>
                  </a:cubicBezTo>
                  <a:cubicBezTo>
                    <a:pt x="5240" y="9528"/>
                    <a:pt x="4632" y="7402"/>
                    <a:pt x="3633" y="5451"/>
                  </a:cubicBezTo>
                  <a:cubicBezTo>
                    <a:pt x="2841" y="3857"/>
                    <a:pt x="1863" y="2360"/>
                    <a:pt x="773" y="957"/>
                  </a:cubicBezTo>
                  <a:cubicBezTo>
                    <a:pt x="496" y="653"/>
                    <a:pt x="317" y="265"/>
                    <a:pt x="0"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1" name="Google Shape;1965;p35"/>
            <p:cNvSpPr/>
            <p:nvPr/>
          </p:nvSpPr>
          <p:spPr>
            <a:xfrm rot="3719652">
              <a:off x="1929154" y="2572055"/>
              <a:ext cx="1253342" cy="1206696"/>
            </a:xfrm>
            <a:custGeom>
              <a:avLst/>
              <a:gdLst/>
              <a:ahLst/>
              <a:cxnLst/>
              <a:rect l="l" t="t" r="r" b="b"/>
              <a:pathLst>
                <a:path w="26171" h="25197" extrusionOk="0">
                  <a:moveTo>
                    <a:pt x="0" y="0"/>
                  </a:moveTo>
                  <a:lnTo>
                    <a:pt x="0" y="0"/>
                  </a:lnTo>
                  <a:cubicBezTo>
                    <a:pt x="132" y="129"/>
                    <a:pt x="300" y="217"/>
                    <a:pt x="461" y="304"/>
                  </a:cubicBezTo>
                  <a:cubicBezTo>
                    <a:pt x="927" y="548"/>
                    <a:pt x="1306" y="931"/>
                    <a:pt x="1774" y="1168"/>
                  </a:cubicBezTo>
                  <a:cubicBezTo>
                    <a:pt x="2046" y="1454"/>
                    <a:pt x="2385" y="1666"/>
                    <a:pt x="2690" y="1915"/>
                  </a:cubicBezTo>
                  <a:cubicBezTo>
                    <a:pt x="4637" y="3423"/>
                    <a:pt x="6488" y="5048"/>
                    <a:pt x="8339" y="6668"/>
                  </a:cubicBezTo>
                  <a:cubicBezTo>
                    <a:pt x="10023" y="8154"/>
                    <a:pt x="11656" y="9697"/>
                    <a:pt x="13289" y="11236"/>
                  </a:cubicBezTo>
                  <a:cubicBezTo>
                    <a:pt x="14480" y="12373"/>
                    <a:pt x="15659" y="13521"/>
                    <a:pt x="16811" y="14698"/>
                  </a:cubicBezTo>
                  <a:cubicBezTo>
                    <a:pt x="17403" y="15356"/>
                    <a:pt x="18072" y="15946"/>
                    <a:pt x="18640" y="16627"/>
                  </a:cubicBezTo>
                  <a:cubicBezTo>
                    <a:pt x="18970" y="17033"/>
                    <a:pt x="19341" y="17403"/>
                    <a:pt x="19693" y="17790"/>
                  </a:cubicBezTo>
                  <a:cubicBezTo>
                    <a:pt x="19876" y="18014"/>
                    <a:pt x="20072" y="18228"/>
                    <a:pt x="20271" y="18437"/>
                  </a:cubicBezTo>
                  <a:cubicBezTo>
                    <a:pt x="20533" y="18694"/>
                    <a:pt x="20725" y="19013"/>
                    <a:pt x="20995" y="19266"/>
                  </a:cubicBezTo>
                  <a:cubicBezTo>
                    <a:pt x="22248" y="20740"/>
                    <a:pt x="23479" y="22235"/>
                    <a:pt x="24605" y="23811"/>
                  </a:cubicBezTo>
                  <a:cubicBezTo>
                    <a:pt x="24881" y="24162"/>
                    <a:pt x="25149" y="24519"/>
                    <a:pt x="25426" y="24872"/>
                  </a:cubicBezTo>
                  <a:cubicBezTo>
                    <a:pt x="25550" y="24992"/>
                    <a:pt x="25654" y="25165"/>
                    <a:pt x="25838" y="25197"/>
                  </a:cubicBezTo>
                  <a:cubicBezTo>
                    <a:pt x="25937" y="25102"/>
                    <a:pt x="26034" y="25010"/>
                    <a:pt x="26132" y="24917"/>
                  </a:cubicBezTo>
                  <a:cubicBezTo>
                    <a:pt x="26141" y="24822"/>
                    <a:pt x="26170" y="24721"/>
                    <a:pt x="26112" y="24640"/>
                  </a:cubicBezTo>
                  <a:cubicBezTo>
                    <a:pt x="25933" y="24337"/>
                    <a:pt x="25676" y="24093"/>
                    <a:pt x="25466" y="23815"/>
                  </a:cubicBezTo>
                  <a:cubicBezTo>
                    <a:pt x="24910" y="23042"/>
                    <a:pt x="24267" y="22339"/>
                    <a:pt x="23618" y="21643"/>
                  </a:cubicBezTo>
                  <a:cubicBezTo>
                    <a:pt x="23061" y="20997"/>
                    <a:pt x="22530" y="20332"/>
                    <a:pt x="21983" y="19677"/>
                  </a:cubicBezTo>
                  <a:cubicBezTo>
                    <a:pt x="21563" y="19257"/>
                    <a:pt x="21237" y="18749"/>
                    <a:pt x="20775" y="18372"/>
                  </a:cubicBezTo>
                  <a:cubicBezTo>
                    <a:pt x="20160" y="17753"/>
                    <a:pt x="19587" y="17097"/>
                    <a:pt x="18986" y="16466"/>
                  </a:cubicBezTo>
                  <a:cubicBezTo>
                    <a:pt x="18705" y="16147"/>
                    <a:pt x="18386" y="15868"/>
                    <a:pt x="18105" y="15550"/>
                  </a:cubicBezTo>
                  <a:cubicBezTo>
                    <a:pt x="17848" y="15258"/>
                    <a:pt x="17534" y="15026"/>
                    <a:pt x="17285" y="14728"/>
                  </a:cubicBezTo>
                  <a:cubicBezTo>
                    <a:pt x="16953" y="14352"/>
                    <a:pt x="16550" y="14048"/>
                    <a:pt x="16218" y="13672"/>
                  </a:cubicBezTo>
                  <a:cubicBezTo>
                    <a:pt x="15970" y="13423"/>
                    <a:pt x="15712" y="13184"/>
                    <a:pt x="15456" y="12943"/>
                  </a:cubicBezTo>
                  <a:cubicBezTo>
                    <a:pt x="15068" y="12490"/>
                    <a:pt x="14599" y="12121"/>
                    <a:pt x="14199" y="11682"/>
                  </a:cubicBezTo>
                  <a:cubicBezTo>
                    <a:pt x="13993" y="11474"/>
                    <a:pt x="13785" y="11269"/>
                    <a:pt x="13563" y="11081"/>
                  </a:cubicBezTo>
                  <a:cubicBezTo>
                    <a:pt x="13111" y="10574"/>
                    <a:pt x="12592" y="10137"/>
                    <a:pt x="12121" y="9650"/>
                  </a:cubicBezTo>
                  <a:cubicBezTo>
                    <a:pt x="11828" y="9425"/>
                    <a:pt x="11602" y="9129"/>
                    <a:pt x="11321" y="8890"/>
                  </a:cubicBezTo>
                  <a:cubicBezTo>
                    <a:pt x="9190" y="6885"/>
                    <a:pt x="7023" y="4917"/>
                    <a:pt x="4718" y="3110"/>
                  </a:cubicBezTo>
                  <a:cubicBezTo>
                    <a:pt x="3741" y="2355"/>
                    <a:pt x="2729" y="1650"/>
                    <a:pt x="1694" y="976"/>
                  </a:cubicBezTo>
                  <a:cubicBezTo>
                    <a:pt x="1182" y="650"/>
                    <a:pt x="635" y="376"/>
                    <a:pt x="125" y="44"/>
                  </a:cubicBezTo>
                  <a:cubicBezTo>
                    <a:pt x="84" y="25"/>
                    <a:pt x="43" y="11"/>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2" name="Google Shape;1966;p35"/>
            <p:cNvSpPr/>
            <p:nvPr/>
          </p:nvSpPr>
          <p:spPr>
            <a:xfrm rot="3719652">
              <a:off x="1949950" y="2550820"/>
              <a:ext cx="938366" cy="65466"/>
            </a:xfrm>
            <a:custGeom>
              <a:avLst/>
              <a:gdLst/>
              <a:ahLst/>
              <a:cxnLst/>
              <a:rect l="l" t="t" r="r" b="b"/>
              <a:pathLst>
                <a:path w="19594" h="1367" extrusionOk="0">
                  <a:moveTo>
                    <a:pt x="14186" y="0"/>
                  </a:moveTo>
                  <a:cubicBezTo>
                    <a:pt x="13888" y="0"/>
                    <a:pt x="13590" y="4"/>
                    <a:pt x="13292" y="10"/>
                  </a:cubicBezTo>
                  <a:cubicBezTo>
                    <a:pt x="12334" y="34"/>
                    <a:pt x="11377" y="83"/>
                    <a:pt x="10425" y="184"/>
                  </a:cubicBezTo>
                  <a:cubicBezTo>
                    <a:pt x="8478" y="384"/>
                    <a:pt x="6548" y="723"/>
                    <a:pt x="4596" y="862"/>
                  </a:cubicBezTo>
                  <a:cubicBezTo>
                    <a:pt x="4151" y="892"/>
                    <a:pt x="3705" y="906"/>
                    <a:pt x="3260" y="906"/>
                  </a:cubicBezTo>
                  <a:cubicBezTo>
                    <a:pt x="2693" y="906"/>
                    <a:pt x="2127" y="883"/>
                    <a:pt x="1562" y="845"/>
                  </a:cubicBezTo>
                  <a:cubicBezTo>
                    <a:pt x="1140" y="791"/>
                    <a:pt x="709" y="779"/>
                    <a:pt x="299" y="658"/>
                  </a:cubicBezTo>
                  <a:cubicBezTo>
                    <a:pt x="205" y="640"/>
                    <a:pt x="115" y="604"/>
                    <a:pt x="19" y="604"/>
                  </a:cubicBezTo>
                  <a:cubicBezTo>
                    <a:pt x="13" y="604"/>
                    <a:pt x="6" y="604"/>
                    <a:pt x="0" y="605"/>
                  </a:cubicBezTo>
                  <a:cubicBezTo>
                    <a:pt x="113" y="705"/>
                    <a:pt x="277" y="694"/>
                    <a:pt x="409" y="758"/>
                  </a:cubicBezTo>
                  <a:lnTo>
                    <a:pt x="449" y="713"/>
                  </a:lnTo>
                  <a:cubicBezTo>
                    <a:pt x="1288" y="959"/>
                    <a:pt x="2152" y="1129"/>
                    <a:pt x="3019" y="1246"/>
                  </a:cubicBezTo>
                  <a:cubicBezTo>
                    <a:pt x="3810" y="1312"/>
                    <a:pt x="4602" y="1367"/>
                    <a:pt x="5395" y="1367"/>
                  </a:cubicBezTo>
                  <a:cubicBezTo>
                    <a:pt x="5588" y="1367"/>
                    <a:pt x="5780" y="1364"/>
                    <a:pt x="5973" y="1357"/>
                  </a:cubicBezTo>
                  <a:cubicBezTo>
                    <a:pt x="7920" y="1318"/>
                    <a:pt x="9842" y="970"/>
                    <a:pt x="11766" y="705"/>
                  </a:cubicBezTo>
                  <a:cubicBezTo>
                    <a:pt x="12752" y="574"/>
                    <a:pt x="13736" y="418"/>
                    <a:pt x="14730" y="375"/>
                  </a:cubicBezTo>
                  <a:cubicBezTo>
                    <a:pt x="15099" y="353"/>
                    <a:pt x="15469" y="342"/>
                    <a:pt x="15839" y="342"/>
                  </a:cubicBezTo>
                  <a:cubicBezTo>
                    <a:pt x="16561" y="342"/>
                    <a:pt x="17282" y="382"/>
                    <a:pt x="17999" y="454"/>
                  </a:cubicBezTo>
                  <a:cubicBezTo>
                    <a:pt x="18406" y="467"/>
                    <a:pt x="18797" y="575"/>
                    <a:pt x="19184" y="686"/>
                  </a:cubicBezTo>
                  <a:cubicBezTo>
                    <a:pt x="19189" y="686"/>
                    <a:pt x="19195" y="685"/>
                    <a:pt x="19200" y="685"/>
                  </a:cubicBezTo>
                  <a:cubicBezTo>
                    <a:pt x="19339" y="685"/>
                    <a:pt x="19449" y="797"/>
                    <a:pt x="19588" y="797"/>
                  </a:cubicBezTo>
                  <a:cubicBezTo>
                    <a:pt x="19590" y="797"/>
                    <a:pt x="19592" y="797"/>
                    <a:pt x="19593" y="797"/>
                  </a:cubicBezTo>
                  <a:cubicBezTo>
                    <a:pt x="19432" y="655"/>
                    <a:pt x="19192" y="670"/>
                    <a:pt x="19006" y="569"/>
                  </a:cubicBezTo>
                  <a:cubicBezTo>
                    <a:pt x="18628" y="514"/>
                    <a:pt x="18265" y="386"/>
                    <a:pt x="17889" y="323"/>
                  </a:cubicBezTo>
                  <a:cubicBezTo>
                    <a:pt x="17427" y="231"/>
                    <a:pt x="16959" y="166"/>
                    <a:pt x="16489" y="128"/>
                  </a:cubicBezTo>
                  <a:cubicBezTo>
                    <a:pt x="15724" y="28"/>
                    <a:pt x="14955" y="0"/>
                    <a:pt x="14186"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3" name="Google Shape;1967;p35"/>
            <p:cNvSpPr/>
            <p:nvPr/>
          </p:nvSpPr>
          <p:spPr>
            <a:xfrm rot="3719652">
              <a:off x="2007407" y="2599668"/>
              <a:ext cx="802788" cy="75475"/>
            </a:xfrm>
            <a:custGeom>
              <a:avLst/>
              <a:gdLst/>
              <a:ahLst/>
              <a:cxnLst/>
              <a:rect l="l" t="t" r="r" b="b"/>
              <a:pathLst>
                <a:path w="16763" h="1576" extrusionOk="0">
                  <a:moveTo>
                    <a:pt x="13594" y="1"/>
                  </a:moveTo>
                  <a:cubicBezTo>
                    <a:pt x="13449" y="1"/>
                    <a:pt x="13303" y="2"/>
                    <a:pt x="13157" y="5"/>
                  </a:cubicBezTo>
                  <a:cubicBezTo>
                    <a:pt x="12024" y="20"/>
                    <a:pt x="10898" y="168"/>
                    <a:pt x="9778" y="323"/>
                  </a:cubicBezTo>
                  <a:cubicBezTo>
                    <a:pt x="8048" y="537"/>
                    <a:pt x="6332" y="869"/>
                    <a:pt x="4589" y="967"/>
                  </a:cubicBezTo>
                  <a:cubicBezTo>
                    <a:pt x="4115" y="1003"/>
                    <a:pt x="3641" y="1018"/>
                    <a:pt x="3166" y="1018"/>
                  </a:cubicBezTo>
                  <a:cubicBezTo>
                    <a:pt x="2570" y="1018"/>
                    <a:pt x="1974" y="994"/>
                    <a:pt x="1379" y="956"/>
                  </a:cubicBezTo>
                  <a:cubicBezTo>
                    <a:pt x="1075" y="919"/>
                    <a:pt x="766" y="920"/>
                    <a:pt x="464" y="849"/>
                  </a:cubicBezTo>
                  <a:cubicBezTo>
                    <a:pt x="317" y="829"/>
                    <a:pt x="175" y="767"/>
                    <a:pt x="26" y="767"/>
                  </a:cubicBezTo>
                  <a:cubicBezTo>
                    <a:pt x="18" y="767"/>
                    <a:pt x="9" y="768"/>
                    <a:pt x="0" y="768"/>
                  </a:cubicBezTo>
                  <a:cubicBezTo>
                    <a:pt x="143" y="867"/>
                    <a:pt x="334" y="853"/>
                    <a:pt x="491" y="924"/>
                  </a:cubicBezTo>
                  <a:cubicBezTo>
                    <a:pt x="511" y="900"/>
                    <a:pt x="533" y="892"/>
                    <a:pt x="556" y="892"/>
                  </a:cubicBezTo>
                  <a:cubicBezTo>
                    <a:pt x="604" y="892"/>
                    <a:pt x="657" y="927"/>
                    <a:pt x="704" y="935"/>
                  </a:cubicBezTo>
                  <a:cubicBezTo>
                    <a:pt x="1308" y="1096"/>
                    <a:pt x="1916" y="1244"/>
                    <a:pt x="2529" y="1379"/>
                  </a:cubicBezTo>
                  <a:cubicBezTo>
                    <a:pt x="3201" y="1531"/>
                    <a:pt x="3890" y="1576"/>
                    <a:pt x="4577" y="1576"/>
                  </a:cubicBezTo>
                  <a:cubicBezTo>
                    <a:pt x="4811" y="1576"/>
                    <a:pt x="5044" y="1571"/>
                    <a:pt x="5276" y="1563"/>
                  </a:cubicBezTo>
                  <a:cubicBezTo>
                    <a:pt x="7231" y="1465"/>
                    <a:pt x="9155" y="1081"/>
                    <a:pt x="11077" y="740"/>
                  </a:cubicBezTo>
                  <a:cubicBezTo>
                    <a:pt x="12177" y="531"/>
                    <a:pt x="13289" y="371"/>
                    <a:pt x="14408" y="324"/>
                  </a:cubicBezTo>
                  <a:cubicBezTo>
                    <a:pt x="15078" y="289"/>
                    <a:pt x="15748" y="257"/>
                    <a:pt x="16419" y="248"/>
                  </a:cubicBezTo>
                  <a:cubicBezTo>
                    <a:pt x="16509" y="253"/>
                    <a:pt x="16597" y="288"/>
                    <a:pt x="16687" y="288"/>
                  </a:cubicBezTo>
                  <a:cubicBezTo>
                    <a:pt x="16712" y="288"/>
                    <a:pt x="16737" y="285"/>
                    <a:pt x="16762" y="279"/>
                  </a:cubicBezTo>
                  <a:cubicBezTo>
                    <a:pt x="16717" y="214"/>
                    <a:pt x="16645" y="213"/>
                    <a:pt x="16574" y="213"/>
                  </a:cubicBezTo>
                  <a:cubicBezTo>
                    <a:pt x="16573" y="213"/>
                    <a:pt x="16571" y="213"/>
                    <a:pt x="16569" y="213"/>
                  </a:cubicBezTo>
                  <a:cubicBezTo>
                    <a:pt x="16545" y="213"/>
                    <a:pt x="16522" y="213"/>
                    <a:pt x="16499" y="211"/>
                  </a:cubicBezTo>
                  <a:cubicBezTo>
                    <a:pt x="15537" y="70"/>
                    <a:pt x="14566" y="1"/>
                    <a:pt x="1359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4" name="Google Shape;1968;p35"/>
            <p:cNvSpPr/>
            <p:nvPr/>
          </p:nvSpPr>
          <p:spPr>
            <a:xfrm rot="3719652">
              <a:off x="2139144" y="2724044"/>
              <a:ext cx="617452" cy="83282"/>
            </a:xfrm>
            <a:custGeom>
              <a:avLst/>
              <a:gdLst/>
              <a:ahLst/>
              <a:cxnLst/>
              <a:rect l="l" t="t" r="r" b="b"/>
              <a:pathLst>
                <a:path w="12893" h="1739" extrusionOk="0">
                  <a:moveTo>
                    <a:pt x="12783" y="1"/>
                  </a:moveTo>
                  <a:cubicBezTo>
                    <a:pt x="12732" y="1"/>
                    <a:pt x="12681" y="11"/>
                    <a:pt x="12634" y="32"/>
                  </a:cubicBezTo>
                  <a:cubicBezTo>
                    <a:pt x="12393" y="19"/>
                    <a:pt x="12152" y="14"/>
                    <a:pt x="11911" y="14"/>
                  </a:cubicBezTo>
                  <a:cubicBezTo>
                    <a:pt x="11153" y="14"/>
                    <a:pt x="10396" y="68"/>
                    <a:pt x="9640" y="119"/>
                  </a:cubicBezTo>
                  <a:cubicBezTo>
                    <a:pt x="8577" y="193"/>
                    <a:pt x="7519" y="333"/>
                    <a:pt x="6473" y="539"/>
                  </a:cubicBezTo>
                  <a:cubicBezTo>
                    <a:pt x="4504" y="884"/>
                    <a:pt x="2535" y="1275"/>
                    <a:pt x="534" y="1351"/>
                  </a:cubicBezTo>
                  <a:cubicBezTo>
                    <a:pt x="513" y="1354"/>
                    <a:pt x="492" y="1355"/>
                    <a:pt x="471" y="1355"/>
                  </a:cubicBezTo>
                  <a:cubicBezTo>
                    <a:pt x="365" y="1355"/>
                    <a:pt x="259" y="1324"/>
                    <a:pt x="154" y="1324"/>
                  </a:cubicBezTo>
                  <a:cubicBezTo>
                    <a:pt x="103" y="1324"/>
                    <a:pt x="51" y="1332"/>
                    <a:pt x="1" y="1355"/>
                  </a:cubicBezTo>
                  <a:cubicBezTo>
                    <a:pt x="48" y="1386"/>
                    <a:pt x="100" y="1393"/>
                    <a:pt x="153" y="1393"/>
                  </a:cubicBezTo>
                  <a:cubicBezTo>
                    <a:pt x="208" y="1393"/>
                    <a:pt x="265" y="1385"/>
                    <a:pt x="321" y="1385"/>
                  </a:cubicBezTo>
                  <a:cubicBezTo>
                    <a:pt x="339" y="1385"/>
                    <a:pt x="357" y="1386"/>
                    <a:pt x="375" y="1388"/>
                  </a:cubicBezTo>
                  <a:cubicBezTo>
                    <a:pt x="1256" y="1510"/>
                    <a:pt x="2141" y="1604"/>
                    <a:pt x="3029" y="1670"/>
                  </a:cubicBezTo>
                  <a:cubicBezTo>
                    <a:pt x="3536" y="1712"/>
                    <a:pt x="4046" y="1739"/>
                    <a:pt x="4555" y="1739"/>
                  </a:cubicBezTo>
                  <a:cubicBezTo>
                    <a:pt x="5201" y="1739"/>
                    <a:pt x="5847" y="1697"/>
                    <a:pt x="6486" y="1594"/>
                  </a:cubicBezTo>
                  <a:cubicBezTo>
                    <a:pt x="7025" y="1500"/>
                    <a:pt x="7558" y="1376"/>
                    <a:pt x="8084" y="1224"/>
                  </a:cubicBezTo>
                  <a:cubicBezTo>
                    <a:pt x="9184" y="900"/>
                    <a:pt x="10269" y="524"/>
                    <a:pt x="11392" y="285"/>
                  </a:cubicBezTo>
                  <a:cubicBezTo>
                    <a:pt x="11802" y="208"/>
                    <a:pt x="12207" y="63"/>
                    <a:pt x="12624" y="63"/>
                  </a:cubicBezTo>
                  <a:cubicBezTo>
                    <a:pt x="12668" y="63"/>
                    <a:pt x="12711" y="65"/>
                    <a:pt x="12755" y="68"/>
                  </a:cubicBezTo>
                  <a:cubicBezTo>
                    <a:pt x="12761" y="69"/>
                    <a:pt x="12767" y="69"/>
                    <a:pt x="12772" y="69"/>
                  </a:cubicBezTo>
                  <a:cubicBezTo>
                    <a:pt x="12817" y="69"/>
                    <a:pt x="12862" y="50"/>
                    <a:pt x="12893" y="17"/>
                  </a:cubicBezTo>
                  <a:cubicBezTo>
                    <a:pt x="12857" y="6"/>
                    <a:pt x="12820" y="1"/>
                    <a:pt x="127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5" name="Google Shape;1969;p35"/>
            <p:cNvSpPr/>
            <p:nvPr/>
          </p:nvSpPr>
          <p:spPr>
            <a:xfrm rot="3719652">
              <a:off x="2913321" y="2847936"/>
              <a:ext cx="168574" cy="1107084"/>
            </a:xfrm>
            <a:custGeom>
              <a:avLst/>
              <a:gdLst/>
              <a:ahLst/>
              <a:cxnLst/>
              <a:rect l="l" t="t" r="r" b="b"/>
              <a:pathLst>
                <a:path w="3520" h="23117" extrusionOk="0">
                  <a:moveTo>
                    <a:pt x="340" y="0"/>
                  </a:moveTo>
                  <a:lnTo>
                    <a:pt x="340" y="0"/>
                  </a:lnTo>
                  <a:cubicBezTo>
                    <a:pt x="511" y="215"/>
                    <a:pt x="564" y="493"/>
                    <a:pt x="734" y="711"/>
                  </a:cubicBezTo>
                  <a:cubicBezTo>
                    <a:pt x="1262" y="1694"/>
                    <a:pt x="1466" y="2812"/>
                    <a:pt x="1574" y="3912"/>
                  </a:cubicBezTo>
                  <a:cubicBezTo>
                    <a:pt x="1673" y="5073"/>
                    <a:pt x="1681" y="6246"/>
                    <a:pt x="1579" y="7407"/>
                  </a:cubicBezTo>
                  <a:cubicBezTo>
                    <a:pt x="1310" y="10518"/>
                    <a:pt x="204" y="13504"/>
                    <a:pt x="78" y="16634"/>
                  </a:cubicBezTo>
                  <a:cubicBezTo>
                    <a:pt x="19" y="17773"/>
                    <a:pt x="0" y="18927"/>
                    <a:pt x="200" y="20055"/>
                  </a:cubicBezTo>
                  <a:cubicBezTo>
                    <a:pt x="327" y="20858"/>
                    <a:pt x="520" y="21653"/>
                    <a:pt x="832" y="22406"/>
                  </a:cubicBezTo>
                  <a:cubicBezTo>
                    <a:pt x="944" y="22656"/>
                    <a:pt x="996" y="22950"/>
                    <a:pt x="1238" y="23117"/>
                  </a:cubicBezTo>
                  <a:cubicBezTo>
                    <a:pt x="1130" y="22988"/>
                    <a:pt x="1059" y="22836"/>
                    <a:pt x="976" y="22693"/>
                  </a:cubicBezTo>
                  <a:cubicBezTo>
                    <a:pt x="923" y="22417"/>
                    <a:pt x="774" y="22171"/>
                    <a:pt x="708" y="21898"/>
                  </a:cubicBezTo>
                  <a:cubicBezTo>
                    <a:pt x="379" y="20752"/>
                    <a:pt x="199" y="19555"/>
                    <a:pt x="260" y="18361"/>
                  </a:cubicBezTo>
                  <a:cubicBezTo>
                    <a:pt x="418" y="15287"/>
                    <a:pt x="1634" y="12407"/>
                    <a:pt x="2071" y="9380"/>
                  </a:cubicBezTo>
                  <a:cubicBezTo>
                    <a:pt x="2365" y="7301"/>
                    <a:pt x="2371" y="5152"/>
                    <a:pt x="1830" y="3112"/>
                  </a:cubicBezTo>
                  <a:cubicBezTo>
                    <a:pt x="1653" y="2428"/>
                    <a:pt x="1404" y="1759"/>
                    <a:pt x="1056" y="1143"/>
                  </a:cubicBezTo>
                  <a:cubicBezTo>
                    <a:pt x="943" y="929"/>
                    <a:pt x="786" y="742"/>
                    <a:pt x="676" y="526"/>
                  </a:cubicBezTo>
                  <a:cubicBezTo>
                    <a:pt x="630" y="443"/>
                    <a:pt x="538" y="341"/>
                    <a:pt x="580" y="243"/>
                  </a:cubicBezTo>
                  <a:lnTo>
                    <a:pt x="580" y="243"/>
                  </a:lnTo>
                  <a:cubicBezTo>
                    <a:pt x="794" y="314"/>
                    <a:pt x="880" y="533"/>
                    <a:pt x="1022" y="689"/>
                  </a:cubicBezTo>
                  <a:cubicBezTo>
                    <a:pt x="1694" y="1615"/>
                    <a:pt x="2034" y="2736"/>
                    <a:pt x="2265" y="3845"/>
                  </a:cubicBezTo>
                  <a:cubicBezTo>
                    <a:pt x="2687" y="5895"/>
                    <a:pt x="2598" y="8021"/>
                    <a:pt x="2239" y="10073"/>
                  </a:cubicBezTo>
                  <a:cubicBezTo>
                    <a:pt x="1861" y="12212"/>
                    <a:pt x="1152" y="14275"/>
                    <a:pt x="760" y="16412"/>
                  </a:cubicBezTo>
                  <a:cubicBezTo>
                    <a:pt x="576" y="17449"/>
                    <a:pt x="454" y="18505"/>
                    <a:pt x="535" y="19560"/>
                  </a:cubicBezTo>
                  <a:cubicBezTo>
                    <a:pt x="583" y="20218"/>
                    <a:pt x="707" y="20869"/>
                    <a:pt x="863" y="21509"/>
                  </a:cubicBezTo>
                  <a:cubicBezTo>
                    <a:pt x="910" y="21637"/>
                    <a:pt x="851" y="21793"/>
                    <a:pt x="952" y="21901"/>
                  </a:cubicBezTo>
                  <a:cubicBezTo>
                    <a:pt x="986" y="21749"/>
                    <a:pt x="919" y="21603"/>
                    <a:pt x="914" y="21453"/>
                  </a:cubicBezTo>
                  <a:cubicBezTo>
                    <a:pt x="868" y="20843"/>
                    <a:pt x="967" y="20236"/>
                    <a:pt x="1048" y="19634"/>
                  </a:cubicBezTo>
                  <a:cubicBezTo>
                    <a:pt x="1179" y="18695"/>
                    <a:pt x="1414" y="17776"/>
                    <a:pt x="1655" y="16861"/>
                  </a:cubicBezTo>
                  <a:cubicBezTo>
                    <a:pt x="2181" y="14821"/>
                    <a:pt x="2866" y="12814"/>
                    <a:pt x="3174" y="10724"/>
                  </a:cubicBezTo>
                  <a:cubicBezTo>
                    <a:pt x="3520" y="8350"/>
                    <a:pt x="3282" y="5908"/>
                    <a:pt x="2607" y="3613"/>
                  </a:cubicBezTo>
                  <a:cubicBezTo>
                    <a:pt x="2371" y="2810"/>
                    <a:pt x="2037" y="2041"/>
                    <a:pt x="1646" y="1302"/>
                  </a:cubicBezTo>
                  <a:cubicBezTo>
                    <a:pt x="1503" y="1090"/>
                    <a:pt x="1410" y="831"/>
                    <a:pt x="1191" y="683"/>
                  </a:cubicBezTo>
                  <a:cubicBezTo>
                    <a:pt x="1083" y="599"/>
                    <a:pt x="992" y="498"/>
                    <a:pt x="895" y="406"/>
                  </a:cubicBezTo>
                  <a:cubicBezTo>
                    <a:pt x="763" y="397"/>
                    <a:pt x="695" y="208"/>
                    <a:pt x="577" y="208"/>
                  </a:cubicBezTo>
                  <a:cubicBezTo>
                    <a:pt x="561" y="208"/>
                    <a:pt x="543" y="212"/>
                    <a:pt x="524" y="220"/>
                  </a:cubicBezTo>
                  <a:cubicBezTo>
                    <a:pt x="478" y="135"/>
                    <a:pt x="415" y="60"/>
                    <a:pt x="34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6" name="Google Shape;1970;p35"/>
            <p:cNvSpPr/>
            <p:nvPr/>
          </p:nvSpPr>
          <p:spPr>
            <a:xfrm rot="3719652">
              <a:off x="1808410" y="2989531"/>
              <a:ext cx="924334" cy="69489"/>
            </a:xfrm>
            <a:custGeom>
              <a:avLst/>
              <a:gdLst/>
              <a:ahLst/>
              <a:cxnLst/>
              <a:rect l="l" t="t" r="r" b="b"/>
              <a:pathLst>
                <a:path w="19301" h="1451" extrusionOk="0">
                  <a:moveTo>
                    <a:pt x="13174" y="1"/>
                  </a:moveTo>
                  <a:cubicBezTo>
                    <a:pt x="12321" y="1"/>
                    <a:pt x="11469" y="58"/>
                    <a:pt x="10624" y="169"/>
                  </a:cubicBezTo>
                  <a:cubicBezTo>
                    <a:pt x="9678" y="273"/>
                    <a:pt x="8744" y="459"/>
                    <a:pt x="7806" y="617"/>
                  </a:cubicBezTo>
                  <a:cubicBezTo>
                    <a:pt x="5483" y="1024"/>
                    <a:pt x="3138" y="1394"/>
                    <a:pt x="772" y="1394"/>
                  </a:cubicBezTo>
                  <a:cubicBezTo>
                    <a:pt x="739" y="1394"/>
                    <a:pt x="705" y="1394"/>
                    <a:pt x="672" y="1393"/>
                  </a:cubicBezTo>
                  <a:cubicBezTo>
                    <a:pt x="645" y="1391"/>
                    <a:pt x="618" y="1390"/>
                    <a:pt x="592" y="1390"/>
                  </a:cubicBezTo>
                  <a:cubicBezTo>
                    <a:pt x="552" y="1390"/>
                    <a:pt x="511" y="1392"/>
                    <a:pt x="471" y="1392"/>
                  </a:cubicBezTo>
                  <a:cubicBezTo>
                    <a:pt x="398" y="1392"/>
                    <a:pt x="325" y="1387"/>
                    <a:pt x="257" y="1357"/>
                  </a:cubicBezTo>
                  <a:cubicBezTo>
                    <a:pt x="172" y="1375"/>
                    <a:pt x="86" y="1389"/>
                    <a:pt x="1" y="1408"/>
                  </a:cubicBezTo>
                  <a:cubicBezTo>
                    <a:pt x="35" y="1440"/>
                    <a:pt x="73" y="1450"/>
                    <a:pt x="114" y="1450"/>
                  </a:cubicBezTo>
                  <a:cubicBezTo>
                    <a:pt x="185" y="1450"/>
                    <a:pt x="263" y="1418"/>
                    <a:pt x="333" y="1418"/>
                  </a:cubicBezTo>
                  <a:cubicBezTo>
                    <a:pt x="337" y="1418"/>
                    <a:pt x="340" y="1419"/>
                    <a:pt x="344" y="1419"/>
                  </a:cubicBezTo>
                  <a:cubicBezTo>
                    <a:pt x="1099" y="1433"/>
                    <a:pt x="1856" y="1447"/>
                    <a:pt x="2612" y="1447"/>
                  </a:cubicBezTo>
                  <a:cubicBezTo>
                    <a:pt x="3085" y="1447"/>
                    <a:pt x="3559" y="1441"/>
                    <a:pt x="4032" y="1427"/>
                  </a:cubicBezTo>
                  <a:cubicBezTo>
                    <a:pt x="7496" y="1296"/>
                    <a:pt x="10887" y="378"/>
                    <a:pt x="14358" y="378"/>
                  </a:cubicBezTo>
                  <a:cubicBezTo>
                    <a:pt x="14451" y="378"/>
                    <a:pt x="14545" y="378"/>
                    <a:pt x="14638" y="380"/>
                  </a:cubicBezTo>
                  <a:cubicBezTo>
                    <a:pt x="14656" y="380"/>
                    <a:pt x="14673" y="380"/>
                    <a:pt x="14690" y="380"/>
                  </a:cubicBezTo>
                  <a:cubicBezTo>
                    <a:pt x="16013" y="380"/>
                    <a:pt x="17334" y="533"/>
                    <a:pt x="18629" y="809"/>
                  </a:cubicBezTo>
                  <a:cubicBezTo>
                    <a:pt x="18861" y="844"/>
                    <a:pt x="19070" y="985"/>
                    <a:pt x="19301" y="1000"/>
                  </a:cubicBezTo>
                  <a:cubicBezTo>
                    <a:pt x="19206" y="909"/>
                    <a:pt x="19063" y="907"/>
                    <a:pt x="18951" y="847"/>
                  </a:cubicBezTo>
                  <a:cubicBezTo>
                    <a:pt x="18912" y="821"/>
                    <a:pt x="18866" y="807"/>
                    <a:pt x="18820" y="807"/>
                  </a:cubicBezTo>
                  <a:cubicBezTo>
                    <a:pt x="18803" y="807"/>
                    <a:pt x="18785" y="809"/>
                    <a:pt x="18767" y="813"/>
                  </a:cubicBezTo>
                  <a:cubicBezTo>
                    <a:pt x="17840" y="531"/>
                    <a:pt x="16886" y="341"/>
                    <a:pt x="15927" y="206"/>
                  </a:cubicBezTo>
                  <a:cubicBezTo>
                    <a:pt x="15016" y="68"/>
                    <a:pt x="14095" y="1"/>
                    <a:pt x="1317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7" name="Google Shape;1971;p35"/>
            <p:cNvSpPr/>
            <p:nvPr/>
          </p:nvSpPr>
          <p:spPr>
            <a:xfrm rot="3719652">
              <a:off x="2336719" y="2853056"/>
              <a:ext cx="330109" cy="79163"/>
            </a:xfrm>
            <a:custGeom>
              <a:avLst/>
              <a:gdLst/>
              <a:ahLst/>
              <a:cxnLst/>
              <a:rect l="l" t="t" r="r" b="b"/>
              <a:pathLst>
                <a:path w="6893" h="1653" extrusionOk="0">
                  <a:moveTo>
                    <a:pt x="6893" y="1"/>
                  </a:moveTo>
                  <a:lnTo>
                    <a:pt x="6893" y="1"/>
                  </a:lnTo>
                  <a:cubicBezTo>
                    <a:pt x="6023" y="127"/>
                    <a:pt x="5168" y="346"/>
                    <a:pt x="4319" y="573"/>
                  </a:cubicBezTo>
                  <a:cubicBezTo>
                    <a:pt x="3308" y="864"/>
                    <a:pt x="2319" y="1237"/>
                    <a:pt x="1286" y="1452"/>
                  </a:cubicBezTo>
                  <a:cubicBezTo>
                    <a:pt x="998" y="1520"/>
                    <a:pt x="705" y="1557"/>
                    <a:pt x="416" y="1618"/>
                  </a:cubicBezTo>
                  <a:cubicBezTo>
                    <a:pt x="387" y="1589"/>
                    <a:pt x="352" y="1578"/>
                    <a:pt x="315" y="1578"/>
                  </a:cubicBezTo>
                  <a:cubicBezTo>
                    <a:pt x="218" y="1578"/>
                    <a:pt x="103" y="1648"/>
                    <a:pt x="8" y="1648"/>
                  </a:cubicBezTo>
                  <a:cubicBezTo>
                    <a:pt x="6" y="1648"/>
                    <a:pt x="3" y="1648"/>
                    <a:pt x="1" y="1648"/>
                  </a:cubicBezTo>
                  <a:lnTo>
                    <a:pt x="1" y="1648"/>
                  </a:lnTo>
                  <a:cubicBezTo>
                    <a:pt x="37" y="1651"/>
                    <a:pt x="72" y="1653"/>
                    <a:pt x="108" y="1653"/>
                  </a:cubicBezTo>
                  <a:cubicBezTo>
                    <a:pt x="298" y="1653"/>
                    <a:pt x="487" y="1609"/>
                    <a:pt x="677" y="1605"/>
                  </a:cubicBezTo>
                  <a:cubicBezTo>
                    <a:pt x="1859" y="1568"/>
                    <a:pt x="3039" y="1440"/>
                    <a:pt x="4192" y="1173"/>
                  </a:cubicBezTo>
                  <a:cubicBezTo>
                    <a:pt x="5158" y="960"/>
                    <a:pt x="6074" y="550"/>
                    <a:pt x="689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8" name="Google Shape;1972;p35"/>
            <p:cNvSpPr/>
            <p:nvPr/>
          </p:nvSpPr>
          <p:spPr>
            <a:xfrm rot="3719652">
              <a:off x="1743113" y="3038381"/>
              <a:ext cx="1018535" cy="101528"/>
            </a:xfrm>
            <a:custGeom>
              <a:avLst/>
              <a:gdLst/>
              <a:ahLst/>
              <a:cxnLst/>
              <a:rect l="l" t="t" r="r" b="b"/>
              <a:pathLst>
                <a:path w="21268" h="2120" extrusionOk="0">
                  <a:moveTo>
                    <a:pt x="14338" y="0"/>
                  </a:moveTo>
                  <a:cubicBezTo>
                    <a:pt x="13849" y="0"/>
                    <a:pt x="13360" y="17"/>
                    <a:pt x="12872" y="48"/>
                  </a:cubicBezTo>
                  <a:cubicBezTo>
                    <a:pt x="9657" y="244"/>
                    <a:pt x="6494" y="1044"/>
                    <a:pt x="3264" y="1044"/>
                  </a:cubicBezTo>
                  <a:cubicBezTo>
                    <a:pt x="3192" y="1044"/>
                    <a:pt x="3120" y="1044"/>
                    <a:pt x="3048" y="1043"/>
                  </a:cubicBezTo>
                  <a:cubicBezTo>
                    <a:pt x="2983" y="1043"/>
                    <a:pt x="2918" y="1044"/>
                    <a:pt x="2854" y="1044"/>
                  </a:cubicBezTo>
                  <a:cubicBezTo>
                    <a:pt x="2291" y="1044"/>
                    <a:pt x="1729" y="1033"/>
                    <a:pt x="1167" y="1019"/>
                  </a:cubicBezTo>
                  <a:cubicBezTo>
                    <a:pt x="987" y="972"/>
                    <a:pt x="794" y="1011"/>
                    <a:pt x="622" y="943"/>
                  </a:cubicBezTo>
                  <a:cubicBezTo>
                    <a:pt x="598" y="976"/>
                    <a:pt x="552" y="1046"/>
                    <a:pt x="530" y="1080"/>
                  </a:cubicBezTo>
                  <a:cubicBezTo>
                    <a:pt x="492" y="999"/>
                    <a:pt x="432" y="980"/>
                    <a:pt x="367" y="980"/>
                  </a:cubicBezTo>
                  <a:cubicBezTo>
                    <a:pt x="333" y="980"/>
                    <a:pt x="298" y="985"/>
                    <a:pt x="264" y="990"/>
                  </a:cubicBezTo>
                  <a:cubicBezTo>
                    <a:pt x="200" y="980"/>
                    <a:pt x="136" y="964"/>
                    <a:pt x="70" y="964"/>
                  </a:cubicBezTo>
                  <a:cubicBezTo>
                    <a:pt x="47" y="964"/>
                    <a:pt x="24" y="966"/>
                    <a:pt x="0" y="971"/>
                  </a:cubicBezTo>
                  <a:cubicBezTo>
                    <a:pt x="124" y="1060"/>
                    <a:pt x="294" y="1036"/>
                    <a:pt x="430" y="1098"/>
                  </a:cubicBezTo>
                  <a:cubicBezTo>
                    <a:pt x="770" y="1302"/>
                    <a:pt x="1183" y="1276"/>
                    <a:pt x="1553" y="1399"/>
                  </a:cubicBezTo>
                  <a:cubicBezTo>
                    <a:pt x="3056" y="1814"/>
                    <a:pt x="4604" y="2119"/>
                    <a:pt x="6169" y="2119"/>
                  </a:cubicBezTo>
                  <a:cubicBezTo>
                    <a:pt x="6255" y="2119"/>
                    <a:pt x="6341" y="2119"/>
                    <a:pt x="6427" y="2117"/>
                  </a:cubicBezTo>
                  <a:cubicBezTo>
                    <a:pt x="6473" y="2117"/>
                    <a:pt x="6519" y="2117"/>
                    <a:pt x="6564" y="2117"/>
                  </a:cubicBezTo>
                  <a:cubicBezTo>
                    <a:pt x="7521" y="2117"/>
                    <a:pt x="8473" y="2014"/>
                    <a:pt x="9425" y="1934"/>
                  </a:cubicBezTo>
                  <a:cubicBezTo>
                    <a:pt x="11337" y="1761"/>
                    <a:pt x="13248" y="1577"/>
                    <a:pt x="15158" y="1384"/>
                  </a:cubicBezTo>
                  <a:cubicBezTo>
                    <a:pt x="16381" y="1253"/>
                    <a:pt x="17614" y="1127"/>
                    <a:pt x="18845" y="1127"/>
                  </a:cubicBezTo>
                  <a:cubicBezTo>
                    <a:pt x="19477" y="1127"/>
                    <a:pt x="20108" y="1160"/>
                    <a:pt x="20736" y="1243"/>
                  </a:cubicBezTo>
                  <a:cubicBezTo>
                    <a:pt x="20923" y="1252"/>
                    <a:pt x="21087" y="1347"/>
                    <a:pt x="21267" y="1383"/>
                  </a:cubicBezTo>
                  <a:cubicBezTo>
                    <a:pt x="21184" y="1259"/>
                    <a:pt x="21043" y="1214"/>
                    <a:pt x="20910" y="1170"/>
                  </a:cubicBezTo>
                  <a:cubicBezTo>
                    <a:pt x="20142" y="874"/>
                    <a:pt x="19308" y="854"/>
                    <a:pt x="18497" y="787"/>
                  </a:cubicBezTo>
                  <a:cubicBezTo>
                    <a:pt x="17805" y="749"/>
                    <a:pt x="17112" y="732"/>
                    <a:pt x="16420" y="732"/>
                  </a:cubicBezTo>
                  <a:cubicBezTo>
                    <a:pt x="15350" y="732"/>
                    <a:pt x="14281" y="773"/>
                    <a:pt x="13214" y="839"/>
                  </a:cubicBezTo>
                  <a:cubicBezTo>
                    <a:pt x="11552" y="938"/>
                    <a:pt x="9898" y="1131"/>
                    <a:pt x="8243" y="1314"/>
                  </a:cubicBezTo>
                  <a:cubicBezTo>
                    <a:pt x="7025" y="1438"/>
                    <a:pt x="5799" y="1548"/>
                    <a:pt x="4574" y="1548"/>
                  </a:cubicBezTo>
                  <a:cubicBezTo>
                    <a:pt x="4048" y="1548"/>
                    <a:pt x="3521" y="1527"/>
                    <a:pt x="2996" y="1479"/>
                  </a:cubicBezTo>
                  <a:cubicBezTo>
                    <a:pt x="2406" y="1451"/>
                    <a:pt x="1821" y="1346"/>
                    <a:pt x="1234" y="1300"/>
                  </a:cubicBezTo>
                  <a:cubicBezTo>
                    <a:pt x="1031" y="1182"/>
                    <a:pt x="779" y="1222"/>
                    <a:pt x="580" y="1110"/>
                  </a:cubicBezTo>
                  <a:cubicBezTo>
                    <a:pt x="569" y="1052"/>
                    <a:pt x="601" y="1040"/>
                    <a:pt x="649" y="1040"/>
                  </a:cubicBezTo>
                  <a:cubicBezTo>
                    <a:pt x="685" y="1040"/>
                    <a:pt x="731" y="1047"/>
                    <a:pt x="773" y="1047"/>
                  </a:cubicBezTo>
                  <a:cubicBezTo>
                    <a:pt x="809" y="1047"/>
                    <a:pt x="842" y="1041"/>
                    <a:pt x="862" y="1019"/>
                  </a:cubicBezTo>
                  <a:cubicBezTo>
                    <a:pt x="1530" y="1107"/>
                    <a:pt x="2205" y="1184"/>
                    <a:pt x="2878" y="1238"/>
                  </a:cubicBezTo>
                  <a:cubicBezTo>
                    <a:pt x="3319" y="1265"/>
                    <a:pt x="3759" y="1278"/>
                    <a:pt x="4199" y="1278"/>
                  </a:cubicBezTo>
                  <a:cubicBezTo>
                    <a:pt x="5786" y="1278"/>
                    <a:pt x="7371" y="1118"/>
                    <a:pt x="8945" y="936"/>
                  </a:cubicBezTo>
                  <a:cubicBezTo>
                    <a:pt x="11306" y="658"/>
                    <a:pt x="13685" y="471"/>
                    <a:pt x="16063" y="471"/>
                  </a:cubicBezTo>
                  <a:cubicBezTo>
                    <a:pt x="17041" y="471"/>
                    <a:pt x="18019" y="503"/>
                    <a:pt x="18996" y="572"/>
                  </a:cubicBezTo>
                  <a:cubicBezTo>
                    <a:pt x="19101" y="580"/>
                    <a:pt x="19201" y="622"/>
                    <a:pt x="19296" y="667"/>
                  </a:cubicBezTo>
                  <a:lnTo>
                    <a:pt x="19337" y="594"/>
                  </a:lnTo>
                  <a:cubicBezTo>
                    <a:pt x="19135" y="542"/>
                    <a:pt x="18923" y="540"/>
                    <a:pt x="18721" y="475"/>
                  </a:cubicBezTo>
                  <a:cubicBezTo>
                    <a:pt x="17284" y="149"/>
                    <a:pt x="15811" y="0"/>
                    <a:pt x="1433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69" name="Google Shape;1973;p35"/>
            <p:cNvSpPr/>
            <p:nvPr/>
          </p:nvSpPr>
          <p:spPr>
            <a:xfrm rot="3719652">
              <a:off x="2904185" y="2837172"/>
              <a:ext cx="99900" cy="1012453"/>
            </a:xfrm>
            <a:custGeom>
              <a:avLst/>
              <a:gdLst/>
              <a:ahLst/>
              <a:cxnLst/>
              <a:rect l="l" t="t" r="r" b="b"/>
              <a:pathLst>
                <a:path w="2086" h="21141" extrusionOk="0">
                  <a:moveTo>
                    <a:pt x="1464" y="1"/>
                  </a:moveTo>
                  <a:lnTo>
                    <a:pt x="1464" y="1"/>
                  </a:lnTo>
                  <a:cubicBezTo>
                    <a:pt x="1410" y="127"/>
                    <a:pt x="1534" y="283"/>
                    <a:pt x="1546" y="423"/>
                  </a:cubicBezTo>
                  <a:cubicBezTo>
                    <a:pt x="1724" y="1529"/>
                    <a:pt x="1660" y="2657"/>
                    <a:pt x="1560" y="3767"/>
                  </a:cubicBezTo>
                  <a:cubicBezTo>
                    <a:pt x="1448" y="4994"/>
                    <a:pt x="1263" y="6213"/>
                    <a:pt x="1080" y="7430"/>
                  </a:cubicBezTo>
                  <a:cubicBezTo>
                    <a:pt x="788" y="9445"/>
                    <a:pt x="427" y="11450"/>
                    <a:pt x="181" y="13473"/>
                  </a:cubicBezTo>
                  <a:cubicBezTo>
                    <a:pt x="52" y="14556"/>
                    <a:pt x="0" y="15654"/>
                    <a:pt x="124" y="16741"/>
                  </a:cubicBezTo>
                  <a:cubicBezTo>
                    <a:pt x="264" y="18060"/>
                    <a:pt x="445" y="19408"/>
                    <a:pt x="1036" y="20613"/>
                  </a:cubicBezTo>
                  <a:cubicBezTo>
                    <a:pt x="1134" y="20782"/>
                    <a:pt x="1158" y="20999"/>
                    <a:pt x="1300" y="21141"/>
                  </a:cubicBezTo>
                  <a:cubicBezTo>
                    <a:pt x="1259" y="20921"/>
                    <a:pt x="1108" y="20743"/>
                    <a:pt x="1058" y="20526"/>
                  </a:cubicBezTo>
                  <a:cubicBezTo>
                    <a:pt x="792" y="19616"/>
                    <a:pt x="616" y="18682"/>
                    <a:pt x="535" y="17737"/>
                  </a:cubicBezTo>
                  <a:cubicBezTo>
                    <a:pt x="412" y="15781"/>
                    <a:pt x="588" y="13814"/>
                    <a:pt x="976" y="11895"/>
                  </a:cubicBezTo>
                  <a:cubicBezTo>
                    <a:pt x="1434" y="9648"/>
                    <a:pt x="2012" y="7402"/>
                    <a:pt x="2060" y="5098"/>
                  </a:cubicBezTo>
                  <a:cubicBezTo>
                    <a:pt x="2086" y="3561"/>
                    <a:pt x="2032" y="2000"/>
                    <a:pt x="1608" y="514"/>
                  </a:cubicBezTo>
                  <a:cubicBezTo>
                    <a:pt x="1563" y="343"/>
                    <a:pt x="1570" y="149"/>
                    <a:pt x="1464"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0" name="Google Shape;1974;p35"/>
            <p:cNvSpPr/>
            <p:nvPr/>
          </p:nvSpPr>
          <p:spPr>
            <a:xfrm rot="3719652">
              <a:off x="1848520" y="3011197"/>
              <a:ext cx="937791" cy="99085"/>
            </a:xfrm>
            <a:custGeom>
              <a:avLst/>
              <a:gdLst/>
              <a:ahLst/>
              <a:cxnLst/>
              <a:rect l="l" t="t" r="r" b="b"/>
              <a:pathLst>
                <a:path w="19582" h="2069" extrusionOk="0">
                  <a:moveTo>
                    <a:pt x="9768" y="0"/>
                  </a:moveTo>
                  <a:cubicBezTo>
                    <a:pt x="8619" y="0"/>
                    <a:pt x="7470" y="83"/>
                    <a:pt x="6338" y="289"/>
                  </a:cubicBezTo>
                  <a:cubicBezTo>
                    <a:pt x="4659" y="568"/>
                    <a:pt x="3036" y="1083"/>
                    <a:pt x="1418" y="1598"/>
                  </a:cubicBezTo>
                  <a:cubicBezTo>
                    <a:pt x="1034" y="1711"/>
                    <a:pt x="652" y="1839"/>
                    <a:pt x="262" y="1934"/>
                  </a:cubicBezTo>
                  <a:lnTo>
                    <a:pt x="214" y="1900"/>
                  </a:lnTo>
                  <a:cubicBezTo>
                    <a:pt x="145" y="1940"/>
                    <a:pt x="74" y="1966"/>
                    <a:pt x="1" y="2003"/>
                  </a:cubicBezTo>
                  <a:cubicBezTo>
                    <a:pt x="813" y="1934"/>
                    <a:pt x="1631" y="1891"/>
                    <a:pt x="2443" y="1806"/>
                  </a:cubicBezTo>
                  <a:cubicBezTo>
                    <a:pt x="4426" y="1592"/>
                    <a:pt x="6387" y="1226"/>
                    <a:pt x="8353" y="887"/>
                  </a:cubicBezTo>
                  <a:cubicBezTo>
                    <a:pt x="9667" y="671"/>
                    <a:pt x="10997" y="531"/>
                    <a:pt x="12329" y="531"/>
                  </a:cubicBezTo>
                  <a:cubicBezTo>
                    <a:pt x="12681" y="531"/>
                    <a:pt x="13033" y="541"/>
                    <a:pt x="13385" y="561"/>
                  </a:cubicBezTo>
                  <a:cubicBezTo>
                    <a:pt x="14868" y="664"/>
                    <a:pt x="16345" y="908"/>
                    <a:pt x="17776" y="1324"/>
                  </a:cubicBezTo>
                  <a:cubicBezTo>
                    <a:pt x="18303" y="1483"/>
                    <a:pt x="18803" y="1719"/>
                    <a:pt x="19310" y="1932"/>
                  </a:cubicBezTo>
                  <a:cubicBezTo>
                    <a:pt x="19402" y="1975"/>
                    <a:pt x="19491" y="2023"/>
                    <a:pt x="19582" y="2068"/>
                  </a:cubicBezTo>
                  <a:cubicBezTo>
                    <a:pt x="19535" y="2016"/>
                    <a:pt x="19487" y="1968"/>
                    <a:pt x="19439" y="1922"/>
                  </a:cubicBezTo>
                  <a:lnTo>
                    <a:pt x="19417" y="1955"/>
                  </a:lnTo>
                  <a:cubicBezTo>
                    <a:pt x="18587" y="1428"/>
                    <a:pt x="17646" y="1117"/>
                    <a:pt x="16700" y="873"/>
                  </a:cubicBezTo>
                  <a:cubicBezTo>
                    <a:pt x="14924" y="415"/>
                    <a:pt x="13102" y="125"/>
                    <a:pt x="11268" y="44"/>
                  </a:cubicBezTo>
                  <a:cubicBezTo>
                    <a:pt x="10769" y="16"/>
                    <a:pt x="10269" y="0"/>
                    <a:pt x="976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1" name="Google Shape;1975;p35"/>
            <p:cNvSpPr/>
            <p:nvPr/>
          </p:nvSpPr>
          <p:spPr>
            <a:xfrm rot="3719652">
              <a:off x="1741274" y="3067400"/>
              <a:ext cx="916241" cy="80648"/>
            </a:xfrm>
            <a:custGeom>
              <a:avLst/>
              <a:gdLst/>
              <a:ahLst/>
              <a:cxnLst/>
              <a:rect l="l" t="t" r="r" b="b"/>
              <a:pathLst>
                <a:path w="19132" h="1684" extrusionOk="0">
                  <a:moveTo>
                    <a:pt x="18022" y="1"/>
                  </a:moveTo>
                  <a:cubicBezTo>
                    <a:pt x="17985" y="1"/>
                    <a:pt x="17948" y="1"/>
                    <a:pt x="17912" y="2"/>
                  </a:cubicBezTo>
                  <a:cubicBezTo>
                    <a:pt x="16705" y="7"/>
                    <a:pt x="15502" y="130"/>
                    <a:pt x="14303" y="260"/>
                  </a:cubicBezTo>
                  <a:cubicBezTo>
                    <a:pt x="12685" y="420"/>
                    <a:pt x="11069" y="588"/>
                    <a:pt x="9449" y="724"/>
                  </a:cubicBezTo>
                  <a:cubicBezTo>
                    <a:pt x="8145" y="825"/>
                    <a:pt x="6840" y="984"/>
                    <a:pt x="5532" y="984"/>
                  </a:cubicBezTo>
                  <a:cubicBezTo>
                    <a:pt x="5306" y="984"/>
                    <a:pt x="5080" y="980"/>
                    <a:pt x="4854" y="969"/>
                  </a:cubicBezTo>
                  <a:cubicBezTo>
                    <a:pt x="3949" y="948"/>
                    <a:pt x="3049" y="816"/>
                    <a:pt x="2163" y="625"/>
                  </a:cubicBezTo>
                  <a:cubicBezTo>
                    <a:pt x="1483" y="480"/>
                    <a:pt x="810" y="305"/>
                    <a:pt x="164" y="54"/>
                  </a:cubicBezTo>
                  <a:cubicBezTo>
                    <a:pt x="138" y="38"/>
                    <a:pt x="109" y="33"/>
                    <a:pt x="80" y="33"/>
                  </a:cubicBezTo>
                  <a:cubicBezTo>
                    <a:pt x="54" y="33"/>
                    <a:pt x="27" y="37"/>
                    <a:pt x="0" y="42"/>
                  </a:cubicBezTo>
                  <a:cubicBezTo>
                    <a:pt x="246" y="157"/>
                    <a:pt x="499" y="281"/>
                    <a:pt x="775" y="292"/>
                  </a:cubicBezTo>
                  <a:cubicBezTo>
                    <a:pt x="1595" y="573"/>
                    <a:pt x="2439" y="785"/>
                    <a:pt x="3279" y="997"/>
                  </a:cubicBezTo>
                  <a:cubicBezTo>
                    <a:pt x="4186" y="1222"/>
                    <a:pt x="5102" y="1406"/>
                    <a:pt x="6028" y="1548"/>
                  </a:cubicBezTo>
                  <a:cubicBezTo>
                    <a:pt x="6695" y="1644"/>
                    <a:pt x="7365" y="1684"/>
                    <a:pt x="8037" y="1684"/>
                  </a:cubicBezTo>
                  <a:cubicBezTo>
                    <a:pt x="9060" y="1684"/>
                    <a:pt x="10085" y="1591"/>
                    <a:pt x="11101" y="1466"/>
                  </a:cubicBezTo>
                  <a:cubicBezTo>
                    <a:pt x="12535" y="1302"/>
                    <a:pt x="13951" y="1017"/>
                    <a:pt x="15355" y="685"/>
                  </a:cubicBezTo>
                  <a:cubicBezTo>
                    <a:pt x="16334" y="454"/>
                    <a:pt x="17317" y="244"/>
                    <a:pt x="18314" y="122"/>
                  </a:cubicBezTo>
                  <a:cubicBezTo>
                    <a:pt x="18471" y="106"/>
                    <a:pt x="18628" y="71"/>
                    <a:pt x="18785" y="71"/>
                  </a:cubicBezTo>
                  <a:cubicBezTo>
                    <a:pt x="18836" y="71"/>
                    <a:pt x="18887" y="74"/>
                    <a:pt x="18937" y="84"/>
                  </a:cubicBezTo>
                  <a:cubicBezTo>
                    <a:pt x="18954" y="89"/>
                    <a:pt x="18970" y="91"/>
                    <a:pt x="18986" y="91"/>
                  </a:cubicBezTo>
                  <a:cubicBezTo>
                    <a:pt x="19040" y="91"/>
                    <a:pt x="19091" y="63"/>
                    <a:pt x="19132" y="28"/>
                  </a:cubicBezTo>
                  <a:lnTo>
                    <a:pt x="19132" y="28"/>
                  </a:lnTo>
                  <a:cubicBezTo>
                    <a:pt x="19072" y="30"/>
                    <a:pt x="19012" y="31"/>
                    <a:pt x="18951" y="31"/>
                  </a:cubicBezTo>
                  <a:cubicBezTo>
                    <a:pt x="18642" y="31"/>
                    <a:pt x="18333" y="1"/>
                    <a:pt x="18022"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2" name="Google Shape;1976;p35"/>
            <p:cNvSpPr/>
            <p:nvPr/>
          </p:nvSpPr>
          <p:spPr>
            <a:xfrm rot="3719652">
              <a:off x="2911877" y="2969551"/>
              <a:ext cx="190844" cy="1015134"/>
            </a:xfrm>
            <a:custGeom>
              <a:avLst/>
              <a:gdLst/>
              <a:ahLst/>
              <a:cxnLst/>
              <a:rect l="l" t="t" r="r" b="b"/>
              <a:pathLst>
                <a:path w="3985" h="21197" extrusionOk="0">
                  <a:moveTo>
                    <a:pt x="828" y="0"/>
                  </a:moveTo>
                  <a:lnTo>
                    <a:pt x="828" y="0"/>
                  </a:lnTo>
                  <a:cubicBezTo>
                    <a:pt x="862" y="59"/>
                    <a:pt x="900" y="119"/>
                    <a:pt x="934" y="182"/>
                  </a:cubicBezTo>
                  <a:cubicBezTo>
                    <a:pt x="1028" y="376"/>
                    <a:pt x="1164" y="554"/>
                    <a:pt x="1238" y="763"/>
                  </a:cubicBezTo>
                  <a:cubicBezTo>
                    <a:pt x="1664" y="1647"/>
                    <a:pt x="1985" y="2577"/>
                    <a:pt x="2327" y="3496"/>
                  </a:cubicBezTo>
                  <a:cubicBezTo>
                    <a:pt x="2740" y="4675"/>
                    <a:pt x="3033" y="5902"/>
                    <a:pt x="3119" y="7151"/>
                  </a:cubicBezTo>
                  <a:cubicBezTo>
                    <a:pt x="3257" y="9310"/>
                    <a:pt x="2857" y="11481"/>
                    <a:pt x="2117" y="13506"/>
                  </a:cubicBezTo>
                  <a:cubicBezTo>
                    <a:pt x="1873" y="14201"/>
                    <a:pt x="1577" y="14875"/>
                    <a:pt x="1338" y="15573"/>
                  </a:cubicBezTo>
                  <a:cubicBezTo>
                    <a:pt x="841" y="17102"/>
                    <a:pt x="262" y="18625"/>
                    <a:pt x="85" y="20234"/>
                  </a:cubicBezTo>
                  <a:cubicBezTo>
                    <a:pt x="37" y="20552"/>
                    <a:pt x="1" y="20878"/>
                    <a:pt x="61" y="21197"/>
                  </a:cubicBezTo>
                  <a:cubicBezTo>
                    <a:pt x="241" y="20466"/>
                    <a:pt x="585" y="19784"/>
                    <a:pt x="957" y="19132"/>
                  </a:cubicBezTo>
                  <a:cubicBezTo>
                    <a:pt x="1485" y="18217"/>
                    <a:pt x="2048" y="17317"/>
                    <a:pt x="2481" y="16350"/>
                  </a:cubicBezTo>
                  <a:cubicBezTo>
                    <a:pt x="2949" y="15378"/>
                    <a:pt x="3293" y="14353"/>
                    <a:pt x="3581" y="13315"/>
                  </a:cubicBezTo>
                  <a:cubicBezTo>
                    <a:pt x="3843" y="12329"/>
                    <a:pt x="3952" y="11309"/>
                    <a:pt x="3972" y="10293"/>
                  </a:cubicBezTo>
                  <a:cubicBezTo>
                    <a:pt x="3984" y="9078"/>
                    <a:pt x="3916" y="7859"/>
                    <a:pt x="3711" y="6659"/>
                  </a:cubicBezTo>
                  <a:cubicBezTo>
                    <a:pt x="3381" y="4751"/>
                    <a:pt x="2636" y="2934"/>
                    <a:pt x="1689" y="1254"/>
                  </a:cubicBezTo>
                  <a:cubicBezTo>
                    <a:pt x="1656" y="1183"/>
                    <a:pt x="1554" y="1130"/>
                    <a:pt x="1577" y="1045"/>
                  </a:cubicBezTo>
                  <a:cubicBezTo>
                    <a:pt x="1309" y="710"/>
                    <a:pt x="1140" y="298"/>
                    <a:pt x="828"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3" name="Google Shape;1977;p35"/>
            <p:cNvSpPr/>
            <p:nvPr/>
          </p:nvSpPr>
          <p:spPr>
            <a:xfrm rot="3719652">
              <a:off x="2832031" y="2980151"/>
              <a:ext cx="98463" cy="715484"/>
            </a:xfrm>
            <a:custGeom>
              <a:avLst/>
              <a:gdLst/>
              <a:ahLst/>
              <a:cxnLst/>
              <a:rect l="l" t="t" r="r" b="b"/>
              <a:pathLst>
                <a:path w="2056" h="14940" extrusionOk="0">
                  <a:moveTo>
                    <a:pt x="2017" y="1"/>
                  </a:moveTo>
                  <a:cubicBezTo>
                    <a:pt x="1925" y="121"/>
                    <a:pt x="1985" y="289"/>
                    <a:pt x="1945" y="429"/>
                  </a:cubicBezTo>
                  <a:cubicBezTo>
                    <a:pt x="1868" y="693"/>
                    <a:pt x="1836" y="966"/>
                    <a:pt x="1813" y="1240"/>
                  </a:cubicBezTo>
                  <a:cubicBezTo>
                    <a:pt x="1613" y="2259"/>
                    <a:pt x="1372" y="3270"/>
                    <a:pt x="1144" y="4283"/>
                  </a:cubicBezTo>
                  <a:cubicBezTo>
                    <a:pt x="902" y="5397"/>
                    <a:pt x="649" y="6507"/>
                    <a:pt x="404" y="7621"/>
                  </a:cubicBezTo>
                  <a:cubicBezTo>
                    <a:pt x="140" y="8813"/>
                    <a:pt x="1" y="10043"/>
                    <a:pt x="120" y="11263"/>
                  </a:cubicBezTo>
                  <a:cubicBezTo>
                    <a:pt x="212" y="12119"/>
                    <a:pt x="372" y="12970"/>
                    <a:pt x="638" y="13790"/>
                  </a:cubicBezTo>
                  <a:cubicBezTo>
                    <a:pt x="737" y="14136"/>
                    <a:pt x="902" y="14460"/>
                    <a:pt x="988" y="14809"/>
                  </a:cubicBezTo>
                  <a:cubicBezTo>
                    <a:pt x="1002" y="14857"/>
                    <a:pt x="1026" y="14902"/>
                    <a:pt x="1060" y="14940"/>
                  </a:cubicBezTo>
                  <a:cubicBezTo>
                    <a:pt x="1081" y="14784"/>
                    <a:pt x="964" y="14660"/>
                    <a:pt x="946" y="14513"/>
                  </a:cubicBezTo>
                  <a:cubicBezTo>
                    <a:pt x="729" y="13459"/>
                    <a:pt x="568" y="12390"/>
                    <a:pt x="534" y="11314"/>
                  </a:cubicBezTo>
                  <a:cubicBezTo>
                    <a:pt x="512" y="10092"/>
                    <a:pt x="673" y="8877"/>
                    <a:pt x="844" y="7672"/>
                  </a:cubicBezTo>
                  <a:cubicBezTo>
                    <a:pt x="989" y="6642"/>
                    <a:pt x="1168" y="5617"/>
                    <a:pt x="1331" y="4590"/>
                  </a:cubicBezTo>
                  <a:cubicBezTo>
                    <a:pt x="1477" y="3636"/>
                    <a:pt x="1623" y="2683"/>
                    <a:pt x="1767" y="1729"/>
                  </a:cubicBezTo>
                  <a:cubicBezTo>
                    <a:pt x="1804" y="1482"/>
                    <a:pt x="1827" y="1233"/>
                    <a:pt x="1905" y="996"/>
                  </a:cubicBezTo>
                  <a:cubicBezTo>
                    <a:pt x="1916" y="660"/>
                    <a:pt x="2056" y="338"/>
                    <a:pt x="2017"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4" name="Google Shape;1978;p35"/>
            <p:cNvSpPr/>
            <p:nvPr/>
          </p:nvSpPr>
          <p:spPr>
            <a:xfrm rot="3719652">
              <a:off x="2916394" y="3078581"/>
              <a:ext cx="142043" cy="763709"/>
            </a:xfrm>
            <a:custGeom>
              <a:avLst/>
              <a:gdLst/>
              <a:ahLst/>
              <a:cxnLst/>
              <a:rect l="l" t="t" r="r" b="b"/>
              <a:pathLst>
                <a:path w="2966" h="15947" extrusionOk="0">
                  <a:moveTo>
                    <a:pt x="1801" y="1"/>
                  </a:moveTo>
                  <a:cubicBezTo>
                    <a:pt x="2056" y="837"/>
                    <a:pt x="2178" y="1705"/>
                    <a:pt x="2269" y="2573"/>
                  </a:cubicBezTo>
                  <a:cubicBezTo>
                    <a:pt x="2381" y="3743"/>
                    <a:pt x="2376" y="4925"/>
                    <a:pt x="2228" y="6091"/>
                  </a:cubicBezTo>
                  <a:cubicBezTo>
                    <a:pt x="1851" y="8944"/>
                    <a:pt x="813" y="11651"/>
                    <a:pt x="255" y="14466"/>
                  </a:cubicBezTo>
                  <a:cubicBezTo>
                    <a:pt x="182" y="14844"/>
                    <a:pt x="144" y="15229"/>
                    <a:pt x="60" y="15605"/>
                  </a:cubicBezTo>
                  <a:cubicBezTo>
                    <a:pt x="38" y="15716"/>
                    <a:pt x="0" y="15831"/>
                    <a:pt x="23" y="15947"/>
                  </a:cubicBezTo>
                  <a:cubicBezTo>
                    <a:pt x="54" y="15876"/>
                    <a:pt x="78" y="15801"/>
                    <a:pt x="62" y="15725"/>
                  </a:cubicBezTo>
                  <a:cubicBezTo>
                    <a:pt x="127" y="15629"/>
                    <a:pt x="118" y="15516"/>
                    <a:pt x="124" y="15409"/>
                  </a:cubicBezTo>
                  <a:cubicBezTo>
                    <a:pt x="397" y="14557"/>
                    <a:pt x="659" y="13701"/>
                    <a:pt x="958" y="12857"/>
                  </a:cubicBezTo>
                  <a:cubicBezTo>
                    <a:pt x="1205" y="12089"/>
                    <a:pt x="1535" y="11351"/>
                    <a:pt x="1803" y="10591"/>
                  </a:cubicBezTo>
                  <a:cubicBezTo>
                    <a:pt x="2550" y="8579"/>
                    <a:pt x="2965" y="6417"/>
                    <a:pt x="2802" y="4268"/>
                  </a:cubicBezTo>
                  <a:cubicBezTo>
                    <a:pt x="2709" y="3098"/>
                    <a:pt x="2454" y="1943"/>
                    <a:pt x="2085" y="828"/>
                  </a:cubicBezTo>
                  <a:cubicBezTo>
                    <a:pt x="1978" y="556"/>
                    <a:pt x="1984" y="242"/>
                    <a:pt x="180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5" name="Google Shape;1979;p35"/>
            <p:cNvSpPr/>
            <p:nvPr/>
          </p:nvSpPr>
          <p:spPr>
            <a:xfrm rot="3719652">
              <a:off x="2723550" y="3087955"/>
              <a:ext cx="82707" cy="553183"/>
            </a:xfrm>
            <a:custGeom>
              <a:avLst/>
              <a:gdLst/>
              <a:ahLst/>
              <a:cxnLst/>
              <a:rect l="l" t="t" r="r" b="b"/>
              <a:pathLst>
                <a:path w="1727" h="11551" extrusionOk="0">
                  <a:moveTo>
                    <a:pt x="1423" y="1"/>
                  </a:moveTo>
                  <a:lnTo>
                    <a:pt x="1423" y="1"/>
                  </a:lnTo>
                  <a:cubicBezTo>
                    <a:pt x="1299" y="175"/>
                    <a:pt x="1290" y="406"/>
                    <a:pt x="1222" y="607"/>
                  </a:cubicBezTo>
                  <a:cubicBezTo>
                    <a:pt x="1183" y="782"/>
                    <a:pt x="1095" y="942"/>
                    <a:pt x="1031" y="1112"/>
                  </a:cubicBezTo>
                  <a:cubicBezTo>
                    <a:pt x="823" y="1592"/>
                    <a:pt x="738" y="2120"/>
                    <a:pt x="503" y="2589"/>
                  </a:cubicBezTo>
                  <a:lnTo>
                    <a:pt x="542" y="2617"/>
                  </a:lnTo>
                  <a:cubicBezTo>
                    <a:pt x="438" y="2681"/>
                    <a:pt x="479" y="2807"/>
                    <a:pt x="435" y="2904"/>
                  </a:cubicBezTo>
                  <a:cubicBezTo>
                    <a:pt x="202" y="3692"/>
                    <a:pt x="27" y="4507"/>
                    <a:pt x="27" y="5332"/>
                  </a:cubicBezTo>
                  <a:cubicBezTo>
                    <a:pt x="0" y="6295"/>
                    <a:pt x="167" y="7247"/>
                    <a:pt x="338" y="8190"/>
                  </a:cubicBezTo>
                  <a:cubicBezTo>
                    <a:pt x="430" y="8681"/>
                    <a:pt x="583" y="9158"/>
                    <a:pt x="741" y="9633"/>
                  </a:cubicBezTo>
                  <a:cubicBezTo>
                    <a:pt x="894" y="10063"/>
                    <a:pt x="1050" y="10499"/>
                    <a:pt x="1302" y="10884"/>
                  </a:cubicBezTo>
                  <a:cubicBezTo>
                    <a:pt x="1327" y="10944"/>
                    <a:pt x="1343" y="11005"/>
                    <a:pt x="1366" y="11072"/>
                  </a:cubicBezTo>
                  <a:cubicBezTo>
                    <a:pt x="1487" y="11230"/>
                    <a:pt x="1569" y="11420"/>
                    <a:pt x="1726" y="11551"/>
                  </a:cubicBezTo>
                  <a:cubicBezTo>
                    <a:pt x="1577" y="11230"/>
                    <a:pt x="1345" y="10956"/>
                    <a:pt x="1215" y="10625"/>
                  </a:cubicBezTo>
                  <a:cubicBezTo>
                    <a:pt x="838" y="9764"/>
                    <a:pt x="605" y="8848"/>
                    <a:pt x="451" y="7922"/>
                  </a:cubicBezTo>
                  <a:cubicBezTo>
                    <a:pt x="243" y="6735"/>
                    <a:pt x="263" y="5515"/>
                    <a:pt x="463" y="4328"/>
                  </a:cubicBezTo>
                  <a:cubicBezTo>
                    <a:pt x="681" y="3113"/>
                    <a:pt x="991" y="1917"/>
                    <a:pt x="1241" y="707"/>
                  </a:cubicBezTo>
                  <a:cubicBezTo>
                    <a:pt x="1286" y="467"/>
                    <a:pt x="1422" y="247"/>
                    <a:pt x="142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6" name="Google Shape;1980;p35"/>
            <p:cNvSpPr/>
            <p:nvPr/>
          </p:nvSpPr>
          <p:spPr>
            <a:xfrm rot="3719652">
              <a:off x="1898979" y="3201415"/>
              <a:ext cx="695322" cy="112064"/>
            </a:xfrm>
            <a:custGeom>
              <a:avLst/>
              <a:gdLst/>
              <a:ahLst/>
              <a:cxnLst/>
              <a:rect l="l" t="t" r="r" b="b"/>
              <a:pathLst>
                <a:path w="14519" h="2340" extrusionOk="0">
                  <a:moveTo>
                    <a:pt x="14158" y="1"/>
                  </a:moveTo>
                  <a:cubicBezTo>
                    <a:pt x="13944" y="1"/>
                    <a:pt x="13734" y="25"/>
                    <a:pt x="13547" y="148"/>
                  </a:cubicBezTo>
                  <a:cubicBezTo>
                    <a:pt x="13350" y="183"/>
                    <a:pt x="13198" y="312"/>
                    <a:pt x="13014" y="385"/>
                  </a:cubicBezTo>
                  <a:cubicBezTo>
                    <a:pt x="11176" y="1151"/>
                    <a:pt x="9225" y="1680"/>
                    <a:pt x="7234" y="1819"/>
                  </a:cubicBezTo>
                  <a:cubicBezTo>
                    <a:pt x="6460" y="1876"/>
                    <a:pt x="5683" y="1908"/>
                    <a:pt x="4907" y="1908"/>
                  </a:cubicBezTo>
                  <a:cubicBezTo>
                    <a:pt x="4043" y="1908"/>
                    <a:pt x="3179" y="1868"/>
                    <a:pt x="2320" y="1779"/>
                  </a:cubicBezTo>
                  <a:cubicBezTo>
                    <a:pt x="1708" y="1698"/>
                    <a:pt x="1091" y="1646"/>
                    <a:pt x="483" y="1536"/>
                  </a:cubicBezTo>
                  <a:cubicBezTo>
                    <a:pt x="341" y="1516"/>
                    <a:pt x="204" y="1462"/>
                    <a:pt x="60" y="1462"/>
                  </a:cubicBezTo>
                  <a:cubicBezTo>
                    <a:pt x="40" y="1462"/>
                    <a:pt x="20" y="1463"/>
                    <a:pt x="1" y="1465"/>
                  </a:cubicBezTo>
                  <a:cubicBezTo>
                    <a:pt x="177" y="1579"/>
                    <a:pt x="401" y="1551"/>
                    <a:pt x="591" y="1631"/>
                  </a:cubicBezTo>
                  <a:lnTo>
                    <a:pt x="639" y="1603"/>
                  </a:lnTo>
                  <a:cubicBezTo>
                    <a:pt x="2440" y="1984"/>
                    <a:pt x="4265" y="2299"/>
                    <a:pt x="6110" y="2338"/>
                  </a:cubicBezTo>
                  <a:cubicBezTo>
                    <a:pt x="6200" y="2339"/>
                    <a:pt x="6290" y="2339"/>
                    <a:pt x="6379" y="2339"/>
                  </a:cubicBezTo>
                  <a:cubicBezTo>
                    <a:pt x="7966" y="2339"/>
                    <a:pt x="9559" y="2159"/>
                    <a:pt x="11084" y="1708"/>
                  </a:cubicBezTo>
                  <a:cubicBezTo>
                    <a:pt x="12011" y="1436"/>
                    <a:pt x="12958" y="1149"/>
                    <a:pt x="13761" y="593"/>
                  </a:cubicBezTo>
                  <a:cubicBezTo>
                    <a:pt x="14034" y="427"/>
                    <a:pt x="14251" y="188"/>
                    <a:pt x="14518" y="11"/>
                  </a:cubicBezTo>
                  <a:cubicBezTo>
                    <a:pt x="14399" y="9"/>
                    <a:pt x="14278" y="1"/>
                    <a:pt x="14158"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7" name="Google Shape;1981;p35"/>
            <p:cNvSpPr/>
            <p:nvPr/>
          </p:nvSpPr>
          <p:spPr>
            <a:xfrm rot="3719652">
              <a:off x="2638550" y="3201880"/>
              <a:ext cx="85868" cy="354725"/>
            </a:xfrm>
            <a:custGeom>
              <a:avLst/>
              <a:gdLst/>
              <a:ahLst/>
              <a:cxnLst/>
              <a:rect l="l" t="t" r="r" b="b"/>
              <a:pathLst>
                <a:path w="1793" h="7407" extrusionOk="0">
                  <a:moveTo>
                    <a:pt x="636" y="1"/>
                  </a:moveTo>
                  <a:cubicBezTo>
                    <a:pt x="514" y="94"/>
                    <a:pt x="531" y="265"/>
                    <a:pt x="462" y="393"/>
                  </a:cubicBezTo>
                  <a:cubicBezTo>
                    <a:pt x="408" y="804"/>
                    <a:pt x="278" y="1200"/>
                    <a:pt x="207" y="1608"/>
                  </a:cubicBezTo>
                  <a:cubicBezTo>
                    <a:pt x="0" y="2521"/>
                    <a:pt x="16" y="3475"/>
                    <a:pt x="183" y="4394"/>
                  </a:cubicBezTo>
                  <a:cubicBezTo>
                    <a:pt x="258" y="4788"/>
                    <a:pt x="338" y="5186"/>
                    <a:pt x="491" y="5560"/>
                  </a:cubicBezTo>
                  <a:cubicBezTo>
                    <a:pt x="611" y="5907"/>
                    <a:pt x="817" y="6215"/>
                    <a:pt x="941" y="6561"/>
                  </a:cubicBezTo>
                  <a:cubicBezTo>
                    <a:pt x="1241" y="6826"/>
                    <a:pt x="1477" y="7159"/>
                    <a:pt x="1793" y="7406"/>
                  </a:cubicBezTo>
                  <a:cubicBezTo>
                    <a:pt x="1409" y="6930"/>
                    <a:pt x="1219" y="6339"/>
                    <a:pt x="1021" y="5770"/>
                  </a:cubicBezTo>
                  <a:cubicBezTo>
                    <a:pt x="741" y="4963"/>
                    <a:pt x="614" y="4118"/>
                    <a:pt x="482" y="3277"/>
                  </a:cubicBezTo>
                  <a:cubicBezTo>
                    <a:pt x="386" y="2591"/>
                    <a:pt x="339" y="1896"/>
                    <a:pt x="392" y="1205"/>
                  </a:cubicBezTo>
                  <a:cubicBezTo>
                    <a:pt x="391" y="788"/>
                    <a:pt x="542" y="401"/>
                    <a:pt x="636"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8" name="Google Shape;1982;p35"/>
            <p:cNvSpPr/>
            <p:nvPr/>
          </p:nvSpPr>
          <p:spPr>
            <a:xfrm rot="3719652">
              <a:off x="2066672" y="3265706"/>
              <a:ext cx="444567" cy="77439"/>
            </a:xfrm>
            <a:custGeom>
              <a:avLst/>
              <a:gdLst/>
              <a:ahLst/>
              <a:cxnLst/>
              <a:rect l="l" t="t" r="r" b="b"/>
              <a:pathLst>
                <a:path w="9283" h="1617" extrusionOk="0">
                  <a:moveTo>
                    <a:pt x="9283" y="1"/>
                  </a:moveTo>
                  <a:lnTo>
                    <a:pt x="9283" y="1"/>
                  </a:lnTo>
                  <a:cubicBezTo>
                    <a:pt x="8891" y="109"/>
                    <a:pt x="8483" y="138"/>
                    <a:pt x="8084" y="209"/>
                  </a:cubicBezTo>
                  <a:cubicBezTo>
                    <a:pt x="6354" y="511"/>
                    <a:pt x="4667" y="1018"/>
                    <a:pt x="2927" y="1267"/>
                  </a:cubicBezTo>
                  <a:cubicBezTo>
                    <a:pt x="2100" y="1390"/>
                    <a:pt x="1269" y="1481"/>
                    <a:pt x="437" y="1553"/>
                  </a:cubicBezTo>
                  <a:cubicBezTo>
                    <a:pt x="414" y="1556"/>
                    <a:pt x="391" y="1557"/>
                    <a:pt x="367" y="1557"/>
                  </a:cubicBezTo>
                  <a:cubicBezTo>
                    <a:pt x="305" y="1557"/>
                    <a:pt x="241" y="1549"/>
                    <a:pt x="179" y="1549"/>
                  </a:cubicBezTo>
                  <a:cubicBezTo>
                    <a:pt x="117" y="1549"/>
                    <a:pt x="57" y="1557"/>
                    <a:pt x="1" y="1589"/>
                  </a:cubicBezTo>
                  <a:cubicBezTo>
                    <a:pt x="51" y="1606"/>
                    <a:pt x="104" y="1617"/>
                    <a:pt x="156" y="1617"/>
                  </a:cubicBezTo>
                  <a:cubicBezTo>
                    <a:pt x="194" y="1617"/>
                    <a:pt x="231" y="1611"/>
                    <a:pt x="268" y="1598"/>
                  </a:cubicBezTo>
                  <a:cubicBezTo>
                    <a:pt x="324" y="1590"/>
                    <a:pt x="378" y="1585"/>
                    <a:pt x="433" y="1581"/>
                  </a:cubicBezTo>
                  <a:cubicBezTo>
                    <a:pt x="661" y="1592"/>
                    <a:pt x="890" y="1597"/>
                    <a:pt x="1119" y="1597"/>
                  </a:cubicBezTo>
                  <a:cubicBezTo>
                    <a:pt x="1764" y="1597"/>
                    <a:pt x="2411" y="1559"/>
                    <a:pt x="3054" y="1520"/>
                  </a:cubicBezTo>
                  <a:cubicBezTo>
                    <a:pt x="5034" y="1407"/>
                    <a:pt x="6981" y="962"/>
                    <a:pt x="8813" y="202"/>
                  </a:cubicBezTo>
                  <a:cubicBezTo>
                    <a:pt x="8967" y="125"/>
                    <a:pt x="9167" y="143"/>
                    <a:pt x="9283"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79" name="Google Shape;1983;p35"/>
            <p:cNvSpPr/>
            <p:nvPr/>
          </p:nvSpPr>
          <p:spPr>
            <a:xfrm rot="3719652">
              <a:off x="2639729" y="3443428"/>
              <a:ext cx="172885" cy="379915"/>
            </a:xfrm>
            <a:custGeom>
              <a:avLst/>
              <a:gdLst/>
              <a:ahLst/>
              <a:cxnLst/>
              <a:rect l="l" t="t" r="r" b="b"/>
              <a:pathLst>
                <a:path w="3610" h="7933" extrusionOk="0">
                  <a:moveTo>
                    <a:pt x="3515" y="0"/>
                  </a:moveTo>
                  <a:cubicBezTo>
                    <a:pt x="3524" y="40"/>
                    <a:pt x="3532" y="83"/>
                    <a:pt x="3539" y="127"/>
                  </a:cubicBezTo>
                  <a:cubicBezTo>
                    <a:pt x="3268" y="1139"/>
                    <a:pt x="2920" y="2138"/>
                    <a:pt x="2483" y="3093"/>
                  </a:cubicBezTo>
                  <a:cubicBezTo>
                    <a:pt x="1753" y="4746"/>
                    <a:pt x="656" y="6215"/>
                    <a:pt x="1" y="7904"/>
                  </a:cubicBezTo>
                  <a:lnTo>
                    <a:pt x="29" y="7932"/>
                  </a:lnTo>
                  <a:cubicBezTo>
                    <a:pt x="268" y="7672"/>
                    <a:pt x="548" y="7453"/>
                    <a:pt x="789" y="7196"/>
                  </a:cubicBezTo>
                  <a:cubicBezTo>
                    <a:pt x="970" y="6945"/>
                    <a:pt x="1226" y="6760"/>
                    <a:pt x="1397" y="6499"/>
                  </a:cubicBezTo>
                  <a:cubicBezTo>
                    <a:pt x="1788" y="5988"/>
                    <a:pt x="2112" y="5430"/>
                    <a:pt x="2401" y="4857"/>
                  </a:cubicBezTo>
                  <a:cubicBezTo>
                    <a:pt x="2601" y="4454"/>
                    <a:pt x="2821" y="4054"/>
                    <a:pt x="2917" y="3611"/>
                  </a:cubicBezTo>
                  <a:cubicBezTo>
                    <a:pt x="3156" y="2585"/>
                    <a:pt x="3339" y="1547"/>
                    <a:pt x="3490" y="504"/>
                  </a:cubicBezTo>
                  <a:cubicBezTo>
                    <a:pt x="3506" y="371"/>
                    <a:pt x="3556" y="248"/>
                    <a:pt x="3567" y="116"/>
                  </a:cubicBezTo>
                  <a:cubicBezTo>
                    <a:pt x="3578" y="103"/>
                    <a:pt x="3600" y="76"/>
                    <a:pt x="3610" y="61"/>
                  </a:cubicBezTo>
                  <a:lnTo>
                    <a:pt x="3515" y="0"/>
                  </a:ln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0" name="Google Shape;1984;p35"/>
            <p:cNvSpPr/>
            <p:nvPr/>
          </p:nvSpPr>
          <p:spPr>
            <a:xfrm rot="3719652">
              <a:off x="2525029" y="3591793"/>
              <a:ext cx="123797" cy="166803"/>
            </a:xfrm>
            <a:custGeom>
              <a:avLst/>
              <a:gdLst/>
              <a:ahLst/>
              <a:cxnLst/>
              <a:rect l="l" t="t" r="r" b="b"/>
              <a:pathLst>
                <a:path w="2585" h="3483" extrusionOk="0">
                  <a:moveTo>
                    <a:pt x="2551" y="0"/>
                  </a:moveTo>
                  <a:lnTo>
                    <a:pt x="2551" y="0"/>
                  </a:lnTo>
                  <a:cubicBezTo>
                    <a:pt x="2267" y="611"/>
                    <a:pt x="1905" y="1182"/>
                    <a:pt x="1472" y="1698"/>
                  </a:cubicBezTo>
                  <a:cubicBezTo>
                    <a:pt x="1258" y="1895"/>
                    <a:pt x="1106" y="2151"/>
                    <a:pt x="875" y="2334"/>
                  </a:cubicBezTo>
                  <a:cubicBezTo>
                    <a:pt x="599" y="2606"/>
                    <a:pt x="283" y="2845"/>
                    <a:pt x="58" y="3164"/>
                  </a:cubicBezTo>
                  <a:cubicBezTo>
                    <a:pt x="0" y="3301"/>
                    <a:pt x="122" y="3400"/>
                    <a:pt x="214" y="3482"/>
                  </a:cubicBezTo>
                  <a:cubicBezTo>
                    <a:pt x="478" y="3322"/>
                    <a:pt x="762" y="3182"/>
                    <a:pt x="974" y="2952"/>
                  </a:cubicBezTo>
                  <a:cubicBezTo>
                    <a:pt x="1619" y="2233"/>
                    <a:pt x="2053" y="1353"/>
                    <a:pt x="2385" y="452"/>
                  </a:cubicBezTo>
                  <a:cubicBezTo>
                    <a:pt x="2434" y="299"/>
                    <a:pt x="2585" y="171"/>
                    <a:pt x="255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1" name="Google Shape;1985;p35"/>
            <p:cNvSpPr/>
            <p:nvPr/>
          </p:nvSpPr>
          <p:spPr>
            <a:xfrm rot="3719652">
              <a:off x="2214238" y="1581144"/>
              <a:ext cx="1127725" cy="516451"/>
            </a:xfrm>
            <a:custGeom>
              <a:avLst/>
              <a:gdLst/>
              <a:ahLst/>
              <a:cxnLst/>
              <a:rect l="l" t="t" r="r" b="b"/>
              <a:pathLst>
                <a:path w="23548" h="10784" extrusionOk="0">
                  <a:moveTo>
                    <a:pt x="95" y="0"/>
                  </a:moveTo>
                  <a:cubicBezTo>
                    <a:pt x="63" y="0"/>
                    <a:pt x="31" y="3"/>
                    <a:pt x="0" y="6"/>
                  </a:cubicBezTo>
                  <a:cubicBezTo>
                    <a:pt x="109" y="89"/>
                    <a:pt x="256" y="73"/>
                    <a:pt x="377" y="129"/>
                  </a:cubicBezTo>
                  <a:cubicBezTo>
                    <a:pt x="1500" y="559"/>
                    <a:pt x="2641" y="944"/>
                    <a:pt x="3805" y="1243"/>
                  </a:cubicBezTo>
                  <a:cubicBezTo>
                    <a:pt x="4766" y="1497"/>
                    <a:pt x="5742" y="1693"/>
                    <a:pt x="6719" y="1875"/>
                  </a:cubicBezTo>
                  <a:cubicBezTo>
                    <a:pt x="8951" y="2299"/>
                    <a:pt x="11181" y="2806"/>
                    <a:pt x="13299" y="3646"/>
                  </a:cubicBezTo>
                  <a:cubicBezTo>
                    <a:pt x="14461" y="4091"/>
                    <a:pt x="15586" y="4630"/>
                    <a:pt x="16686" y="5211"/>
                  </a:cubicBezTo>
                  <a:cubicBezTo>
                    <a:pt x="17779" y="5769"/>
                    <a:pt x="18860" y="6354"/>
                    <a:pt x="19896" y="7012"/>
                  </a:cubicBezTo>
                  <a:cubicBezTo>
                    <a:pt x="20563" y="7451"/>
                    <a:pt x="21227" y="7917"/>
                    <a:pt x="21748" y="8529"/>
                  </a:cubicBezTo>
                  <a:cubicBezTo>
                    <a:pt x="22070" y="8940"/>
                    <a:pt x="22479" y="9267"/>
                    <a:pt x="22810" y="9668"/>
                  </a:cubicBezTo>
                  <a:cubicBezTo>
                    <a:pt x="23095" y="10012"/>
                    <a:pt x="23303" y="10411"/>
                    <a:pt x="23547" y="10783"/>
                  </a:cubicBezTo>
                  <a:cubicBezTo>
                    <a:pt x="23458" y="10246"/>
                    <a:pt x="23107" y="9803"/>
                    <a:pt x="22788" y="9382"/>
                  </a:cubicBezTo>
                  <a:cubicBezTo>
                    <a:pt x="22604" y="9158"/>
                    <a:pt x="22432" y="8920"/>
                    <a:pt x="22207" y="8735"/>
                  </a:cubicBezTo>
                  <a:cubicBezTo>
                    <a:pt x="20420" y="6940"/>
                    <a:pt x="18310" y="5501"/>
                    <a:pt x="16108" y="4259"/>
                  </a:cubicBezTo>
                  <a:cubicBezTo>
                    <a:pt x="13996" y="3038"/>
                    <a:pt x="11728" y="2086"/>
                    <a:pt x="9367" y="1460"/>
                  </a:cubicBezTo>
                  <a:cubicBezTo>
                    <a:pt x="7117" y="841"/>
                    <a:pt x="4796" y="543"/>
                    <a:pt x="2483" y="263"/>
                  </a:cubicBezTo>
                  <a:cubicBezTo>
                    <a:pt x="1751" y="177"/>
                    <a:pt x="1016" y="109"/>
                    <a:pt x="281" y="49"/>
                  </a:cubicBezTo>
                  <a:cubicBezTo>
                    <a:pt x="225" y="11"/>
                    <a:pt x="161" y="0"/>
                    <a:pt x="95"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2" name="Google Shape;1986;p35"/>
            <p:cNvSpPr/>
            <p:nvPr/>
          </p:nvSpPr>
          <p:spPr>
            <a:xfrm rot="3719652">
              <a:off x="2310853" y="1571834"/>
              <a:ext cx="981419" cy="367511"/>
            </a:xfrm>
            <a:custGeom>
              <a:avLst/>
              <a:gdLst/>
              <a:ahLst/>
              <a:cxnLst/>
              <a:rect l="l" t="t" r="r" b="b"/>
              <a:pathLst>
                <a:path w="20493" h="7674" extrusionOk="0">
                  <a:moveTo>
                    <a:pt x="0" y="0"/>
                  </a:moveTo>
                  <a:lnTo>
                    <a:pt x="0" y="0"/>
                  </a:lnTo>
                  <a:cubicBezTo>
                    <a:pt x="104" y="119"/>
                    <a:pt x="259" y="178"/>
                    <a:pt x="404" y="227"/>
                  </a:cubicBezTo>
                  <a:cubicBezTo>
                    <a:pt x="1050" y="556"/>
                    <a:pt x="1710" y="866"/>
                    <a:pt x="2397" y="1099"/>
                  </a:cubicBezTo>
                  <a:cubicBezTo>
                    <a:pt x="3501" y="1458"/>
                    <a:pt x="4636" y="1709"/>
                    <a:pt x="5765" y="1977"/>
                  </a:cubicBezTo>
                  <a:cubicBezTo>
                    <a:pt x="8201" y="2545"/>
                    <a:pt x="10589" y="3297"/>
                    <a:pt x="12938" y="4154"/>
                  </a:cubicBezTo>
                  <a:cubicBezTo>
                    <a:pt x="15063" y="4924"/>
                    <a:pt x="17138" y="5831"/>
                    <a:pt x="19136" y="6888"/>
                  </a:cubicBezTo>
                  <a:cubicBezTo>
                    <a:pt x="19599" y="7132"/>
                    <a:pt x="20062" y="7378"/>
                    <a:pt x="20492" y="7674"/>
                  </a:cubicBezTo>
                  <a:cubicBezTo>
                    <a:pt x="20416" y="7560"/>
                    <a:pt x="20306" y="7474"/>
                    <a:pt x="20178" y="7428"/>
                  </a:cubicBezTo>
                  <a:cubicBezTo>
                    <a:pt x="19272" y="6792"/>
                    <a:pt x="18307" y="6252"/>
                    <a:pt x="17334" y="5729"/>
                  </a:cubicBezTo>
                  <a:cubicBezTo>
                    <a:pt x="15991" y="5025"/>
                    <a:pt x="14655" y="4304"/>
                    <a:pt x="13240" y="3754"/>
                  </a:cubicBezTo>
                  <a:cubicBezTo>
                    <a:pt x="10993" y="2833"/>
                    <a:pt x="8614" y="2290"/>
                    <a:pt x="6236" y="1827"/>
                  </a:cubicBezTo>
                  <a:cubicBezTo>
                    <a:pt x="4109" y="1414"/>
                    <a:pt x="1989" y="874"/>
                    <a:pt x="0"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3" name="Google Shape;1987;p35"/>
            <p:cNvSpPr/>
            <p:nvPr/>
          </p:nvSpPr>
          <p:spPr>
            <a:xfrm rot="3719652">
              <a:off x="2261836" y="1640453"/>
              <a:ext cx="1022845" cy="428476"/>
            </a:xfrm>
            <a:custGeom>
              <a:avLst/>
              <a:gdLst/>
              <a:ahLst/>
              <a:cxnLst/>
              <a:rect l="l" t="t" r="r" b="b"/>
              <a:pathLst>
                <a:path w="21358" h="8947" extrusionOk="0">
                  <a:moveTo>
                    <a:pt x="1" y="1"/>
                  </a:moveTo>
                  <a:cubicBezTo>
                    <a:pt x="110" y="126"/>
                    <a:pt x="274" y="179"/>
                    <a:pt x="425" y="239"/>
                  </a:cubicBezTo>
                  <a:cubicBezTo>
                    <a:pt x="1344" y="773"/>
                    <a:pt x="2269" y="1301"/>
                    <a:pt x="3232" y="1757"/>
                  </a:cubicBezTo>
                  <a:cubicBezTo>
                    <a:pt x="5257" y="2740"/>
                    <a:pt x="7405" y="3433"/>
                    <a:pt x="9564" y="4051"/>
                  </a:cubicBezTo>
                  <a:cubicBezTo>
                    <a:pt x="11774" y="4692"/>
                    <a:pt x="13993" y="5316"/>
                    <a:pt x="16145" y="6134"/>
                  </a:cubicBezTo>
                  <a:cubicBezTo>
                    <a:pt x="17462" y="6629"/>
                    <a:pt x="18715" y="7278"/>
                    <a:pt x="19914" y="8010"/>
                  </a:cubicBezTo>
                  <a:cubicBezTo>
                    <a:pt x="20402" y="8312"/>
                    <a:pt x="20913" y="8582"/>
                    <a:pt x="21357" y="8946"/>
                  </a:cubicBezTo>
                  <a:cubicBezTo>
                    <a:pt x="21097" y="8690"/>
                    <a:pt x="20880" y="8396"/>
                    <a:pt x="20652" y="8110"/>
                  </a:cubicBezTo>
                  <a:cubicBezTo>
                    <a:pt x="20175" y="7656"/>
                    <a:pt x="19594" y="7333"/>
                    <a:pt x="19039" y="6986"/>
                  </a:cubicBezTo>
                  <a:cubicBezTo>
                    <a:pt x="16882" y="5795"/>
                    <a:pt x="14628" y="4779"/>
                    <a:pt x="12334" y="3879"/>
                  </a:cubicBezTo>
                  <a:cubicBezTo>
                    <a:pt x="10072" y="3033"/>
                    <a:pt x="7794" y="2218"/>
                    <a:pt x="5453" y="1622"/>
                  </a:cubicBezTo>
                  <a:cubicBezTo>
                    <a:pt x="4507" y="1373"/>
                    <a:pt x="3552" y="1161"/>
                    <a:pt x="2607" y="910"/>
                  </a:cubicBezTo>
                  <a:cubicBezTo>
                    <a:pt x="1895" y="726"/>
                    <a:pt x="1184" y="533"/>
                    <a:pt x="506" y="243"/>
                  </a:cubicBezTo>
                  <a:cubicBezTo>
                    <a:pt x="332" y="174"/>
                    <a:pt x="186" y="45"/>
                    <a:pt x="1" y="1"/>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4" name="Google Shape;1988;p35"/>
            <p:cNvSpPr/>
            <p:nvPr/>
          </p:nvSpPr>
          <p:spPr>
            <a:xfrm rot="3719652">
              <a:off x="2221914" y="1648729"/>
              <a:ext cx="1066856" cy="466836"/>
            </a:xfrm>
            <a:custGeom>
              <a:avLst/>
              <a:gdLst/>
              <a:ahLst/>
              <a:cxnLst/>
              <a:rect l="l" t="t" r="r" b="b"/>
              <a:pathLst>
                <a:path w="22277" h="9748" extrusionOk="0">
                  <a:moveTo>
                    <a:pt x="1" y="0"/>
                  </a:moveTo>
                  <a:cubicBezTo>
                    <a:pt x="238" y="194"/>
                    <a:pt x="457" y="407"/>
                    <a:pt x="690" y="606"/>
                  </a:cubicBezTo>
                  <a:cubicBezTo>
                    <a:pt x="1046" y="995"/>
                    <a:pt x="1488" y="1295"/>
                    <a:pt x="1906" y="1613"/>
                  </a:cubicBezTo>
                  <a:cubicBezTo>
                    <a:pt x="3891" y="3086"/>
                    <a:pt x="6026" y="4385"/>
                    <a:pt x="8348" y="5252"/>
                  </a:cubicBezTo>
                  <a:cubicBezTo>
                    <a:pt x="10387" y="6055"/>
                    <a:pt x="12555" y="6427"/>
                    <a:pt x="14677" y="6939"/>
                  </a:cubicBezTo>
                  <a:cubicBezTo>
                    <a:pt x="15780" y="7204"/>
                    <a:pt x="16890" y="7451"/>
                    <a:pt x="17979" y="7777"/>
                  </a:cubicBezTo>
                  <a:cubicBezTo>
                    <a:pt x="18043" y="7775"/>
                    <a:pt x="18109" y="7746"/>
                    <a:pt x="18173" y="7746"/>
                  </a:cubicBezTo>
                  <a:cubicBezTo>
                    <a:pt x="18201" y="7746"/>
                    <a:pt x="18228" y="7751"/>
                    <a:pt x="18255" y="7766"/>
                  </a:cubicBezTo>
                  <a:cubicBezTo>
                    <a:pt x="18708" y="7962"/>
                    <a:pt x="19188" y="8087"/>
                    <a:pt x="19640" y="8290"/>
                  </a:cubicBezTo>
                  <a:cubicBezTo>
                    <a:pt x="20364" y="8607"/>
                    <a:pt x="21066" y="8975"/>
                    <a:pt x="21738" y="9392"/>
                  </a:cubicBezTo>
                  <a:cubicBezTo>
                    <a:pt x="21931" y="9492"/>
                    <a:pt x="22070" y="9670"/>
                    <a:pt x="22277" y="9748"/>
                  </a:cubicBezTo>
                  <a:cubicBezTo>
                    <a:pt x="22113" y="9552"/>
                    <a:pt x="21882" y="9433"/>
                    <a:pt x="21693" y="9268"/>
                  </a:cubicBezTo>
                  <a:cubicBezTo>
                    <a:pt x="21342" y="8947"/>
                    <a:pt x="20953" y="8674"/>
                    <a:pt x="20545" y="8433"/>
                  </a:cubicBezTo>
                  <a:cubicBezTo>
                    <a:pt x="19651" y="7893"/>
                    <a:pt x="18762" y="7340"/>
                    <a:pt x="17813" y="6899"/>
                  </a:cubicBezTo>
                  <a:cubicBezTo>
                    <a:pt x="15773" y="5950"/>
                    <a:pt x="13610" y="5308"/>
                    <a:pt x="11460" y="4665"/>
                  </a:cubicBezTo>
                  <a:cubicBezTo>
                    <a:pt x="9334" y="4041"/>
                    <a:pt x="7190" y="3460"/>
                    <a:pt x="5131" y="2633"/>
                  </a:cubicBezTo>
                  <a:cubicBezTo>
                    <a:pt x="3368" y="1939"/>
                    <a:pt x="1685" y="1042"/>
                    <a:pt x="87" y="28"/>
                  </a:cubicBezTo>
                  <a:cubicBezTo>
                    <a:pt x="66" y="22"/>
                    <a:pt x="22" y="8"/>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5" name="Google Shape;1989;p35"/>
            <p:cNvSpPr/>
            <p:nvPr/>
          </p:nvSpPr>
          <p:spPr>
            <a:xfrm rot="3719652">
              <a:off x="2328945" y="1818192"/>
              <a:ext cx="780327" cy="278244"/>
            </a:xfrm>
            <a:custGeom>
              <a:avLst/>
              <a:gdLst/>
              <a:ahLst/>
              <a:cxnLst/>
              <a:rect l="l" t="t" r="r" b="b"/>
              <a:pathLst>
                <a:path w="16294" h="5810" extrusionOk="0">
                  <a:moveTo>
                    <a:pt x="1" y="0"/>
                  </a:moveTo>
                  <a:cubicBezTo>
                    <a:pt x="91" y="135"/>
                    <a:pt x="258" y="174"/>
                    <a:pt x="379" y="274"/>
                  </a:cubicBezTo>
                  <a:cubicBezTo>
                    <a:pt x="2245" y="1665"/>
                    <a:pt x="4300" y="2814"/>
                    <a:pt x="6501" y="3582"/>
                  </a:cubicBezTo>
                  <a:cubicBezTo>
                    <a:pt x="8534" y="4356"/>
                    <a:pt x="10680" y="4759"/>
                    <a:pt x="12823" y="5088"/>
                  </a:cubicBezTo>
                  <a:cubicBezTo>
                    <a:pt x="13859" y="5247"/>
                    <a:pt x="14909" y="5355"/>
                    <a:pt x="15918" y="5648"/>
                  </a:cubicBezTo>
                  <a:cubicBezTo>
                    <a:pt x="16056" y="5673"/>
                    <a:pt x="16158" y="5776"/>
                    <a:pt x="16293" y="5810"/>
                  </a:cubicBezTo>
                  <a:cubicBezTo>
                    <a:pt x="16229" y="5704"/>
                    <a:pt x="16100" y="5689"/>
                    <a:pt x="16004" y="5629"/>
                  </a:cubicBezTo>
                  <a:cubicBezTo>
                    <a:pt x="15758" y="5464"/>
                    <a:pt x="15508" y="5307"/>
                    <a:pt x="15250" y="5160"/>
                  </a:cubicBezTo>
                  <a:cubicBezTo>
                    <a:pt x="14642" y="4960"/>
                    <a:pt x="14042" y="4731"/>
                    <a:pt x="13422" y="4568"/>
                  </a:cubicBezTo>
                  <a:cubicBezTo>
                    <a:pt x="11400" y="4045"/>
                    <a:pt x="9358" y="3608"/>
                    <a:pt x="7327" y="3128"/>
                  </a:cubicBezTo>
                  <a:cubicBezTo>
                    <a:pt x="6377" y="2900"/>
                    <a:pt x="5438" y="2626"/>
                    <a:pt x="4524" y="2278"/>
                  </a:cubicBezTo>
                  <a:cubicBezTo>
                    <a:pt x="3065" y="1745"/>
                    <a:pt x="1666" y="1059"/>
                    <a:pt x="349" y="236"/>
                  </a:cubicBezTo>
                  <a:cubicBezTo>
                    <a:pt x="247" y="138"/>
                    <a:pt x="129" y="59"/>
                    <a:pt x="1" y="0"/>
                  </a:cubicBezTo>
                  <a:close/>
                </a:path>
              </a:pathLst>
            </a:custGeom>
            <a:solidFill>
              <a:schemeClr val="accent2"/>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sp>
          <p:nvSpPr>
            <p:cNvPr id="86" name="Google Shape;1990;p35"/>
            <p:cNvSpPr/>
            <p:nvPr/>
          </p:nvSpPr>
          <p:spPr>
            <a:xfrm rot="3719652">
              <a:off x="1401572" y="1658683"/>
              <a:ext cx="2339114" cy="1826112"/>
            </a:xfrm>
            <a:custGeom>
              <a:avLst/>
              <a:gdLst/>
              <a:ahLst/>
              <a:cxnLst/>
              <a:rect l="l" t="t" r="r" b="b"/>
              <a:pathLst>
                <a:path w="48843" h="38131" extrusionOk="0">
                  <a:moveTo>
                    <a:pt x="1388" y="2978"/>
                  </a:moveTo>
                  <a:lnTo>
                    <a:pt x="1388" y="2978"/>
                  </a:lnTo>
                  <a:cubicBezTo>
                    <a:pt x="3377" y="3852"/>
                    <a:pt x="5497" y="4392"/>
                    <a:pt x="7624" y="4805"/>
                  </a:cubicBezTo>
                  <a:cubicBezTo>
                    <a:pt x="10002" y="5268"/>
                    <a:pt x="12380" y="5811"/>
                    <a:pt x="14628" y="6732"/>
                  </a:cubicBezTo>
                  <a:cubicBezTo>
                    <a:pt x="16042" y="7283"/>
                    <a:pt x="17379" y="8004"/>
                    <a:pt x="18721" y="8707"/>
                  </a:cubicBezTo>
                  <a:cubicBezTo>
                    <a:pt x="19695" y="9230"/>
                    <a:pt x="20660" y="9772"/>
                    <a:pt x="21564" y="10406"/>
                  </a:cubicBezTo>
                  <a:cubicBezTo>
                    <a:pt x="21694" y="10453"/>
                    <a:pt x="21804" y="10538"/>
                    <a:pt x="21879" y="10653"/>
                  </a:cubicBezTo>
                  <a:cubicBezTo>
                    <a:pt x="21448" y="10357"/>
                    <a:pt x="20987" y="10110"/>
                    <a:pt x="20524" y="9868"/>
                  </a:cubicBezTo>
                  <a:cubicBezTo>
                    <a:pt x="18526" y="8809"/>
                    <a:pt x="16450" y="7902"/>
                    <a:pt x="14326" y="7134"/>
                  </a:cubicBezTo>
                  <a:cubicBezTo>
                    <a:pt x="11977" y="6276"/>
                    <a:pt x="9589" y="5524"/>
                    <a:pt x="7152" y="4956"/>
                  </a:cubicBezTo>
                  <a:cubicBezTo>
                    <a:pt x="6024" y="4688"/>
                    <a:pt x="4889" y="4436"/>
                    <a:pt x="3784" y="4077"/>
                  </a:cubicBezTo>
                  <a:cubicBezTo>
                    <a:pt x="3097" y="3844"/>
                    <a:pt x="2438" y="3536"/>
                    <a:pt x="1791" y="3206"/>
                  </a:cubicBezTo>
                  <a:cubicBezTo>
                    <a:pt x="1646" y="3156"/>
                    <a:pt x="1492" y="3097"/>
                    <a:pt x="1388" y="2978"/>
                  </a:cubicBezTo>
                  <a:close/>
                  <a:moveTo>
                    <a:pt x="2506" y="3836"/>
                  </a:moveTo>
                  <a:cubicBezTo>
                    <a:pt x="2691" y="3880"/>
                    <a:pt x="2838" y="4009"/>
                    <a:pt x="3011" y="4078"/>
                  </a:cubicBezTo>
                  <a:lnTo>
                    <a:pt x="3011" y="4077"/>
                  </a:lnTo>
                  <a:cubicBezTo>
                    <a:pt x="3687" y="4368"/>
                    <a:pt x="4400" y="4561"/>
                    <a:pt x="5110" y="4745"/>
                  </a:cubicBezTo>
                  <a:cubicBezTo>
                    <a:pt x="6056" y="4996"/>
                    <a:pt x="7012" y="5208"/>
                    <a:pt x="7958" y="5457"/>
                  </a:cubicBezTo>
                  <a:cubicBezTo>
                    <a:pt x="10299" y="6053"/>
                    <a:pt x="12577" y="6868"/>
                    <a:pt x="14838" y="7714"/>
                  </a:cubicBezTo>
                  <a:cubicBezTo>
                    <a:pt x="17133" y="8614"/>
                    <a:pt x="19385" y="9630"/>
                    <a:pt x="21544" y="10821"/>
                  </a:cubicBezTo>
                  <a:cubicBezTo>
                    <a:pt x="22099" y="11168"/>
                    <a:pt x="22679" y="11491"/>
                    <a:pt x="23155" y="11945"/>
                  </a:cubicBezTo>
                  <a:cubicBezTo>
                    <a:pt x="23385" y="12229"/>
                    <a:pt x="23601" y="12525"/>
                    <a:pt x="23861" y="12781"/>
                  </a:cubicBezTo>
                  <a:cubicBezTo>
                    <a:pt x="23418" y="12417"/>
                    <a:pt x="22906" y="12147"/>
                    <a:pt x="22419" y="11845"/>
                  </a:cubicBezTo>
                  <a:cubicBezTo>
                    <a:pt x="21220" y="11112"/>
                    <a:pt x="19967" y="10464"/>
                    <a:pt x="18649" y="9969"/>
                  </a:cubicBezTo>
                  <a:cubicBezTo>
                    <a:pt x="16498" y="9150"/>
                    <a:pt x="14279" y="8527"/>
                    <a:pt x="12069" y="7886"/>
                  </a:cubicBezTo>
                  <a:cubicBezTo>
                    <a:pt x="9909" y="7268"/>
                    <a:pt x="7760" y="6574"/>
                    <a:pt x="5736" y="5591"/>
                  </a:cubicBezTo>
                  <a:cubicBezTo>
                    <a:pt x="4774" y="5136"/>
                    <a:pt x="3849" y="4608"/>
                    <a:pt x="2929" y="4074"/>
                  </a:cubicBezTo>
                  <a:cubicBezTo>
                    <a:pt x="2779" y="4014"/>
                    <a:pt x="2614" y="3961"/>
                    <a:pt x="2506" y="3836"/>
                  </a:cubicBezTo>
                  <a:close/>
                  <a:moveTo>
                    <a:pt x="6399" y="7408"/>
                  </a:moveTo>
                  <a:cubicBezTo>
                    <a:pt x="6528" y="7467"/>
                    <a:pt x="6645" y="7546"/>
                    <a:pt x="6747" y="7644"/>
                  </a:cubicBezTo>
                  <a:cubicBezTo>
                    <a:pt x="8064" y="8469"/>
                    <a:pt x="9463" y="9153"/>
                    <a:pt x="10924" y="9687"/>
                  </a:cubicBezTo>
                  <a:cubicBezTo>
                    <a:pt x="11837" y="10034"/>
                    <a:pt x="12776" y="10308"/>
                    <a:pt x="13725" y="10536"/>
                  </a:cubicBezTo>
                  <a:cubicBezTo>
                    <a:pt x="15758" y="11016"/>
                    <a:pt x="17800" y="11453"/>
                    <a:pt x="19820" y="11976"/>
                  </a:cubicBezTo>
                  <a:cubicBezTo>
                    <a:pt x="20441" y="12139"/>
                    <a:pt x="21041" y="12369"/>
                    <a:pt x="21650" y="12568"/>
                  </a:cubicBezTo>
                  <a:cubicBezTo>
                    <a:pt x="21906" y="12715"/>
                    <a:pt x="22156" y="12872"/>
                    <a:pt x="22402" y="13037"/>
                  </a:cubicBezTo>
                  <a:cubicBezTo>
                    <a:pt x="22499" y="13097"/>
                    <a:pt x="22627" y="13112"/>
                    <a:pt x="22692" y="13218"/>
                  </a:cubicBezTo>
                  <a:cubicBezTo>
                    <a:pt x="22558" y="13184"/>
                    <a:pt x="22455" y="13081"/>
                    <a:pt x="22316" y="13056"/>
                  </a:cubicBezTo>
                  <a:cubicBezTo>
                    <a:pt x="21308" y="12763"/>
                    <a:pt x="20259" y="12655"/>
                    <a:pt x="19222" y="12496"/>
                  </a:cubicBezTo>
                  <a:cubicBezTo>
                    <a:pt x="17079" y="12167"/>
                    <a:pt x="14932" y="11763"/>
                    <a:pt x="12899" y="10990"/>
                  </a:cubicBezTo>
                  <a:cubicBezTo>
                    <a:pt x="10698" y="10222"/>
                    <a:pt x="8644" y="9073"/>
                    <a:pt x="6779" y="7682"/>
                  </a:cubicBezTo>
                  <a:cubicBezTo>
                    <a:pt x="6657" y="7582"/>
                    <a:pt x="6491" y="7543"/>
                    <a:pt x="6399" y="7408"/>
                  </a:cubicBezTo>
                  <a:close/>
                  <a:moveTo>
                    <a:pt x="1270" y="2678"/>
                  </a:moveTo>
                  <a:cubicBezTo>
                    <a:pt x="1335" y="2678"/>
                    <a:pt x="1400" y="2688"/>
                    <a:pt x="1456" y="2726"/>
                  </a:cubicBezTo>
                  <a:cubicBezTo>
                    <a:pt x="2191" y="2786"/>
                    <a:pt x="2926" y="2854"/>
                    <a:pt x="3658" y="2940"/>
                  </a:cubicBezTo>
                  <a:cubicBezTo>
                    <a:pt x="5971" y="3220"/>
                    <a:pt x="8292" y="3518"/>
                    <a:pt x="10543" y="4137"/>
                  </a:cubicBezTo>
                  <a:cubicBezTo>
                    <a:pt x="12903" y="4763"/>
                    <a:pt x="15172" y="5715"/>
                    <a:pt x="17283" y="6936"/>
                  </a:cubicBezTo>
                  <a:cubicBezTo>
                    <a:pt x="19485" y="8178"/>
                    <a:pt x="21595" y="9617"/>
                    <a:pt x="23383" y="11412"/>
                  </a:cubicBezTo>
                  <a:cubicBezTo>
                    <a:pt x="23607" y="11597"/>
                    <a:pt x="23779" y="11835"/>
                    <a:pt x="23963" y="12059"/>
                  </a:cubicBezTo>
                  <a:cubicBezTo>
                    <a:pt x="24283" y="12480"/>
                    <a:pt x="24633" y="12923"/>
                    <a:pt x="24724" y="13460"/>
                  </a:cubicBezTo>
                  <a:cubicBezTo>
                    <a:pt x="24478" y="13088"/>
                    <a:pt x="24271" y="12689"/>
                    <a:pt x="23986" y="12345"/>
                  </a:cubicBezTo>
                  <a:cubicBezTo>
                    <a:pt x="23654" y="11945"/>
                    <a:pt x="23245" y="11617"/>
                    <a:pt x="22923" y="11208"/>
                  </a:cubicBezTo>
                  <a:cubicBezTo>
                    <a:pt x="22403" y="10594"/>
                    <a:pt x="21738" y="10129"/>
                    <a:pt x="21071" y="9689"/>
                  </a:cubicBezTo>
                  <a:cubicBezTo>
                    <a:pt x="20035" y="9031"/>
                    <a:pt x="18956" y="8446"/>
                    <a:pt x="17862" y="7888"/>
                  </a:cubicBezTo>
                  <a:cubicBezTo>
                    <a:pt x="16762" y="7307"/>
                    <a:pt x="15638" y="6768"/>
                    <a:pt x="14475" y="6323"/>
                  </a:cubicBezTo>
                  <a:cubicBezTo>
                    <a:pt x="12357" y="5483"/>
                    <a:pt x="10126" y="4976"/>
                    <a:pt x="7894" y="4552"/>
                  </a:cubicBezTo>
                  <a:cubicBezTo>
                    <a:pt x="6917" y="4370"/>
                    <a:pt x="5941" y="4174"/>
                    <a:pt x="4980" y="3920"/>
                  </a:cubicBezTo>
                  <a:cubicBezTo>
                    <a:pt x="3817" y="3621"/>
                    <a:pt x="2675" y="3237"/>
                    <a:pt x="1554" y="2806"/>
                  </a:cubicBezTo>
                  <a:cubicBezTo>
                    <a:pt x="1432" y="2749"/>
                    <a:pt x="1284" y="2766"/>
                    <a:pt x="1175" y="2683"/>
                  </a:cubicBezTo>
                  <a:cubicBezTo>
                    <a:pt x="1206" y="2680"/>
                    <a:pt x="1238" y="2678"/>
                    <a:pt x="1270" y="2678"/>
                  </a:cubicBezTo>
                  <a:close/>
                  <a:moveTo>
                    <a:pt x="2375" y="4034"/>
                  </a:moveTo>
                  <a:cubicBezTo>
                    <a:pt x="2398" y="4042"/>
                    <a:pt x="2442" y="4056"/>
                    <a:pt x="2463" y="4062"/>
                  </a:cubicBezTo>
                  <a:cubicBezTo>
                    <a:pt x="4060" y="5076"/>
                    <a:pt x="5743" y="5972"/>
                    <a:pt x="7507" y="6667"/>
                  </a:cubicBezTo>
                  <a:cubicBezTo>
                    <a:pt x="9566" y="7492"/>
                    <a:pt x="11709" y="8075"/>
                    <a:pt x="13836" y="8699"/>
                  </a:cubicBezTo>
                  <a:cubicBezTo>
                    <a:pt x="15986" y="9342"/>
                    <a:pt x="18149" y="9985"/>
                    <a:pt x="20188" y="10933"/>
                  </a:cubicBezTo>
                  <a:cubicBezTo>
                    <a:pt x="21136" y="11374"/>
                    <a:pt x="22026" y="11925"/>
                    <a:pt x="22919" y="12467"/>
                  </a:cubicBezTo>
                  <a:cubicBezTo>
                    <a:pt x="23327" y="12708"/>
                    <a:pt x="23717" y="12981"/>
                    <a:pt x="24067" y="13302"/>
                  </a:cubicBezTo>
                  <a:cubicBezTo>
                    <a:pt x="24258" y="13468"/>
                    <a:pt x="24489" y="13584"/>
                    <a:pt x="24652" y="13782"/>
                  </a:cubicBezTo>
                  <a:cubicBezTo>
                    <a:pt x="24445" y="13704"/>
                    <a:pt x="24306" y="13524"/>
                    <a:pt x="24113" y="13424"/>
                  </a:cubicBezTo>
                  <a:cubicBezTo>
                    <a:pt x="23441" y="13009"/>
                    <a:pt x="22740" y="12641"/>
                    <a:pt x="22016" y="12323"/>
                  </a:cubicBezTo>
                  <a:cubicBezTo>
                    <a:pt x="21564" y="12121"/>
                    <a:pt x="21083" y="11996"/>
                    <a:pt x="20629" y="11799"/>
                  </a:cubicBezTo>
                  <a:cubicBezTo>
                    <a:pt x="20603" y="11784"/>
                    <a:pt x="20577" y="11779"/>
                    <a:pt x="20550" y="11779"/>
                  </a:cubicBezTo>
                  <a:cubicBezTo>
                    <a:pt x="20485" y="11779"/>
                    <a:pt x="20418" y="11809"/>
                    <a:pt x="20353" y="11811"/>
                  </a:cubicBezTo>
                  <a:cubicBezTo>
                    <a:pt x="19265" y="11485"/>
                    <a:pt x="18156" y="11238"/>
                    <a:pt x="17051" y="10973"/>
                  </a:cubicBezTo>
                  <a:cubicBezTo>
                    <a:pt x="14930" y="10461"/>
                    <a:pt x="12761" y="10089"/>
                    <a:pt x="10722" y="9286"/>
                  </a:cubicBezTo>
                  <a:cubicBezTo>
                    <a:pt x="8400" y="8419"/>
                    <a:pt x="6265" y="7120"/>
                    <a:pt x="4282" y="5647"/>
                  </a:cubicBezTo>
                  <a:cubicBezTo>
                    <a:pt x="3861" y="5329"/>
                    <a:pt x="3421" y="5031"/>
                    <a:pt x="3065" y="4640"/>
                  </a:cubicBezTo>
                  <a:cubicBezTo>
                    <a:pt x="2831" y="4441"/>
                    <a:pt x="2613" y="4226"/>
                    <a:pt x="2375" y="4034"/>
                  </a:cubicBezTo>
                  <a:close/>
                  <a:moveTo>
                    <a:pt x="12373" y="11100"/>
                  </a:moveTo>
                  <a:cubicBezTo>
                    <a:pt x="12575" y="11165"/>
                    <a:pt x="12777" y="11229"/>
                    <a:pt x="12963" y="11329"/>
                  </a:cubicBezTo>
                  <a:cubicBezTo>
                    <a:pt x="14779" y="12021"/>
                    <a:pt x="16694" y="12396"/>
                    <a:pt x="18608" y="12708"/>
                  </a:cubicBezTo>
                  <a:cubicBezTo>
                    <a:pt x="19784" y="12921"/>
                    <a:pt x="20987" y="13007"/>
                    <a:pt x="22139" y="13338"/>
                  </a:cubicBezTo>
                  <a:cubicBezTo>
                    <a:pt x="22596" y="13468"/>
                    <a:pt x="23030" y="13668"/>
                    <a:pt x="23465" y="13860"/>
                  </a:cubicBezTo>
                  <a:cubicBezTo>
                    <a:pt x="23449" y="13859"/>
                    <a:pt x="23415" y="13856"/>
                    <a:pt x="23399" y="13855"/>
                  </a:cubicBezTo>
                  <a:cubicBezTo>
                    <a:pt x="23137" y="13872"/>
                    <a:pt x="22874" y="13880"/>
                    <a:pt x="22611" y="13880"/>
                  </a:cubicBezTo>
                  <a:cubicBezTo>
                    <a:pt x="21574" y="13880"/>
                    <a:pt x="20537" y="13755"/>
                    <a:pt x="19521" y="13551"/>
                  </a:cubicBezTo>
                  <a:cubicBezTo>
                    <a:pt x="17251" y="13109"/>
                    <a:pt x="15072" y="12299"/>
                    <a:pt x="12961" y="11370"/>
                  </a:cubicBezTo>
                  <a:cubicBezTo>
                    <a:pt x="12768" y="11278"/>
                    <a:pt x="12527" y="11258"/>
                    <a:pt x="12373" y="11100"/>
                  </a:cubicBezTo>
                  <a:close/>
                  <a:moveTo>
                    <a:pt x="24189" y="2525"/>
                  </a:moveTo>
                  <a:lnTo>
                    <a:pt x="24189" y="2525"/>
                  </a:lnTo>
                  <a:cubicBezTo>
                    <a:pt x="24387" y="2687"/>
                    <a:pt x="24470" y="2945"/>
                    <a:pt x="24606" y="3158"/>
                  </a:cubicBezTo>
                  <a:cubicBezTo>
                    <a:pt x="25914" y="5229"/>
                    <a:pt x="27097" y="7375"/>
                    <a:pt x="28151" y="9586"/>
                  </a:cubicBezTo>
                  <a:cubicBezTo>
                    <a:pt x="29039" y="11406"/>
                    <a:pt x="29763" y="13300"/>
                    <a:pt x="30561" y="15161"/>
                  </a:cubicBezTo>
                  <a:cubicBezTo>
                    <a:pt x="30990" y="16143"/>
                    <a:pt x="31409" y="17137"/>
                    <a:pt x="31941" y="18069"/>
                  </a:cubicBezTo>
                  <a:cubicBezTo>
                    <a:pt x="31758" y="17888"/>
                    <a:pt x="31682" y="17634"/>
                    <a:pt x="31510" y="17445"/>
                  </a:cubicBezTo>
                  <a:cubicBezTo>
                    <a:pt x="30894" y="16561"/>
                    <a:pt x="30362" y="15618"/>
                    <a:pt x="29827" y="14683"/>
                  </a:cubicBezTo>
                  <a:cubicBezTo>
                    <a:pt x="29166" y="13491"/>
                    <a:pt x="28631" y="12235"/>
                    <a:pt x="28052" y="11002"/>
                  </a:cubicBezTo>
                  <a:cubicBezTo>
                    <a:pt x="27200" y="9193"/>
                    <a:pt x="26431" y="7346"/>
                    <a:pt x="25644" y="5507"/>
                  </a:cubicBezTo>
                  <a:cubicBezTo>
                    <a:pt x="25196" y="4496"/>
                    <a:pt x="24766" y="3470"/>
                    <a:pt x="24189" y="2525"/>
                  </a:cubicBezTo>
                  <a:close/>
                  <a:moveTo>
                    <a:pt x="24572" y="1929"/>
                  </a:moveTo>
                  <a:cubicBezTo>
                    <a:pt x="24921" y="2163"/>
                    <a:pt x="25210" y="2471"/>
                    <a:pt x="25556" y="2718"/>
                  </a:cubicBezTo>
                  <a:lnTo>
                    <a:pt x="25554" y="2718"/>
                  </a:lnTo>
                  <a:cubicBezTo>
                    <a:pt x="26209" y="3269"/>
                    <a:pt x="26888" y="3794"/>
                    <a:pt x="27500" y="4393"/>
                  </a:cubicBezTo>
                  <a:cubicBezTo>
                    <a:pt x="29266" y="6504"/>
                    <a:pt x="30733" y="8882"/>
                    <a:pt x="31753" y="11445"/>
                  </a:cubicBezTo>
                  <a:cubicBezTo>
                    <a:pt x="32636" y="13652"/>
                    <a:pt x="33280" y="15950"/>
                    <a:pt x="33765" y="18277"/>
                  </a:cubicBezTo>
                  <a:cubicBezTo>
                    <a:pt x="33960" y="19104"/>
                    <a:pt x="34115" y="19944"/>
                    <a:pt x="34380" y="20752"/>
                  </a:cubicBezTo>
                  <a:cubicBezTo>
                    <a:pt x="34283" y="20696"/>
                    <a:pt x="34277" y="20583"/>
                    <a:pt x="34249" y="20490"/>
                  </a:cubicBezTo>
                  <a:cubicBezTo>
                    <a:pt x="34065" y="20092"/>
                    <a:pt x="33869" y="19701"/>
                    <a:pt x="33696" y="19299"/>
                  </a:cubicBezTo>
                  <a:cubicBezTo>
                    <a:pt x="32333" y="16109"/>
                    <a:pt x="31458" y="12724"/>
                    <a:pt x="29917" y="9609"/>
                  </a:cubicBezTo>
                  <a:cubicBezTo>
                    <a:pt x="28728" y="7187"/>
                    <a:pt x="27189" y="4951"/>
                    <a:pt x="25469" y="2882"/>
                  </a:cubicBezTo>
                  <a:cubicBezTo>
                    <a:pt x="25314" y="2658"/>
                    <a:pt x="25121" y="2466"/>
                    <a:pt x="24933" y="2273"/>
                  </a:cubicBezTo>
                  <a:cubicBezTo>
                    <a:pt x="24792" y="2181"/>
                    <a:pt x="24669" y="2065"/>
                    <a:pt x="24572" y="1929"/>
                  </a:cubicBezTo>
                  <a:close/>
                  <a:moveTo>
                    <a:pt x="23525" y="1321"/>
                  </a:moveTo>
                  <a:lnTo>
                    <a:pt x="23525" y="1321"/>
                  </a:lnTo>
                  <a:cubicBezTo>
                    <a:pt x="23766" y="1425"/>
                    <a:pt x="23885" y="1653"/>
                    <a:pt x="24082" y="1809"/>
                  </a:cubicBezTo>
                  <a:lnTo>
                    <a:pt x="24081" y="1810"/>
                  </a:lnTo>
                  <a:cubicBezTo>
                    <a:pt x="24886" y="2566"/>
                    <a:pt x="25557" y="3448"/>
                    <a:pt x="26216" y="4328"/>
                  </a:cubicBezTo>
                  <a:cubicBezTo>
                    <a:pt x="26909" y="5253"/>
                    <a:pt x="27577" y="6199"/>
                    <a:pt x="28188" y="7182"/>
                  </a:cubicBezTo>
                  <a:cubicBezTo>
                    <a:pt x="29070" y="8595"/>
                    <a:pt x="29843" y="10081"/>
                    <a:pt x="30466" y="11628"/>
                  </a:cubicBezTo>
                  <a:cubicBezTo>
                    <a:pt x="31279" y="13619"/>
                    <a:pt x="31922" y="15674"/>
                    <a:pt x="32689" y="17684"/>
                  </a:cubicBezTo>
                  <a:cubicBezTo>
                    <a:pt x="33053" y="18645"/>
                    <a:pt x="33439" y="19603"/>
                    <a:pt x="33924" y="20510"/>
                  </a:cubicBezTo>
                  <a:lnTo>
                    <a:pt x="33905" y="20524"/>
                  </a:lnTo>
                  <a:cubicBezTo>
                    <a:pt x="33949" y="20587"/>
                    <a:pt x="33983" y="20655"/>
                    <a:pt x="34005" y="20728"/>
                  </a:cubicBezTo>
                  <a:cubicBezTo>
                    <a:pt x="34039" y="20784"/>
                    <a:pt x="34149" y="20850"/>
                    <a:pt x="34127" y="20914"/>
                  </a:cubicBezTo>
                  <a:cubicBezTo>
                    <a:pt x="33800" y="20500"/>
                    <a:pt x="33453" y="20090"/>
                    <a:pt x="33156" y="19649"/>
                  </a:cubicBezTo>
                  <a:cubicBezTo>
                    <a:pt x="32980" y="19451"/>
                    <a:pt x="32902" y="19191"/>
                    <a:pt x="32728" y="18991"/>
                  </a:cubicBezTo>
                  <a:cubicBezTo>
                    <a:pt x="30927" y="15871"/>
                    <a:pt x="29839" y="12412"/>
                    <a:pt x="28228" y="9201"/>
                  </a:cubicBezTo>
                  <a:cubicBezTo>
                    <a:pt x="27189" y="7042"/>
                    <a:pt x="26024" y="4947"/>
                    <a:pt x="24738" y="2925"/>
                  </a:cubicBezTo>
                  <a:cubicBezTo>
                    <a:pt x="24366" y="2366"/>
                    <a:pt x="23999" y="1799"/>
                    <a:pt x="23525" y="1321"/>
                  </a:cubicBezTo>
                  <a:close/>
                  <a:moveTo>
                    <a:pt x="21528" y="19033"/>
                  </a:moveTo>
                  <a:cubicBezTo>
                    <a:pt x="21584" y="19033"/>
                    <a:pt x="21640" y="19033"/>
                    <a:pt x="21696" y="19033"/>
                  </a:cubicBezTo>
                  <a:cubicBezTo>
                    <a:pt x="23791" y="19059"/>
                    <a:pt x="25881" y="19271"/>
                    <a:pt x="27951" y="19580"/>
                  </a:cubicBezTo>
                  <a:cubicBezTo>
                    <a:pt x="28110" y="19623"/>
                    <a:pt x="28291" y="19577"/>
                    <a:pt x="28435" y="19665"/>
                  </a:cubicBezTo>
                  <a:cubicBezTo>
                    <a:pt x="28460" y="19645"/>
                    <a:pt x="28486" y="19637"/>
                    <a:pt x="28513" y="19637"/>
                  </a:cubicBezTo>
                  <a:cubicBezTo>
                    <a:pt x="28568" y="19637"/>
                    <a:pt x="28626" y="19668"/>
                    <a:pt x="28680" y="19677"/>
                  </a:cubicBezTo>
                  <a:cubicBezTo>
                    <a:pt x="28827" y="19731"/>
                    <a:pt x="28998" y="19696"/>
                    <a:pt x="29128" y="19796"/>
                  </a:cubicBezTo>
                  <a:cubicBezTo>
                    <a:pt x="29160" y="19783"/>
                    <a:pt x="29190" y="19777"/>
                    <a:pt x="29221" y="19777"/>
                  </a:cubicBezTo>
                  <a:cubicBezTo>
                    <a:pt x="29326" y="19777"/>
                    <a:pt x="29429" y="19841"/>
                    <a:pt x="29535" y="19852"/>
                  </a:cubicBezTo>
                  <a:cubicBezTo>
                    <a:pt x="29910" y="19917"/>
                    <a:pt x="30267" y="20044"/>
                    <a:pt x="30630" y="20150"/>
                  </a:cubicBezTo>
                  <a:cubicBezTo>
                    <a:pt x="30989" y="20335"/>
                    <a:pt x="31414" y="20420"/>
                    <a:pt x="31689" y="20739"/>
                  </a:cubicBezTo>
                  <a:cubicBezTo>
                    <a:pt x="31395" y="20550"/>
                    <a:pt x="31074" y="20406"/>
                    <a:pt x="30759" y="20259"/>
                  </a:cubicBezTo>
                  <a:cubicBezTo>
                    <a:pt x="30362" y="20159"/>
                    <a:pt x="29987" y="19971"/>
                    <a:pt x="29580" y="19925"/>
                  </a:cubicBezTo>
                  <a:cubicBezTo>
                    <a:pt x="29186" y="19819"/>
                    <a:pt x="28784" y="19757"/>
                    <a:pt x="28386" y="19671"/>
                  </a:cubicBezTo>
                  <a:cubicBezTo>
                    <a:pt x="28363" y="19675"/>
                    <a:pt x="28318" y="19684"/>
                    <a:pt x="28295" y="19687"/>
                  </a:cubicBezTo>
                  <a:cubicBezTo>
                    <a:pt x="28224" y="19615"/>
                    <a:pt x="28116" y="19629"/>
                    <a:pt x="28026" y="19612"/>
                  </a:cubicBezTo>
                  <a:cubicBezTo>
                    <a:pt x="26779" y="19463"/>
                    <a:pt x="25522" y="19397"/>
                    <a:pt x="24267" y="19379"/>
                  </a:cubicBezTo>
                  <a:cubicBezTo>
                    <a:pt x="24154" y="19378"/>
                    <a:pt x="24040" y="19377"/>
                    <a:pt x="23926" y="19377"/>
                  </a:cubicBezTo>
                  <a:cubicBezTo>
                    <a:pt x="22017" y="19377"/>
                    <a:pt x="20099" y="19498"/>
                    <a:pt x="18226" y="19884"/>
                  </a:cubicBezTo>
                  <a:cubicBezTo>
                    <a:pt x="17411" y="20052"/>
                    <a:pt x="16605" y="20259"/>
                    <a:pt x="15790" y="20422"/>
                  </a:cubicBezTo>
                  <a:cubicBezTo>
                    <a:pt x="14648" y="20647"/>
                    <a:pt x="13489" y="20763"/>
                    <a:pt x="12332" y="20862"/>
                  </a:cubicBezTo>
                  <a:cubicBezTo>
                    <a:pt x="12207" y="20873"/>
                    <a:pt x="12083" y="20915"/>
                    <a:pt x="11957" y="20915"/>
                  </a:cubicBezTo>
                  <a:cubicBezTo>
                    <a:pt x="11936" y="20915"/>
                    <a:pt x="11915" y="20914"/>
                    <a:pt x="11894" y="20911"/>
                  </a:cubicBezTo>
                  <a:cubicBezTo>
                    <a:pt x="11900" y="20902"/>
                    <a:pt x="11908" y="20882"/>
                    <a:pt x="11912" y="20872"/>
                  </a:cubicBezTo>
                  <a:cubicBezTo>
                    <a:pt x="12136" y="20828"/>
                    <a:pt x="12368" y="20828"/>
                    <a:pt x="12588" y="20756"/>
                  </a:cubicBezTo>
                  <a:cubicBezTo>
                    <a:pt x="13792" y="20474"/>
                    <a:pt x="14964" y="20076"/>
                    <a:pt x="16157" y="19752"/>
                  </a:cubicBezTo>
                  <a:cubicBezTo>
                    <a:pt x="17903" y="19263"/>
                    <a:pt x="19717" y="19033"/>
                    <a:pt x="21528" y="19033"/>
                  </a:cubicBezTo>
                  <a:close/>
                  <a:moveTo>
                    <a:pt x="22731" y="794"/>
                  </a:moveTo>
                  <a:cubicBezTo>
                    <a:pt x="22803" y="851"/>
                    <a:pt x="22879" y="908"/>
                    <a:pt x="22926" y="992"/>
                  </a:cubicBezTo>
                  <a:cubicBezTo>
                    <a:pt x="24075" y="2523"/>
                    <a:pt x="24841" y="4298"/>
                    <a:pt x="25580" y="6055"/>
                  </a:cubicBezTo>
                  <a:cubicBezTo>
                    <a:pt x="26116" y="7335"/>
                    <a:pt x="26657" y="8613"/>
                    <a:pt x="27221" y="9881"/>
                  </a:cubicBezTo>
                  <a:cubicBezTo>
                    <a:pt x="27712" y="10950"/>
                    <a:pt x="28203" y="12020"/>
                    <a:pt x="28707" y="13083"/>
                  </a:cubicBezTo>
                  <a:cubicBezTo>
                    <a:pt x="29118" y="13974"/>
                    <a:pt x="29586" y="14835"/>
                    <a:pt x="30087" y="15678"/>
                  </a:cubicBezTo>
                  <a:cubicBezTo>
                    <a:pt x="30623" y="16611"/>
                    <a:pt x="31197" y="17528"/>
                    <a:pt x="31862" y="18375"/>
                  </a:cubicBezTo>
                  <a:cubicBezTo>
                    <a:pt x="32080" y="18721"/>
                    <a:pt x="32416" y="18975"/>
                    <a:pt x="32622" y="19329"/>
                  </a:cubicBezTo>
                  <a:cubicBezTo>
                    <a:pt x="32974" y="19893"/>
                    <a:pt x="33381" y="20422"/>
                    <a:pt x="33836" y="20906"/>
                  </a:cubicBezTo>
                  <a:cubicBezTo>
                    <a:pt x="33839" y="20916"/>
                    <a:pt x="33841" y="20938"/>
                    <a:pt x="33844" y="20947"/>
                  </a:cubicBezTo>
                  <a:cubicBezTo>
                    <a:pt x="33283" y="20398"/>
                    <a:pt x="32760" y="19805"/>
                    <a:pt x="32229" y="19224"/>
                  </a:cubicBezTo>
                  <a:cubicBezTo>
                    <a:pt x="32029" y="18913"/>
                    <a:pt x="31740" y="18673"/>
                    <a:pt x="31541" y="18361"/>
                  </a:cubicBezTo>
                  <a:cubicBezTo>
                    <a:pt x="31229" y="17984"/>
                    <a:pt x="30949" y="17582"/>
                    <a:pt x="30674" y="17178"/>
                  </a:cubicBezTo>
                  <a:cubicBezTo>
                    <a:pt x="30030" y="16246"/>
                    <a:pt x="29410" y="15297"/>
                    <a:pt x="28863" y="14304"/>
                  </a:cubicBezTo>
                  <a:cubicBezTo>
                    <a:pt x="28255" y="13224"/>
                    <a:pt x="27756" y="12089"/>
                    <a:pt x="27260" y="10956"/>
                  </a:cubicBezTo>
                  <a:cubicBezTo>
                    <a:pt x="26785" y="9861"/>
                    <a:pt x="26327" y="8761"/>
                    <a:pt x="25868" y="7660"/>
                  </a:cubicBezTo>
                  <a:cubicBezTo>
                    <a:pt x="24982" y="5567"/>
                    <a:pt x="24201" y="3420"/>
                    <a:pt x="23107" y="1422"/>
                  </a:cubicBezTo>
                  <a:cubicBezTo>
                    <a:pt x="22997" y="1205"/>
                    <a:pt x="22871" y="994"/>
                    <a:pt x="22731" y="794"/>
                  </a:cubicBezTo>
                  <a:close/>
                  <a:moveTo>
                    <a:pt x="23972" y="19660"/>
                  </a:moveTo>
                  <a:cubicBezTo>
                    <a:pt x="25393" y="19660"/>
                    <a:pt x="26814" y="19742"/>
                    <a:pt x="28224" y="19927"/>
                  </a:cubicBezTo>
                  <a:cubicBezTo>
                    <a:pt x="29108" y="20064"/>
                    <a:pt x="30010" y="20211"/>
                    <a:pt x="30823" y="20604"/>
                  </a:cubicBezTo>
                  <a:cubicBezTo>
                    <a:pt x="31286" y="20830"/>
                    <a:pt x="31749" y="21063"/>
                    <a:pt x="32229" y="21254"/>
                  </a:cubicBezTo>
                  <a:cubicBezTo>
                    <a:pt x="32462" y="21367"/>
                    <a:pt x="32628" y="21570"/>
                    <a:pt x="32801" y="21756"/>
                  </a:cubicBezTo>
                  <a:cubicBezTo>
                    <a:pt x="32730" y="21735"/>
                    <a:pt x="32657" y="21720"/>
                    <a:pt x="32584" y="21712"/>
                  </a:cubicBezTo>
                  <a:cubicBezTo>
                    <a:pt x="32509" y="21678"/>
                    <a:pt x="32602" y="21576"/>
                    <a:pt x="32530" y="21540"/>
                  </a:cubicBezTo>
                  <a:cubicBezTo>
                    <a:pt x="32197" y="21294"/>
                    <a:pt x="31802" y="21147"/>
                    <a:pt x="31413" y="21012"/>
                  </a:cubicBezTo>
                  <a:cubicBezTo>
                    <a:pt x="30666" y="20771"/>
                    <a:pt x="29930" y="20484"/>
                    <a:pt x="29162" y="20312"/>
                  </a:cubicBezTo>
                  <a:cubicBezTo>
                    <a:pt x="28326" y="20139"/>
                    <a:pt x="27472" y="20058"/>
                    <a:pt x="26621" y="20015"/>
                  </a:cubicBezTo>
                  <a:cubicBezTo>
                    <a:pt x="26428" y="20008"/>
                    <a:pt x="26235" y="20005"/>
                    <a:pt x="26042" y="20005"/>
                  </a:cubicBezTo>
                  <a:cubicBezTo>
                    <a:pt x="24212" y="20005"/>
                    <a:pt x="22391" y="20276"/>
                    <a:pt x="20581" y="20532"/>
                  </a:cubicBezTo>
                  <a:cubicBezTo>
                    <a:pt x="18756" y="20779"/>
                    <a:pt x="16954" y="21220"/>
                    <a:pt x="15108" y="21318"/>
                  </a:cubicBezTo>
                  <a:cubicBezTo>
                    <a:pt x="14964" y="21324"/>
                    <a:pt x="14819" y="21327"/>
                    <a:pt x="14674" y="21327"/>
                  </a:cubicBezTo>
                  <a:cubicBezTo>
                    <a:pt x="13822" y="21327"/>
                    <a:pt x="12971" y="21230"/>
                    <a:pt x="12125" y="21132"/>
                  </a:cubicBezTo>
                  <a:cubicBezTo>
                    <a:pt x="12074" y="21136"/>
                    <a:pt x="12022" y="21138"/>
                    <a:pt x="11970" y="21138"/>
                  </a:cubicBezTo>
                  <a:cubicBezTo>
                    <a:pt x="11865" y="21138"/>
                    <a:pt x="11759" y="21129"/>
                    <a:pt x="11656" y="21107"/>
                  </a:cubicBezTo>
                  <a:cubicBezTo>
                    <a:pt x="11715" y="21084"/>
                    <a:pt x="11777" y="21072"/>
                    <a:pt x="11840" y="21072"/>
                  </a:cubicBezTo>
                  <a:cubicBezTo>
                    <a:pt x="11868" y="21072"/>
                    <a:pt x="11896" y="21075"/>
                    <a:pt x="11924" y="21079"/>
                  </a:cubicBezTo>
                  <a:cubicBezTo>
                    <a:pt x="12012" y="21090"/>
                    <a:pt x="12101" y="21094"/>
                    <a:pt x="12189" y="21094"/>
                  </a:cubicBezTo>
                  <a:cubicBezTo>
                    <a:pt x="12414" y="21094"/>
                    <a:pt x="12641" y="21067"/>
                    <a:pt x="12865" y="21054"/>
                  </a:cubicBezTo>
                  <a:cubicBezTo>
                    <a:pt x="13927" y="20968"/>
                    <a:pt x="14988" y="20855"/>
                    <a:pt x="16033" y="20640"/>
                  </a:cubicBezTo>
                  <a:cubicBezTo>
                    <a:pt x="17078" y="20426"/>
                    <a:pt x="18113" y="20148"/>
                    <a:pt x="19169" y="19983"/>
                  </a:cubicBezTo>
                  <a:cubicBezTo>
                    <a:pt x="20055" y="19851"/>
                    <a:pt x="20948" y="19767"/>
                    <a:pt x="21842" y="19719"/>
                  </a:cubicBezTo>
                  <a:cubicBezTo>
                    <a:pt x="22551" y="19681"/>
                    <a:pt x="23262" y="19660"/>
                    <a:pt x="23972" y="19660"/>
                  </a:cubicBezTo>
                  <a:close/>
                  <a:moveTo>
                    <a:pt x="26009" y="20283"/>
                  </a:moveTo>
                  <a:cubicBezTo>
                    <a:pt x="26826" y="20283"/>
                    <a:pt x="27643" y="20340"/>
                    <a:pt x="28452" y="20455"/>
                  </a:cubicBezTo>
                  <a:cubicBezTo>
                    <a:pt x="29467" y="20583"/>
                    <a:pt x="30419" y="20968"/>
                    <a:pt x="31383" y="21286"/>
                  </a:cubicBezTo>
                  <a:cubicBezTo>
                    <a:pt x="31554" y="21350"/>
                    <a:pt x="31764" y="21350"/>
                    <a:pt x="31901" y="21484"/>
                  </a:cubicBezTo>
                  <a:cubicBezTo>
                    <a:pt x="31621" y="21431"/>
                    <a:pt x="31353" y="21312"/>
                    <a:pt x="31065" y="21282"/>
                  </a:cubicBezTo>
                  <a:cubicBezTo>
                    <a:pt x="29791" y="21059"/>
                    <a:pt x="28505" y="20968"/>
                    <a:pt x="27217" y="20968"/>
                  </a:cubicBezTo>
                  <a:cubicBezTo>
                    <a:pt x="25360" y="20968"/>
                    <a:pt x="23498" y="21158"/>
                    <a:pt x="21663" y="21418"/>
                  </a:cubicBezTo>
                  <a:cubicBezTo>
                    <a:pt x="19942" y="21649"/>
                    <a:pt x="18211" y="21905"/>
                    <a:pt x="16474" y="21905"/>
                  </a:cubicBezTo>
                  <a:cubicBezTo>
                    <a:pt x="16135" y="21905"/>
                    <a:pt x="15797" y="21895"/>
                    <a:pt x="15458" y="21874"/>
                  </a:cubicBezTo>
                  <a:cubicBezTo>
                    <a:pt x="14440" y="21846"/>
                    <a:pt x="13432" y="21690"/>
                    <a:pt x="12440" y="21472"/>
                  </a:cubicBezTo>
                  <a:cubicBezTo>
                    <a:pt x="12339" y="21459"/>
                    <a:pt x="12239" y="21412"/>
                    <a:pt x="12137" y="21412"/>
                  </a:cubicBezTo>
                  <a:cubicBezTo>
                    <a:pt x="12112" y="21412"/>
                    <a:pt x="12086" y="21415"/>
                    <a:pt x="12061" y="21422"/>
                  </a:cubicBezTo>
                  <a:cubicBezTo>
                    <a:pt x="11937" y="21391"/>
                    <a:pt x="11816" y="21354"/>
                    <a:pt x="11690" y="21328"/>
                  </a:cubicBezTo>
                  <a:lnTo>
                    <a:pt x="11741" y="21271"/>
                  </a:lnTo>
                  <a:cubicBezTo>
                    <a:pt x="12057" y="21388"/>
                    <a:pt x="12396" y="21408"/>
                    <a:pt x="12725" y="21458"/>
                  </a:cubicBezTo>
                  <a:cubicBezTo>
                    <a:pt x="13296" y="21522"/>
                    <a:pt x="13869" y="21580"/>
                    <a:pt x="14444" y="21600"/>
                  </a:cubicBezTo>
                  <a:cubicBezTo>
                    <a:pt x="14466" y="21601"/>
                    <a:pt x="14488" y="21601"/>
                    <a:pt x="14510" y="21601"/>
                  </a:cubicBezTo>
                  <a:cubicBezTo>
                    <a:pt x="16137" y="21601"/>
                    <a:pt x="17736" y="21262"/>
                    <a:pt x="19335" y="21006"/>
                  </a:cubicBezTo>
                  <a:cubicBezTo>
                    <a:pt x="21276" y="20726"/>
                    <a:pt x="23218" y="20415"/>
                    <a:pt x="25178" y="20303"/>
                  </a:cubicBezTo>
                  <a:cubicBezTo>
                    <a:pt x="25455" y="20290"/>
                    <a:pt x="25732" y="20283"/>
                    <a:pt x="26009" y="20283"/>
                  </a:cubicBezTo>
                  <a:close/>
                  <a:moveTo>
                    <a:pt x="28903" y="5803"/>
                  </a:moveTo>
                  <a:lnTo>
                    <a:pt x="28903" y="5803"/>
                  </a:lnTo>
                  <a:cubicBezTo>
                    <a:pt x="29220" y="6067"/>
                    <a:pt x="29399" y="6455"/>
                    <a:pt x="29676" y="6759"/>
                  </a:cubicBezTo>
                  <a:cubicBezTo>
                    <a:pt x="30766" y="8162"/>
                    <a:pt x="31744" y="9659"/>
                    <a:pt x="32536" y="11253"/>
                  </a:cubicBezTo>
                  <a:cubicBezTo>
                    <a:pt x="33536" y="13204"/>
                    <a:pt x="34143" y="15331"/>
                    <a:pt x="34559" y="17476"/>
                  </a:cubicBezTo>
                  <a:cubicBezTo>
                    <a:pt x="34787" y="18601"/>
                    <a:pt x="34948" y="19739"/>
                    <a:pt x="35038" y="20883"/>
                  </a:cubicBezTo>
                  <a:cubicBezTo>
                    <a:pt x="35088" y="21272"/>
                    <a:pt x="35080" y="21674"/>
                    <a:pt x="35203" y="22050"/>
                  </a:cubicBezTo>
                  <a:cubicBezTo>
                    <a:pt x="35200" y="22074"/>
                    <a:pt x="35195" y="22119"/>
                    <a:pt x="35194" y="22143"/>
                  </a:cubicBezTo>
                  <a:cubicBezTo>
                    <a:pt x="34841" y="21391"/>
                    <a:pt x="34631" y="20582"/>
                    <a:pt x="34427" y="19779"/>
                  </a:cubicBezTo>
                  <a:cubicBezTo>
                    <a:pt x="34184" y="18789"/>
                    <a:pt x="33975" y="17792"/>
                    <a:pt x="33740" y="16800"/>
                  </a:cubicBezTo>
                  <a:cubicBezTo>
                    <a:pt x="32958" y="13620"/>
                    <a:pt x="31901" y="10468"/>
                    <a:pt x="30177" y="7666"/>
                  </a:cubicBezTo>
                  <a:cubicBezTo>
                    <a:pt x="29863" y="7175"/>
                    <a:pt x="29579" y="6660"/>
                    <a:pt x="29199" y="6216"/>
                  </a:cubicBezTo>
                  <a:cubicBezTo>
                    <a:pt x="29140" y="6051"/>
                    <a:pt x="29015" y="5931"/>
                    <a:pt x="28903" y="5803"/>
                  </a:cubicBezTo>
                  <a:close/>
                  <a:moveTo>
                    <a:pt x="27539" y="21299"/>
                  </a:moveTo>
                  <a:cubicBezTo>
                    <a:pt x="28308" y="21299"/>
                    <a:pt x="29078" y="21326"/>
                    <a:pt x="29842" y="21427"/>
                  </a:cubicBezTo>
                  <a:cubicBezTo>
                    <a:pt x="30311" y="21464"/>
                    <a:pt x="30779" y="21530"/>
                    <a:pt x="31242" y="21622"/>
                  </a:cubicBezTo>
                  <a:cubicBezTo>
                    <a:pt x="31618" y="21684"/>
                    <a:pt x="31981" y="21813"/>
                    <a:pt x="32358" y="21867"/>
                  </a:cubicBezTo>
                  <a:cubicBezTo>
                    <a:pt x="32544" y="21967"/>
                    <a:pt x="32785" y="21954"/>
                    <a:pt x="32945" y="22095"/>
                  </a:cubicBezTo>
                  <a:cubicBezTo>
                    <a:pt x="32944" y="22095"/>
                    <a:pt x="32942" y="22095"/>
                    <a:pt x="32940" y="22095"/>
                  </a:cubicBezTo>
                  <a:cubicBezTo>
                    <a:pt x="32801" y="22095"/>
                    <a:pt x="32692" y="21984"/>
                    <a:pt x="32552" y="21984"/>
                  </a:cubicBezTo>
                  <a:cubicBezTo>
                    <a:pt x="32547" y="21984"/>
                    <a:pt x="32541" y="21984"/>
                    <a:pt x="32536" y="21985"/>
                  </a:cubicBezTo>
                  <a:cubicBezTo>
                    <a:pt x="32149" y="21874"/>
                    <a:pt x="31758" y="21766"/>
                    <a:pt x="31353" y="21752"/>
                  </a:cubicBezTo>
                  <a:cubicBezTo>
                    <a:pt x="30635" y="21681"/>
                    <a:pt x="29913" y="21641"/>
                    <a:pt x="29192" y="21641"/>
                  </a:cubicBezTo>
                  <a:cubicBezTo>
                    <a:pt x="28822" y="21641"/>
                    <a:pt x="28452" y="21651"/>
                    <a:pt x="28083" y="21674"/>
                  </a:cubicBezTo>
                  <a:cubicBezTo>
                    <a:pt x="27088" y="21716"/>
                    <a:pt x="26104" y="21873"/>
                    <a:pt x="25118" y="22003"/>
                  </a:cubicBezTo>
                  <a:cubicBezTo>
                    <a:pt x="23194" y="22269"/>
                    <a:pt x="21274" y="22617"/>
                    <a:pt x="19327" y="22655"/>
                  </a:cubicBezTo>
                  <a:cubicBezTo>
                    <a:pt x="19134" y="22662"/>
                    <a:pt x="18941" y="22666"/>
                    <a:pt x="18748" y="22666"/>
                  </a:cubicBezTo>
                  <a:cubicBezTo>
                    <a:pt x="17955" y="22666"/>
                    <a:pt x="17162" y="22611"/>
                    <a:pt x="16373" y="22545"/>
                  </a:cubicBezTo>
                  <a:cubicBezTo>
                    <a:pt x="15506" y="22427"/>
                    <a:pt x="14642" y="22258"/>
                    <a:pt x="13801" y="22011"/>
                  </a:cubicBezTo>
                  <a:lnTo>
                    <a:pt x="13763" y="22057"/>
                  </a:lnTo>
                  <a:cubicBezTo>
                    <a:pt x="13631" y="21993"/>
                    <a:pt x="13465" y="22005"/>
                    <a:pt x="13352" y="21903"/>
                  </a:cubicBezTo>
                  <a:cubicBezTo>
                    <a:pt x="13357" y="21903"/>
                    <a:pt x="13362" y="21903"/>
                    <a:pt x="13366" y="21903"/>
                  </a:cubicBezTo>
                  <a:cubicBezTo>
                    <a:pt x="13464" y="21903"/>
                    <a:pt x="13555" y="21940"/>
                    <a:pt x="13651" y="21958"/>
                  </a:cubicBezTo>
                  <a:cubicBezTo>
                    <a:pt x="14061" y="22079"/>
                    <a:pt x="14492" y="22091"/>
                    <a:pt x="14915" y="22143"/>
                  </a:cubicBezTo>
                  <a:cubicBezTo>
                    <a:pt x="15482" y="22182"/>
                    <a:pt x="16050" y="22205"/>
                    <a:pt x="16618" y="22205"/>
                  </a:cubicBezTo>
                  <a:cubicBezTo>
                    <a:pt x="17062" y="22205"/>
                    <a:pt x="17506" y="22191"/>
                    <a:pt x="17949" y="22161"/>
                  </a:cubicBezTo>
                  <a:cubicBezTo>
                    <a:pt x="19900" y="22022"/>
                    <a:pt x="21831" y="21683"/>
                    <a:pt x="23777" y="21483"/>
                  </a:cubicBezTo>
                  <a:cubicBezTo>
                    <a:pt x="24729" y="21382"/>
                    <a:pt x="25686" y="21332"/>
                    <a:pt x="26644" y="21308"/>
                  </a:cubicBezTo>
                  <a:cubicBezTo>
                    <a:pt x="26942" y="21303"/>
                    <a:pt x="27240" y="21299"/>
                    <a:pt x="27539" y="21299"/>
                  </a:cubicBezTo>
                  <a:close/>
                  <a:moveTo>
                    <a:pt x="27305" y="3740"/>
                  </a:moveTo>
                  <a:cubicBezTo>
                    <a:pt x="27493" y="3945"/>
                    <a:pt x="27716" y="4112"/>
                    <a:pt x="27928" y="4292"/>
                  </a:cubicBezTo>
                  <a:cubicBezTo>
                    <a:pt x="28414" y="4687"/>
                    <a:pt x="28862" y="5121"/>
                    <a:pt x="29319" y="5547"/>
                  </a:cubicBezTo>
                  <a:cubicBezTo>
                    <a:pt x="31171" y="7374"/>
                    <a:pt x="32614" y="9590"/>
                    <a:pt x="33677" y="11960"/>
                  </a:cubicBezTo>
                  <a:cubicBezTo>
                    <a:pt x="34540" y="13923"/>
                    <a:pt x="35168" y="15986"/>
                    <a:pt x="35627" y="18080"/>
                  </a:cubicBezTo>
                  <a:cubicBezTo>
                    <a:pt x="35879" y="19303"/>
                    <a:pt x="36106" y="20540"/>
                    <a:pt x="36112" y="21793"/>
                  </a:cubicBezTo>
                  <a:cubicBezTo>
                    <a:pt x="36106" y="22234"/>
                    <a:pt x="36083" y="22683"/>
                    <a:pt x="35940" y="23106"/>
                  </a:cubicBezTo>
                  <a:cubicBezTo>
                    <a:pt x="35836" y="22995"/>
                    <a:pt x="35758" y="22865"/>
                    <a:pt x="35679" y="22739"/>
                  </a:cubicBezTo>
                  <a:cubicBezTo>
                    <a:pt x="35448" y="21858"/>
                    <a:pt x="35408" y="20944"/>
                    <a:pt x="35295" y="20044"/>
                  </a:cubicBezTo>
                  <a:cubicBezTo>
                    <a:pt x="35168" y="18868"/>
                    <a:pt x="34942" y="17704"/>
                    <a:pt x="34689" y="16549"/>
                  </a:cubicBezTo>
                  <a:cubicBezTo>
                    <a:pt x="34412" y="15281"/>
                    <a:pt x="34043" y="14034"/>
                    <a:pt x="33583" y="12820"/>
                  </a:cubicBezTo>
                  <a:cubicBezTo>
                    <a:pt x="32728" y="10708"/>
                    <a:pt x="31548" y="8734"/>
                    <a:pt x="30163" y="6930"/>
                  </a:cubicBezTo>
                  <a:cubicBezTo>
                    <a:pt x="29488" y="6025"/>
                    <a:pt x="28743" y="5179"/>
                    <a:pt x="27932" y="4394"/>
                  </a:cubicBezTo>
                  <a:cubicBezTo>
                    <a:pt x="27689" y="4210"/>
                    <a:pt x="27492" y="3976"/>
                    <a:pt x="27293" y="3746"/>
                  </a:cubicBezTo>
                  <a:lnTo>
                    <a:pt x="27305" y="3740"/>
                  </a:lnTo>
                  <a:close/>
                  <a:moveTo>
                    <a:pt x="29249" y="21913"/>
                  </a:moveTo>
                  <a:cubicBezTo>
                    <a:pt x="30223" y="21913"/>
                    <a:pt x="31195" y="21984"/>
                    <a:pt x="32160" y="22123"/>
                  </a:cubicBezTo>
                  <a:cubicBezTo>
                    <a:pt x="32249" y="22135"/>
                    <a:pt x="32361" y="22103"/>
                    <a:pt x="32422" y="22191"/>
                  </a:cubicBezTo>
                  <a:cubicBezTo>
                    <a:pt x="32397" y="22198"/>
                    <a:pt x="32372" y="22201"/>
                    <a:pt x="32347" y="22201"/>
                  </a:cubicBezTo>
                  <a:cubicBezTo>
                    <a:pt x="32257" y="22201"/>
                    <a:pt x="32169" y="22166"/>
                    <a:pt x="32080" y="22161"/>
                  </a:cubicBezTo>
                  <a:cubicBezTo>
                    <a:pt x="31409" y="22170"/>
                    <a:pt x="30738" y="22202"/>
                    <a:pt x="30069" y="22237"/>
                  </a:cubicBezTo>
                  <a:cubicBezTo>
                    <a:pt x="28950" y="22283"/>
                    <a:pt x="27837" y="22443"/>
                    <a:pt x="26737" y="22654"/>
                  </a:cubicBezTo>
                  <a:cubicBezTo>
                    <a:pt x="24816" y="22995"/>
                    <a:pt x="22891" y="23378"/>
                    <a:pt x="20936" y="23475"/>
                  </a:cubicBezTo>
                  <a:cubicBezTo>
                    <a:pt x="20702" y="23484"/>
                    <a:pt x="20467" y="23489"/>
                    <a:pt x="20232" y="23489"/>
                  </a:cubicBezTo>
                  <a:cubicBezTo>
                    <a:pt x="19546" y="23489"/>
                    <a:pt x="18859" y="23444"/>
                    <a:pt x="18188" y="23293"/>
                  </a:cubicBezTo>
                  <a:cubicBezTo>
                    <a:pt x="17577" y="23159"/>
                    <a:pt x="16969" y="23010"/>
                    <a:pt x="16365" y="22847"/>
                  </a:cubicBezTo>
                  <a:cubicBezTo>
                    <a:pt x="16317" y="22840"/>
                    <a:pt x="16264" y="22806"/>
                    <a:pt x="16216" y="22806"/>
                  </a:cubicBezTo>
                  <a:cubicBezTo>
                    <a:pt x="16193" y="22806"/>
                    <a:pt x="16171" y="22814"/>
                    <a:pt x="16151" y="22837"/>
                  </a:cubicBezTo>
                  <a:cubicBezTo>
                    <a:pt x="15994" y="22766"/>
                    <a:pt x="15803" y="22779"/>
                    <a:pt x="15660" y="22681"/>
                  </a:cubicBezTo>
                  <a:cubicBezTo>
                    <a:pt x="15666" y="22680"/>
                    <a:pt x="15672" y="22680"/>
                    <a:pt x="15678" y="22680"/>
                  </a:cubicBezTo>
                  <a:cubicBezTo>
                    <a:pt x="15829" y="22680"/>
                    <a:pt x="15973" y="22743"/>
                    <a:pt x="16123" y="22763"/>
                  </a:cubicBezTo>
                  <a:cubicBezTo>
                    <a:pt x="16423" y="22834"/>
                    <a:pt x="16734" y="22833"/>
                    <a:pt x="17039" y="22869"/>
                  </a:cubicBezTo>
                  <a:cubicBezTo>
                    <a:pt x="17631" y="22907"/>
                    <a:pt x="18225" y="22931"/>
                    <a:pt x="18818" y="22931"/>
                  </a:cubicBezTo>
                  <a:cubicBezTo>
                    <a:pt x="19296" y="22931"/>
                    <a:pt x="19773" y="22916"/>
                    <a:pt x="20249" y="22879"/>
                  </a:cubicBezTo>
                  <a:cubicBezTo>
                    <a:pt x="21992" y="22783"/>
                    <a:pt x="23709" y="22451"/>
                    <a:pt x="25438" y="22237"/>
                  </a:cubicBezTo>
                  <a:cubicBezTo>
                    <a:pt x="26559" y="22081"/>
                    <a:pt x="27684" y="21933"/>
                    <a:pt x="28818" y="21918"/>
                  </a:cubicBezTo>
                  <a:cubicBezTo>
                    <a:pt x="28962" y="21915"/>
                    <a:pt x="29106" y="21913"/>
                    <a:pt x="29249" y="21913"/>
                  </a:cubicBezTo>
                  <a:close/>
                  <a:moveTo>
                    <a:pt x="33125" y="22372"/>
                  </a:moveTo>
                  <a:cubicBezTo>
                    <a:pt x="33162" y="22372"/>
                    <a:pt x="33198" y="22377"/>
                    <a:pt x="33233" y="22387"/>
                  </a:cubicBezTo>
                  <a:cubicBezTo>
                    <a:pt x="33203" y="22421"/>
                    <a:pt x="33159" y="22439"/>
                    <a:pt x="33114" y="22439"/>
                  </a:cubicBezTo>
                  <a:cubicBezTo>
                    <a:pt x="33108" y="22439"/>
                    <a:pt x="33102" y="22439"/>
                    <a:pt x="33096" y="22438"/>
                  </a:cubicBezTo>
                  <a:cubicBezTo>
                    <a:pt x="33052" y="22435"/>
                    <a:pt x="33009" y="22433"/>
                    <a:pt x="32966" y="22433"/>
                  </a:cubicBezTo>
                  <a:cubicBezTo>
                    <a:pt x="32548" y="22433"/>
                    <a:pt x="32143" y="22579"/>
                    <a:pt x="31733" y="22657"/>
                  </a:cubicBezTo>
                  <a:cubicBezTo>
                    <a:pt x="30610" y="22894"/>
                    <a:pt x="29524" y="23270"/>
                    <a:pt x="28424" y="23596"/>
                  </a:cubicBezTo>
                  <a:cubicBezTo>
                    <a:pt x="27899" y="23746"/>
                    <a:pt x="27365" y="23870"/>
                    <a:pt x="26827" y="23964"/>
                  </a:cubicBezTo>
                  <a:cubicBezTo>
                    <a:pt x="26186" y="24066"/>
                    <a:pt x="25538" y="24108"/>
                    <a:pt x="24890" y="24108"/>
                  </a:cubicBezTo>
                  <a:cubicBezTo>
                    <a:pt x="24382" y="24108"/>
                    <a:pt x="23875" y="24082"/>
                    <a:pt x="23370" y="24040"/>
                  </a:cubicBezTo>
                  <a:cubicBezTo>
                    <a:pt x="22482" y="23976"/>
                    <a:pt x="21598" y="23880"/>
                    <a:pt x="20716" y="23758"/>
                  </a:cubicBezTo>
                  <a:cubicBezTo>
                    <a:pt x="20699" y="23756"/>
                    <a:pt x="20681" y="23755"/>
                    <a:pt x="20663" y="23755"/>
                  </a:cubicBezTo>
                  <a:cubicBezTo>
                    <a:pt x="20606" y="23755"/>
                    <a:pt x="20549" y="23764"/>
                    <a:pt x="20492" y="23764"/>
                  </a:cubicBezTo>
                  <a:cubicBezTo>
                    <a:pt x="20440" y="23764"/>
                    <a:pt x="20388" y="23756"/>
                    <a:pt x="20341" y="23725"/>
                  </a:cubicBezTo>
                  <a:cubicBezTo>
                    <a:pt x="20392" y="23701"/>
                    <a:pt x="20444" y="23694"/>
                    <a:pt x="20496" y="23694"/>
                  </a:cubicBezTo>
                  <a:cubicBezTo>
                    <a:pt x="20601" y="23694"/>
                    <a:pt x="20708" y="23725"/>
                    <a:pt x="20814" y="23725"/>
                  </a:cubicBezTo>
                  <a:cubicBezTo>
                    <a:pt x="20834" y="23725"/>
                    <a:pt x="20855" y="23724"/>
                    <a:pt x="20876" y="23721"/>
                  </a:cubicBezTo>
                  <a:cubicBezTo>
                    <a:pt x="22877" y="23645"/>
                    <a:pt x="24846" y="23254"/>
                    <a:pt x="26813" y="22909"/>
                  </a:cubicBezTo>
                  <a:cubicBezTo>
                    <a:pt x="27860" y="22703"/>
                    <a:pt x="28918" y="22563"/>
                    <a:pt x="29981" y="22489"/>
                  </a:cubicBezTo>
                  <a:cubicBezTo>
                    <a:pt x="30733" y="22438"/>
                    <a:pt x="31486" y="22384"/>
                    <a:pt x="32240" y="22384"/>
                  </a:cubicBezTo>
                  <a:cubicBezTo>
                    <a:pt x="32485" y="22384"/>
                    <a:pt x="32730" y="22390"/>
                    <a:pt x="32974" y="22403"/>
                  </a:cubicBezTo>
                  <a:cubicBezTo>
                    <a:pt x="33022" y="22382"/>
                    <a:pt x="33074" y="22372"/>
                    <a:pt x="33125" y="22372"/>
                  </a:cubicBezTo>
                  <a:close/>
                  <a:moveTo>
                    <a:pt x="33104" y="22663"/>
                  </a:moveTo>
                  <a:cubicBezTo>
                    <a:pt x="32285" y="23214"/>
                    <a:pt x="31369" y="23624"/>
                    <a:pt x="30403" y="23837"/>
                  </a:cubicBezTo>
                  <a:cubicBezTo>
                    <a:pt x="29250" y="24104"/>
                    <a:pt x="28070" y="24232"/>
                    <a:pt x="26888" y="24268"/>
                  </a:cubicBezTo>
                  <a:cubicBezTo>
                    <a:pt x="26695" y="24272"/>
                    <a:pt x="26505" y="24316"/>
                    <a:pt x="26314" y="24316"/>
                  </a:cubicBezTo>
                  <a:cubicBezTo>
                    <a:pt x="26280" y="24316"/>
                    <a:pt x="26246" y="24315"/>
                    <a:pt x="26212" y="24312"/>
                  </a:cubicBezTo>
                  <a:lnTo>
                    <a:pt x="26212" y="24312"/>
                  </a:lnTo>
                  <a:cubicBezTo>
                    <a:pt x="26214" y="24312"/>
                    <a:pt x="26217" y="24312"/>
                    <a:pt x="26219" y="24312"/>
                  </a:cubicBezTo>
                  <a:cubicBezTo>
                    <a:pt x="26314" y="24312"/>
                    <a:pt x="26429" y="24242"/>
                    <a:pt x="26526" y="24242"/>
                  </a:cubicBezTo>
                  <a:cubicBezTo>
                    <a:pt x="26563" y="24242"/>
                    <a:pt x="26598" y="24253"/>
                    <a:pt x="26627" y="24282"/>
                  </a:cubicBezTo>
                  <a:cubicBezTo>
                    <a:pt x="26916" y="24220"/>
                    <a:pt x="27211" y="24184"/>
                    <a:pt x="27497" y="24116"/>
                  </a:cubicBezTo>
                  <a:cubicBezTo>
                    <a:pt x="28530" y="23900"/>
                    <a:pt x="29519" y="23526"/>
                    <a:pt x="30530" y="23235"/>
                  </a:cubicBezTo>
                  <a:cubicBezTo>
                    <a:pt x="31381" y="23009"/>
                    <a:pt x="32233" y="22790"/>
                    <a:pt x="33104" y="22663"/>
                  </a:cubicBezTo>
                  <a:close/>
                  <a:moveTo>
                    <a:pt x="45205" y="12132"/>
                  </a:moveTo>
                  <a:lnTo>
                    <a:pt x="45205" y="12132"/>
                  </a:lnTo>
                  <a:cubicBezTo>
                    <a:pt x="45388" y="12373"/>
                    <a:pt x="45382" y="12687"/>
                    <a:pt x="45489" y="12959"/>
                  </a:cubicBezTo>
                  <a:cubicBezTo>
                    <a:pt x="45858" y="14072"/>
                    <a:pt x="46113" y="15227"/>
                    <a:pt x="46206" y="16399"/>
                  </a:cubicBezTo>
                  <a:cubicBezTo>
                    <a:pt x="46369" y="18548"/>
                    <a:pt x="45953" y="20710"/>
                    <a:pt x="45207" y="22721"/>
                  </a:cubicBezTo>
                  <a:cubicBezTo>
                    <a:pt x="44939" y="23481"/>
                    <a:pt x="44609" y="24220"/>
                    <a:pt x="44361" y="24988"/>
                  </a:cubicBezTo>
                  <a:cubicBezTo>
                    <a:pt x="44063" y="25831"/>
                    <a:pt x="43801" y="26688"/>
                    <a:pt x="43527" y="27539"/>
                  </a:cubicBezTo>
                  <a:cubicBezTo>
                    <a:pt x="43522" y="27647"/>
                    <a:pt x="43531" y="27760"/>
                    <a:pt x="43466" y="27856"/>
                  </a:cubicBezTo>
                  <a:cubicBezTo>
                    <a:pt x="43483" y="27931"/>
                    <a:pt x="43458" y="28006"/>
                    <a:pt x="43427" y="28078"/>
                  </a:cubicBezTo>
                  <a:cubicBezTo>
                    <a:pt x="43404" y="27960"/>
                    <a:pt x="43442" y="27847"/>
                    <a:pt x="43464" y="27735"/>
                  </a:cubicBezTo>
                  <a:cubicBezTo>
                    <a:pt x="43547" y="27359"/>
                    <a:pt x="43586" y="26974"/>
                    <a:pt x="43659" y="26596"/>
                  </a:cubicBezTo>
                  <a:cubicBezTo>
                    <a:pt x="44215" y="23781"/>
                    <a:pt x="45255" y="21075"/>
                    <a:pt x="45632" y="18222"/>
                  </a:cubicBezTo>
                  <a:cubicBezTo>
                    <a:pt x="45780" y="17056"/>
                    <a:pt x="45785" y="15873"/>
                    <a:pt x="45673" y="14703"/>
                  </a:cubicBezTo>
                  <a:cubicBezTo>
                    <a:pt x="45582" y="13836"/>
                    <a:pt x="45460" y="12968"/>
                    <a:pt x="45205" y="12132"/>
                  </a:cubicBezTo>
                  <a:close/>
                  <a:moveTo>
                    <a:pt x="42576" y="13391"/>
                  </a:moveTo>
                  <a:lnTo>
                    <a:pt x="42576" y="13391"/>
                  </a:lnTo>
                  <a:cubicBezTo>
                    <a:pt x="42615" y="13728"/>
                    <a:pt x="42475" y="14050"/>
                    <a:pt x="42464" y="14386"/>
                  </a:cubicBezTo>
                  <a:cubicBezTo>
                    <a:pt x="42386" y="14623"/>
                    <a:pt x="42363" y="14872"/>
                    <a:pt x="42326" y="15119"/>
                  </a:cubicBezTo>
                  <a:cubicBezTo>
                    <a:pt x="42183" y="16073"/>
                    <a:pt x="42038" y="17026"/>
                    <a:pt x="41891" y="17980"/>
                  </a:cubicBezTo>
                  <a:cubicBezTo>
                    <a:pt x="41727" y="19007"/>
                    <a:pt x="41549" y="20032"/>
                    <a:pt x="41403" y="21062"/>
                  </a:cubicBezTo>
                  <a:cubicBezTo>
                    <a:pt x="41232" y="22267"/>
                    <a:pt x="41071" y="23482"/>
                    <a:pt x="41093" y="24704"/>
                  </a:cubicBezTo>
                  <a:cubicBezTo>
                    <a:pt x="41127" y="25780"/>
                    <a:pt x="41288" y="26849"/>
                    <a:pt x="41505" y="27903"/>
                  </a:cubicBezTo>
                  <a:cubicBezTo>
                    <a:pt x="41523" y="28050"/>
                    <a:pt x="41640" y="28174"/>
                    <a:pt x="41619" y="28330"/>
                  </a:cubicBezTo>
                  <a:cubicBezTo>
                    <a:pt x="41585" y="28292"/>
                    <a:pt x="41561" y="28247"/>
                    <a:pt x="41548" y="28199"/>
                  </a:cubicBezTo>
                  <a:cubicBezTo>
                    <a:pt x="41463" y="27850"/>
                    <a:pt x="41296" y="27526"/>
                    <a:pt x="41197" y="27180"/>
                  </a:cubicBezTo>
                  <a:cubicBezTo>
                    <a:pt x="40931" y="26360"/>
                    <a:pt x="40771" y="25509"/>
                    <a:pt x="40680" y="24653"/>
                  </a:cubicBezTo>
                  <a:cubicBezTo>
                    <a:pt x="40559" y="23433"/>
                    <a:pt x="40697" y="22203"/>
                    <a:pt x="40963" y="21011"/>
                  </a:cubicBezTo>
                  <a:cubicBezTo>
                    <a:pt x="41208" y="19897"/>
                    <a:pt x="41461" y="18787"/>
                    <a:pt x="41703" y="17673"/>
                  </a:cubicBezTo>
                  <a:cubicBezTo>
                    <a:pt x="41931" y="16660"/>
                    <a:pt x="42172" y="15649"/>
                    <a:pt x="42372" y="14630"/>
                  </a:cubicBezTo>
                  <a:cubicBezTo>
                    <a:pt x="42395" y="14356"/>
                    <a:pt x="42428" y="14083"/>
                    <a:pt x="42506" y="13819"/>
                  </a:cubicBezTo>
                  <a:cubicBezTo>
                    <a:pt x="42544" y="13679"/>
                    <a:pt x="42484" y="13511"/>
                    <a:pt x="42576" y="13391"/>
                  </a:cubicBezTo>
                  <a:close/>
                  <a:moveTo>
                    <a:pt x="40130" y="21246"/>
                  </a:moveTo>
                  <a:lnTo>
                    <a:pt x="40130" y="21246"/>
                  </a:lnTo>
                  <a:cubicBezTo>
                    <a:pt x="40036" y="21646"/>
                    <a:pt x="39885" y="22033"/>
                    <a:pt x="39886" y="22450"/>
                  </a:cubicBezTo>
                  <a:cubicBezTo>
                    <a:pt x="39833" y="23141"/>
                    <a:pt x="39880" y="23837"/>
                    <a:pt x="39976" y="24522"/>
                  </a:cubicBezTo>
                  <a:cubicBezTo>
                    <a:pt x="40109" y="25363"/>
                    <a:pt x="40235" y="26208"/>
                    <a:pt x="40515" y="27015"/>
                  </a:cubicBezTo>
                  <a:cubicBezTo>
                    <a:pt x="40713" y="27584"/>
                    <a:pt x="40903" y="28176"/>
                    <a:pt x="41287" y="28653"/>
                  </a:cubicBezTo>
                  <a:cubicBezTo>
                    <a:pt x="40971" y="28404"/>
                    <a:pt x="40735" y="28071"/>
                    <a:pt x="40435" y="27806"/>
                  </a:cubicBezTo>
                  <a:cubicBezTo>
                    <a:pt x="40311" y="27460"/>
                    <a:pt x="40105" y="27152"/>
                    <a:pt x="39985" y="26805"/>
                  </a:cubicBezTo>
                  <a:cubicBezTo>
                    <a:pt x="39832" y="26432"/>
                    <a:pt x="39752" y="26035"/>
                    <a:pt x="39677" y="25640"/>
                  </a:cubicBezTo>
                  <a:cubicBezTo>
                    <a:pt x="39510" y="24720"/>
                    <a:pt x="39494" y="23766"/>
                    <a:pt x="39701" y="22853"/>
                  </a:cubicBezTo>
                  <a:cubicBezTo>
                    <a:pt x="39772" y="22445"/>
                    <a:pt x="39902" y="22049"/>
                    <a:pt x="39956" y="21638"/>
                  </a:cubicBezTo>
                  <a:cubicBezTo>
                    <a:pt x="40025" y="21510"/>
                    <a:pt x="40008" y="21339"/>
                    <a:pt x="40130" y="21246"/>
                  </a:cubicBezTo>
                  <a:close/>
                  <a:moveTo>
                    <a:pt x="41497" y="17492"/>
                  </a:moveTo>
                  <a:lnTo>
                    <a:pt x="41497" y="17492"/>
                  </a:lnTo>
                  <a:cubicBezTo>
                    <a:pt x="41495" y="17738"/>
                    <a:pt x="41360" y="17958"/>
                    <a:pt x="41315" y="18198"/>
                  </a:cubicBezTo>
                  <a:cubicBezTo>
                    <a:pt x="41064" y="19408"/>
                    <a:pt x="40753" y="20604"/>
                    <a:pt x="40537" y="21821"/>
                  </a:cubicBezTo>
                  <a:cubicBezTo>
                    <a:pt x="40337" y="23006"/>
                    <a:pt x="40317" y="24226"/>
                    <a:pt x="40524" y="25413"/>
                  </a:cubicBezTo>
                  <a:cubicBezTo>
                    <a:pt x="40677" y="26339"/>
                    <a:pt x="40911" y="27255"/>
                    <a:pt x="41289" y="28116"/>
                  </a:cubicBezTo>
                  <a:cubicBezTo>
                    <a:pt x="41417" y="28447"/>
                    <a:pt x="41649" y="28721"/>
                    <a:pt x="41800" y="29042"/>
                  </a:cubicBezTo>
                  <a:cubicBezTo>
                    <a:pt x="41643" y="28911"/>
                    <a:pt x="41561" y="28721"/>
                    <a:pt x="41439" y="28563"/>
                  </a:cubicBezTo>
                  <a:cubicBezTo>
                    <a:pt x="41417" y="28496"/>
                    <a:pt x="41401" y="28435"/>
                    <a:pt x="41375" y="28375"/>
                  </a:cubicBezTo>
                  <a:cubicBezTo>
                    <a:pt x="41124" y="27990"/>
                    <a:pt x="40968" y="27554"/>
                    <a:pt x="40815" y="27124"/>
                  </a:cubicBezTo>
                  <a:cubicBezTo>
                    <a:pt x="40656" y="26649"/>
                    <a:pt x="40504" y="26172"/>
                    <a:pt x="40412" y="25681"/>
                  </a:cubicBezTo>
                  <a:cubicBezTo>
                    <a:pt x="40240" y="24738"/>
                    <a:pt x="40074" y="23786"/>
                    <a:pt x="40101" y="22825"/>
                  </a:cubicBezTo>
                  <a:cubicBezTo>
                    <a:pt x="40101" y="21998"/>
                    <a:pt x="40276" y="21184"/>
                    <a:pt x="40509" y="20395"/>
                  </a:cubicBezTo>
                  <a:cubicBezTo>
                    <a:pt x="40552" y="20298"/>
                    <a:pt x="40512" y="20172"/>
                    <a:pt x="40616" y="20108"/>
                  </a:cubicBezTo>
                  <a:lnTo>
                    <a:pt x="40577" y="20080"/>
                  </a:lnTo>
                  <a:cubicBezTo>
                    <a:pt x="40812" y="19611"/>
                    <a:pt x="40897" y="19083"/>
                    <a:pt x="41105" y="18603"/>
                  </a:cubicBezTo>
                  <a:cubicBezTo>
                    <a:pt x="41169" y="18433"/>
                    <a:pt x="41256" y="18273"/>
                    <a:pt x="41296" y="18098"/>
                  </a:cubicBezTo>
                  <a:cubicBezTo>
                    <a:pt x="41365" y="17897"/>
                    <a:pt x="41373" y="17666"/>
                    <a:pt x="41497" y="17492"/>
                  </a:cubicBezTo>
                  <a:close/>
                  <a:moveTo>
                    <a:pt x="30928" y="27505"/>
                  </a:moveTo>
                  <a:cubicBezTo>
                    <a:pt x="31427" y="27505"/>
                    <a:pt x="31927" y="27521"/>
                    <a:pt x="32426" y="27548"/>
                  </a:cubicBezTo>
                  <a:cubicBezTo>
                    <a:pt x="34260" y="27630"/>
                    <a:pt x="36082" y="27919"/>
                    <a:pt x="37858" y="28378"/>
                  </a:cubicBezTo>
                  <a:cubicBezTo>
                    <a:pt x="38804" y="28622"/>
                    <a:pt x="39745" y="28934"/>
                    <a:pt x="40575" y="29459"/>
                  </a:cubicBezTo>
                  <a:lnTo>
                    <a:pt x="40597" y="29426"/>
                  </a:lnTo>
                  <a:cubicBezTo>
                    <a:pt x="40645" y="29473"/>
                    <a:pt x="40693" y="29522"/>
                    <a:pt x="40740" y="29573"/>
                  </a:cubicBezTo>
                  <a:cubicBezTo>
                    <a:pt x="40648" y="29527"/>
                    <a:pt x="40560" y="29479"/>
                    <a:pt x="40468" y="29437"/>
                  </a:cubicBezTo>
                  <a:cubicBezTo>
                    <a:pt x="39961" y="29223"/>
                    <a:pt x="39461" y="28987"/>
                    <a:pt x="38934" y="28829"/>
                  </a:cubicBezTo>
                  <a:cubicBezTo>
                    <a:pt x="37503" y="28414"/>
                    <a:pt x="36026" y="28168"/>
                    <a:pt x="34541" y="28066"/>
                  </a:cubicBezTo>
                  <a:cubicBezTo>
                    <a:pt x="34190" y="28045"/>
                    <a:pt x="33838" y="28035"/>
                    <a:pt x="33486" y="28035"/>
                  </a:cubicBezTo>
                  <a:cubicBezTo>
                    <a:pt x="32154" y="28035"/>
                    <a:pt x="30823" y="28175"/>
                    <a:pt x="29511" y="28391"/>
                  </a:cubicBezTo>
                  <a:cubicBezTo>
                    <a:pt x="27545" y="28730"/>
                    <a:pt x="25584" y="29098"/>
                    <a:pt x="23601" y="29310"/>
                  </a:cubicBezTo>
                  <a:cubicBezTo>
                    <a:pt x="22789" y="29397"/>
                    <a:pt x="21971" y="29438"/>
                    <a:pt x="21159" y="29507"/>
                  </a:cubicBezTo>
                  <a:cubicBezTo>
                    <a:pt x="21232" y="29469"/>
                    <a:pt x="21303" y="29443"/>
                    <a:pt x="21372" y="29403"/>
                  </a:cubicBezTo>
                  <a:lnTo>
                    <a:pt x="21372" y="29405"/>
                  </a:lnTo>
                  <a:lnTo>
                    <a:pt x="21420" y="29438"/>
                  </a:lnTo>
                  <a:cubicBezTo>
                    <a:pt x="21810" y="29345"/>
                    <a:pt x="22191" y="29215"/>
                    <a:pt x="22576" y="29103"/>
                  </a:cubicBezTo>
                  <a:cubicBezTo>
                    <a:pt x="24193" y="28587"/>
                    <a:pt x="25817" y="28072"/>
                    <a:pt x="27496" y="27794"/>
                  </a:cubicBezTo>
                  <a:cubicBezTo>
                    <a:pt x="28628" y="27587"/>
                    <a:pt x="29777" y="27505"/>
                    <a:pt x="30928" y="27505"/>
                  </a:cubicBezTo>
                  <a:close/>
                  <a:moveTo>
                    <a:pt x="33339" y="28319"/>
                  </a:moveTo>
                  <a:cubicBezTo>
                    <a:pt x="34261" y="28319"/>
                    <a:pt x="35182" y="28386"/>
                    <a:pt x="36094" y="28524"/>
                  </a:cubicBezTo>
                  <a:cubicBezTo>
                    <a:pt x="37053" y="28659"/>
                    <a:pt x="38006" y="28849"/>
                    <a:pt x="38933" y="29131"/>
                  </a:cubicBezTo>
                  <a:cubicBezTo>
                    <a:pt x="38950" y="29127"/>
                    <a:pt x="38968" y="29125"/>
                    <a:pt x="38986" y="29125"/>
                  </a:cubicBezTo>
                  <a:cubicBezTo>
                    <a:pt x="39032" y="29125"/>
                    <a:pt x="39079" y="29139"/>
                    <a:pt x="39117" y="29165"/>
                  </a:cubicBezTo>
                  <a:cubicBezTo>
                    <a:pt x="39229" y="29225"/>
                    <a:pt x="39372" y="29227"/>
                    <a:pt x="39468" y="29318"/>
                  </a:cubicBezTo>
                  <a:cubicBezTo>
                    <a:pt x="39236" y="29303"/>
                    <a:pt x="39028" y="29163"/>
                    <a:pt x="38794" y="29127"/>
                  </a:cubicBezTo>
                  <a:cubicBezTo>
                    <a:pt x="37501" y="28852"/>
                    <a:pt x="36178" y="28698"/>
                    <a:pt x="34855" y="28698"/>
                  </a:cubicBezTo>
                  <a:cubicBezTo>
                    <a:pt x="34838" y="28698"/>
                    <a:pt x="34821" y="28698"/>
                    <a:pt x="34804" y="28698"/>
                  </a:cubicBezTo>
                  <a:cubicBezTo>
                    <a:pt x="34711" y="28696"/>
                    <a:pt x="34617" y="28696"/>
                    <a:pt x="34524" y="28696"/>
                  </a:cubicBezTo>
                  <a:cubicBezTo>
                    <a:pt x="31054" y="28696"/>
                    <a:pt x="27662" y="29614"/>
                    <a:pt x="24198" y="29745"/>
                  </a:cubicBezTo>
                  <a:cubicBezTo>
                    <a:pt x="23725" y="29759"/>
                    <a:pt x="23251" y="29765"/>
                    <a:pt x="22777" y="29765"/>
                  </a:cubicBezTo>
                  <a:cubicBezTo>
                    <a:pt x="22022" y="29765"/>
                    <a:pt x="21266" y="29751"/>
                    <a:pt x="20511" y="29737"/>
                  </a:cubicBezTo>
                  <a:cubicBezTo>
                    <a:pt x="20507" y="29737"/>
                    <a:pt x="20504" y="29736"/>
                    <a:pt x="20500" y="29736"/>
                  </a:cubicBezTo>
                  <a:cubicBezTo>
                    <a:pt x="20429" y="29736"/>
                    <a:pt x="20351" y="29768"/>
                    <a:pt x="20280" y="29768"/>
                  </a:cubicBezTo>
                  <a:cubicBezTo>
                    <a:pt x="20239" y="29768"/>
                    <a:pt x="20201" y="29758"/>
                    <a:pt x="20168" y="29726"/>
                  </a:cubicBezTo>
                  <a:cubicBezTo>
                    <a:pt x="20253" y="29707"/>
                    <a:pt x="20339" y="29691"/>
                    <a:pt x="20424" y="29675"/>
                  </a:cubicBezTo>
                  <a:cubicBezTo>
                    <a:pt x="20492" y="29705"/>
                    <a:pt x="20565" y="29710"/>
                    <a:pt x="20638" y="29710"/>
                  </a:cubicBezTo>
                  <a:cubicBezTo>
                    <a:pt x="20678" y="29710"/>
                    <a:pt x="20718" y="29708"/>
                    <a:pt x="20758" y="29708"/>
                  </a:cubicBezTo>
                  <a:cubicBezTo>
                    <a:pt x="20785" y="29708"/>
                    <a:pt x="20811" y="29709"/>
                    <a:pt x="20837" y="29711"/>
                  </a:cubicBezTo>
                  <a:cubicBezTo>
                    <a:pt x="20871" y="29712"/>
                    <a:pt x="20905" y="29712"/>
                    <a:pt x="20938" y="29712"/>
                  </a:cubicBezTo>
                  <a:cubicBezTo>
                    <a:pt x="23304" y="29712"/>
                    <a:pt x="25649" y="29343"/>
                    <a:pt x="27972" y="28935"/>
                  </a:cubicBezTo>
                  <a:cubicBezTo>
                    <a:pt x="28911" y="28777"/>
                    <a:pt x="29845" y="28591"/>
                    <a:pt x="30790" y="28487"/>
                  </a:cubicBezTo>
                  <a:cubicBezTo>
                    <a:pt x="31635" y="28376"/>
                    <a:pt x="32487" y="28319"/>
                    <a:pt x="33339" y="28319"/>
                  </a:cubicBezTo>
                  <a:close/>
                  <a:moveTo>
                    <a:pt x="42824" y="9001"/>
                  </a:moveTo>
                  <a:lnTo>
                    <a:pt x="42824" y="9001"/>
                  </a:lnTo>
                  <a:cubicBezTo>
                    <a:pt x="42928" y="9150"/>
                    <a:pt x="42923" y="9343"/>
                    <a:pt x="42968" y="9514"/>
                  </a:cubicBezTo>
                  <a:cubicBezTo>
                    <a:pt x="43392" y="11001"/>
                    <a:pt x="43446" y="12563"/>
                    <a:pt x="43420" y="14099"/>
                  </a:cubicBezTo>
                  <a:cubicBezTo>
                    <a:pt x="43372" y="16403"/>
                    <a:pt x="42794" y="18648"/>
                    <a:pt x="42336" y="20895"/>
                  </a:cubicBezTo>
                  <a:cubicBezTo>
                    <a:pt x="41948" y="22814"/>
                    <a:pt x="41772" y="24782"/>
                    <a:pt x="41895" y="26737"/>
                  </a:cubicBezTo>
                  <a:cubicBezTo>
                    <a:pt x="41978" y="27683"/>
                    <a:pt x="42152" y="28616"/>
                    <a:pt x="42419" y="29526"/>
                  </a:cubicBezTo>
                  <a:cubicBezTo>
                    <a:pt x="42468" y="29743"/>
                    <a:pt x="42620" y="29921"/>
                    <a:pt x="42660" y="30139"/>
                  </a:cubicBezTo>
                  <a:cubicBezTo>
                    <a:pt x="42519" y="29998"/>
                    <a:pt x="42494" y="29782"/>
                    <a:pt x="42396" y="29613"/>
                  </a:cubicBezTo>
                  <a:cubicBezTo>
                    <a:pt x="41805" y="28408"/>
                    <a:pt x="41624" y="27060"/>
                    <a:pt x="41485" y="25741"/>
                  </a:cubicBezTo>
                  <a:cubicBezTo>
                    <a:pt x="41361" y="24654"/>
                    <a:pt x="41412" y="23556"/>
                    <a:pt x="41541" y="22473"/>
                  </a:cubicBezTo>
                  <a:cubicBezTo>
                    <a:pt x="41787" y="20450"/>
                    <a:pt x="42148" y="18445"/>
                    <a:pt x="42442" y="16430"/>
                  </a:cubicBezTo>
                  <a:cubicBezTo>
                    <a:pt x="42623" y="15211"/>
                    <a:pt x="42808" y="13994"/>
                    <a:pt x="42920" y="12767"/>
                  </a:cubicBezTo>
                  <a:cubicBezTo>
                    <a:pt x="43020" y="11657"/>
                    <a:pt x="43084" y="10529"/>
                    <a:pt x="42906" y="9423"/>
                  </a:cubicBezTo>
                  <a:cubicBezTo>
                    <a:pt x="42894" y="9282"/>
                    <a:pt x="42770" y="9127"/>
                    <a:pt x="42824" y="9001"/>
                  </a:cubicBezTo>
                  <a:close/>
                  <a:moveTo>
                    <a:pt x="44225" y="9303"/>
                  </a:moveTo>
                  <a:lnTo>
                    <a:pt x="44225" y="9303"/>
                  </a:lnTo>
                  <a:cubicBezTo>
                    <a:pt x="44537" y="9602"/>
                    <a:pt x="44706" y="10013"/>
                    <a:pt x="44973" y="10348"/>
                  </a:cubicBezTo>
                  <a:cubicBezTo>
                    <a:pt x="44950" y="10432"/>
                    <a:pt x="45051" y="10485"/>
                    <a:pt x="45085" y="10557"/>
                  </a:cubicBezTo>
                  <a:cubicBezTo>
                    <a:pt x="46032" y="12237"/>
                    <a:pt x="46777" y="14054"/>
                    <a:pt x="47107" y="15962"/>
                  </a:cubicBezTo>
                  <a:cubicBezTo>
                    <a:pt x="47312" y="17162"/>
                    <a:pt x="47381" y="18381"/>
                    <a:pt x="47368" y="19596"/>
                  </a:cubicBezTo>
                  <a:cubicBezTo>
                    <a:pt x="47348" y="20612"/>
                    <a:pt x="47239" y="21632"/>
                    <a:pt x="46977" y="22617"/>
                  </a:cubicBezTo>
                  <a:cubicBezTo>
                    <a:pt x="46690" y="23656"/>
                    <a:pt x="46346" y="24681"/>
                    <a:pt x="45877" y="25653"/>
                  </a:cubicBezTo>
                  <a:cubicBezTo>
                    <a:pt x="45444" y="26620"/>
                    <a:pt x="44882" y="27519"/>
                    <a:pt x="44353" y="28435"/>
                  </a:cubicBezTo>
                  <a:cubicBezTo>
                    <a:pt x="43982" y="29087"/>
                    <a:pt x="43638" y="29769"/>
                    <a:pt x="43458" y="30500"/>
                  </a:cubicBezTo>
                  <a:cubicBezTo>
                    <a:pt x="43396" y="30181"/>
                    <a:pt x="43432" y="29854"/>
                    <a:pt x="43480" y="29537"/>
                  </a:cubicBezTo>
                  <a:cubicBezTo>
                    <a:pt x="43659" y="27927"/>
                    <a:pt x="44238" y="26404"/>
                    <a:pt x="44735" y="24874"/>
                  </a:cubicBezTo>
                  <a:cubicBezTo>
                    <a:pt x="44974" y="24178"/>
                    <a:pt x="45269" y="23504"/>
                    <a:pt x="45513" y="22807"/>
                  </a:cubicBezTo>
                  <a:cubicBezTo>
                    <a:pt x="46253" y="20783"/>
                    <a:pt x="46653" y="18612"/>
                    <a:pt x="46514" y="16454"/>
                  </a:cubicBezTo>
                  <a:cubicBezTo>
                    <a:pt x="46430" y="15203"/>
                    <a:pt x="46137" y="13978"/>
                    <a:pt x="45722" y="12797"/>
                  </a:cubicBezTo>
                  <a:cubicBezTo>
                    <a:pt x="45381" y="11879"/>
                    <a:pt x="45059" y="10949"/>
                    <a:pt x="44634" y="10066"/>
                  </a:cubicBezTo>
                  <a:cubicBezTo>
                    <a:pt x="44559" y="9857"/>
                    <a:pt x="44425" y="9679"/>
                    <a:pt x="44330" y="9485"/>
                  </a:cubicBezTo>
                  <a:cubicBezTo>
                    <a:pt x="44297" y="9422"/>
                    <a:pt x="44259" y="9362"/>
                    <a:pt x="44225" y="9303"/>
                  </a:cubicBezTo>
                  <a:close/>
                  <a:moveTo>
                    <a:pt x="47224" y="22650"/>
                  </a:moveTo>
                  <a:lnTo>
                    <a:pt x="47319" y="22711"/>
                  </a:lnTo>
                  <a:cubicBezTo>
                    <a:pt x="47308" y="22726"/>
                    <a:pt x="47287" y="22753"/>
                    <a:pt x="47276" y="22766"/>
                  </a:cubicBezTo>
                  <a:cubicBezTo>
                    <a:pt x="47264" y="22898"/>
                    <a:pt x="47215" y="23022"/>
                    <a:pt x="47199" y="23155"/>
                  </a:cubicBezTo>
                  <a:cubicBezTo>
                    <a:pt x="47048" y="24197"/>
                    <a:pt x="46865" y="25236"/>
                    <a:pt x="46626" y="26263"/>
                  </a:cubicBezTo>
                  <a:cubicBezTo>
                    <a:pt x="46530" y="26704"/>
                    <a:pt x="46310" y="27104"/>
                    <a:pt x="46110" y="27507"/>
                  </a:cubicBezTo>
                  <a:cubicBezTo>
                    <a:pt x="45821" y="28080"/>
                    <a:pt x="45497" y="28638"/>
                    <a:pt x="45106" y="29149"/>
                  </a:cubicBezTo>
                  <a:cubicBezTo>
                    <a:pt x="44935" y="29410"/>
                    <a:pt x="44679" y="29595"/>
                    <a:pt x="44498" y="29846"/>
                  </a:cubicBezTo>
                  <a:cubicBezTo>
                    <a:pt x="44257" y="30103"/>
                    <a:pt x="43977" y="30322"/>
                    <a:pt x="43738" y="30582"/>
                  </a:cubicBezTo>
                  <a:lnTo>
                    <a:pt x="43710" y="30554"/>
                  </a:lnTo>
                  <a:cubicBezTo>
                    <a:pt x="44365" y="28865"/>
                    <a:pt x="45462" y="27396"/>
                    <a:pt x="46192" y="25743"/>
                  </a:cubicBezTo>
                  <a:cubicBezTo>
                    <a:pt x="46629" y="24788"/>
                    <a:pt x="46977" y="23789"/>
                    <a:pt x="47248" y="22777"/>
                  </a:cubicBezTo>
                  <a:cubicBezTo>
                    <a:pt x="47241" y="22733"/>
                    <a:pt x="47233" y="22690"/>
                    <a:pt x="47224" y="22650"/>
                  </a:cubicBezTo>
                  <a:close/>
                  <a:moveTo>
                    <a:pt x="42480" y="7780"/>
                  </a:moveTo>
                  <a:cubicBezTo>
                    <a:pt x="42555" y="7840"/>
                    <a:pt x="42618" y="7915"/>
                    <a:pt x="42664" y="8000"/>
                  </a:cubicBezTo>
                  <a:cubicBezTo>
                    <a:pt x="42683" y="7992"/>
                    <a:pt x="42700" y="7989"/>
                    <a:pt x="42717" y="7989"/>
                  </a:cubicBezTo>
                  <a:cubicBezTo>
                    <a:pt x="42835" y="7989"/>
                    <a:pt x="42903" y="8178"/>
                    <a:pt x="43035" y="8186"/>
                  </a:cubicBezTo>
                  <a:cubicBezTo>
                    <a:pt x="43131" y="8278"/>
                    <a:pt x="43223" y="8379"/>
                    <a:pt x="43330" y="8463"/>
                  </a:cubicBezTo>
                  <a:cubicBezTo>
                    <a:pt x="43548" y="8611"/>
                    <a:pt x="43642" y="8871"/>
                    <a:pt x="43786" y="9082"/>
                  </a:cubicBezTo>
                  <a:cubicBezTo>
                    <a:pt x="44175" y="9821"/>
                    <a:pt x="44511" y="10590"/>
                    <a:pt x="44746" y="11393"/>
                  </a:cubicBezTo>
                  <a:cubicBezTo>
                    <a:pt x="45422" y="13688"/>
                    <a:pt x="45660" y="16130"/>
                    <a:pt x="45313" y="18504"/>
                  </a:cubicBezTo>
                  <a:cubicBezTo>
                    <a:pt x="45006" y="20594"/>
                    <a:pt x="44321" y="22601"/>
                    <a:pt x="43794" y="24641"/>
                  </a:cubicBezTo>
                  <a:cubicBezTo>
                    <a:pt x="43552" y="25556"/>
                    <a:pt x="43318" y="26476"/>
                    <a:pt x="43187" y="27414"/>
                  </a:cubicBezTo>
                  <a:cubicBezTo>
                    <a:pt x="43106" y="28016"/>
                    <a:pt x="43007" y="28624"/>
                    <a:pt x="43052" y="29234"/>
                  </a:cubicBezTo>
                  <a:cubicBezTo>
                    <a:pt x="43058" y="29383"/>
                    <a:pt x="43126" y="29529"/>
                    <a:pt x="43091" y="29681"/>
                  </a:cubicBezTo>
                  <a:cubicBezTo>
                    <a:pt x="42991" y="29573"/>
                    <a:pt x="43048" y="29417"/>
                    <a:pt x="43003" y="29290"/>
                  </a:cubicBezTo>
                  <a:cubicBezTo>
                    <a:pt x="42846" y="28649"/>
                    <a:pt x="42722" y="27999"/>
                    <a:pt x="42674" y="27340"/>
                  </a:cubicBezTo>
                  <a:cubicBezTo>
                    <a:pt x="42592" y="26285"/>
                    <a:pt x="42716" y="25229"/>
                    <a:pt x="42900" y="24192"/>
                  </a:cubicBezTo>
                  <a:cubicBezTo>
                    <a:pt x="43291" y="22057"/>
                    <a:pt x="44001" y="19992"/>
                    <a:pt x="44379" y="17853"/>
                  </a:cubicBezTo>
                  <a:cubicBezTo>
                    <a:pt x="44737" y="15801"/>
                    <a:pt x="44826" y="13675"/>
                    <a:pt x="44405" y="11625"/>
                  </a:cubicBezTo>
                  <a:cubicBezTo>
                    <a:pt x="44173" y="10516"/>
                    <a:pt x="43833" y="9395"/>
                    <a:pt x="43160" y="8470"/>
                  </a:cubicBezTo>
                  <a:cubicBezTo>
                    <a:pt x="43019" y="8314"/>
                    <a:pt x="42934" y="8094"/>
                    <a:pt x="42720" y="8023"/>
                  </a:cubicBezTo>
                  <a:lnTo>
                    <a:pt x="42720" y="8023"/>
                  </a:lnTo>
                  <a:cubicBezTo>
                    <a:pt x="42676" y="8121"/>
                    <a:pt x="42768" y="8223"/>
                    <a:pt x="42815" y="8306"/>
                  </a:cubicBezTo>
                  <a:cubicBezTo>
                    <a:pt x="42924" y="8522"/>
                    <a:pt x="43082" y="8709"/>
                    <a:pt x="43195" y="8923"/>
                  </a:cubicBezTo>
                  <a:cubicBezTo>
                    <a:pt x="43543" y="9539"/>
                    <a:pt x="43793" y="10206"/>
                    <a:pt x="43970" y="10892"/>
                  </a:cubicBezTo>
                  <a:cubicBezTo>
                    <a:pt x="44510" y="12932"/>
                    <a:pt x="44505" y="15081"/>
                    <a:pt x="44211" y="17160"/>
                  </a:cubicBezTo>
                  <a:cubicBezTo>
                    <a:pt x="43773" y="20187"/>
                    <a:pt x="42556" y="23067"/>
                    <a:pt x="42399" y="26141"/>
                  </a:cubicBezTo>
                  <a:cubicBezTo>
                    <a:pt x="42338" y="27335"/>
                    <a:pt x="42519" y="28532"/>
                    <a:pt x="42847" y="29678"/>
                  </a:cubicBezTo>
                  <a:cubicBezTo>
                    <a:pt x="42912" y="29951"/>
                    <a:pt x="43063" y="30197"/>
                    <a:pt x="43116" y="30473"/>
                  </a:cubicBezTo>
                  <a:cubicBezTo>
                    <a:pt x="43199" y="30617"/>
                    <a:pt x="43268" y="30768"/>
                    <a:pt x="43376" y="30897"/>
                  </a:cubicBezTo>
                  <a:cubicBezTo>
                    <a:pt x="43135" y="30730"/>
                    <a:pt x="43084" y="30436"/>
                    <a:pt x="42972" y="30186"/>
                  </a:cubicBezTo>
                  <a:cubicBezTo>
                    <a:pt x="42659" y="29433"/>
                    <a:pt x="42466" y="28638"/>
                    <a:pt x="42340" y="27835"/>
                  </a:cubicBezTo>
                  <a:cubicBezTo>
                    <a:pt x="42140" y="26707"/>
                    <a:pt x="42158" y="25555"/>
                    <a:pt x="42216" y="24414"/>
                  </a:cubicBezTo>
                  <a:cubicBezTo>
                    <a:pt x="42343" y="21284"/>
                    <a:pt x="43448" y="18300"/>
                    <a:pt x="43718" y="15187"/>
                  </a:cubicBezTo>
                  <a:cubicBezTo>
                    <a:pt x="43819" y="14026"/>
                    <a:pt x="43811" y="12853"/>
                    <a:pt x="43714" y="11692"/>
                  </a:cubicBezTo>
                  <a:cubicBezTo>
                    <a:pt x="43606" y="10592"/>
                    <a:pt x="43402" y="9473"/>
                    <a:pt x="42874" y="8491"/>
                  </a:cubicBezTo>
                  <a:cubicBezTo>
                    <a:pt x="42704" y="8273"/>
                    <a:pt x="42651" y="7995"/>
                    <a:pt x="42480" y="7780"/>
                  </a:cubicBezTo>
                  <a:close/>
                  <a:moveTo>
                    <a:pt x="34544" y="28955"/>
                  </a:moveTo>
                  <a:cubicBezTo>
                    <a:pt x="36015" y="28955"/>
                    <a:pt x="37487" y="29103"/>
                    <a:pt x="38921" y="29430"/>
                  </a:cubicBezTo>
                  <a:cubicBezTo>
                    <a:pt x="39121" y="29494"/>
                    <a:pt x="39333" y="29497"/>
                    <a:pt x="39536" y="29549"/>
                  </a:cubicBezTo>
                  <a:lnTo>
                    <a:pt x="39496" y="29622"/>
                  </a:lnTo>
                  <a:cubicBezTo>
                    <a:pt x="39401" y="29577"/>
                    <a:pt x="39301" y="29535"/>
                    <a:pt x="39196" y="29527"/>
                  </a:cubicBezTo>
                  <a:cubicBezTo>
                    <a:pt x="38217" y="29458"/>
                    <a:pt x="37237" y="29426"/>
                    <a:pt x="36256" y="29426"/>
                  </a:cubicBezTo>
                  <a:cubicBezTo>
                    <a:pt x="33880" y="29426"/>
                    <a:pt x="31503" y="29612"/>
                    <a:pt x="29143" y="29891"/>
                  </a:cubicBezTo>
                  <a:cubicBezTo>
                    <a:pt x="27567" y="30072"/>
                    <a:pt x="25981" y="30232"/>
                    <a:pt x="24394" y="30232"/>
                  </a:cubicBezTo>
                  <a:cubicBezTo>
                    <a:pt x="23955" y="30232"/>
                    <a:pt x="23516" y="30220"/>
                    <a:pt x="23078" y="30193"/>
                  </a:cubicBezTo>
                  <a:cubicBezTo>
                    <a:pt x="22404" y="30139"/>
                    <a:pt x="21730" y="30061"/>
                    <a:pt x="21060" y="29974"/>
                  </a:cubicBezTo>
                  <a:cubicBezTo>
                    <a:pt x="21041" y="29996"/>
                    <a:pt x="21008" y="30002"/>
                    <a:pt x="20972" y="30002"/>
                  </a:cubicBezTo>
                  <a:cubicBezTo>
                    <a:pt x="20931" y="30002"/>
                    <a:pt x="20884" y="29994"/>
                    <a:pt x="20847" y="29994"/>
                  </a:cubicBezTo>
                  <a:cubicBezTo>
                    <a:pt x="20800" y="29994"/>
                    <a:pt x="20767" y="30007"/>
                    <a:pt x="20779" y="30065"/>
                  </a:cubicBezTo>
                  <a:cubicBezTo>
                    <a:pt x="20979" y="30177"/>
                    <a:pt x="21228" y="30135"/>
                    <a:pt x="21432" y="30255"/>
                  </a:cubicBezTo>
                  <a:cubicBezTo>
                    <a:pt x="22019" y="30301"/>
                    <a:pt x="22604" y="30405"/>
                    <a:pt x="23194" y="30434"/>
                  </a:cubicBezTo>
                  <a:cubicBezTo>
                    <a:pt x="23718" y="30482"/>
                    <a:pt x="24243" y="30502"/>
                    <a:pt x="24767" y="30502"/>
                  </a:cubicBezTo>
                  <a:cubicBezTo>
                    <a:pt x="25994" y="30502"/>
                    <a:pt x="27222" y="30392"/>
                    <a:pt x="28442" y="30269"/>
                  </a:cubicBezTo>
                  <a:cubicBezTo>
                    <a:pt x="30097" y="30086"/>
                    <a:pt x="31750" y="29893"/>
                    <a:pt x="33412" y="29793"/>
                  </a:cubicBezTo>
                  <a:cubicBezTo>
                    <a:pt x="34482" y="29727"/>
                    <a:pt x="35554" y="29687"/>
                    <a:pt x="36626" y="29687"/>
                  </a:cubicBezTo>
                  <a:cubicBezTo>
                    <a:pt x="37316" y="29687"/>
                    <a:pt x="38007" y="29704"/>
                    <a:pt x="38697" y="29741"/>
                  </a:cubicBezTo>
                  <a:cubicBezTo>
                    <a:pt x="39506" y="29807"/>
                    <a:pt x="40340" y="29827"/>
                    <a:pt x="41108" y="30125"/>
                  </a:cubicBezTo>
                  <a:cubicBezTo>
                    <a:pt x="41241" y="30167"/>
                    <a:pt x="41384" y="30214"/>
                    <a:pt x="41465" y="30338"/>
                  </a:cubicBezTo>
                  <a:cubicBezTo>
                    <a:pt x="41287" y="30301"/>
                    <a:pt x="41121" y="30207"/>
                    <a:pt x="40936" y="30198"/>
                  </a:cubicBezTo>
                  <a:cubicBezTo>
                    <a:pt x="40306" y="30115"/>
                    <a:pt x="39674" y="30081"/>
                    <a:pt x="39042" y="30081"/>
                  </a:cubicBezTo>
                  <a:cubicBezTo>
                    <a:pt x="37812" y="30081"/>
                    <a:pt x="36579" y="30208"/>
                    <a:pt x="35356" y="30338"/>
                  </a:cubicBezTo>
                  <a:cubicBezTo>
                    <a:pt x="33448" y="30534"/>
                    <a:pt x="31538" y="30717"/>
                    <a:pt x="29627" y="30889"/>
                  </a:cubicBezTo>
                  <a:cubicBezTo>
                    <a:pt x="28674" y="30968"/>
                    <a:pt x="27722" y="31071"/>
                    <a:pt x="26765" y="31071"/>
                  </a:cubicBezTo>
                  <a:cubicBezTo>
                    <a:pt x="26720" y="31071"/>
                    <a:pt x="26674" y="31071"/>
                    <a:pt x="26628" y="31070"/>
                  </a:cubicBezTo>
                  <a:cubicBezTo>
                    <a:pt x="26539" y="31072"/>
                    <a:pt x="26450" y="31073"/>
                    <a:pt x="26362" y="31073"/>
                  </a:cubicBezTo>
                  <a:cubicBezTo>
                    <a:pt x="24800" y="31073"/>
                    <a:pt x="23255" y="30768"/>
                    <a:pt x="21754" y="30353"/>
                  </a:cubicBezTo>
                  <a:cubicBezTo>
                    <a:pt x="21386" y="30231"/>
                    <a:pt x="20971" y="30255"/>
                    <a:pt x="20632" y="30051"/>
                  </a:cubicBezTo>
                  <a:cubicBezTo>
                    <a:pt x="20496" y="29990"/>
                    <a:pt x="20327" y="30015"/>
                    <a:pt x="20203" y="29926"/>
                  </a:cubicBezTo>
                  <a:cubicBezTo>
                    <a:pt x="20226" y="29921"/>
                    <a:pt x="20249" y="29919"/>
                    <a:pt x="20272" y="29919"/>
                  </a:cubicBezTo>
                  <a:cubicBezTo>
                    <a:pt x="20337" y="29919"/>
                    <a:pt x="20401" y="29935"/>
                    <a:pt x="20465" y="29945"/>
                  </a:cubicBezTo>
                  <a:cubicBezTo>
                    <a:pt x="20499" y="29940"/>
                    <a:pt x="20534" y="29935"/>
                    <a:pt x="20568" y="29935"/>
                  </a:cubicBezTo>
                  <a:cubicBezTo>
                    <a:pt x="20633" y="29935"/>
                    <a:pt x="20692" y="29954"/>
                    <a:pt x="20728" y="30035"/>
                  </a:cubicBezTo>
                  <a:cubicBezTo>
                    <a:pt x="20751" y="30001"/>
                    <a:pt x="20797" y="29931"/>
                    <a:pt x="20820" y="29897"/>
                  </a:cubicBezTo>
                  <a:cubicBezTo>
                    <a:pt x="20992" y="29965"/>
                    <a:pt x="21187" y="29926"/>
                    <a:pt x="21367" y="29974"/>
                  </a:cubicBezTo>
                  <a:cubicBezTo>
                    <a:pt x="21928" y="29988"/>
                    <a:pt x="22491" y="29999"/>
                    <a:pt x="23052" y="29999"/>
                  </a:cubicBezTo>
                  <a:cubicBezTo>
                    <a:pt x="23117" y="29999"/>
                    <a:pt x="23181" y="29998"/>
                    <a:pt x="23246" y="29998"/>
                  </a:cubicBezTo>
                  <a:cubicBezTo>
                    <a:pt x="23318" y="29999"/>
                    <a:pt x="23391" y="29999"/>
                    <a:pt x="23463" y="29999"/>
                  </a:cubicBezTo>
                  <a:cubicBezTo>
                    <a:pt x="26692" y="29999"/>
                    <a:pt x="29855" y="29199"/>
                    <a:pt x="33070" y="29003"/>
                  </a:cubicBezTo>
                  <a:cubicBezTo>
                    <a:pt x="33561" y="28971"/>
                    <a:pt x="34053" y="28955"/>
                    <a:pt x="34544" y="28955"/>
                  </a:cubicBezTo>
                  <a:close/>
                  <a:moveTo>
                    <a:pt x="46178" y="27851"/>
                  </a:moveTo>
                  <a:lnTo>
                    <a:pt x="46178" y="27851"/>
                  </a:lnTo>
                  <a:cubicBezTo>
                    <a:pt x="46212" y="28022"/>
                    <a:pt x="46061" y="28151"/>
                    <a:pt x="46012" y="28304"/>
                  </a:cubicBezTo>
                  <a:cubicBezTo>
                    <a:pt x="45680" y="29205"/>
                    <a:pt x="45247" y="30085"/>
                    <a:pt x="44601" y="30804"/>
                  </a:cubicBezTo>
                  <a:cubicBezTo>
                    <a:pt x="44389" y="31034"/>
                    <a:pt x="44106" y="31174"/>
                    <a:pt x="43841" y="31334"/>
                  </a:cubicBezTo>
                  <a:cubicBezTo>
                    <a:pt x="43749" y="31252"/>
                    <a:pt x="43627" y="31152"/>
                    <a:pt x="43685" y="31014"/>
                  </a:cubicBezTo>
                  <a:cubicBezTo>
                    <a:pt x="43910" y="30697"/>
                    <a:pt x="44226" y="30458"/>
                    <a:pt x="44502" y="30186"/>
                  </a:cubicBezTo>
                  <a:cubicBezTo>
                    <a:pt x="44733" y="30003"/>
                    <a:pt x="44885" y="29747"/>
                    <a:pt x="45099" y="29550"/>
                  </a:cubicBezTo>
                  <a:cubicBezTo>
                    <a:pt x="45532" y="29034"/>
                    <a:pt x="45894" y="28462"/>
                    <a:pt x="46178" y="27852"/>
                  </a:cubicBezTo>
                  <a:lnTo>
                    <a:pt x="46178" y="27851"/>
                  </a:lnTo>
                  <a:close/>
                  <a:moveTo>
                    <a:pt x="39101" y="30333"/>
                  </a:moveTo>
                  <a:cubicBezTo>
                    <a:pt x="39413" y="30333"/>
                    <a:pt x="39722" y="30364"/>
                    <a:pt x="40033" y="30364"/>
                  </a:cubicBezTo>
                  <a:cubicBezTo>
                    <a:pt x="40096" y="30364"/>
                    <a:pt x="40160" y="30363"/>
                    <a:pt x="40224" y="30360"/>
                  </a:cubicBezTo>
                  <a:lnTo>
                    <a:pt x="40224" y="30360"/>
                  </a:lnTo>
                  <a:cubicBezTo>
                    <a:pt x="40182" y="30396"/>
                    <a:pt x="40131" y="30424"/>
                    <a:pt x="40076" y="30424"/>
                  </a:cubicBezTo>
                  <a:cubicBezTo>
                    <a:pt x="40060" y="30424"/>
                    <a:pt x="40044" y="30422"/>
                    <a:pt x="40028" y="30417"/>
                  </a:cubicBezTo>
                  <a:cubicBezTo>
                    <a:pt x="39977" y="30408"/>
                    <a:pt x="39926" y="30404"/>
                    <a:pt x="39874" y="30404"/>
                  </a:cubicBezTo>
                  <a:cubicBezTo>
                    <a:pt x="39718" y="30404"/>
                    <a:pt x="39562" y="30438"/>
                    <a:pt x="39406" y="30454"/>
                  </a:cubicBezTo>
                  <a:cubicBezTo>
                    <a:pt x="38409" y="30577"/>
                    <a:pt x="37425" y="30788"/>
                    <a:pt x="36447" y="31018"/>
                  </a:cubicBezTo>
                  <a:cubicBezTo>
                    <a:pt x="35043" y="31349"/>
                    <a:pt x="33627" y="31634"/>
                    <a:pt x="32192" y="31800"/>
                  </a:cubicBezTo>
                  <a:cubicBezTo>
                    <a:pt x="31176" y="31924"/>
                    <a:pt x="30150" y="32016"/>
                    <a:pt x="29125" y="32016"/>
                  </a:cubicBezTo>
                  <a:cubicBezTo>
                    <a:pt x="28455" y="32016"/>
                    <a:pt x="27786" y="31977"/>
                    <a:pt x="27120" y="31881"/>
                  </a:cubicBezTo>
                  <a:cubicBezTo>
                    <a:pt x="26196" y="31738"/>
                    <a:pt x="25280" y="31554"/>
                    <a:pt x="24371" y="31329"/>
                  </a:cubicBezTo>
                  <a:cubicBezTo>
                    <a:pt x="23530" y="31118"/>
                    <a:pt x="22687" y="30905"/>
                    <a:pt x="21866" y="30625"/>
                  </a:cubicBezTo>
                  <a:cubicBezTo>
                    <a:pt x="21591" y="30613"/>
                    <a:pt x="21336" y="30489"/>
                    <a:pt x="21092" y="30374"/>
                  </a:cubicBezTo>
                  <a:cubicBezTo>
                    <a:pt x="21119" y="30369"/>
                    <a:pt x="21146" y="30365"/>
                    <a:pt x="21172" y="30365"/>
                  </a:cubicBezTo>
                  <a:cubicBezTo>
                    <a:pt x="21201" y="30365"/>
                    <a:pt x="21230" y="30370"/>
                    <a:pt x="21256" y="30386"/>
                  </a:cubicBezTo>
                  <a:lnTo>
                    <a:pt x="21256" y="30389"/>
                  </a:lnTo>
                  <a:cubicBezTo>
                    <a:pt x="21903" y="30638"/>
                    <a:pt x="22576" y="30813"/>
                    <a:pt x="23255" y="30960"/>
                  </a:cubicBezTo>
                  <a:cubicBezTo>
                    <a:pt x="24141" y="31150"/>
                    <a:pt x="25041" y="31282"/>
                    <a:pt x="25948" y="31304"/>
                  </a:cubicBezTo>
                  <a:cubicBezTo>
                    <a:pt x="26174" y="31314"/>
                    <a:pt x="26399" y="31319"/>
                    <a:pt x="26625" y="31319"/>
                  </a:cubicBezTo>
                  <a:cubicBezTo>
                    <a:pt x="27933" y="31319"/>
                    <a:pt x="29237" y="31160"/>
                    <a:pt x="30541" y="31058"/>
                  </a:cubicBezTo>
                  <a:cubicBezTo>
                    <a:pt x="32161" y="30920"/>
                    <a:pt x="33777" y="30752"/>
                    <a:pt x="35395" y="30593"/>
                  </a:cubicBezTo>
                  <a:cubicBezTo>
                    <a:pt x="36594" y="30462"/>
                    <a:pt x="37797" y="30341"/>
                    <a:pt x="39004" y="30334"/>
                  </a:cubicBezTo>
                  <a:cubicBezTo>
                    <a:pt x="39036" y="30333"/>
                    <a:pt x="39069" y="30333"/>
                    <a:pt x="39101" y="30333"/>
                  </a:cubicBezTo>
                  <a:close/>
                  <a:moveTo>
                    <a:pt x="39804" y="30645"/>
                  </a:moveTo>
                  <a:lnTo>
                    <a:pt x="39804" y="30645"/>
                  </a:lnTo>
                  <a:cubicBezTo>
                    <a:pt x="39686" y="30786"/>
                    <a:pt x="39486" y="30769"/>
                    <a:pt x="39334" y="30846"/>
                  </a:cubicBezTo>
                  <a:cubicBezTo>
                    <a:pt x="37502" y="31606"/>
                    <a:pt x="35555" y="32050"/>
                    <a:pt x="33575" y="32163"/>
                  </a:cubicBezTo>
                  <a:cubicBezTo>
                    <a:pt x="32930" y="32203"/>
                    <a:pt x="32283" y="32241"/>
                    <a:pt x="31638" y="32241"/>
                  </a:cubicBezTo>
                  <a:cubicBezTo>
                    <a:pt x="31409" y="32241"/>
                    <a:pt x="31182" y="32236"/>
                    <a:pt x="30954" y="32225"/>
                  </a:cubicBezTo>
                  <a:cubicBezTo>
                    <a:pt x="30899" y="32228"/>
                    <a:pt x="30843" y="32233"/>
                    <a:pt x="30789" y="32241"/>
                  </a:cubicBezTo>
                  <a:cubicBezTo>
                    <a:pt x="30752" y="32255"/>
                    <a:pt x="30715" y="32260"/>
                    <a:pt x="30677" y="32260"/>
                  </a:cubicBezTo>
                  <a:cubicBezTo>
                    <a:pt x="30625" y="32260"/>
                    <a:pt x="30572" y="32249"/>
                    <a:pt x="30522" y="32233"/>
                  </a:cubicBezTo>
                  <a:cubicBezTo>
                    <a:pt x="30578" y="32200"/>
                    <a:pt x="30639" y="32192"/>
                    <a:pt x="30702" y="32192"/>
                  </a:cubicBezTo>
                  <a:cubicBezTo>
                    <a:pt x="30764" y="32192"/>
                    <a:pt x="30827" y="32200"/>
                    <a:pt x="30888" y="32200"/>
                  </a:cubicBezTo>
                  <a:cubicBezTo>
                    <a:pt x="30912" y="32200"/>
                    <a:pt x="30935" y="32199"/>
                    <a:pt x="30958" y="32196"/>
                  </a:cubicBezTo>
                  <a:cubicBezTo>
                    <a:pt x="31790" y="32124"/>
                    <a:pt x="32621" y="32033"/>
                    <a:pt x="33448" y="31910"/>
                  </a:cubicBezTo>
                  <a:cubicBezTo>
                    <a:pt x="35187" y="31662"/>
                    <a:pt x="36875" y="31156"/>
                    <a:pt x="38605" y="30853"/>
                  </a:cubicBezTo>
                  <a:cubicBezTo>
                    <a:pt x="39005" y="30781"/>
                    <a:pt x="39410" y="30752"/>
                    <a:pt x="39804" y="30645"/>
                  </a:cubicBezTo>
                  <a:close/>
                  <a:moveTo>
                    <a:pt x="40784" y="30603"/>
                  </a:moveTo>
                  <a:cubicBezTo>
                    <a:pt x="40903" y="30603"/>
                    <a:pt x="41022" y="30610"/>
                    <a:pt x="41139" y="30612"/>
                  </a:cubicBezTo>
                  <a:cubicBezTo>
                    <a:pt x="40872" y="30789"/>
                    <a:pt x="40656" y="31029"/>
                    <a:pt x="40381" y="31196"/>
                  </a:cubicBezTo>
                  <a:cubicBezTo>
                    <a:pt x="39580" y="31752"/>
                    <a:pt x="38633" y="32038"/>
                    <a:pt x="37705" y="32311"/>
                  </a:cubicBezTo>
                  <a:cubicBezTo>
                    <a:pt x="36180" y="32761"/>
                    <a:pt x="34588" y="32942"/>
                    <a:pt x="33000" y="32942"/>
                  </a:cubicBezTo>
                  <a:cubicBezTo>
                    <a:pt x="32910" y="32942"/>
                    <a:pt x="32820" y="32941"/>
                    <a:pt x="32730" y="32940"/>
                  </a:cubicBezTo>
                  <a:cubicBezTo>
                    <a:pt x="30886" y="32900"/>
                    <a:pt x="29062" y="32587"/>
                    <a:pt x="27261" y="32205"/>
                  </a:cubicBezTo>
                  <a:lnTo>
                    <a:pt x="27212" y="32233"/>
                  </a:lnTo>
                  <a:cubicBezTo>
                    <a:pt x="27023" y="32153"/>
                    <a:pt x="26797" y="32181"/>
                    <a:pt x="26623" y="32068"/>
                  </a:cubicBezTo>
                  <a:cubicBezTo>
                    <a:pt x="26644" y="32065"/>
                    <a:pt x="26665" y="32064"/>
                    <a:pt x="26685" y="32064"/>
                  </a:cubicBezTo>
                  <a:cubicBezTo>
                    <a:pt x="26828" y="32064"/>
                    <a:pt x="26965" y="32117"/>
                    <a:pt x="27105" y="32137"/>
                  </a:cubicBezTo>
                  <a:cubicBezTo>
                    <a:pt x="27713" y="32247"/>
                    <a:pt x="28330" y="32299"/>
                    <a:pt x="28942" y="32381"/>
                  </a:cubicBezTo>
                  <a:cubicBezTo>
                    <a:pt x="29800" y="32470"/>
                    <a:pt x="30662" y="32510"/>
                    <a:pt x="31524" y="32510"/>
                  </a:cubicBezTo>
                  <a:cubicBezTo>
                    <a:pt x="32302" y="32510"/>
                    <a:pt x="33080" y="32478"/>
                    <a:pt x="33856" y="32421"/>
                  </a:cubicBezTo>
                  <a:cubicBezTo>
                    <a:pt x="35847" y="32283"/>
                    <a:pt x="37798" y="31753"/>
                    <a:pt x="39636" y="30988"/>
                  </a:cubicBezTo>
                  <a:cubicBezTo>
                    <a:pt x="39818" y="30914"/>
                    <a:pt x="39972" y="30785"/>
                    <a:pt x="40169" y="30750"/>
                  </a:cubicBezTo>
                  <a:cubicBezTo>
                    <a:pt x="40357" y="30626"/>
                    <a:pt x="40569" y="30603"/>
                    <a:pt x="40784" y="30603"/>
                  </a:cubicBezTo>
                  <a:close/>
                  <a:moveTo>
                    <a:pt x="22315" y="12669"/>
                  </a:moveTo>
                  <a:lnTo>
                    <a:pt x="22315" y="12669"/>
                  </a:lnTo>
                  <a:cubicBezTo>
                    <a:pt x="22358" y="12680"/>
                    <a:pt x="22399" y="12695"/>
                    <a:pt x="22440" y="12712"/>
                  </a:cubicBezTo>
                  <a:lnTo>
                    <a:pt x="22439" y="12712"/>
                  </a:lnTo>
                  <a:cubicBezTo>
                    <a:pt x="22950" y="13044"/>
                    <a:pt x="23495" y="13318"/>
                    <a:pt x="24009" y="13646"/>
                  </a:cubicBezTo>
                  <a:cubicBezTo>
                    <a:pt x="25042" y="14319"/>
                    <a:pt x="26056" y="15025"/>
                    <a:pt x="27033" y="15779"/>
                  </a:cubicBezTo>
                  <a:cubicBezTo>
                    <a:pt x="29338" y="17586"/>
                    <a:pt x="31505" y="19555"/>
                    <a:pt x="33636" y="21558"/>
                  </a:cubicBezTo>
                  <a:cubicBezTo>
                    <a:pt x="33917" y="21798"/>
                    <a:pt x="34143" y="22094"/>
                    <a:pt x="34436" y="22319"/>
                  </a:cubicBezTo>
                  <a:cubicBezTo>
                    <a:pt x="34907" y="22806"/>
                    <a:pt x="35426" y="23243"/>
                    <a:pt x="35878" y="23749"/>
                  </a:cubicBezTo>
                  <a:cubicBezTo>
                    <a:pt x="36100" y="23938"/>
                    <a:pt x="36308" y="24142"/>
                    <a:pt x="36514" y="24350"/>
                  </a:cubicBezTo>
                  <a:cubicBezTo>
                    <a:pt x="36914" y="24790"/>
                    <a:pt x="37383" y="25160"/>
                    <a:pt x="37771" y="25612"/>
                  </a:cubicBezTo>
                  <a:cubicBezTo>
                    <a:pt x="38027" y="25853"/>
                    <a:pt x="38285" y="26091"/>
                    <a:pt x="38533" y="26341"/>
                  </a:cubicBezTo>
                  <a:cubicBezTo>
                    <a:pt x="38865" y="26716"/>
                    <a:pt x="39268" y="27020"/>
                    <a:pt x="39600" y="27398"/>
                  </a:cubicBezTo>
                  <a:cubicBezTo>
                    <a:pt x="39849" y="27695"/>
                    <a:pt x="40163" y="27927"/>
                    <a:pt x="40420" y="28219"/>
                  </a:cubicBezTo>
                  <a:cubicBezTo>
                    <a:pt x="40700" y="28538"/>
                    <a:pt x="41020" y="28817"/>
                    <a:pt x="41301" y="29135"/>
                  </a:cubicBezTo>
                  <a:cubicBezTo>
                    <a:pt x="41902" y="29766"/>
                    <a:pt x="42475" y="30422"/>
                    <a:pt x="43090" y="31041"/>
                  </a:cubicBezTo>
                  <a:cubicBezTo>
                    <a:pt x="43552" y="31417"/>
                    <a:pt x="43878" y="31926"/>
                    <a:pt x="44298" y="32347"/>
                  </a:cubicBezTo>
                  <a:cubicBezTo>
                    <a:pt x="44845" y="33001"/>
                    <a:pt x="45376" y="33667"/>
                    <a:pt x="45933" y="34312"/>
                  </a:cubicBezTo>
                  <a:cubicBezTo>
                    <a:pt x="46582" y="35008"/>
                    <a:pt x="47225" y="35711"/>
                    <a:pt x="47781" y="36485"/>
                  </a:cubicBezTo>
                  <a:cubicBezTo>
                    <a:pt x="47991" y="36762"/>
                    <a:pt x="48248" y="37006"/>
                    <a:pt x="48427" y="37308"/>
                  </a:cubicBezTo>
                  <a:cubicBezTo>
                    <a:pt x="48485" y="37390"/>
                    <a:pt x="48456" y="37492"/>
                    <a:pt x="48447" y="37586"/>
                  </a:cubicBezTo>
                  <a:cubicBezTo>
                    <a:pt x="48349" y="37678"/>
                    <a:pt x="48252" y="37772"/>
                    <a:pt x="48153" y="37866"/>
                  </a:cubicBezTo>
                  <a:cubicBezTo>
                    <a:pt x="47968" y="37834"/>
                    <a:pt x="47865" y="37661"/>
                    <a:pt x="47741" y="37541"/>
                  </a:cubicBezTo>
                  <a:cubicBezTo>
                    <a:pt x="47464" y="37189"/>
                    <a:pt x="47196" y="36831"/>
                    <a:pt x="46920" y="36479"/>
                  </a:cubicBezTo>
                  <a:cubicBezTo>
                    <a:pt x="45794" y="34904"/>
                    <a:pt x="44563" y="33409"/>
                    <a:pt x="43310" y="31936"/>
                  </a:cubicBezTo>
                  <a:cubicBezTo>
                    <a:pt x="43040" y="31682"/>
                    <a:pt x="42848" y="31364"/>
                    <a:pt x="42586" y="31105"/>
                  </a:cubicBezTo>
                  <a:cubicBezTo>
                    <a:pt x="42386" y="30896"/>
                    <a:pt x="42191" y="30684"/>
                    <a:pt x="42008" y="30460"/>
                  </a:cubicBezTo>
                  <a:cubicBezTo>
                    <a:pt x="41656" y="30073"/>
                    <a:pt x="41285" y="29702"/>
                    <a:pt x="40955" y="29297"/>
                  </a:cubicBezTo>
                  <a:cubicBezTo>
                    <a:pt x="40387" y="28614"/>
                    <a:pt x="39718" y="28026"/>
                    <a:pt x="39126" y="27367"/>
                  </a:cubicBezTo>
                  <a:cubicBezTo>
                    <a:pt x="37974" y="26189"/>
                    <a:pt x="36795" y="25042"/>
                    <a:pt x="35604" y="23905"/>
                  </a:cubicBezTo>
                  <a:cubicBezTo>
                    <a:pt x="33971" y="22365"/>
                    <a:pt x="32338" y="20822"/>
                    <a:pt x="30654" y="19337"/>
                  </a:cubicBezTo>
                  <a:cubicBezTo>
                    <a:pt x="28803" y="17716"/>
                    <a:pt x="26952" y="16093"/>
                    <a:pt x="25005" y="14583"/>
                  </a:cubicBezTo>
                  <a:cubicBezTo>
                    <a:pt x="24700" y="14334"/>
                    <a:pt x="24361" y="14123"/>
                    <a:pt x="24089" y="13836"/>
                  </a:cubicBezTo>
                  <a:cubicBezTo>
                    <a:pt x="23621" y="13600"/>
                    <a:pt x="23242" y="13218"/>
                    <a:pt x="22776" y="12972"/>
                  </a:cubicBezTo>
                  <a:cubicBezTo>
                    <a:pt x="22615" y="12885"/>
                    <a:pt x="22447" y="12799"/>
                    <a:pt x="22315" y="12669"/>
                  </a:cubicBezTo>
                  <a:close/>
                  <a:moveTo>
                    <a:pt x="22190" y="0"/>
                  </a:moveTo>
                  <a:cubicBezTo>
                    <a:pt x="22105" y="0"/>
                    <a:pt x="22027" y="110"/>
                    <a:pt x="22096" y="183"/>
                  </a:cubicBezTo>
                  <a:cubicBezTo>
                    <a:pt x="23409" y="2179"/>
                    <a:pt x="24255" y="4429"/>
                    <a:pt x="25160" y="6627"/>
                  </a:cubicBezTo>
                  <a:cubicBezTo>
                    <a:pt x="26062" y="8802"/>
                    <a:pt x="26971" y="10976"/>
                    <a:pt x="27967" y="13108"/>
                  </a:cubicBezTo>
                  <a:cubicBezTo>
                    <a:pt x="28547" y="14318"/>
                    <a:pt x="29223" y="15479"/>
                    <a:pt x="29971" y="16593"/>
                  </a:cubicBezTo>
                  <a:cubicBezTo>
                    <a:pt x="30453" y="17321"/>
                    <a:pt x="30947" y="18041"/>
                    <a:pt x="31496" y="18721"/>
                  </a:cubicBezTo>
                  <a:cubicBezTo>
                    <a:pt x="31690" y="18913"/>
                    <a:pt x="31841" y="19144"/>
                    <a:pt x="32013" y="19356"/>
                  </a:cubicBezTo>
                  <a:cubicBezTo>
                    <a:pt x="32561" y="19927"/>
                    <a:pt x="33073" y="20531"/>
                    <a:pt x="33628" y="21095"/>
                  </a:cubicBezTo>
                  <a:cubicBezTo>
                    <a:pt x="33831" y="21344"/>
                    <a:pt x="34076" y="21559"/>
                    <a:pt x="34272" y="21815"/>
                  </a:cubicBezTo>
                  <a:cubicBezTo>
                    <a:pt x="33936" y="21530"/>
                    <a:pt x="33684" y="21158"/>
                    <a:pt x="33335" y="20886"/>
                  </a:cubicBezTo>
                  <a:cubicBezTo>
                    <a:pt x="30886" y="18645"/>
                    <a:pt x="28420" y="16403"/>
                    <a:pt x="25697" y="14487"/>
                  </a:cubicBezTo>
                  <a:cubicBezTo>
                    <a:pt x="25417" y="14278"/>
                    <a:pt x="25106" y="14108"/>
                    <a:pt x="24844" y="13879"/>
                  </a:cubicBezTo>
                  <a:cubicBezTo>
                    <a:pt x="25009" y="13700"/>
                    <a:pt x="24973" y="13440"/>
                    <a:pt x="24937" y="13223"/>
                  </a:cubicBezTo>
                  <a:cubicBezTo>
                    <a:pt x="24824" y="12701"/>
                    <a:pt x="24511" y="12253"/>
                    <a:pt x="24197" y="11832"/>
                  </a:cubicBezTo>
                  <a:cubicBezTo>
                    <a:pt x="22526" y="9838"/>
                    <a:pt x="20415" y="8263"/>
                    <a:pt x="18204" y="6915"/>
                  </a:cubicBezTo>
                  <a:cubicBezTo>
                    <a:pt x="16161" y="5656"/>
                    <a:pt x="13965" y="4667"/>
                    <a:pt x="11670" y="3970"/>
                  </a:cubicBezTo>
                  <a:cubicBezTo>
                    <a:pt x="9586" y="3321"/>
                    <a:pt x="7422" y="2988"/>
                    <a:pt x="5257" y="2737"/>
                  </a:cubicBezTo>
                  <a:cubicBezTo>
                    <a:pt x="4160" y="2606"/>
                    <a:pt x="3057" y="2514"/>
                    <a:pt x="1955" y="2437"/>
                  </a:cubicBezTo>
                  <a:cubicBezTo>
                    <a:pt x="1484" y="2422"/>
                    <a:pt x="1013" y="2380"/>
                    <a:pt x="541" y="2380"/>
                  </a:cubicBezTo>
                  <a:cubicBezTo>
                    <a:pt x="451" y="2380"/>
                    <a:pt x="360" y="2381"/>
                    <a:pt x="270" y="2385"/>
                  </a:cubicBezTo>
                  <a:cubicBezTo>
                    <a:pt x="73" y="2391"/>
                    <a:pt x="0" y="2643"/>
                    <a:pt x="163" y="2754"/>
                  </a:cubicBezTo>
                  <a:cubicBezTo>
                    <a:pt x="854" y="3412"/>
                    <a:pt x="1606" y="3996"/>
                    <a:pt x="2334" y="4611"/>
                  </a:cubicBezTo>
                  <a:cubicBezTo>
                    <a:pt x="3270" y="5377"/>
                    <a:pt x="4222" y="6125"/>
                    <a:pt x="5172" y="6876"/>
                  </a:cubicBezTo>
                  <a:cubicBezTo>
                    <a:pt x="7100" y="8405"/>
                    <a:pt x="9153" y="9785"/>
                    <a:pt x="11334" y="10929"/>
                  </a:cubicBezTo>
                  <a:cubicBezTo>
                    <a:pt x="13317" y="11952"/>
                    <a:pt x="15404" y="12777"/>
                    <a:pt x="17546" y="13406"/>
                  </a:cubicBezTo>
                  <a:cubicBezTo>
                    <a:pt x="19172" y="13862"/>
                    <a:pt x="20860" y="14189"/>
                    <a:pt x="22553" y="14189"/>
                  </a:cubicBezTo>
                  <a:cubicBezTo>
                    <a:pt x="23008" y="14189"/>
                    <a:pt x="23463" y="14165"/>
                    <a:pt x="23918" y="14114"/>
                  </a:cubicBezTo>
                  <a:cubicBezTo>
                    <a:pt x="26321" y="15951"/>
                    <a:pt x="28591" y="17950"/>
                    <a:pt x="30842" y="19964"/>
                  </a:cubicBezTo>
                  <a:lnTo>
                    <a:pt x="30853" y="19911"/>
                  </a:lnTo>
                  <a:cubicBezTo>
                    <a:pt x="30895" y="19957"/>
                    <a:pt x="30937" y="20007"/>
                    <a:pt x="30975" y="20059"/>
                  </a:cubicBezTo>
                  <a:cubicBezTo>
                    <a:pt x="30617" y="19871"/>
                    <a:pt x="30222" y="19768"/>
                    <a:pt x="29833" y="19664"/>
                  </a:cubicBezTo>
                  <a:cubicBezTo>
                    <a:pt x="27912" y="19171"/>
                    <a:pt x="25933" y="18967"/>
                    <a:pt x="23962" y="18803"/>
                  </a:cubicBezTo>
                  <a:cubicBezTo>
                    <a:pt x="23146" y="18760"/>
                    <a:pt x="22330" y="18714"/>
                    <a:pt x="21513" y="18714"/>
                  </a:cubicBezTo>
                  <a:cubicBezTo>
                    <a:pt x="21281" y="18714"/>
                    <a:pt x="21048" y="18718"/>
                    <a:pt x="20815" y="18727"/>
                  </a:cubicBezTo>
                  <a:cubicBezTo>
                    <a:pt x="19832" y="18755"/>
                    <a:pt x="18853" y="18855"/>
                    <a:pt x="17885" y="19025"/>
                  </a:cubicBezTo>
                  <a:cubicBezTo>
                    <a:pt x="15750" y="19395"/>
                    <a:pt x="13733" y="20239"/>
                    <a:pt x="11612" y="20664"/>
                  </a:cubicBezTo>
                  <a:cubicBezTo>
                    <a:pt x="11246" y="20727"/>
                    <a:pt x="10885" y="20832"/>
                    <a:pt x="10514" y="20840"/>
                  </a:cubicBezTo>
                  <a:cubicBezTo>
                    <a:pt x="10466" y="20864"/>
                    <a:pt x="10414" y="20872"/>
                    <a:pt x="10362" y="20872"/>
                  </a:cubicBezTo>
                  <a:cubicBezTo>
                    <a:pt x="10307" y="20872"/>
                    <a:pt x="10250" y="20863"/>
                    <a:pt x="10195" y="20856"/>
                  </a:cubicBezTo>
                  <a:cubicBezTo>
                    <a:pt x="9959" y="21030"/>
                    <a:pt x="9590" y="20864"/>
                    <a:pt x="9405" y="21118"/>
                  </a:cubicBezTo>
                  <a:cubicBezTo>
                    <a:pt x="9439" y="21188"/>
                    <a:pt x="9501" y="21243"/>
                    <a:pt x="9575" y="21268"/>
                  </a:cubicBezTo>
                  <a:cubicBezTo>
                    <a:pt x="10442" y="21448"/>
                    <a:pt x="11288" y="21714"/>
                    <a:pt x="12136" y="21966"/>
                  </a:cubicBezTo>
                  <a:cubicBezTo>
                    <a:pt x="14176" y="22593"/>
                    <a:pt x="16206" y="23265"/>
                    <a:pt x="18288" y="23742"/>
                  </a:cubicBezTo>
                  <a:cubicBezTo>
                    <a:pt x="19915" y="24129"/>
                    <a:pt x="21567" y="24394"/>
                    <a:pt x="23233" y="24534"/>
                  </a:cubicBezTo>
                  <a:cubicBezTo>
                    <a:pt x="24077" y="24610"/>
                    <a:pt x="24925" y="24650"/>
                    <a:pt x="25773" y="24650"/>
                  </a:cubicBezTo>
                  <a:cubicBezTo>
                    <a:pt x="26814" y="24650"/>
                    <a:pt x="27855" y="24590"/>
                    <a:pt x="28887" y="24461"/>
                  </a:cubicBezTo>
                  <a:cubicBezTo>
                    <a:pt x="30069" y="24296"/>
                    <a:pt x="31258" y="24038"/>
                    <a:pt x="32321" y="23478"/>
                  </a:cubicBezTo>
                  <a:cubicBezTo>
                    <a:pt x="32696" y="23274"/>
                    <a:pt x="33081" y="23078"/>
                    <a:pt x="33388" y="22775"/>
                  </a:cubicBezTo>
                  <a:cubicBezTo>
                    <a:pt x="33469" y="22687"/>
                    <a:pt x="33575" y="22625"/>
                    <a:pt x="33691" y="22594"/>
                  </a:cubicBezTo>
                  <a:cubicBezTo>
                    <a:pt x="34825" y="23625"/>
                    <a:pt x="35922" y="24694"/>
                    <a:pt x="37029" y="25755"/>
                  </a:cubicBezTo>
                  <a:cubicBezTo>
                    <a:pt x="37427" y="26177"/>
                    <a:pt x="37873" y="26551"/>
                    <a:pt x="38261" y="26984"/>
                  </a:cubicBezTo>
                  <a:cubicBezTo>
                    <a:pt x="38929" y="27647"/>
                    <a:pt x="39620" y="28296"/>
                    <a:pt x="40216" y="29027"/>
                  </a:cubicBezTo>
                  <a:cubicBezTo>
                    <a:pt x="39434" y="28536"/>
                    <a:pt x="38533" y="28280"/>
                    <a:pt x="37650" y="28036"/>
                  </a:cubicBezTo>
                  <a:cubicBezTo>
                    <a:pt x="35656" y="27507"/>
                    <a:pt x="33601" y="27218"/>
                    <a:pt x="31540" y="27152"/>
                  </a:cubicBezTo>
                  <a:cubicBezTo>
                    <a:pt x="31317" y="27143"/>
                    <a:pt x="31094" y="27139"/>
                    <a:pt x="30871" y="27139"/>
                  </a:cubicBezTo>
                  <a:cubicBezTo>
                    <a:pt x="29223" y="27139"/>
                    <a:pt x="27579" y="27381"/>
                    <a:pt x="25981" y="27783"/>
                  </a:cubicBezTo>
                  <a:cubicBezTo>
                    <a:pt x="24821" y="28067"/>
                    <a:pt x="23689" y="28448"/>
                    <a:pt x="22555" y="28818"/>
                  </a:cubicBezTo>
                  <a:cubicBezTo>
                    <a:pt x="21699" y="29085"/>
                    <a:pt x="20855" y="29414"/>
                    <a:pt x="19964" y="29545"/>
                  </a:cubicBezTo>
                  <a:cubicBezTo>
                    <a:pt x="19701" y="29667"/>
                    <a:pt x="19405" y="29670"/>
                    <a:pt x="19125" y="29726"/>
                  </a:cubicBezTo>
                  <a:cubicBezTo>
                    <a:pt x="19029" y="29825"/>
                    <a:pt x="19061" y="29999"/>
                    <a:pt x="19206" y="30029"/>
                  </a:cubicBezTo>
                  <a:cubicBezTo>
                    <a:pt x="20073" y="30377"/>
                    <a:pt x="20961" y="30668"/>
                    <a:pt x="21843" y="30977"/>
                  </a:cubicBezTo>
                  <a:cubicBezTo>
                    <a:pt x="23739" y="31610"/>
                    <a:pt x="25656" y="32203"/>
                    <a:pt x="27616" y="32608"/>
                  </a:cubicBezTo>
                  <a:cubicBezTo>
                    <a:pt x="29268" y="32952"/>
                    <a:pt x="30945" y="33221"/>
                    <a:pt x="32636" y="33256"/>
                  </a:cubicBezTo>
                  <a:cubicBezTo>
                    <a:pt x="32773" y="33259"/>
                    <a:pt x="32910" y="33260"/>
                    <a:pt x="33047" y="33260"/>
                  </a:cubicBezTo>
                  <a:cubicBezTo>
                    <a:pt x="34867" y="33260"/>
                    <a:pt x="36694" y="33002"/>
                    <a:pt x="38418" y="32407"/>
                  </a:cubicBezTo>
                  <a:cubicBezTo>
                    <a:pt x="39429" y="32087"/>
                    <a:pt x="40420" y="31633"/>
                    <a:pt x="41197" y="30896"/>
                  </a:cubicBezTo>
                  <a:cubicBezTo>
                    <a:pt x="41337" y="30762"/>
                    <a:pt x="41480" y="30630"/>
                    <a:pt x="41621" y="30498"/>
                  </a:cubicBezTo>
                  <a:cubicBezTo>
                    <a:pt x="41899" y="30872"/>
                    <a:pt x="42266" y="31168"/>
                    <a:pt x="42532" y="31550"/>
                  </a:cubicBezTo>
                  <a:cubicBezTo>
                    <a:pt x="42875" y="31938"/>
                    <a:pt x="43247" y="32304"/>
                    <a:pt x="43558" y="32721"/>
                  </a:cubicBezTo>
                  <a:cubicBezTo>
                    <a:pt x="44187" y="33459"/>
                    <a:pt x="44801" y="34210"/>
                    <a:pt x="45401" y="34972"/>
                  </a:cubicBezTo>
                  <a:cubicBezTo>
                    <a:pt x="46138" y="35893"/>
                    <a:pt x="46782" y="36891"/>
                    <a:pt x="47584" y="37761"/>
                  </a:cubicBezTo>
                  <a:cubicBezTo>
                    <a:pt x="47739" y="37898"/>
                    <a:pt x="47878" y="38130"/>
                    <a:pt x="48105" y="38130"/>
                  </a:cubicBezTo>
                  <a:cubicBezTo>
                    <a:pt x="48121" y="38130"/>
                    <a:pt x="48138" y="38129"/>
                    <a:pt x="48156" y="38126"/>
                  </a:cubicBezTo>
                  <a:cubicBezTo>
                    <a:pt x="48397" y="38076"/>
                    <a:pt x="48572" y="37884"/>
                    <a:pt x="48737" y="37714"/>
                  </a:cubicBezTo>
                  <a:cubicBezTo>
                    <a:pt x="48843" y="37461"/>
                    <a:pt x="48757" y="37182"/>
                    <a:pt x="48596" y="36973"/>
                  </a:cubicBezTo>
                  <a:cubicBezTo>
                    <a:pt x="48259" y="36546"/>
                    <a:pt x="47939" y="36105"/>
                    <a:pt x="47597" y="35681"/>
                  </a:cubicBezTo>
                  <a:cubicBezTo>
                    <a:pt x="47399" y="35371"/>
                    <a:pt x="47115" y="35134"/>
                    <a:pt x="46897" y="34840"/>
                  </a:cubicBezTo>
                  <a:cubicBezTo>
                    <a:pt x="46145" y="34064"/>
                    <a:pt x="45502" y="33193"/>
                    <a:pt x="44783" y="32388"/>
                  </a:cubicBezTo>
                  <a:cubicBezTo>
                    <a:pt x="44545" y="32060"/>
                    <a:pt x="44230" y="31797"/>
                    <a:pt x="43981" y="31478"/>
                  </a:cubicBezTo>
                  <a:cubicBezTo>
                    <a:pt x="44281" y="31428"/>
                    <a:pt x="44515" y="31228"/>
                    <a:pt x="44755" y="31060"/>
                  </a:cubicBezTo>
                  <a:cubicBezTo>
                    <a:pt x="45458" y="30360"/>
                    <a:pt x="45933" y="29467"/>
                    <a:pt x="46294" y="28552"/>
                  </a:cubicBezTo>
                  <a:cubicBezTo>
                    <a:pt x="46704" y="27548"/>
                    <a:pt x="46980" y="26496"/>
                    <a:pt x="47205" y="25439"/>
                  </a:cubicBezTo>
                  <a:cubicBezTo>
                    <a:pt x="47447" y="24445"/>
                    <a:pt x="47557" y="23426"/>
                    <a:pt x="47689" y="22414"/>
                  </a:cubicBezTo>
                  <a:cubicBezTo>
                    <a:pt x="47916" y="20426"/>
                    <a:pt x="47973" y="18408"/>
                    <a:pt x="47731" y="16417"/>
                  </a:cubicBezTo>
                  <a:cubicBezTo>
                    <a:pt x="47515" y="14732"/>
                    <a:pt x="46916" y="13119"/>
                    <a:pt x="46145" y="11616"/>
                  </a:cubicBezTo>
                  <a:cubicBezTo>
                    <a:pt x="46057" y="11463"/>
                    <a:pt x="45993" y="11290"/>
                    <a:pt x="45861" y="11170"/>
                  </a:cubicBezTo>
                  <a:lnTo>
                    <a:pt x="45897" y="11140"/>
                  </a:lnTo>
                  <a:cubicBezTo>
                    <a:pt x="45709" y="10914"/>
                    <a:pt x="45580" y="10646"/>
                    <a:pt x="45397" y="10417"/>
                  </a:cubicBezTo>
                  <a:cubicBezTo>
                    <a:pt x="44835" y="9579"/>
                    <a:pt x="44087" y="8894"/>
                    <a:pt x="43415" y="8149"/>
                  </a:cubicBezTo>
                  <a:cubicBezTo>
                    <a:pt x="43262" y="8019"/>
                    <a:pt x="43092" y="7908"/>
                    <a:pt x="42944" y="7774"/>
                  </a:cubicBezTo>
                  <a:cubicBezTo>
                    <a:pt x="42679" y="7747"/>
                    <a:pt x="42519" y="7458"/>
                    <a:pt x="42252" y="7418"/>
                  </a:cubicBezTo>
                  <a:cubicBezTo>
                    <a:pt x="42239" y="7413"/>
                    <a:pt x="42226" y="7411"/>
                    <a:pt x="42213" y="7411"/>
                  </a:cubicBezTo>
                  <a:cubicBezTo>
                    <a:pt x="42116" y="7411"/>
                    <a:pt x="42025" y="7524"/>
                    <a:pt x="42054" y="7620"/>
                  </a:cubicBezTo>
                  <a:cubicBezTo>
                    <a:pt x="42119" y="8077"/>
                    <a:pt x="42267" y="8518"/>
                    <a:pt x="42324" y="8975"/>
                  </a:cubicBezTo>
                  <a:cubicBezTo>
                    <a:pt x="42488" y="10102"/>
                    <a:pt x="42458" y="11249"/>
                    <a:pt x="42338" y="12379"/>
                  </a:cubicBezTo>
                  <a:cubicBezTo>
                    <a:pt x="42214" y="13591"/>
                    <a:pt x="41980" y="14791"/>
                    <a:pt x="41637" y="15962"/>
                  </a:cubicBezTo>
                  <a:cubicBezTo>
                    <a:pt x="41337" y="16974"/>
                    <a:pt x="41009" y="17980"/>
                    <a:pt x="40605" y="18955"/>
                  </a:cubicBezTo>
                  <a:cubicBezTo>
                    <a:pt x="40171" y="20082"/>
                    <a:pt x="39721" y="21210"/>
                    <a:pt x="39470" y="22395"/>
                  </a:cubicBezTo>
                  <a:cubicBezTo>
                    <a:pt x="39238" y="23385"/>
                    <a:pt x="39188" y="24418"/>
                    <a:pt x="39354" y="25423"/>
                  </a:cubicBezTo>
                  <a:cubicBezTo>
                    <a:pt x="39465" y="26067"/>
                    <a:pt x="39593" y="26732"/>
                    <a:pt x="39938" y="27296"/>
                  </a:cubicBezTo>
                  <a:cubicBezTo>
                    <a:pt x="39730" y="27127"/>
                    <a:pt x="39558" y="26920"/>
                    <a:pt x="39369" y="26732"/>
                  </a:cubicBezTo>
                  <a:cubicBezTo>
                    <a:pt x="39113" y="26527"/>
                    <a:pt x="38893" y="26284"/>
                    <a:pt x="38661" y="26053"/>
                  </a:cubicBezTo>
                  <a:cubicBezTo>
                    <a:pt x="38502" y="25855"/>
                    <a:pt x="38282" y="25720"/>
                    <a:pt x="38115" y="25529"/>
                  </a:cubicBezTo>
                  <a:cubicBezTo>
                    <a:pt x="37638" y="25022"/>
                    <a:pt x="37110" y="24568"/>
                    <a:pt x="36632" y="24060"/>
                  </a:cubicBezTo>
                  <a:cubicBezTo>
                    <a:pt x="36311" y="23821"/>
                    <a:pt x="36087" y="23471"/>
                    <a:pt x="35754" y="23251"/>
                  </a:cubicBezTo>
                  <a:lnTo>
                    <a:pt x="35754" y="23251"/>
                  </a:lnTo>
                  <a:cubicBezTo>
                    <a:pt x="35859" y="23286"/>
                    <a:pt x="35963" y="23329"/>
                    <a:pt x="36072" y="23347"/>
                  </a:cubicBezTo>
                  <a:cubicBezTo>
                    <a:pt x="36187" y="23117"/>
                    <a:pt x="36194" y="22854"/>
                    <a:pt x="36262" y="22610"/>
                  </a:cubicBezTo>
                  <a:cubicBezTo>
                    <a:pt x="36431" y="21663"/>
                    <a:pt x="36327" y="20694"/>
                    <a:pt x="36203" y="19748"/>
                  </a:cubicBezTo>
                  <a:cubicBezTo>
                    <a:pt x="35914" y="17692"/>
                    <a:pt x="35394" y="15671"/>
                    <a:pt x="34709" y="13714"/>
                  </a:cubicBezTo>
                  <a:cubicBezTo>
                    <a:pt x="34223" y="12319"/>
                    <a:pt x="33615" y="10965"/>
                    <a:pt x="32872" y="9687"/>
                  </a:cubicBezTo>
                  <a:cubicBezTo>
                    <a:pt x="32414" y="8893"/>
                    <a:pt x="31905" y="8127"/>
                    <a:pt x="31346" y="7400"/>
                  </a:cubicBezTo>
                  <a:cubicBezTo>
                    <a:pt x="31151" y="7104"/>
                    <a:pt x="30883" y="6867"/>
                    <a:pt x="30686" y="6572"/>
                  </a:cubicBezTo>
                  <a:cubicBezTo>
                    <a:pt x="29383" y="5107"/>
                    <a:pt x="27895" y="3814"/>
                    <a:pt x="26287" y="2690"/>
                  </a:cubicBezTo>
                  <a:cubicBezTo>
                    <a:pt x="24952" y="1773"/>
                    <a:pt x="23593" y="886"/>
                    <a:pt x="22231" y="10"/>
                  </a:cubicBezTo>
                  <a:cubicBezTo>
                    <a:pt x="22218" y="3"/>
                    <a:pt x="22204" y="0"/>
                    <a:pt x="22190" y="0"/>
                  </a:cubicBezTo>
                  <a:close/>
                </a:path>
              </a:pathLst>
            </a:custGeom>
            <a:solidFill>
              <a:schemeClr val="dk1"/>
            </a:solidFill>
            <a:ln>
              <a:noFill/>
            </a:ln>
          </p:spPr>
          <p:txBody>
            <a:bodyPr spcFirstLastPara="1" wrap="square" lIns="121900" tIns="121900" rIns="121900" bIns="121900" anchor="ctr" anchorCtr="0">
              <a:noAutofit/>
            </a:bodyPr>
            <a:lstStyle/>
            <a:p>
              <a:endParaRPr sz="1867">
                <a:latin typeface="#9Slide05 FS Blonde Script" panose="03000503000000000000" pitchFamily="65" charset="0"/>
              </a:endParaRPr>
            </a:p>
          </p:txBody>
        </p:sp>
      </p:grpSp>
      <p:sp>
        <p:nvSpPr>
          <p:cNvPr id="87" name="TextBox 86"/>
          <p:cNvSpPr txBox="1"/>
          <p:nvPr/>
        </p:nvSpPr>
        <p:spPr>
          <a:xfrm>
            <a:off x="3734875" y="1220334"/>
            <a:ext cx="8415849" cy="3892861"/>
          </a:xfrm>
          <a:prstGeom prst="rect">
            <a:avLst/>
          </a:prstGeom>
          <a:noFill/>
        </p:spPr>
        <p:txBody>
          <a:bodyPr wrap="square" rtlCol="0">
            <a:spAutoFit/>
          </a:bodyPr>
          <a:lstStyle/>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mình</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bè</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thân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Chọn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tự</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gũi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nghiệm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tập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luyện</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Quản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bảo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gian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lnSpc>
                <a:spcPct val="150000"/>
              </a:lnSpc>
              <a:buClrTx/>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Cần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nắm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đánh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giá</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pic>
        <p:nvPicPr>
          <p:cNvPr id="88" name="Picture 87">
            <a:extLst>
              <a:ext uri="{FF2B5EF4-FFF2-40B4-BE49-F238E27FC236}">
                <a16:creationId xmlns:a16="http://schemas.microsoft.com/office/drawing/2014/main" id="{7EE141AF-0F67-CE42-EA91-0BE7B7DD5AA2}"/>
              </a:ext>
            </a:extLst>
          </p:cNvPr>
          <p:cNvPicPr>
            <a:picLocks noChangeAspect="1"/>
          </p:cNvPicPr>
          <p:nvPr/>
        </p:nvPicPr>
        <p:blipFill>
          <a:blip r:embed="rId3"/>
          <a:stretch>
            <a:fillRect/>
          </a:stretch>
        </p:blipFill>
        <p:spPr>
          <a:xfrm>
            <a:off x="-55653" y="3415117"/>
            <a:ext cx="3226244" cy="3226244"/>
          </a:xfrm>
          <a:prstGeom prst="rect">
            <a:avLst/>
          </a:prstGeom>
        </p:spPr>
      </p:pic>
      <p:sp>
        <p:nvSpPr>
          <p:cNvPr id="90" name="Google Shape;608;p23"/>
          <p:cNvSpPr/>
          <p:nvPr/>
        </p:nvSpPr>
        <p:spPr>
          <a:xfrm>
            <a:off x="279477" y="186255"/>
            <a:ext cx="4701955"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91" name="TextBox 90"/>
          <p:cNvSpPr txBox="1"/>
          <p:nvPr/>
        </p:nvSpPr>
        <p:spPr>
          <a:xfrm>
            <a:off x="214442" y="155300"/>
            <a:ext cx="4544487"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 TRƯỚC KHI NÓI</a:t>
            </a:r>
          </a:p>
        </p:txBody>
      </p:sp>
    </p:spTree>
    <p:extLst>
      <p:ext uri="{BB962C8B-B14F-4D97-AF65-F5344CB8AC3E}">
        <p14:creationId xmlns:p14="http://schemas.microsoft.com/office/powerpoint/2010/main" val="164119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fade">
                                      <p:cBhvr>
                                        <p:cTn id="12" dur="1000"/>
                                        <p:tgtEl>
                                          <p:spTgt spid="49"/>
                                        </p:tgtEl>
                                      </p:cBhvr>
                                    </p:animEffect>
                                    <p:anim calcmode="lin" valueType="num">
                                      <p:cBhvr>
                                        <p:cTn id="13" dur="1000" fill="hold"/>
                                        <p:tgtEl>
                                          <p:spTgt spid="49"/>
                                        </p:tgtEl>
                                        <p:attrNameLst>
                                          <p:attrName>ppt_x</p:attrName>
                                        </p:attrNameLst>
                                      </p:cBhvr>
                                      <p:tavLst>
                                        <p:tav tm="0">
                                          <p:val>
                                            <p:strVal val="#ppt_x"/>
                                          </p:val>
                                        </p:tav>
                                        <p:tav tm="100000">
                                          <p:val>
                                            <p:strVal val="#ppt_x"/>
                                          </p:val>
                                        </p:tav>
                                      </p:tavLst>
                                    </p:anim>
                                    <p:anim calcmode="lin" valueType="num">
                                      <p:cBhvr>
                                        <p:cTn id="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II. TRÌNH BÀY BÀI NÓI</a:t>
            </a: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a:solidFill>
                  <a:prstClr val="white"/>
                </a:solidFill>
                <a:latin typeface="Calibri Light" panose="020F0302020204030204" charset="0"/>
              </a:rPr>
              <a:t>1</a:t>
            </a:r>
          </a:p>
        </p:txBody>
      </p:sp>
      <p:sp>
        <p:nvSpPr>
          <p:cNvPr id="7" name="TextBox 6"/>
          <p:cNvSpPr txBox="1"/>
          <p:nvPr/>
        </p:nvSpPr>
        <p:spPr>
          <a:xfrm>
            <a:off x="1073869" y="1557478"/>
            <a:ext cx="1761235" cy="523220"/>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MỞ ĐẦU</a:t>
            </a: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Chào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hỏi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thiệu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chia sẻ cảm nhận của em.</a:t>
            </a:r>
            <a:endParaRPr lang="en-US" sz="28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18"/>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3170099"/>
          </a:xfrm>
          <a:prstGeom prst="rect">
            <a:avLst/>
          </a:prstGeom>
        </p:spPr>
        <p:txBody>
          <a:bodyPr wrap="square">
            <a:spAutoFit/>
          </a:bodyPr>
          <a:lstStyle/>
          <a:p>
            <a:pPr algn="just">
              <a:buClrTx/>
              <a:buFontTx/>
              <a:buNone/>
            </a:pPr>
            <a:r>
              <a:rPr lang="en-US" sz="2500" kern="1200" dirty="0" err="1">
                <a:solidFill>
                  <a:srgbClr val="FF0000"/>
                </a:solidFill>
                <a:latin typeface="Times New Roman" panose="02020603050405020304" pitchFamily="18" charset="0"/>
                <a:cs typeface="Times New Roman" panose="02020603050405020304" pitchFamily="18" charset="0"/>
              </a:rPr>
              <a:t>Ví</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dụ</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vấn</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đề</a:t>
            </a:r>
            <a:r>
              <a:rPr lang="en-US" sz="2500" kern="1200" dirty="0">
                <a:solidFill>
                  <a:srgbClr val="FF0000"/>
                </a:solidFill>
                <a:latin typeface="Times New Roman" panose="02020603050405020304" pitchFamily="18" charset="0"/>
                <a:cs typeface="Times New Roman" panose="02020603050405020304" pitchFamily="18" charset="0"/>
              </a:rPr>
              <a:t>: “BÀI HỌC VỀ TÌNH YÊU THƯƠNG qua </a:t>
            </a:r>
            <a:r>
              <a:rPr lang="en-US" sz="2500" kern="1200" dirty="0" err="1">
                <a:solidFill>
                  <a:srgbClr val="FF0000"/>
                </a:solidFill>
                <a:latin typeface="Times New Roman" panose="02020603050405020304" pitchFamily="18" charset="0"/>
                <a:cs typeface="Times New Roman" panose="02020603050405020304" pitchFamily="18" charset="0"/>
              </a:rPr>
              <a:t>nhân</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vật</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mèo</a:t>
            </a:r>
            <a:r>
              <a:rPr lang="en-US" sz="2500" kern="1200" dirty="0">
                <a:solidFill>
                  <a:srgbClr val="FF0000"/>
                </a:solidFill>
                <a:latin typeface="Times New Roman" panose="02020603050405020304" pitchFamily="18" charset="0"/>
                <a:cs typeface="Times New Roman" panose="02020603050405020304" pitchFamily="18" charset="0"/>
              </a:rPr>
              <a:t> </a:t>
            </a:r>
            <a:r>
              <a:rPr lang="en-US" sz="2500" kern="1200" dirty="0" err="1">
                <a:solidFill>
                  <a:srgbClr val="FF0000"/>
                </a:solidFill>
                <a:latin typeface="Times New Roman" panose="02020603050405020304" pitchFamily="18" charset="0"/>
                <a:cs typeface="Times New Roman" panose="02020603050405020304" pitchFamily="18" charset="0"/>
              </a:rPr>
              <a:t>Gióc-ba</a:t>
            </a:r>
            <a:endParaRPr lang="en-US" sz="2500" b="1" i="1" kern="1200" dirty="0">
              <a:solidFill>
                <a:srgbClr val="FF0000"/>
              </a:solidFill>
              <a:latin typeface="Times New Roman" panose="02020603050405020304" pitchFamily="18" charset="0"/>
              <a:cs typeface="Times New Roman" panose="02020603050405020304" pitchFamily="18" charset="0"/>
            </a:endParaRPr>
          </a:p>
          <a:p>
            <a:pPr algn="just"/>
            <a:r>
              <a:rPr lang="vi-VN" sz="2500" dirty="0">
                <a:latin typeface="Times New Roman" panose="02020603050405020304" pitchFamily="18" charset="0"/>
                <a:cs typeface="Times New Roman" panose="02020603050405020304" pitchFamily="18" charset="0"/>
              </a:rPr>
              <a:t>         Kính chào thầy cô và các bạn. Tôi tên là............học sinh.........trường......... </a:t>
            </a:r>
            <a:r>
              <a:rPr lang="en-US" sz="2500" dirty="0" err="1">
                <a:latin typeface="Times New Roman" panose="02020603050405020304" pitchFamily="18" charset="0"/>
                <a:cs typeface="Times New Roman" panose="02020603050405020304" pitchFamily="18" charset="0"/>
              </a:rPr>
              <a:t>Hôm</a:t>
            </a:r>
            <a:r>
              <a:rPr lang="en-US" sz="2500" dirty="0">
                <a:latin typeface="Times New Roman" panose="02020603050405020304" pitchFamily="18" charset="0"/>
                <a:cs typeface="Times New Roman" panose="02020603050405020304" pitchFamily="18" charset="0"/>
              </a:rPr>
              <a:t> nay,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sẽ</a:t>
            </a:r>
            <a:r>
              <a:rPr lang="en-US" sz="2500" dirty="0">
                <a:latin typeface="Times New Roman" panose="02020603050405020304" pitchFamily="18" charset="0"/>
                <a:cs typeface="Times New Roman" panose="02020603050405020304" pitchFamily="18" charset="0"/>
              </a:rPr>
              <a:t> chia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cô</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giáo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về</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một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mà</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tôi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thích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sao</a:t>
            </a:r>
            <a:r>
              <a:rPr lang="en-US" sz="2500" dirty="0">
                <a:latin typeface="Times New Roman" panose="02020603050405020304" pitchFamily="18" charset="0"/>
                <a:cs typeface="Times New Roman" panose="02020603050405020304" pitchFamily="18" charset="0"/>
              </a:rPr>
              <a:t> ư?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cùng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lắng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nghe</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nhé</a:t>
            </a:r>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Một trong những cuốn sách mà tôi rất yêu thích là “Chuyện con mèo dạy hải âu bay” của nhà văn Lu-i Xe-pun-ve-da. Trong tác phẩm này, tôi cảm thấy ấn tượng nhất với nhân vật Gióc-ba, một con mèo mùn được nhà văn xây dựng để gửi gắm bài học về tình yêu thương.</a:t>
            </a:r>
          </a:p>
        </p:txBody>
      </p:sp>
    </p:spTree>
    <p:extLst>
      <p:ext uri="{BB962C8B-B14F-4D97-AF65-F5344CB8AC3E}">
        <p14:creationId xmlns:p14="http://schemas.microsoft.com/office/powerpoint/2010/main" val="81810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47" name="Rectangle 46"/>
          <p:cNvSpPr/>
          <p:nvPr/>
        </p:nvSpPr>
        <p:spPr>
          <a:xfrm>
            <a:off x="1473958" y="0"/>
            <a:ext cx="1071804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cxnSp>
        <p:nvCxnSpPr>
          <p:cNvPr id="48" name="Straight Connector 74"/>
          <p:cNvCxnSpPr/>
          <p:nvPr/>
        </p:nvCxnSpPr>
        <p:spPr>
          <a:xfrm>
            <a:off x="1857313" y="1003453"/>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9" name="Oval 77"/>
          <p:cNvSpPr/>
          <p:nvPr/>
        </p:nvSpPr>
        <p:spPr>
          <a:xfrm>
            <a:off x="1665227" y="3361911"/>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2</a:t>
            </a:r>
          </a:p>
        </p:txBody>
      </p:sp>
      <p:sp>
        <p:nvSpPr>
          <p:cNvPr id="50" name="TextBox 49"/>
          <p:cNvSpPr txBox="1"/>
          <p:nvPr/>
        </p:nvSpPr>
        <p:spPr>
          <a:xfrm>
            <a:off x="2236226" y="3119965"/>
            <a:ext cx="1761235" cy="1384995"/>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chemeClr val="bg1"/>
                </a:solidFill>
                <a:latin typeface="Times New Roman" panose="02020603050405020304" pitchFamily="18" charset="0"/>
                <a:cs typeface="Times New Roman" panose="02020603050405020304" pitchFamily="18" charset="0"/>
              </a:rPr>
              <a:t>NỘI DUNG CHÍNH</a:t>
            </a:r>
          </a:p>
        </p:txBody>
      </p:sp>
      <p:sp>
        <p:nvSpPr>
          <p:cNvPr id="51" name="TextBox 50"/>
          <p:cNvSpPr txBox="1"/>
          <p:nvPr/>
        </p:nvSpPr>
        <p:spPr>
          <a:xfrm>
            <a:off x="4642129" y="1532203"/>
            <a:ext cx="7001301" cy="1815882"/>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Trình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mạch lạc, đầy đủ những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vấn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đề</a:t>
            </a:r>
            <a:r>
              <a:rPr lang="vi-VN" sz="2800" kern="1200" dirty="0">
                <a:solidFill>
                  <a:prstClr val="black">
                    <a:lumMod val="95000"/>
                    <a:lumOff val="5000"/>
                  </a:prstClr>
                </a:solidFill>
                <a:latin typeface="Times New Roman" panose="02020603050405020304" pitchFamily="18" charset="0"/>
                <a:cs typeface="Times New Roman" panose="02020603050405020304" pitchFamily="18" charset="0"/>
              </a:rPr>
              <a:t> đã chuẩn bị</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lẽ</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bằng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chứng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thuyết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phục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Chú</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ý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từ</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ngữ</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liên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kết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tiên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mặt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khác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2" name="TextBox 51"/>
          <p:cNvSpPr txBox="1"/>
          <p:nvPr/>
        </p:nvSpPr>
        <p:spPr>
          <a:xfrm>
            <a:off x="4642129" y="3486776"/>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Điều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giọng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tốc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chỉ</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xúc</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sao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cho</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phù</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hợp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sp>
        <p:nvSpPr>
          <p:cNvPr id="53" name="TextBox 52"/>
          <p:cNvSpPr txBox="1"/>
          <p:nvPr/>
        </p:nvSpPr>
        <p:spPr>
          <a:xfrm>
            <a:off x="4642129" y="4601140"/>
            <a:ext cx="7001301"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Có</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sử</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dụng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tranh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ảnh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video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hỗ</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trợ</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để</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bài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hấp</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dẫn</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sinh</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động</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thu</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hút</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800" kern="1200" dirty="0" err="1">
                <a:solidFill>
                  <a:prstClr val="black">
                    <a:lumMod val="95000"/>
                    <a:lumOff val="5000"/>
                  </a:prstClr>
                </a:solidFill>
                <a:latin typeface="Times New Roman" panose="02020603050405020304" pitchFamily="18" charset="0"/>
                <a:cs typeface="Times New Roman" panose="02020603050405020304" pitchFamily="18" charset="0"/>
              </a:rPr>
              <a:t>nghe</a:t>
            </a:r>
            <a:r>
              <a:rPr lang="en-US" sz="2800" kern="1200" dirty="0">
                <a:solidFill>
                  <a:prstClr val="black">
                    <a:lumMod val="95000"/>
                    <a:lumOff val="5000"/>
                  </a:prstClr>
                </a:solidFill>
                <a:latin typeface="Times New Roman" panose="02020603050405020304" pitchFamily="18" charset="0"/>
                <a:cs typeface="Times New Roman" panose="02020603050405020304" pitchFamily="18" charset="0"/>
              </a:rPr>
              <a:t>.</a:t>
            </a:r>
          </a:p>
        </p:txBody>
      </p:sp>
      <p:cxnSp>
        <p:nvCxnSpPr>
          <p:cNvPr id="54" name="Straight Arrow Connector 53"/>
          <p:cNvCxnSpPr/>
          <p:nvPr/>
        </p:nvCxnSpPr>
        <p:spPr>
          <a:xfrm flipV="1">
            <a:off x="3997462" y="2816156"/>
            <a:ext cx="644667" cy="1115721"/>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52" idx="1"/>
          </p:cNvCxnSpPr>
          <p:nvPr/>
        </p:nvCxnSpPr>
        <p:spPr>
          <a:xfrm>
            <a:off x="4005897" y="3931876"/>
            <a:ext cx="636232" cy="31954"/>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997462" y="3922491"/>
            <a:ext cx="644667" cy="917177"/>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barn(inVertical)">
                                      <p:cBhvr>
                                        <p:cTn id="20" dur="500"/>
                                        <p:tgtEl>
                                          <p:spTgt spid="5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barn(inVertical)">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barn(inVertical)">
                                      <p:cBhvr>
                                        <p:cTn id="28" dur="500"/>
                                        <p:tgtEl>
                                          <p:spTgt spid="5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barn(inVertic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barn(inVertical)">
                                      <p:cBhvr>
                                        <p:cTn id="36" dur="500"/>
                                        <p:tgtEl>
                                          <p:spTgt spid="56"/>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P spid="52" grpId="0" animBg="1"/>
      <p:bldP spid="5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2" name="Rectangle 1"/>
          <p:cNvSpPr/>
          <p:nvPr/>
        </p:nvSpPr>
        <p:spPr>
          <a:xfrm>
            <a:off x="0" y="0"/>
            <a:ext cx="12192000" cy="554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Google Shape;608;p23"/>
          <p:cNvSpPr/>
          <p:nvPr/>
        </p:nvSpPr>
        <p:spPr>
          <a:xfrm>
            <a:off x="279477" y="186255"/>
            <a:ext cx="5902959" cy="769089"/>
          </a:xfrm>
          <a:prstGeom prst="rect">
            <a:avLst/>
          </a:prstGeom>
          <a:noFill/>
          <a:ln w="38100" cap="flat" cmpd="sng">
            <a:solidFill>
              <a:srgbClr val="7E6090"/>
            </a:solidFill>
            <a:prstDash val="solid"/>
            <a:miter lim="800000"/>
            <a:headEnd type="none" w="sm" len="sm"/>
            <a:tailEnd type="none" w="sm" len="sm"/>
          </a:ln>
        </p:spPr>
        <p:txBody>
          <a:bodyPr spcFirstLastPara="1" wrap="square" lIns="91425" tIns="45700" rIns="91425" bIns="45700" anchor="ctr" anchorCtr="0">
            <a:noAutofit/>
          </a:bodyPr>
          <a:lstStyle/>
          <a:p>
            <a:pPr algn="ctr"/>
            <a:endParaRPr sz="1800">
              <a:solidFill>
                <a:srgbClr val="FFFFFF"/>
              </a:solidFill>
              <a:latin typeface="Calibri"/>
              <a:ea typeface="Calibri"/>
              <a:cs typeface="Calibri"/>
              <a:sym typeface="Calibri"/>
            </a:endParaRPr>
          </a:p>
        </p:txBody>
      </p:sp>
      <p:sp>
        <p:nvSpPr>
          <p:cNvPr id="4" name="TextBox 3"/>
          <p:cNvSpPr txBox="1"/>
          <p:nvPr/>
        </p:nvSpPr>
        <p:spPr>
          <a:xfrm>
            <a:off x="214442" y="155300"/>
            <a:ext cx="5121833" cy="830997"/>
          </a:xfrm>
          <a:prstGeom prst="rect">
            <a:avLst/>
          </a:prstGeom>
          <a:noFill/>
        </p:spPr>
        <p:txBody>
          <a:bodyPr wrap="square" rtlCol="0">
            <a:spAutoFit/>
          </a:bodyPr>
          <a:lstStyle/>
          <a:p>
            <a:pPr algn="ctr">
              <a:lnSpc>
                <a:spcPct val="150000"/>
              </a:lnSpc>
              <a:buClrTx/>
              <a:buFontTx/>
              <a:buNone/>
            </a:pPr>
            <a:r>
              <a:rPr lang="en-US" sz="3200" b="1" kern="1200" dirty="0">
                <a:solidFill>
                  <a:srgbClr val="FF0000"/>
                </a:solidFill>
                <a:latin typeface="Times New Roman" panose="02020603050405020304" pitchFamily="18" charset="0"/>
                <a:cs typeface="Times New Roman" panose="02020603050405020304" pitchFamily="18" charset="0"/>
              </a:rPr>
              <a:t>II. TRÌNH BÀY BÀI NÓI</a:t>
            </a:r>
          </a:p>
        </p:txBody>
      </p:sp>
      <p:cxnSp>
        <p:nvCxnSpPr>
          <p:cNvPr id="5" name="Straight Connector 74"/>
          <p:cNvCxnSpPr/>
          <p:nvPr/>
        </p:nvCxnSpPr>
        <p:spPr>
          <a:xfrm>
            <a:off x="689694" y="1172552"/>
            <a:ext cx="0" cy="515816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Oval 75"/>
          <p:cNvSpPr/>
          <p:nvPr/>
        </p:nvSpPr>
        <p:spPr>
          <a:xfrm>
            <a:off x="497608" y="1660880"/>
            <a:ext cx="384175" cy="384175"/>
          </a:xfrm>
          <a:prstGeom prst="ellipse">
            <a:avLst/>
          </a:prstGeom>
          <a:solidFill>
            <a:schemeClr val="accent1">
              <a:lumMod val="90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Tx/>
              <a:buFontTx/>
              <a:buNone/>
              <a:defRPr/>
            </a:pPr>
            <a:r>
              <a:rPr lang="en-US" altLang="zh-CN" sz="1600" kern="1200" dirty="0">
                <a:solidFill>
                  <a:prstClr val="white"/>
                </a:solidFill>
                <a:latin typeface="Calibri Light" panose="020F0302020204030204" charset="0"/>
              </a:rPr>
              <a:t>3</a:t>
            </a:r>
          </a:p>
        </p:txBody>
      </p:sp>
      <p:sp>
        <p:nvSpPr>
          <p:cNvPr id="7" name="TextBox 6"/>
          <p:cNvSpPr txBox="1"/>
          <p:nvPr/>
        </p:nvSpPr>
        <p:spPr>
          <a:xfrm>
            <a:off x="1073869" y="1342034"/>
            <a:ext cx="1761235" cy="954107"/>
          </a:xfrm>
          <a:prstGeom prst="rect">
            <a:avLst/>
          </a:prstGeom>
          <a:solidFill>
            <a:schemeClr val="accent1">
              <a:lumMod val="90000"/>
            </a:schemeClr>
          </a:solidFill>
        </p:spPr>
        <p:txBody>
          <a:bodyPr wrap="square" rtlCol="0">
            <a:spAutoFit/>
          </a:bodyPr>
          <a:lstStyle/>
          <a:p>
            <a:pPr algn="ctr">
              <a:buClrTx/>
              <a:buFontTx/>
              <a:buNone/>
            </a:pPr>
            <a:r>
              <a:rPr lang="en-US" sz="2800" b="1" kern="1200" dirty="0">
                <a:solidFill>
                  <a:srgbClr val="FFFFFF"/>
                </a:solidFill>
                <a:latin typeface="Times New Roman" panose="02020603050405020304" pitchFamily="18" charset="0"/>
                <a:cs typeface="Times New Roman" panose="02020603050405020304" pitchFamily="18" charset="0"/>
              </a:rPr>
              <a:t>KẾT THÚC</a:t>
            </a:r>
          </a:p>
        </p:txBody>
      </p:sp>
      <p:sp>
        <p:nvSpPr>
          <p:cNvPr id="8" name="TextBox 7"/>
          <p:cNvSpPr txBox="1"/>
          <p:nvPr/>
        </p:nvSpPr>
        <p:spPr>
          <a:xfrm>
            <a:off x="3474510" y="1342034"/>
            <a:ext cx="7942262" cy="954107"/>
          </a:xfrm>
          <a:prstGeom prst="rect">
            <a:avLst/>
          </a:prstGeom>
          <a:noFill/>
          <a:ln w="28575">
            <a:solidFill>
              <a:schemeClr val="accent1">
                <a:lumMod val="90000"/>
              </a:schemeClr>
            </a:solidFill>
          </a:ln>
        </p:spPr>
        <p:txBody>
          <a:bodyPr wrap="square" rtlCol="0">
            <a:spAutoFit/>
          </a:bodyPr>
          <a:lstStyle/>
          <a:p>
            <a:pPr algn="just">
              <a:buClrTx/>
              <a:buFontTx/>
              <a:buNone/>
            </a:pP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Phát</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biểu</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suy</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nghĩ</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của</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em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lời</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cảm</a:t>
            </a:r>
            <a:r>
              <a:rPr lang="en-US" sz="3200" kern="1200"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3200" kern="1200" dirty="0" err="1">
                <a:solidFill>
                  <a:prstClr val="black">
                    <a:lumMod val="95000"/>
                    <a:lumOff val="5000"/>
                  </a:prstClr>
                </a:solidFill>
                <a:latin typeface="Times New Roman" panose="02020603050405020304" pitchFamily="18" charset="0"/>
                <a:cs typeface="Times New Roman" panose="02020603050405020304" pitchFamily="18" charset="0"/>
              </a:rPr>
              <a:t>ơn</a:t>
            </a:r>
            <a:endParaRPr lang="en-US" sz="3200" kern="1200" dirty="0">
              <a:solidFill>
                <a:prstClr val="black">
                  <a:lumMod val="95000"/>
                  <a:lumOff val="5000"/>
                </a:prstClr>
              </a:solidFill>
              <a:latin typeface="Times New Roman" panose="02020603050405020304" pitchFamily="18" charset="0"/>
              <a:cs typeface="Times New Roman" panose="02020603050405020304" pitchFamily="18" charset="0"/>
            </a:endParaRPr>
          </a:p>
          <a:p>
            <a:pPr algn="just">
              <a:buClrTx/>
              <a:buFontTx/>
              <a:buNone/>
            </a:pPr>
            <a:endParaRPr lang="en-US" sz="2400" kern="1200" dirty="0">
              <a:solidFill>
                <a:prstClr val="black">
                  <a:lumMod val="95000"/>
                  <a:lumOff val="5000"/>
                </a:prstClr>
              </a:solidFill>
              <a:latin typeface="Times New Roman" panose="02020603050405020304" pitchFamily="18" charset="0"/>
              <a:cs typeface="Times New Roman" panose="02020603050405020304" pitchFamily="18" charset="0"/>
            </a:endParaRPr>
          </a:p>
        </p:txBody>
      </p:sp>
      <p:cxnSp>
        <p:nvCxnSpPr>
          <p:cNvPr id="9" name="Straight Arrow Connector 8"/>
          <p:cNvCxnSpPr>
            <a:endCxn id="8" idx="1"/>
          </p:cNvCxnSpPr>
          <p:nvPr/>
        </p:nvCxnSpPr>
        <p:spPr>
          <a:xfrm flipV="1">
            <a:off x="2838278" y="1819088"/>
            <a:ext cx="636232" cy="2120"/>
          </a:xfrm>
          <a:prstGeom prst="straightConnector1">
            <a:avLst/>
          </a:prstGeom>
          <a:ln w="28575">
            <a:solidFill>
              <a:schemeClr val="accent1">
                <a:lumMod val="9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256182" y="2464019"/>
            <a:ext cx="10369331" cy="2893100"/>
          </a:xfrm>
          <a:prstGeom prst="rect">
            <a:avLst/>
          </a:prstGeom>
        </p:spPr>
        <p:txBody>
          <a:bodyPr wrap="square">
            <a:spAutoFit/>
          </a:bodyPr>
          <a:lstStyle/>
          <a:p>
            <a:pPr algn="just">
              <a:buClrTx/>
              <a:buFontTx/>
              <a:buNone/>
            </a:pPr>
            <a:r>
              <a:rPr lang="en-US" sz="2600" kern="1200" dirty="0" err="1">
                <a:solidFill>
                  <a:srgbClr val="FF0000"/>
                </a:solidFill>
                <a:latin typeface="Times New Roman" panose="02020603050405020304" pitchFamily="18" charset="0"/>
                <a:cs typeface="Times New Roman" panose="02020603050405020304" pitchFamily="18" charset="0"/>
              </a:rPr>
              <a:t>Ví</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dụ</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vấn</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đề</a:t>
            </a:r>
            <a:r>
              <a:rPr lang="en-US" sz="2600" kern="1200" dirty="0">
                <a:solidFill>
                  <a:srgbClr val="FF0000"/>
                </a:solidFill>
                <a:latin typeface="Times New Roman" panose="02020603050405020304" pitchFamily="18" charset="0"/>
                <a:cs typeface="Times New Roman" panose="02020603050405020304" pitchFamily="18" charset="0"/>
              </a:rPr>
              <a:t>: “BÀI HỌC VỀ TÌNH YÊU THƯƠNG qua </a:t>
            </a:r>
            <a:r>
              <a:rPr lang="en-US" sz="2600" kern="1200" dirty="0" err="1">
                <a:solidFill>
                  <a:srgbClr val="FF0000"/>
                </a:solidFill>
                <a:latin typeface="Times New Roman" panose="02020603050405020304" pitchFamily="18" charset="0"/>
                <a:cs typeface="Times New Roman" panose="02020603050405020304" pitchFamily="18" charset="0"/>
              </a:rPr>
              <a:t>nhân</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vật</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mèo</a:t>
            </a:r>
            <a:r>
              <a:rPr lang="en-US" sz="2600" kern="1200" dirty="0">
                <a:solidFill>
                  <a:srgbClr val="FF0000"/>
                </a:solidFill>
                <a:latin typeface="Times New Roman" panose="02020603050405020304" pitchFamily="18" charset="0"/>
                <a:cs typeface="Times New Roman" panose="02020603050405020304" pitchFamily="18" charset="0"/>
              </a:rPr>
              <a:t> </a:t>
            </a:r>
            <a:r>
              <a:rPr lang="en-US" sz="2600" kern="1200" dirty="0" err="1">
                <a:solidFill>
                  <a:srgbClr val="FF0000"/>
                </a:solidFill>
                <a:latin typeface="Times New Roman" panose="02020603050405020304" pitchFamily="18" charset="0"/>
                <a:cs typeface="Times New Roman" panose="02020603050405020304" pitchFamily="18" charset="0"/>
              </a:rPr>
              <a:t>Gióc-ba</a:t>
            </a:r>
            <a:endParaRPr lang="en-US" sz="2600" b="1" i="1" kern="1200" dirty="0">
              <a:solidFill>
                <a:srgbClr val="FF0000"/>
              </a:solidFill>
              <a:latin typeface="Times New Roman" panose="02020603050405020304" pitchFamily="18" charset="0"/>
              <a:cs typeface="Times New Roman" panose="02020603050405020304" pitchFamily="18" charset="0"/>
            </a:endParaRPr>
          </a:p>
          <a:p>
            <a:pPr algn="just"/>
            <a:r>
              <a:rPr lang="en-US" sz="2600" dirty="0">
                <a:latin typeface="Times New Roman" panose="02020603050405020304" pitchFamily="18" charset="0"/>
                <a:cs typeface="Times New Roman" panose="02020603050405020304" pitchFamily="18" charset="0"/>
              </a:rPr>
              <a:t>      </a:t>
            </a:r>
            <a:r>
              <a:rPr lang="vi-VN" sz="2600" b="1" dirty="0">
                <a:latin typeface="Times New Roman" panose="02020603050405020304" pitchFamily="18" charset="0"/>
                <a:cs typeface="Times New Roman" panose="02020603050405020304" pitchFamily="18" charset="0"/>
              </a:rPr>
              <a:t>“Chuyện con mèo dạy hải âu bay” </a:t>
            </a:r>
            <a:r>
              <a:rPr lang="vi-VN" sz="2600" dirty="0">
                <a:latin typeface="Times New Roman" panose="02020603050405020304" pitchFamily="18" charset="0"/>
                <a:cs typeface="Times New Roman" panose="02020603050405020304" pitchFamily="18" charset="0"/>
              </a:rPr>
              <a:t>đã để lại cho người đọc cảm xúc đẹp đẽ. Chúng ta cũng nhận ra được bài học về tình yêu thương trong cuộc 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rồi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chúng</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sống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chia </a:t>
            </a:r>
            <a:r>
              <a:rPr lang="en-US" sz="2600" dirty="0" err="1">
                <a:latin typeface="Times New Roman" panose="02020603050405020304" pitchFamily="18" charset="0"/>
                <a:cs typeface="Times New Roman" panose="02020603050405020304" pitchFamily="18" charset="0"/>
              </a:rPr>
              <a:t>sẻ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….Cảm ơn thầy cô và các bạn đã lắng nghe. Tôi rất vinh hạnh nếu được nghe chia sẻ của thầy cô và các bạn vấn đề khác mà mọi người quan tâm.</a:t>
            </a:r>
          </a:p>
        </p:txBody>
      </p:sp>
    </p:spTree>
    <p:extLst>
      <p:ext uri="{BB962C8B-B14F-4D97-AF65-F5344CB8AC3E}">
        <p14:creationId xmlns:p14="http://schemas.microsoft.com/office/powerpoint/2010/main" val="331174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Lst>
  </p:timing>
</p:sld>
</file>

<file path=ppt/theme/theme1.xml><?xml version="1.0" encoding="utf-8"?>
<a:theme xmlns:a="http://schemas.openxmlformats.org/drawingml/2006/main" name="0018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9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1_Bond_Template_SlidesMania">
  <a:themeElements>
    <a:clrScheme name="Violeta">
      <a:dk1>
        <a:srgbClr val="000000"/>
      </a:dk1>
      <a:lt1>
        <a:srgbClr val="FFFFFF"/>
      </a:lt1>
      <a:dk2>
        <a:srgbClr val="373545"/>
      </a:dk2>
      <a:lt2>
        <a:srgbClr val="DCD8DC"/>
      </a:lt2>
      <a:accent1>
        <a:srgbClr val="AB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2617</Words>
  <Application>Microsoft Office PowerPoint</Application>
  <PresentationFormat>Widescreen</PresentationFormat>
  <Paragraphs>177</Paragraphs>
  <Slides>23</Slides>
  <Notes>23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Calibri Light</vt:lpstr>
      <vt:lpstr>Homemade Apple</vt:lpstr>
      <vt:lpstr>宋体</vt:lpstr>
      <vt:lpstr>#9Slide05 FS Blonde Script</vt:lpstr>
      <vt:lpstr>Times New Roman</vt:lpstr>
      <vt:lpstr>Calibri</vt:lpstr>
      <vt:lpstr>Arial</vt:lpstr>
      <vt:lpstr>Barlow Condensed</vt:lpstr>
      <vt:lpstr>0018_Bond_Template_SlidesMania</vt:lpstr>
      <vt:lpstr>19_Bond_Template_SlidesMania</vt:lpstr>
      <vt:lpstr>20_Bond_Template_SlidesMania</vt:lpstr>
      <vt:lpstr>21_Bond_Template_SlidesMania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33</cp:revision>
  <dcterms:modified xsi:type="dcterms:W3CDTF">2024-10-16T01:03:09Z</dcterms:modified>
</cp:coreProperties>
</file>