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271" r:id="rId3"/>
    <p:sldId id="256" r:id="rId5"/>
    <p:sldId id="389" r:id="rId6"/>
    <p:sldId id="302" r:id="rId7"/>
    <p:sldId id="436" r:id="rId8"/>
    <p:sldId id="538" r:id="rId9"/>
    <p:sldId id="360" r:id="rId10"/>
    <p:sldId id="445" r:id="rId11"/>
    <p:sldId id="316" r:id="rId12"/>
    <p:sldId id="347" r:id="rId13"/>
    <p:sldId id="362" r:id="rId14"/>
    <p:sldId id="367" r:id="rId15"/>
    <p:sldId id="283" r:id="rId16"/>
    <p:sldId id="456" r:id="rId17"/>
    <p:sldId id="578" r:id="rId18"/>
    <p:sldId id="457" r:id="rId19"/>
    <p:sldId id="579" r:id="rId20"/>
    <p:sldId id="459" r:id="rId21"/>
    <p:sldId id="580" r:id="rId22"/>
    <p:sldId id="581" r:id="rId23"/>
    <p:sldId id="298" r:id="rId24"/>
    <p:sldId id="531" r:id="rId25"/>
    <p:sldId id="582" r:id="rId26"/>
    <p:sldId id="391" r:id="rId27"/>
    <p:sldId id="533" r:id="rId28"/>
    <p:sldId id="583" r:id="rId29"/>
    <p:sldId id="314" r:id="rId30"/>
    <p:sldId id="330" r:id="rId31"/>
    <p:sldId id="35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655"/>
    <a:srgbClr val="E1AA74"/>
    <a:srgbClr val="3876BF"/>
    <a:srgbClr val="F3F0CA"/>
    <a:srgbClr val="EE9322"/>
    <a:srgbClr val="E9B824"/>
    <a:srgbClr val="219C90"/>
    <a:srgbClr val="D0D4CA"/>
    <a:srgbClr val="F5EEC8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504" y="56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5.mp3"/><Relationship Id="rId1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../media/media5.mp3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2.png"/><Relationship Id="rId2" Type="http://schemas.microsoft.com/office/2007/relationships/media" Target="../media/media2.mp3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microsoft.com/office/2007/relationships/media" Target="../media/media7.mp3"/><Relationship Id="rId3" Type="http://schemas.openxmlformats.org/officeDocument/2006/relationships/image" Target="../media/image12.png"/><Relationship Id="rId2" Type="http://schemas.microsoft.com/office/2007/relationships/media" Target="../media/media6.mp3"/><Relationship Id="rId1" Type="http://schemas.openxmlformats.org/officeDocument/2006/relationships/audio" Target="NULL" TargetMode="Externa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6.png"/><Relationship Id="rId3" Type="http://schemas.openxmlformats.org/officeDocument/2006/relationships/image" Target="../media/image12.png"/><Relationship Id="rId2" Type="http://schemas.microsoft.com/office/2007/relationships/media" Target="../media/media8.mp3"/><Relationship Id="rId1" Type="http://schemas.openxmlformats.org/officeDocument/2006/relationships/audio" Target="../media/media8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9.mp3"/><Relationship Id="rId1" Type="http://schemas.openxmlformats.org/officeDocument/2006/relationships/audio" Target="../media/media9.mp3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promote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thúc đẩy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650309" y="3130480"/>
            <a:ext cx="31045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/prəˈməʊt/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6000" y="1033145"/>
            <a:ext cx="541655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to encourage people to like, buy, use, do, or support something.</a:t>
            </a:r>
            <a:endParaRPr lang="en-US" sz="48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Content Placeholder 17" descr="130114_r23029_p8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18720" y="4819650"/>
            <a:ext cx="1478915" cy="1848485"/>
          </a:xfrm>
          <a:prstGeom prst="rect">
            <a:avLst/>
          </a:prstGeom>
        </p:spPr>
      </p:pic>
      <p:pic>
        <p:nvPicPr>
          <p:cNvPr id="8" name="prom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45" y="2733675"/>
            <a:ext cx="1390015" cy="1390015"/>
          </a:xfrm>
          <a:prstGeom prst="rect">
            <a:avLst/>
          </a:prstGeom>
        </p:spPr>
      </p:pic>
      <p:pic>
        <p:nvPicPr>
          <p:cNvPr id="11" name="Content Placeholder 10" descr="png-transparent-red-arrow-employee-promotion-and-pay-rise-year-end-awards-illustrations-red-arrow-promotion-pay-rise"/>
          <p:cNvPicPr>
            <a:picLocks noChangeAspect="1"/>
          </p:cNvPicPr>
          <p:nvPr>
            <p:ph idx="1"/>
          </p:nvPr>
        </p:nvPicPr>
        <p:blipFill>
          <a:blip r:embed="rId5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615" y="3130550"/>
            <a:ext cx="4393565" cy="3338195"/>
          </a:xfrm>
          <a:prstGeom prst="rect">
            <a:avLst/>
          </a:prstGeom>
        </p:spPr>
      </p:pic>
      <p:pic>
        <p:nvPicPr>
          <p:cNvPr id="17" name="Content Placeholder 16" descr="e91035c77c6fbace9b5d6669516de342"/>
          <p:cNvPicPr>
            <a:picLocks noChangeAspect="1"/>
          </p:cNvPicPr>
          <p:nvPr>
            <p:ph sz="half" idx="2"/>
          </p:nvPr>
        </p:nvPicPr>
        <p:blipFill>
          <a:blip r:embed="rId6"/>
          <a:srcRect t="14840" r="-525" b="12170"/>
          <a:stretch>
            <a:fillRect/>
          </a:stretch>
        </p:blipFill>
        <p:spPr>
          <a:xfrm>
            <a:off x="-2899410" y="4417060"/>
            <a:ext cx="1975485" cy="143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observe (v)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duy trì, tuân theo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2049724" y="3082855"/>
            <a:ext cx="24784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/əbˈzɜːv/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447800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to obey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Content Placeholder 10" descr="png-transparent-red-arrow-employee-promotion-and-pay-rise-year-end-awards-illustrations-red-arrow-promotion-pay-rise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78815" y="5237480"/>
            <a:ext cx="2132965" cy="1620520"/>
          </a:xfrm>
          <a:prstGeom prst="rect">
            <a:avLst/>
          </a:prstGeom>
        </p:spPr>
      </p:pic>
      <p:pic>
        <p:nvPicPr>
          <p:cNvPr id="8" name="Content Placeholder 7" descr="e91035c77c6fbace9b5d6669516de342"/>
          <p:cNvPicPr>
            <a:picLocks noChangeAspect="1"/>
          </p:cNvPicPr>
          <p:nvPr>
            <p:ph sz="half" idx="2"/>
          </p:nvPr>
        </p:nvPicPr>
        <p:blipFill>
          <a:blip r:embed="rId2"/>
          <a:srcRect t="14840" r="-525" b="12170"/>
          <a:stretch>
            <a:fillRect/>
          </a:stretch>
        </p:blipFill>
        <p:spPr>
          <a:xfrm>
            <a:off x="6320155" y="2334260"/>
            <a:ext cx="4843145" cy="3516630"/>
          </a:xfrm>
          <a:prstGeom prst="rect">
            <a:avLst/>
          </a:prstGeom>
        </p:spPr>
      </p:pic>
      <p:pic>
        <p:nvPicPr>
          <p:cNvPr id="13" name="observ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" y="2778125"/>
            <a:ext cx="1136650" cy="113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benefit (v)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giúp ích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739526" y="3082855"/>
            <a:ext cx="30988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 /ˈben.ɪ.fɪt/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721350" y="1128395"/>
            <a:ext cx="579755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to be helped by something or to help someone</a:t>
            </a:r>
            <a:endParaRPr lang="en-US" sz="48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544185" y="3656965"/>
            <a:ext cx="639064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The new law will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benefit</a:t>
            </a:r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 many homeowners.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benefit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6625" y="2867660"/>
            <a:ext cx="1263015" cy="1263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51835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/>
                <a:gridCol w="3785870"/>
                <a:gridCol w="3440430"/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8680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structure (n)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/ˈstrʌktʃə/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cấu trúc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promote (v)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/prəˈməʊt/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thúc đẩy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observe (v)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/əbˈzɜːv/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 trì, tuân theo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benefit (v)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/ˈben.ɪ.fɪt/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 ích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ructur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80340" y="1490980"/>
            <a:ext cx="1136650" cy="1136650"/>
          </a:xfrm>
          <a:prstGeom prst="rect">
            <a:avLst/>
          </a:prstGeom>
        </p:spPr>
      </p:pic>
      <p:pic>
        <p:nvPicPr>
          <p:cNvPr id="8" name="promo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80340" y="2553335"/>
            <a:ext cx="1136650" cy="1136650"/>
          </a:xfrm>
          <a:prstGeom prst="rect">
            <a:avLst/>
          </a:prstGeom>
        </p:spPr>
      </p:pic>
      <p:pic>
        <p:nvPicPr>
          <p:cNvPr id="13" name="observ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80340" y="3790950"/>
            <a:ext cx="1136650" cy="1136650"/>
          </a:xfrm>
          <a:prstGeom prst="rect">
            <a:avLst/>
          </a:prstGeom>
        </p:spPr>
      </p:pic>
      <p:pic>
        <p:nvPicPr>
          <p:cNvPr id="5" name="benefi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80340" y="4927600"/>
            <a:ext cx="1136650" cy="1136650"/>
          </a:xfrm>
          <a:prstGeom prst="rect">
            <a:avLst/>
          </a:prstGeom>
        </p:spPr>
      </p:pic>
      <p:graphicFrame>
        <p:nvGraphicFramePr>
          <p:cNvPr id="12" name="Table 11"/>
          <p:cNvGraphicFramePr/>
          <p:nvPr/>
        </p:nvGraphicFramePr>
        <p:xfrm>
          <a:off x="1739900" y="7743825"/>
          <a:ext cx="8533130" cy="433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/>
                <a:gridCol w="4266565"/>
              </a:tblGrid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000"/>
                        <a:t>VERB</a:t>
                      </a: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000"/>
                        <a:t>NOUN</a:t>
                      </a: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i="1"/>
                        <a:t>protect</a:t>
                      </a:r>
                      <a:endParaRPr lang="en-US" sz="3200" i="1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1. promote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2. recognise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3. contribute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4. observe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5. preserve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6. occupy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0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table. There is one example.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/>
          <p:nvPr/>
        </p:nvGraphicFramePr>
        <p:xfrm>
          <a:off x="1739900" y="1698625"/>
          <a:ext cx="8533130" cy="433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/>
                <a:gridCol w="4266565"/>
              </a:tblGrid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000"/>
                        <a:t>VERB</a:t>
                      </a: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000"/>
                        <a:t>NOUN</a:t>
                      </a: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i="1"/>
                        <a:t>protect</a:t>
                      </a:r>
                      <a:endParaRPr lang="en-US" sz="3200" i="1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1. promote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2. recognise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3. contribute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4. observe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5. preserve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  <a:tr h="542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6. occupy</a:t>
                      </a:r>
                      <a:endParaRPr lang="en-US" sz="3200"/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7065010" y="2353945"/>
            <a:ext cx="2383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protection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065010" y="2912745"/>
            <a:ext cx="2383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promotion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052310" y="3479800"/>
            <a:ext cx="2675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recognition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052310" y="409765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contribution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7065010" y="465645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observation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7065010" y="524065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preservation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7065645" y="5772150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occupation</a:t>
            </a:r>
            <a:endParaRPr lang="en-US" sz="4000" i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116649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00000"/>
              </a:lnSpc>
            </a:pPr>
            <a:r>
              <a:rPr lang="en-US" sz="3600" dirty="0"/>
              <a:t>- Work in groups to find three verbs in Getting Started, and then give their equivalent nouns.</a:t>
            </a:r>
            <a:endParaRPr lang="en-US" sz="3600" dirty="0"/>
          </a:p>
        </p:txBody>
      </p:sp>
      <p:sp>
        <p:nvSpPr>
          <p:cNvPr id="3" name="TextBox 20"/>
          <p:cNvSpPr txBox="1"/>
          <p:nvPr/>
        </p:nvSpPr>
        <p:spPr>
          <a:xfrm>
            <a:off x="487045" y="2406650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00000"/>
              </a:lnSpc>
            </a:pPr>
            <a:r>
              <a:rPr lang="en-US" sz="3600" dirty="0"/>
              <a:t>- Representatives from each group gives your groups’ answers.</a:t>
            </a:r>
            <a:endParaRPr lang="en-US" sz="3600" dirty="0"/>
          </a:p>
        </p:txBody>
      </p:sp>
      <p:sp>
        <p:nvSpPr>
          <p:cNvPr id="4" name="TextBox 20"/>
          <p:cNvSpPr txBox="1"/>
          <p:nvPr/>
        </p:nvSpPr>
        <p:spPr>
          <a:xfrm>
            <a:off x="578485" y="3159125"/>
            <a:ext cx="3976370" cy="201549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00000"/>
              </a:lnSpc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</a:pPr>
            <a:r>
              <a:rPr lang="en-US" sz="3600" b="1" dirty="0"/>
              <a:t>Suggestion:</a:t>
            </a:r>
            <a:r>
              <a:rPr lang="en-US" sz="3600" dirty="0"/>
              <a:t> 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/>
              <a:t>build → building 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/>
              <a:t>do → do / doing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/>
              <a:t>need → need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/>
              <a:t>thank → thanks </a:t>
            </a:r>
            <a:endParaRPr lang="en-US" sz="3600" dirty="0"/>
          </a:p>
          <a:p>
            <a:pPr algn="just">
              <a:lnSpc>
                <a:spcPct val="100000"/>
              </a:lnSpc>
            </a:pPr>
            <a:endParaRPr lang="en-US" sz="3600" dirty="0"/>
          </a:p>
        </p:txBody>
      </p:sp>
      <p:sp>
        <p:nvSpPr>
          <p:cNvPr id="9" name="TextBox 20"/>
          <p:cNvSpPr txBox="1"/>
          <p:nvPr/>
        </p:nvSpPr>
        <p:spPr>
          <a:xfrm>
            <a:off x="4362450" y="4160520"/>
            <a:ext cx="3976370" cy="201549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wish → wish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know → knowledge 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decide → decision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damage → damage 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sentences, using the correct forms of the words from 1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16280" y="2136140"/>
            <a:ext cx="11197590" cy="119888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>
                <a:solidFill>
                  <a:schemeClr val="bg1"/>
                </a:solidFill>
              </a:rPr>
              <a:t>1. People in these mountainous areas still _____________ their local customs and traditions.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16280" y="3417570"/>
            <a:ext cx="11197590" cy="1198880"/>
          </a:xfrm>
          <a:prstGeom prst="rect">
            <a:avLst/>
          </a:prstGeom>
          <a:solidFill>
            <a:srgbClr val="E9B824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>
                <a:solidFill>
                  <a:schemeClr val="bg1"/>
                </a:solidFill>
              </a:rPr>
              <a:t>2. The invention of the seat belt made a good ____________ to road safety.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16280" y="4666615"/>
            <a:ext cx="11197590" cy="1198880"/>
          </a:xfrm>
          <a:prstGeom prst="rect">
            <a:avLst/>
          </a:prstGeom>
          <a:solidFill>
            <a:srgbClr val="EE9322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>
                <a:solidFill>
                  <a:schemeClr val="bg1"/>
                </a:solidFill>
              </a:rPr>
              <a:t>3. We believe that _____________ of these old structures will benefit the community in many ways.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996680" y="199390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7045" y="3838575"/>
            <a:ext cx="33934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 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399280" y="4591050"/>
            <a:ext cx="3393440" cy="9156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	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25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sentences, using the correct forms of the words from 1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16280" y="2542540"/>
            <a:ext cx="11197590" cy="119888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>
                <a:solidFill>
                  <a:schemeClr val="bg1"/>
                </a:solidFill>
              </a:rPr>
              <a:t>4. The aim of the culture festival is the ______________ of friendship and tourism.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85165" y="4244975"/>
            <a:ext cx="11197590" cy="1198880"/>
          </a:xfrm>
          <a:prstGeom prst="rect">
            <a:avLst/>
          </a:prstGeom>
          <a:solidFill>
            <a:srgbClr val="E9B824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>
                <a:solidFill>
                  <a:schemeClr val="bg1"/>
                </a:solidFill>
              </a:rPr>
              <a:t>5. In 2006, Duong Lam became the first village that was ___________ as a national historic and cultural relic.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171180" y="244983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promotion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31190" y="4675505"/>
            <a:ext cx="33934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recognised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6205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048000" y="1891030"/>
            <a:ext cx="6096000" cy="1076325"/>
          </a:xfrm>
          <a:prstGeom prst="rect">
            <a:avLst/>
          </a:prstGeom>
          <a:solidFill>
            <a:srgbClr val="F3F0CA"/>
          </a:solidFill>
        </p:spPr>
        <p:txBody>
          <a:bodyPr wrap="square" rtlCol="0" anchor="t">
            <a:spAutoFit/>
          </a:bodyPr>
          <a:p>
            <a:pPr algn="ctr"/>
            <a:r>
              <a:rPr lang="en-US" sz="3200"/>
              <a:t>magnificent    takeaway       heritage</a:t>
            </a:r>
            <a:endParaRPr lang="en-US" sz="3200"/>
          </a:p>
          <a:p>
            <a:pPr algn="ctr"/>
            <a:r>
              <a:rPr lang="en-US" sz="3200"/>
              <a:t>generations        structures</a:t>
            </a:r>
            <a:endParaRPr lang="en-US" sz="3200"/>
          </a:p>
        </p:txBody>
      </p:sp>
      <p:sp>
        <p:nvSpPr>
          <p:cNvPr id="24" name="Text Box 23"/>
          <p:cNvSpPr txBox="1"/>
          <p:nvPr/>
        </p:nvSpPr>
        <p:spPr>
          <a:xfrm>
            <a:off x="716280" y="3096895"/>
            <a:ext cx="11197590" cy="1076325"/>
          </a:xfrm>
          <a:prstGeom prst="rect">
            <a:avLst/>
          </a:prstGeom>
          <a:solidFill>
            <a:srgbClr val="3876BF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chemeClr val="bg1"/>
                </a:solidFill>
              </a:rPr>
              <a:t>1. Stonehenge, England, one of the oldest stone ______________ in the world, is about 5,000 years old.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716280" y="4173220"/>
            <a:ext cx="11197590" cy="1076325"/>
          </a:xfrm>
          <a:prstGeom prst="rect">
            <a:avLst/>
          </a:prstGeom>
          <a:solidFill>
            <a:srgbClr val="E1AA74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chemeClr val="bg1"/>
                </a:solidFill>
              </a:rPr>
              <a:t>2. If you are busy, you can get a ______________from one of these restaurants.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716280" y="5249545"/>
            <a:ext cx="11197590" cy="1076325"/>
          </a:xfrm>
          <a:prstGeom prst="rect">
            <a:avLst/>
          </a:prstGeom>
          <a:solidFill>
            <a:srgbClr val="3876BF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chemeClr val="bg1"/>
                </a:solidFill>
              </a:rPr>
              <a:t>3. It’s our duty to keep our customs and traditions alive for future __________________.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890635" y="2967355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structures 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6791960" y="401828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takeaway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1028065" y="559562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generations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  <p:bldP spid="25" grpId="0" bldLvl="0" animBg="1"/>
      <p:bldP spid="25" grpId="1" animBg="1"/>
      <p:bldP spid="29" grpId="0" bldLvl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6205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048000" y="1891030"/>
            <a:ext cx="6096000" cy="1076325"/>
          </a:xfrm>
          <a:prstGeom prst="rect">
            <a:avLst/>
          </a:prstGeom>
          <a:solidFill>
            <a:srgbClr val="F3F0CA"/>
          </a:solidFill>
        </p:spPr>
        <p:txBody>
          <a:bodyPr wrap="square" rtlCol="0" anchor="t">
            <a:spAutoFit/>
          </a:bodyPr>
          <a:p>
            <a:pPr algn="ctr"/>
            <a:r>
              <a:rPr lang="en-US" sz="3200"/>
              <a:t>magnificent    takeaway       heritage</a:t>
            </a:r>
            <a:endParaRPr lang="en-US" sz="3200"/>
          </a:p>
          <a:p>
            <a:pPr algn="ctr"/>
            <a:r>
              <a:rPr lang="en-US" sz="3200"/>
              <a:t>generations        structures</a:t>
            </a:r>
            <a:endParaRPr lang="en-US" sz="3200"/>
          </a:p>
        </p:txBody>
      </p:sp>
      <p:sp>
        <p:nvSpPr>
          <p:cNvPr id="25" name="Text Box 24"/>
          <p:cNvSpPr txBox="1"/>
          <p:nvPr/>
        </p:nvSpPr>
        <p:spPr>
          <a:xfrm>
            <a:off x="716280" y="3462020"/>
            <a:ext cx="11197590" cy="1076325"/>
          </a:xfrm>
          <a:prstGeom prst="rect">
            <a:avLst/>
          </a:prstGeom>
          <a:solidFill>
            <a:srgbClr val="E1AA74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chemeClr val="bg1"/>
                </a:solidFill>
              </a:rPr>
              <a:t>4. Windsor Castle is about a thousand years old but it’s absolutely ______________________.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716280" y="4985385"/>
            <a:ext cx="11197590" cy="1076325"/>
          </a:xfrm>
          <a:prstGeom prst="rect">
            <a:avLst/>
          </a:prstGeom>
          <a:solidFill>
            <a:srgbClr val="3876BF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>
                <a:solidFill>
                  <a:schemeClr val="bg1"/>
                </a:solidFill>
              </a:rPr>
              <a:t>5. We need a lot of effort to safeguard and preserve our ____________.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269365" y="384175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magnificent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726440" y="532384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9" grpId="0" bldLvl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unge-paper-background"/>
          <p:cNvPicPr>
            <a:picLocks noChangeAspect="1"/>
          </p:cNvPicPr>
          <p:nvPr/>
        </p:nvPicPr>
        <p:blipFill>
          <a:blip r:embed="rId1"/>
          <a:srcRect b="57386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5" name="Picture 4" descr="vintage-collage-wallpaper-frame-background-wallpaper-mixed-media-art"/>
          <p:cNvPicPr>
            <a:picLocks noChangeAspect="1"/>
          </p:cNvPicPr>
          <p:nvPr/>
        </p:nvPicPr>
        <p:blipFill>
          <a:blip r:embed="rId2">
            <a:clrChange>
              <a:clrFrom>
                <a:srgbClr val="779281">
                  <a:alpha val="100000"/>
                </a:srgbClr>
              </a:clrFrom>
              <a:clrTo>
                <a:srgbClr val="779281">
                  <a:alpha val="100000"/>
                  <a:alpha val="0"/>
                </a:srgbClr>
              </a:clrTo>
            </a:clrChange>
          </a:blip>
          <a:srcRect l="7815" t="9370" r="8012" b="13185"/>
          <a:stretch>
            <a:fillRect/>
          </a:stretch>
        </p:blipFill>
        <p:spPr>
          <a:xfrm>
            <a:off x="1756410" y="930910"/>
            <a:ext cx="8658860" cy="53111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05693" y="179133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618227" y="419072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143785" y="422626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73759" y="403908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2962910" y="2588260"/>
            <a:ext cx="66071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REMEMBERING THE PAST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12" name="TextBox 39"/>
          <p:cNvSpPr txBox="1"/>
          <p:nvPr/>
        </p:nvSpPr>
        <p:spPr>
          <a:xfrm>
            <a:off x="4530090" y="181229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6387618" y="177478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74459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  <a:endParaRPr lang="en-US" alt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Option 1: Brainstorm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US" altLang="en-GB" dirty="0">
                <a:solidFill>
                  <a:schemeClr val="tx1"/>
                </a:solidFill>
              </a:rPr>
              <a:t>Option 2: Time Machine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80870"/>
            <a:ext cx="5758815" cy="17094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 Vocabulary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- Task 1: Complete the table.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- Task 2: Complete the sentences, using the correct forms of the words from 1.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- Task 3: Complete the sentences with the words from the box.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56885" y="3729355"/>
            <a:ext cx="5755005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sounds /m/ and /l/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Task 5: Listen and repeat the sentences. Pay attention the the underlined words.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799080"/>
            <a:ext cx="796925" cy="94551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sounds /m/ and /l/.</a:t>
            </a:r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36410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/m/ </a:t>
            </a:r>
            <a:endParaRPr lang="en-US" sz="5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714740" y="256286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/l/</a:t>
            </a:r>
            <a:endParaRPr lang="en-US" sz="5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 sound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000.000000" end="535124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01290" y="3489960"/>
            <a:ext cx="1061720" cy="1061720"/>
          </a:xfrm>
          <a:prstGeom prst="rect">
            <a:avLst/>
          </a:prstGeom>
        </p:spPr>
      </p:pic>
      <p:pic>
        <p:nvPicPr>
          <p:cNvPr id="3" name="l sound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6000.000000" end="302625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004935" y="3489960"/>
            <a:ext cx="1108710" cy="1108710"/>
          </a:xfrm>
          <a:prstGeom prst="rect">
            <a:avLst/>
          </a:prstGeom>
        </p:spPr>
      </p:pic>
      <p:graphicFrame>
        <p:nvGraphicFramePr>
          <p:cNvPr id="18" name="Content Placeholder 17"/>
          <p:cNvGraphicFramePr/>
          <p:nvPr>
            <p:ph idx="1"/>
          </p:nvPr>
        </p:nvGraphicFramePr>
        <p:xfrm>
          <a:off x="838200" y="6922770"/>
          <a:ext cx="1051560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574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m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endParaRPr lang="en-US" sz="35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l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endParaRPr lang="en-US" sz="35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rgbClr val="BC7AF9"/>
                    </a:solidFill>
                  </a:tcPr>
                </a:tc>
              </a:tr>
              <a:tr h="29464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/m/ and /</a:t>
            </a: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8" name="Table 17"/>
          <p:cNvGraphicFramePr/>
          <p:nvPr/>
        </p:nvGraphicFramePr>
        <p:xfrm>
          <a:off x="3688715" y="2399665"/>
          <a:ext cx="8532495" cy="87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</a:tblGrid>
              <a:tr h="574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m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endParaRPr lang="en-US" sz="35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l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endParaRPr lang="en-US" sz="35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rgbClr val="BC7AF9"/>
                    </a:solidFill>
                  </a:tcPr>
                </a:tc>
              </a:tr>
              <a:tr h="29464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</a:tr>
            </a:tbl>
          </a:graphicData>
        </a:graphic>
      </p:graphicFrame>
      <p:sp>
        <p:nvSpPr>
          <p:cNvPr id="29" name="Text Box 28"/>
          <p:cNvSpPr txBox="1"/>
          <p:nvPr/>
        </p:nvSpPr>
        <p:spPr>
          <a:xfrm>
            <a:off x="3876675" y="2992120"/>
            <a:ext cx="271145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onument</a:t>
            </a:r>
            <a:endParaRPr lang="en-US" sz="3000">
              <a:sym typeface="+mn-ea"/>
            </a:endParaRPr>
          </a:p>
          <a:p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agnificent</a:t>
            </a:r>
            <a:endParaRPr lang="en-US" sz="3000">
              <a:sym typeface="+mn-ea"/>
            </a:endParaRPr>
          </a:p>
          <a:p>
            <a:r>
              <a:rPr lang="en-US" sz="3000">
                <a:sym typeface="+mn-ea"/>
              </a:rPr>
              <a:t>progra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me</a:t>
            </a:r>
            <a:endParaRPr lang="en-US" sz="3000">
              <a:sym typeface="+mn-ea"/>
            </a:endParaRPr>
          </a:p>
          <a:p>
            <a:r>
              <a:rPr lang="en-US" sz="3000">
                <a:sym typeface="+mn-ea"/>
              </a:rPr>
              <a:t>custo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endParaRPr lang="en-US" sz="3000">
              <a:sym typeface="+mn-ea"/>
            </a:endParaRPr>
          </a:p>
          <a:p>
            <a:r>
              <a:rPr lang="en-US" sz="3000">
                <a:sym typeface="+mn-ea"/>
              </a:rPr>
              <a:t>grand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a</a:t>
            </a:r>
            <a:endParaRPr lang="en-US" sz="3000">
              <a:sym typeface="+mn-ea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7022465" y="3020060"/>
            <a:ext cx="188023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andscape</a:t>
            </a:r>
            <a:endParaRPr lang="en-US" sz="3000">
              <a:sym typeface="+mn-ea"/>
            </a:endParaRPr>
          </a:p>
          <a:p>
            <a:r>
              <a:rPr lang="en-US" sz="3000">
                <a:sym typeface="+mn-ea"/>
              </a:rPr>
              <a:t>ce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ebrate</a:t>
            </a:r>
            <a:endParaRPr lang="en-US" sz="3000">
              <a:sym typeface="+mn-ea"/>
            </a:endParaRPr>
          </a:p>
          <a:p>
            <a:r>
              <a:rPr lang="en-US" sz="3000">
                <a:sym typeface="+mn-ea"/>
              </a:rPr>
              <a:t>va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ue</a:t>
            </a:r>
            <a:endParaRPr lang="en-US" sz="3000">
              <a:sym typeface="+mn-ea"/>
            </a:endParaRPr>
          </a:p>
          <a:p>
            <a:r>
              <a:rPr lang="en-US" sz="3000">
                <a:sym typeface="+mn-ea"/>
              </a:rPr>
              <a:t>cu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tural </a:t>
            </a:r>
            <a:endParaRPr lang="en-US" sz="3000">
              <a:sym typeface="+mn-ea"/>
            </a:endParaRPr>
          </a:p>
          <a:p>
            <a:r>
              <a:rPr lang="en-US" sz="3000">
                <a:sym typeface="+mn-ea"/>
              </a:rPr>
              <a:t>nationa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endParaRPr lang="en-US" sz="30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6" name="02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42210" y="1956435"/>
            <a:ext cx="948690" cy="94869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76675" y="8721725"/>
            <a:ext cx="3383280" cy="177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54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3" grpId="0"/>
      <p:bldP spid="3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1345" y="1167130"/>
            <a:ext cx="7778115" cy="4074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671830" y="5146675"/>
            <a:ext cx="1033589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Give some examples that have  sounds /m/ and /l/ .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-7666990" y="-2148205"/>
            <a:ext cx="6072505" cy="2343150"/>
          </a:xfrm>
          <a:prstGeom prst="rect">
            <a:avLst/>
          </a:prstGeom>
          <a:solidFill>
            <a:srgbClr val="192655"/>
          </a:solidFill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1. The </a:t>
            </a:r>
            <a:r>
              <a:rPr lang="en-US" sz="2000" u="sng">
                <a:solidFill>
                  <a:schemeClr val="bg1"/>
                </a:solidFill>
              </a:rPr>
              <a:t>collection</a:t>
            </a:r>
            <a:r>
              <a:rPr lang="en-US" sz="2000">
                <a:solidFill>
                  <a:schemeClr val="bg1"/>
                </a:solidFill>
              </a:rPr>
              <a:t> includes objects of the </a:t>
            </a:r>
            <a:r>
              <a:rPr lang="en-US" sz="2000" u="sng">
                <a:solidFill>
                  <a:schemeClr val="bg1"/>
                </a:solidFill>
              </a:rPr>
              <a:t>Middle</a:t>
            </a:r>
            <a:r>
              <a:rPr lang="en-US" sz="2000">
                <a:solidFill>
                  <a:schemeClr val="bg1"/>
                </a:solidFill>
              </a:rPr>
              <a:t> Ages.</a:t>
            </a:r>
            <a:endParaRPr lang="en-US" sz="20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2. You should be </a:t>
            </a:r>
            <a:r>
              <a:rPr lang="en-US" sz="2000" u="sng">
                <a:solidFill>
                  <a:schemeClr val="bg1"/>
                </a:solidFill>
              </a:rPr>
              <a:t>careful</a:t>
            </a:r>
            <a:r>
              <a:rPr lang="en-US" sz="2000">
                <a:solidFill>
                  <a:schemeClr val="bg1"/>
                </a:solidFill>
              </a:rPr>
              <a:t> when shopping in this </a:t>
            </a:r>
            <a:r>
              <a:rPr lang="en-US" sz="2000" u="sng">
                <a:solidFill>
                  <a:schemeClr val="bg1"/>
                </a:solidFill>
              </a:rPr>
              <a:t>mall</a:t>
            </a:r>
            <a:r>
              <a:rPr lang="en-US" sz="2000">
                <a:solidFill>
                  <a:schemeClr val="bg1"/>
                </a:solidFill>
              </a:rPr>
              <a:t>.</a:t>
            </a:r>
            <a:endParaRPr lang="en-US" sz="20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3. This </a:t>
            </a:r>
            <a:r>
              <a:rPr lang="en-US" sz="2000" u="sng">
                <a:solidFill>
                  <a:schemeClr val="bg1"/>
                </a:solidFill>
              </a:rPr>
              <a:t>monument</a:t>
            </a:r>
            <a:r>
              <a:rPr lang="en-US" sz="2000">
                <a:solidFill>
                  <a:schemeClr val="bg1"/>
                </a:solidFill>
              </a:rPr>
              <a:t> is small but </a:t>
            </a:r>
            <a:r>
              <a:rPr lang="en-US" sz="2000" u="sng">
                <a:solidFill>
                  <a:schemeClr val="bg1"/>
                </a:solidFill>
              </a:rPr>
              <a:t>magnificent</a:t>
            </a:r>
            <a:r>
              <a:rPr lang="en-US" sz="2000">
                <a:solidFill>
                  <a:schemeClr val="bg1"/>
                </a:solidFill>
              </a:rPr>
              <a:t>.</a:t>
            </a:r>
            <a:endParaRPr lang="en-US" sz="20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4. They </a:t>
            </a:r>
            <a:r>
              <a:rPr lang="en-US" sz="2000" u="sng">
                <a:solidFill>
                  <a:schemeClr val="bg1"/>
                </a:solidFill>
              </a:rPr>
              <a:t>maintain</a:t>
            </a:r>
            <a:r>
              <a:rPr lang="en-US" sz="2000">
                <a:solidFill>
                  <a:schemeClr val="bg1"/>
                </a:solidFill>
              </a:rPr>
              <a:t> these </a:t>
            </a:r>
            <a:r>
              <a:rPr lang="en-US" sz="2000" u="sng">
                <a:solidFill>
                  <a:schemeClr val="bg1"/>
                </a:solidFill>
              </a:rPr>
              <a:t>windmills</a:t>
            </a:r>
            <a:r>
              <a:rPr lang="en-US" sz="2000">
                <a:solidFill>
                  <a:schemeClr val="bg1"/>
                </a:solidFill>
              </a:rPr>
              <a:t> as working museums.</a:t>
            </a:r>
            <a:endParaRPr lang="en-US" sz="20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5. David</a:t>
            </a:r>
            <a:r>
              <a:rPr lang="en-US" sz="2000" u="sng">
                <a:solidFill>
                  <a:schemeClr val="bg1"/>
                </a:solidFill>
              </a:rPr>
              <a:t> fell</a:t>
            </a:r>
            <a:r>
              <a:rPr lang="en-US" sz="2000">
                <a:solidFill>
                  <a:schemeClr val="bg1"/>
                </a:solidFill>
              </a:rPr>
              <a:t> off his bike and hurt his </a:t>
            </a:r>
            <a:r>
              <a:rPr lang="en-US" sz="2000" u="sng">
                <a:solidFill>
                  <a:schemeClr val="bg1"/>
                </a:solidFill>
              </a:rPr>
              <a:t>ankle</a:t>
            </a:r>
            <a:r>
              <a:rPr lang="en-US" sz="2000">
                <a:solidFill>
                  <a:schemeClr val="bg1"/>
                </a:solidFill>
              </a:rPr>
              <a:t>.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600" y="1273175"/>
            <a:ext cx="1069403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94532" y="144446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17" y="132421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44575" y="2365375"/>
            <a:ext cx="9918700" cy="3939540"/>
          </a:xfrm>
          <a:prstGeom prst="rect">
            <a:avLst/>
          </a:prstGeom>
          <a:solidFill>
            <a:srgbClr val="192655"/>
          </a:solidFill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1. The </a:t>
            </a:r>
            <a:r>
              <a:rPr lang="en-US" sz="3400" u="sng">
                <a:solidFill>
                  <a:schemeClr val="bg1"/>
                </a:solidFill>
              </a:rPr>
              <a:t>collection</a:t>
            </a:r>
            <a:r>
              <a:rPr lang="en-US" sz="3400">
                <a:solidFill>
                  <a:schemeClr val="bg1"/>
                </a:solidFill>
              </a:rPr>
              <a:t> includes objects of the </a:t>
            </a:r>
            <a:r>
              <a:rPr lang="en-US" sz="3400" u="sng">
                <a:solidFill>
                  <a:schemeClr val="bg1"/>
                </a:solidFill>
              </a:rPr>
              <a:t>Middle</a:t>
            </a:r>
            <a:r>
              <a:rPr lang="en-US" sz="3400">
                <a:solidFill>
                  <a:schemeClr val="bg1"/>
                </a:solidFill>
              </a:rPr>
              <a:t> Ages.</a:t>
            </a:r>
            <a:endParaRPr lang="en-US" sz="3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2. You should be </a:t>
            </a:r>
            <a:r>
              <a:rPr lang="en-US" sz="3400" u="sng">
                <a:solidFill>
                  <a:schemeClr val="bg1"/>
                </a:solidFill>
              </a:rPr>
              <a:t>careful</a:t>
            </a:r>
            <a:r>
              <a:rPr lang="en-US" sz="3400">
                <a:solidFill>
                  <a:schemeClr val="bg1"/>
                </a:solidFill>
              </a:rPr>
              <a:t> when shopping in this </a:t>
            </a:r>
            <a:r>
              <a:rPr lang="en-US" sz="3400" u="sng">
                <a:solidFill>
                  <a:schemeClr val="bg1"/>
                </a:solidFill>
              </a:rPr>
              <a:t>mall</a:t>
            </a:r>
            <a:r>
              <a:rPr lang="en-US" sz="3400">
                <a:solidFill>
                  <a:schemeClr val="bg1"/>
                </a:solidFill>
              </a:rPr>
              <a:t>.</a:t>
            </a:r>
            <a:endParaRPr lang="en-US" sz="3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3. This </a:t>
            </a:r>
            <a:r>
              <a:rPr lang="en-US" sz="3400" u="sng">
                <a:solidFill>
                  <a:schemeClr val="bg1"/>
                </a:solidFill>
              </a:rPr>
              <a:t>monument</a:t>
            </a:r>
            <a:r>
              <a:rPr lang="en-US" sz="3400">
                <a:solidFill>
                  <a:schemeClr val="bg1"/>
                </a:solidFill>
              </a:rPr>
              <a:t> is small but </a:t>
            </a:r>
            <a:r>
              <a:rPr lang="en-US" sz="3400" u="sng">
                <a:solidFill>
                  <a:schemeClr val="bg1"/>
                </a:solidFill>
              </a:rPr>
              <a:t>magnificent</a:t>
            </a:r>
            <a:r>
              <a:rPr lang="en-US" sz="3400">
                <a:solidFill>
                  <a:schemeClr val="bg1"/>
                </a:solidFill>
              </a:rPr>
              <a:t>.</a:t>
            </a:r>
            <a:endParaRPr lang="en-US" sz="3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4. They </a:t>
            </a:r>
            <a:r>
              <a:rPr lang="en-US" sz="3400" u="sng">
                <a:solidFill>
                  <a:schemeClr val="bg1"/>
                </a:solidFill>
              </a:rPr>
              <a:t>maintain</a:t>
            </a:r>
            <a:r>
              <a:rPr lang="en-US" sz="3400">
                <a:solidFill>
                  <a:schemeClr val="bg1"/>
                </a:solidFill>
              </a:rPr>
              <a:t> these </a:t>
            </a:r>
            <a:r>
              <a:rPr lang="en-US" sz="3400" u="sng">
                <a:solidFill>
                  <a:schemeClr val="bg1"/>
                </a:solidFill>
              </a:rPr>
              <a:t>windmills</a:t>
            </a:r>
            <a:r>
              <a:rPr lang="en-US" sz="3400">
                <a:solidFill>
                  <a:schemeClr val="bg1"/>
                </a:solidFill>
              </a:rPr>
              <a:t> as working museums.</a:t>
            </a:r>
            <a:endParaRPr lang="en-US" sz="3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5. David</a:t>
            </a:r>
            <a:r>
              <a:rPr lang="en-US" sz="3400" u="sng">
                <a:solidFill>
                  <a:schemeClr val="bg1"/>
                </a:solidFill>
              </a:rPr>
              <a:t> fell</a:t>
            </a:r>
            <a:r>
              <a:rPr lang="en-US" sz="3400">
                <a:solidFill>
                  <a:schemeClr val="bg1"/>
                </a:solidFill>
              </a:rPr>
              <a:t> off his bike and hurt his </a:t>
            </a:r>
            <a:r>
              <a:rPr lang="en-US" sz="3400" u="sng">
                <a:solidFill>
                  <a:schemeClr val="bg1"/>
                </a:solidFill>
              </a:rPr>
              <a:t>ankle</a:t>
            </a:r>
            <a:r>
              <a:rPr lang="en-US" sz="3400">
                <a:solidFill>
                  <a:schemeClr val="bg1"/>
                </a:solidFill>
              </a:rPr>
              <a:t>.</a:t>
            </a:r>
            <a:endParaRPr lang="en-US" sz="3400">
              <a:solidFill>
                <a:schemeClr val="bg1"/>
              </a:solidFill>
            </a:endParaRPr>
          </a:p>
        </p:txBody>
      </p:sp>
      <p:pic>
        <p:nvPicPr>
          <p:cNvPr id="6" name="02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2725" y="2279015"/>
            <a:ext cx="984250" cy="984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53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87045" y="1303020"/>
            <a:ext cx="1075690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Give at least one word having sound /l/ and one word having sound /m</a:t>
            </a:r>
            <a:endParaRPr lang="en-US" sz="4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87045" y="2545080"/>
            <a:ext cx="107569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 should use words in this unit.</a:t>
            </a:r>
            <a:endParaRPr lang="en-US" sz="4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842645" y="3251835"/>
            <a:ext cx="40646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answers:</a:t>
            </a:r>
            <a:endParaRPr lang="en-US" sz="40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42645" y="4102735"/>
            <a:ext cx="939863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(remember, life, let, look, temple, complex, largest, Cambodia, …)</a:t>
            </a:r>
            <a:endParaRPr lang="en-US" sz="4000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74459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  <a:endParaRPr lang="en-US" alt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Option 1: Brainstorm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US" altLang="en-GB" dirty="0">
                <a:solidFill>
                  <a:schemeClr val="tx1"/>
                </a:solidFill>
              </a:rPr>
              <a:t>Option 2: Time Machine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80870"/>
            <a:ext cx="5758815" cy="17094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 Vocabulary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- Task 1: Complete the table.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- Task 2: Complete the sentences, using the correct forms of the words from 1.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- Task 3: Complete the sentences with the words from the box.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56885" y="3729355"/>
            <a:ext cx="5755005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sounds /m/ and /l/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Task 5: Listen and repeat the sentences. Pay attention the the underlined words.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799080"/>
            <a:ext cx="796925" cy="94551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045585"/>
            <a:ext cx="917575" cy="119507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839" y="5250701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</a:t>
            </a:r>
            <a:r>
              <a:rPr lang="en-US" sz="3600" dirty="0">
                <a:sym typeface="+mn-ea"/>
              </a:rPr>
              <a:t>Remembering the past</a:t>
            </a:r>
            <a:endParaRPr lang="en-US" sz="36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sounds </a:t>
            </a:r>
            <a:r>
              <a:rPr lang="en-US" sz="3600" dirty="0">
                <a:sym typeface="+mn-ea"/>
              </a:rPr>
              <a:t>/m/ and /l/</a:t>
            </a:r>
            <a:r>
              <a:rPr lang="en-US" sz="3600" dirty="0">
                <a:sym typeface="+mn-ea"/>
              </a:rPr>
              <a:t> in words and sentences correctly.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90955"/>
            <a:ext cx="2620010" cy="17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740535"/>
            <a:ext cx="117043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  <a:p>
            <a:pPr>
              <a:lnSpc>
                <a:spcPct val="150000"/>
              </a:lnSpc>
            </a:pPr>
            <a:r>
              <a:rPr lang="en-US" sz="3600"/>
              <a:t>- Find 3 more words that have the sounds /m/ and /l/ 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73882" y="1741932"/>
            <a:ext cx="10274531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Remembering the past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Pronounce the sounds /m/ and /l/ in words and sentences correctly.  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74459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  <a:endParaRPr lang="en-US" alt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Option 1: Brainstorm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US" altLang="en-GB" dirty="0">
                <a:solidFill>
                  <a:schemeClr val="tx1"/>
                </a:solidFill>
              </a:rPr>
              <a:t>Option 2: Time Machine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80870"/>
            <a:ext cx="5758815" cy="17094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 Vocabulary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- Task 1: Complete the table.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- Task 2: Complete the sentences, using the correct forms of the words from 1.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- Task 3: Complete the sentences with the words from the box.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56885" y="3729355"/>
            <a:ext cx="5755005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sounds /m/ and /l/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Task 5: Listen and repeat the sentences. Pay attention the the underlined words.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799080"/>
            <a:ext cx="796925" cy="94551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045585"/>
            <a:ext cx="917575" cy="119507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839" y="5250701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487045" y="1091565"/>
            <a:ext cx="6986905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Look at the pictures</a:t>
            </a:r>
            <a:endParaRPr lang="en-US" sz="3600" b="1" dirty="0"/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  <p:pic>
        <p:nvPicPr>
          <p:cNvPr id="19" name="Content Placeholder 18" descr="tank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03320" y="1671955"/>
            <a:ext cx="4785995" cy="3296920"/>
          </a:xfrm>
          <a:prstGeom prst="rect">
            <a:avLst/>
          </a:prstGeom>
        </p:spPr>
      </p:pic>
      <p:pic>
        <p:nvPicPr>
          <p:cNvPr id="23" name="Content Placeholder 22" descr="Long Bien Bridge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3859530" y="3980180"/>
            <a:ext cx="3270250" cy="2139315"/>
          </a:xfrm>
          <a:prstGeom prst="rect">
            <a:avLst/>
          </a:prstGeom>
        </p:spPr>
      </p:pic>
      <p:sp>
        <p:nvSpPr>
          <p:cNvPr id="24" name="TextBox 20"/>
          <p:cNvSpPr txBox="1"/>
          <p:nvPr/>
        </p:nvSpPr>
        <p:spPr>
          <a:xfrm>
            <a:off x="300355" y="5234940"/>
            <a:ext cx="11996420" cy="88455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>
              <a:lnSpc>
                <a:spcPct val="100000"/>
              </a:lnSpc>
            </a:pPr>
            <a:r>
              <a:rPr lang="en-US" sz="3600" dirty="0"/>
              <a:t>North Vietnamese tank entering through the gates of the Independence Palace of Saigon on April 30, 1975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487045" y="1091565"/>
            <a:ext cx="6986905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Look at the pictures</a:t>
            </a:r>
            <a:endParaRPr lang="en-US" sz="3600" b="1" dirty="0"/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  <p:pic>
        <p:nvPicPr>
          <p:cNvPr id="19" name="Content Placeholder 18" descr="tank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420725" y="3980180"/>
            <a:ext cx="2392680" cy="1648460"/>
          </a:xfrm>
          <a:prstGeom prst="rect">
            <a:avLst/>
          </a:prstGeom>
        </p:spPr>
      </p:pic>
      <p:pic>
        <p:nvPicPr>
          <p:cNvPr id="23" name="Content Placeholder 22" descr="Long Bien Bridge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32150" y="1657985"/>
            <a:ext cx="5789930" cy="3787775"/>
          </a:xfrm>
          <a:prstGeom prst="rect">
            <a:avLst/>
          </a:prstGeom>
        </p:spPr>
      </p:pic>
      <p:sp>
        <p:nvSpPr>
          <p:cNvPr id="24" name="TextBox 20"/>
          <p:cNvSpPr txBox="1"/>
          <p:nvPr/>
        </p:nvSpPr>
        <p:spPr>
          <a:xfrm>
            <a:off x="195580" y="5426710"/>
            <a:ext cx="11996420" cy="88455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>
              <a:lnSpc>
                <a:spcPct val="100000"/>
              </a:lnSpc>
            </a:pPr>
            <a:r>
              <a:rPr lang="en-US" sz="3600" dirty="0"/>
              <a:t>Long Bien Bridge crossing over the Red River, built between 1898 and 1902.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0"/>
          <p:cNvPicPr>
            <a:picLocks noChangeAspect="1"/>
          </p:cNvPicPr>
          <p:nvPr>
            <p:ph sz="half" idx="2"/>
          </p:nvPr>
        </p:nvPicPr>
        <p:blipFill>
          <a:blip r:embed="rId1"/>
          <a:srcRect b="17233"/>
          <a:stretch>
            <a:fillRect/>
          </a:stretch>
        </p:blipFill>
        <p:spPr>
          <a:xfrm>
            <a:off x="0" y="989330"/>
            <a:ext cx="12192000" cy="683133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time_-_6358 (540p)">
            <a:hlinkClick r:id="" action="ppaction://media"/>
          </p:cNvPr>
          <p:cNvPicPr>
            <a:picLocks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rcRect l="17045" t="43727" r="13136" b="43670"/>
          <a:stretch>
            <a:fillRect/>
          </a:stretch>
        </p:blipFill>
        <p:spPr>
          <a:xfrm>
            <a:off x="347980" y="2338070"/>
            <a:ext cx="11760200" cy="25692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09" h="1327">
                <a:moveTo>
                  <a:pt x="6445" y="918"/>
                </a:moveTo>
                <a:cubicBezTo>
                  <a:pt x="6407" y="918"/>
                  <a:pt x="6375" y="921"/>
                  <a:pt x="6348" y="926"/>
                </a:cubicBezTo>
                <a:cubicBezTo>
                  <a:pt x="6321" y="932"/>
                  <a:pt x="6299" y="941"/>
                  <a:pt x="6283" y="952"/>
                </a:cubicBezTo>
                <a:cubicBezTo>
                  <a:pt x="6266" y="963"/>
                  <a:pt x="6253" y="977"/>
                  <a:pt x="6246" y="993"/>
                </a:cubicBezTo>
                <a:cubicBezTo>
                  <a:pt x="6238" y="1009"/>
                  <a:pt x="6234" y="1027"/>
                  <a:pt x="6234" y="1047"/>
                </a:cubicBezTo>
                <a:cubicBezTo>
                  <a:pt x="6234" y="1082"/>
                  <a:pt x="6245" y="1110"/>
                  <a:pt x="6267" y="1130"/>
                </a:cubicBezTo>
                <a:cubicBezTo>
                  <a:pt x="6289" y="1150"/>
                  <a:pt x="6320" y="1160"/>
                  <a:pt x="6359" y="1160"/>
                </a:cubicBezTo>
                <a:cubicBezTo>
                  <a:pt x="6392" y="1160"/>
                  <a:pt x="6423" y="1152"/>
                  <a:pt x="6450" y="1135"/>
                </a:cubicBezTo>
                <a:cubicBezTo>
                  <a:pt x="6478" y="1118"/>
                  <a:pt x="6506" y="1093"/>
                  <a:pt x="6535" y="1061"/>
                </a:cubicBezTo>
                <a:lnTo>
                  <a:pt x="6535" y="918"/>
                </a:lnTo>
                <a:lnTo>
                  <a:pt x="6445" y="918"/>
                </a:lnTo>
                <a:close/>
                <a:moveTo>
                  <a:pt x="10709" y="550"/>
                </a:moveTo>
                <a:cubicBezTo>
                  <a:pt x="10679" y="550"/>
                  <a:pt x="10653" y="556"/>
                  <a:pt x="10631" y="567"/>
                </a:cubicBezTo>
                <a:cubicBezTo>
                  <a:pt x="10608" y="578"/>
                  <a:pt x="10590" y="593"/>
                  <a:pt x="10575" y="612"/>
                </a:cubicBezTo>
                <a:cubicBezTo>
                  <a:pt x="10561" y="631"/>
                  <a:pt x="10549" y="654"/>
                  <a:pt x="10542" y="680"/>
                </a:cubicBezTo>
                <a:cubicBezTo>
                  <a:pt x="10534" y="706"/>
                  <a:pt x="10529" y="734"/>
                  <a:pt x="10528" y="763"/>
                </a:cubicBezTo>
                <a:lnTo>
                  <a:pt x="10880" y="763"/>
                </a:lnTo>
                <a:cubicBezTo>
                  <a:pt x="10882" y="697"/>
                  <a:pt x="10869" y="645"/>
                  <a:pt x="10840" y="607"/>
                </a:cubicBezTo>
                <a:cubicBezTo>
                  <a:pt x="10812" y="569"/>
                  <a:pt x="10768" y="550"/>
                  <a:pt x="10709" y="550"/>
                </a:cubicBezTo>
                <a:close/>
                <a:moveTo>
                  <a:pt x="3463" y="550"/>
                </a:moveTo>
                <a:cubicBezTo>
                  <a:pt x="3433" y="550"/>
                  <a:pt x="3407" y="556"/>
                  <a:pt x="3385" y="567"/>
                </a:cubicBezTo>
                <a:cubicBezTo>
                  <a:pt x="3362" y="578"/>
                  <a:pt x="3344" y="593"/>
                  <a:pt x="3329" y="612"/>
                </a:cubicBezTo>
                <a:cubicBezTo>
                  <a:pt x="3315" y="631"/>
                  <a:pt x="3303" y="654"/>
                  <a:pt x="3296" y="680"/>
                </a:cubicBezTo>
                <a:cubicBezTo>
                  <a:pt x="3288" y="706"/>
                  <a:pt x="3283" y="734"/>
                  <a:pt x="3282" y="763"/>
                </a:cubicBezTo>
                <a:lnTo>
                  <a:pt x="3634" y="763"/>
                </a:lnTo>
                <a:cubicBezTo>
                  <a:pt x="3636" y="697"/>
                  <a:pt x="3623" y="645"/>
                  <a:pt x="3594" y="607"/>
                </a:cubicBezTo>
                <a:cubicBezTo>
                  <a:pt x="3566" y="569"/>
                  <a:pt x="3522" y="550"/>
                  <a:pt x="3463" y="550"/>
                </a:cubicBezTo>
                <a:close/>
                <a:moveTo>
                  <a:pt x="8953" y="399"/>
                </a:moveTo>
                <a:cubicBezTo>
                  <a:pt x="8976" y="399"/>
                  <a:pt x="8995" y="400"/>
                  <a:pt x="9010" y="402"/>
                </a:cubicBezTo>
                <a:cubicBezTo>
                  <a:pt x="9025" y="404"/>
                  <a:pt x="9037" y="406"/>
                  <a:pt x="9046" y="410"/>
                </a:cubicBezTo>
                <a:cubicBezTo>
                  <a:pt x="9055" y="413"/>
                  <a:pt x="9062" y="417"/>
                  <a:pt x="9065" y="422"/>
                </a:cubicBezTo>
                <a:cubicBezTo>
                  <a:pt x="9069" y="427"/>
                  <a:pt x="9071" y="432"/>
                  <a:pt x="9071" y="438"/>
                </a:cubicBezTo>
                <a:lnTo>
                  <a:pt x="9071" y="1273"/>
                </a:lnTo>
                <a:cubicBezTo>
                  <a:pt x="9071" y="1280"/>
                  <a:pt x="9069" y="1285"/>
                  <a:pt x="9065" y="1290"/>
                </a:cubicBezTo>
                <a:cubicBezTo>
                  <a:pt x="9062" y="1295"/>
                  <a:pt x="9055" y="1298"/>
                  <a:pt x="9046" y="1302"/>
                </a:cubicBezTo>
                <a:cubicBezTo>
                  <a:pt x="9037" y="1305"/>
                  <a:pt x="9025" y="1307"/>
                  <a:pt x="9010" y="1309"/>
                </a:cubicBezTo>
                <a:cubicBezTo>
                  <a:pt x="8995" y="1310"/>
                  <a:pt x="8976" y="1311"/>
                  <a:pt x="8953" y="1311"/>
                </a:cubicBezTo>
                <a:cubicBezTo>
                  <a:pt x="8930" y="1311"/>
                  <a:pt x="8911" y="1310"/>
                  <a:pt x="8896" y="1309"/>
                </a:cubicBezTo>
                <a:cubicBezTo>
                  <a:pt x="8881" y="1307"/>
                  <a:pt x="8869" y="1305"/>
                  <a:pt x="8860" y="1302"/>
                </a:cubicBezTo>
                <a:cubicBezTo>
                  <a:pt x="8851" y="1298"/>
                  <a:pt x="8844" y="1295"/>
                  <a:pt x="8841" y="1290"/>
                </a:cubicBezTo>
                <a:cubicBezTo>
                  <a:pt x="8837" y="1285"/>
                  <a:pt x="8835" y="1280"/>
                  <a:pt x="8835" y="1273"/>
                </a:cubicBezTo>
                <a:lnTo>
                  <a:pt x="8835" y="438"/>
                </a:lnTo>
                <a:cubicBezTo>
                  <a:pt x="8835" y="432"/>
                  <a:pt x="8837" y="427"/>
                  <a:pt x="8841" y="422"/>
                </a:cubicBezTo>
                <a:cubicBezTo>
                  <a:pt x="8844" y="417"/>
                  <a:pt x="8851" y="413"/>
                  <a:pt x="8860" y="410"/>
                </a:cubicBezTo>
                <a:cubicBezTo>
                  <a:pt x="8869" y="406"/>
                  <a:pt x="8881" y="404"/>
                  <a:pt x="8896" y="402"/>
                </a:cubicBezTo>
                <a:cubicBezTo>
                  <a:pt x="8911" y="400"/>
                  <a:pt x="8930" y="399"/>
                  <a:pt x="8953" y="399"/>
                </a:cubicBezTo>
                <a:close/>
                <a:moveTo>
                  <a:pt x="1175" y="399"/>
                </a:moveTo>
                <a:cubicBezTo>
                  <a:pt x="1198" y="399"/>
                  <a:pt x="1217" y="400"/>
                  <a:pt x="1232" y="402"/>
                </a:cubicBezTo>
                <a:cubicBezTo>
                  <a:pt x="1247" y="404"/>
                  <a:pt x="1259" y="406"/>
                  <a:pt x="1268" y="410"/>
                </a:cubicBezTo>
                <a:cubicBezTo>
                  <a:pt x="1277" y="413"/>
                  <a:pt x="1284" y="417"/>
                  <a:pt x="1287" y="422"/>
                </a:cubicBezTo>
                <a:cubicBezTo>
                  <a:pt x="1291" y="427"/>
                  <a:pt x="1293" y="432"/>
                  <a:pt x="1293" y="438"/>
                </a:cubicBezTo>
                <a:lnTo>
                  <a:pt x="1293" y="1273"/>
                </a:lnTo>
                <a:cubicBezTo>
                  <a:pt x="1293" y="1280"/>
                  <a:pt x="1291" y="1285"/>
                  <a:pt x="1287" y="1290"/>
                </a:cubicBezTo>
                <a:cubicBezTo>
                  <a:pt x="1284" y="1295"/>
                  <a:pt x="1277" y="1298"/>
                  <a:pt x="1268" y="1302"/>
                </a:cubicBezTo>
                <a:cubicBezTo>
                  <a:pt x="1259" y="1305"/>
                  <a:pt x="1247" y="1307"/>
                  <a:pt x="1232" y="1309"/>
                </a:cubicBezTo>
                <a:cubicBezTo>
                  <a:pt x="1217" y="1310"/>
                  <a:pt x="1198" y="1311"/>
                  <a:pt x="1175" y="1311"/>
                </a:cubicBezTo>
                <a:cubicBezTo>
                  <a:pt x="1152" y="1311"/>
                  <a:pt x="1133" y="1310"/>
                  <a:pt x="1118" y="1309"/>
                </a:cubicBezTo>
                <a:cubicBezTo>
                  <a:pt x="1103" y="1307"/>
                  <a:pt x="1091" y="1305"/>
                  <a:pt x="1082" y="1302"/>
                </a:cubicBezTo>
                <a:cubicBezTo>
                  <a:pt x="1073" y="1298"/>
                  <a:pt x="1066" y="1295"/>
                  <a:pt x="1063" y="1290"/>
                </a:cubicBezTo>
                <a:cubicBezTo>
                  <a:pt x="1059" y="1285"/>
                  <a:pt x="1057" y="1280"/>
                  <a:pt x="1057" y="1273"/>
                </a:cubicBezTo>
                <a:lnTo>
                  <a:pt x="1057" y="438"/>
                </a:lnTo>
                <a:cubicBezTo>
                  <a:pt x="1057" y="432"/>
                  <a:pt x="1059" y="427"/>
                  <a:pt x="1063" y="422"/>
                </a:cubicBezTo>
                <a:cubicBezTo>
                  <a:pt x="1066" y="417"/>
                  <a:pt x="1073" y="413"/>
                  <a:pt x="1082" y="410"/>
                </a:cubicBezTo>
                <a:cubicBezTo>
                  <a:pt x="1091" y="406"/>
                  <a:pt x="1103" y="404"/>
                  <a:pt x="1118" y="402"/>
                </a:cubicBezTo>
                <a:cubicBezTo>
                  <a:pt x="1133" y="400"/>
                  <a:pt x="1152" y="399"/>
                  <a:pt x="1175" y="399"/>
                </a:cubicBezTo>
                <a:close/>
                <a:moveTo>
                  <a:pt x="7373" y="384"/>
                </a:moveTo>
                <a:cubicBezTo>
                  <a:pt x="7398" y="384"/>
                  <a:pt x="7422" y="386"/>
                  <a:pt x="7446" y="391"/>
                </a:cubicBezTo>
                <a:cubicBezTo>
                  <a:pt x="7470" y="395"/>
                  <a:pt x="7493" y="401"/>
                  <a:pt x="7514" y="408"/>
                </a:cubicBezTo>
                <a:cubicBezTo>
                  <a:pt x="7535" y="416"/>
                  <a:pt x="7553" y="424"/>
                  <a:pt x="7570" y="433"/>
                </a:cubicBezTo>
                <a:cubicBezTo>
                  <a:pt x="7586" y="443"/>
                  <a:pt x="7598" y="451"/>
                  <a:pt x="7605" y="458"/>
                </a:cubicBezTo>
                <a:cubicBezTo>
                  <a:pt x="7612" y="465"/>
                  <a:pt x="7617" y="470"/>
                  <a:pt x="7620" y="475"/>
                </a:cubicBezTo>
                <a:cubicBezTo>
                  <a:pt x="7622" y="480"/>
                  <a:pt x="7625" y="486"/>
                  <a:pt x="7626" y="493"/>
                </a:cubicBezTo>
                <a:cubicBezTo>
                  <a:pt x="7628" y="501"/>
                  <a:pt x="7629" y="510"/>
                  <a:pt x="7630" y="521"/>
                </a:cubicBezTo>
                <a:cubicBezTo>
                  <a:pt x="7631" y="532"/>
                  <a:pt x="7631" y="545"/>
                  <a:pt x="7631" y="561"/>
                </a:cubicBezTo>
                <a:cubicBezTo>
                  <a:pt x="7631" y="597"/>
                  <a:pt x="7628" y="622"/>
                  <a:pt x="7622" y="637"/>
                </a:cubicBezTo>
                <a:cubicBezTo>
                  <a:pt x="7616" y="652"/>
                  <a:pt x="7608" y="659"/>
                  <a:pt x="7598" y="659"/>
                </a:cubicBezTo>
                <a:cubicBezTo>
                  <a:pt x="7587" y="659"/>
                  <a:pt x="7576" y="655"/>
                  <a:pt x="7564" y="646"/>
                </a:cubicBezTo>
                <a:cubicBezTo>
                  <a:pt x="7552" y="637"/>
                  <a:pt x="7538" y="628"/>
                  <a:pt x="7522" y="617"/>
                </a:cubicBezTo>
                <a:cubicBezTo>
                  <a:pt x="7505" y="606"/>
                  <a:pt x="7486" y="597"/>
                  <a:pt x="7464" y="588"/>
                </a:cubicBezTo>
                <a:cubicBezTo>
                  <a:pt x="7441" y="579"/>
                  <a:pt x="7414" y="575"/>
                  <a:pt x="7383" y="575"/>
                </a:cubicBezTo>
                <a:cubicBezTo>
                  <a:pt x="7322" y="575"/>
                  <a:pt x="7275" y="599"/>
                  <a:pt x="7243" y="646"/>
                </a:cubicBezTo>
                <a:cubicBezTo>
                  <a:pt x="7210" y="693"/>
                  <a:pt x="7194" y="762"/>
                  <a:pt x="7194" y="854"/>
                </a:cubicBezTo>
                <a:cubicBezTo>
                  <a:pt x="7194" y="899"/>
                  <a:pt x="7198" y="939"/>
                  <a:pt x="7206" y="973"/>
                </a:cubicBezTo>
                <a:cubicBezTo>
                  <a:pt x="7214" y="1008"/>
                  <a:pt x="7226" y="1036"/>
                  <a:pt x="7242" y="1060"/>
                </a:cubicBezTo>
                <a:cubicBezTo>
                  <a:pt x="7258" y="1083"/>
                  <a:pt x="7278" y="1100"/>
                  <a:pt x="7302" y="1112"/>
                </a:cubicBezTo>
                <a:cubicBezTo>
                  <a:pt x="7326" y="1123"/>
                  <a:pt x="7354" y="1129"/>
                  <a:pt x="7386" y="1129"/>
                </a:cubicBezTo>
                <a:cubicBezTo>
                  <a:pt x="7418" y="1129"/>
                  <a:pt x="7446" y="1124"/>
                  <a:pt x="7470" y="1114"/>
                </a:cubicBezTo>
                <a:cubicBezTo>
                  <a:pt x="7493" y="1105"/>
                  <a:pt x="7514" y="1094"/>
                  <a:pt x="7531" y="1082"/>
                </a:cubicBezTo>
                <a:cubicBezTo>
                  <a:pt x="7549" y="1070"/>
                  <a:pt x="7563" y="1059"/>
                  <a:pt x="7575" y="1050"/>
                </a:cubicBezTo>
                <a:cubicBezTo>
                  <a:pt x="7587" y="1040"/>
                  <a:pt x="7597" y="1035"/>
                  <a:pt x="7605" y="1035"/>
                </a:cubicBezTo>
                <a:cubicBezTo>
                  <a:pt x="7611" y="1035"/>
                  <a:pt x="7615" y="1037"/>
                  <a:pt x="7619" y="1040"/>
                </a:cubicBezTo>
                <a:cubicBezTo>
                  <a:pt x="7623" y="1043"/>
                  <a:pt x="7626" y="1049"/>
                  <a:pt x="7628" y="1057"/>
                </a:cubicBezTo>
                <a:cubicBezTo>
                  <a:pt x="7630" y="1066"/>
                  <a:pt x="7632" y="1076"/>
                  <a:pt x="7633" y="1089"/>
                </a:cubicBezTo>
                <a:cubicBezTo>
                  <a:pt x="7634" y="1103"/>
                  <a:pt x="7635" y="1119"/>
                  <a:pt x="7635" y="1140"/>
                </a:cubicBezTo>
                <a:cubicBezTo>
                  <a:pt x="7635" y="1156"/>
                  <a:pt x="7635" y="1170"/>
                  <a:pt x="7634" y="1181"/>
                </a:cubicBezTo>
                <a:cubicBezTo>
                  <a:pt x="7633" y="1192"/>
                  <a:pt x="7631" y="1201"/>
                  <a:pt x="7630" y="1209"/>
                </a:cubicBezTo>
                <a:cubicBezTo>
                  <a:pt x="7628" y="1216"/>
                  <a:pt x="7626" y="1222"/>
                  <a:pt x="7624" y="1227"/>
                </a:cubicBezTo>
                <a:cubicBezTo>
                  <a:pt x="7622" y="1232"/>
                  <a:pt x="7617" y="1238"/>
                  <a:pt x="7610" y="1245"/>
                </a:cubicBezTo>
                <a:cubicBezTo>
                  <a:pt x="7602" y="1252"/>
                  <a:pt x="7589" y="1261"/>
                  <a:pt x="7571" y="1271"/>
                </a:cubicBezTo>
                <a:cubicBezTo>
                  <a:pt x="7553" y="1281"/>
                  <a:pt x="7533" y="1291"/>
                  <a:pt x="7509" y="1299"/>
                </a:cubicBezTo>
                <a:cubicBezTo>
                  <a:pt x="7486" y="1307"/>
                  <a:pt x="7461" y="1313"/>
                  <a:pt x="7434" y="1318"/>
                </a:cubicBezTo>
                <a:cubicBezTo>
                  <a:pt x="7407" y="1323"/>
                  <a:pt x="7379" y="1326"/>
                  <a:pt x="7350" y="1326"/>
                </a:cubicBezTo>
                <a:cubicBezTo>
                  <a:pt x="7286" y="1326"/>
                  <a:pt x="7229" y="1316"/>
                  <a:pt x="7179" y="1296"/>
                </a:cubicBezTo>
                <a:cubicBezTo>
                  <a:pt x="7130" y="1276"/>
                  <a:pt x="7088" y="1246"/>
                  <a:pt x="7054" y="1207"/>
                </a:cubicBezTo>
                <a:cubicBezTo>
                  <a:pt x="7020" y="1168"/>
                  <a:pt x="6995" y="1121"/>
                  <a:pt x="6978" y="1064"/>
                </a:cubicBezTo>
                <a:cubicBezTo>
                  <a:pt x="6961" y="1008"/>
                  <a:pt x="6952" y="944"/>
                  <a:pt x="6952" y="871"/>
                </a:cubicBezTo>
                <a:cubicBezTo>
                  <a:pt x="6952" y="787"/>
                  <a:pt x="6962" y="715"/>
                  <a:pt x="6983" y="654"/>
                </a:cubicBezTo>
                <a:cubicBezTo>
                  <a:pt x="7004" y="593"/>
                  <a:pt x="7034" y="542"/>
                  <a:pt x="7071" y="502"/>
                </a:cubicBezTo>
                <a:cubicBezTo>
                  <a:pt x="7108" y="462"/>
                  <a:pt x="7153" y="432"/>
                  <a:pt x="7204" y="413"/>
                </a:cubicBezTo>
                <a:cubicBezTo>
                  <a:pt x="7255" y="394"/>
                  <a:pt x="7311" y="384"/>
                  <a:pt x="7373" y="384"/>
                </a:cubicBezTo>
                <a:close/>
                <a:moveTo>
                  <a:pt x="10714" y="383"/>
                </a:moveTo>
                <a:cubicBezTo>
                  <a:pt x="10784" y="383"/>
                  <a:pt x="10844" y="393"/>
                  <a:pt x="10894" y="414"/>
                </a:cubicBezTo>
                <a:cubicBezTo>
                  <a:pt x="10944" y="435"/>
                  <a:pt x="10984" y="463"/>
                  <a:pt x="11016" y="500"/>
                </a:cubicBezTo>
                <a:cubicBezTo>
                  <a:pt x="11048" y="536"/>
                  <a:pt x="11072" y="580"/>
                  <a:pt x="11087" y="630"/>
                </a:cubicBezTo>
                <a:cubicBezTo>
                  <a:pt x="11102" y="680"/>
                  <a:pt x="11109" y="734"/>
                  <a:pt x="11109" y="793"/>
                </a:cubicBezTo>
                <a:lnTo>
                  <a:pt x="11109" y="831"/>
                </a:lnTo>
                <a:cubicBezTo>
                  <a:pt x="11109" y="859"/>
                  <a:pt x="11103" y="881"/>
                  <a:pt x="11090" y="894"/>
                </a:cubicBezTo>
                <a:cubicBezTo>
                  <a:pt x="11077" y="908"/>
                  <a:pt x="11059" y="915"/>
                  <a:pt x="11037" y="915"/>
                </a:cubicBezTo>
                <a:lnTo>
                  <a:pt x="10528" y="915"/>
                </a:lnTo>
                <a:cubicBezTo>
                  <a:pt x="10528" y="951"/>
                  <a:pt x="10532" y="983"/>
                  <a:pt x="10541" y="1012"/>
                </a:cubicBezTo>
                <a:cubicBezTo>
                  <a:pt x="10549" y="1041"/>
                  <a:pt x="10563" y="1066"/>
                  <a:pt x="10581" y="1087"/>
                </a:cubicBezTo>
                <a:cubicBezTo>
                  <a:pt x="10599" y="1107"/>
                  <a:pt x="10623" y="1122"/>
                  <a:pt x="10652" y="1133"/>
                </a:cubicBezTo>
                <a:cubicBezTo>
                  <a:pt x="10681" y="1144"/>
                  <a:pt x="10716" y="1149"/>
                  <a:pt x="10757" y="1149"/>
                </a:cubicBezTo>
                <a:cubicBezTo>
                  <a:pt x="10798" y="1149"/>
                  <a:pt x="10834" y="1146"/>
                  <a:pt x="10866" y="1140"/>
                </a:cubicBezTo>
                <a:cubicBezTo>
                  <a:pt x="10897" y="1134"/>
                  <a:pt x="10924" y="1128"/>
                  <a:pt x="10947" y="1121"/>
                </a:cubicBezTo>
                <a:cubicBezTo>
                  <a:pt x="10970" y="1113"/>
                  <a:pt x="10988" y="1107"/>
                  <a:pt x="11003" y="1101"/>
                </a:cubicBezTo>
                <a:cubicBezTo>
                  <a:pt x="11018" y="1095"/>
                  <a:pt x="11031" y="1092"/>
                  <a:pt x="11040" y="1092"/>
                </a:cubicBezTo>
                <a:cubicBezTo>
                  <a:pt x="11046" y="1092"/>
                  <a:pt x="11050" y="1093"/>
                  <a:pt x="11054" y="1095"/>
                </a:cubicBezTo>
                <a:cubicBezTo>
                  <a:pt x="11058" y="1097"/>
                  <a:pt x="11061" y="1101"/>
                  <a:pt x="11063" y="1107"/>
                </a:cubicBezTo>
                <a:cubicBezTo>
                  <a:pt x="11066" y="1113"/>
                  <a:pt x="11068" y="1121"/>
                  <a:pt x="11069" y="1131"/>
                </a:cubicBezTo>
                <a:cubicBezTo>
                  <a:pt x="11070" y="1141"/>
                  <a:pt x="11070" y="1154"/>
                  <a:pt x="11070" y="1170"/>
                </a:cubicBezTo>
                <a:cubicBezTo>
                  <a:pt x="11070" y="1183"/>
                  <a:pt x="11070" y="1195"/>
                  <a:pt x="11069" y="1205"/>
                </a:cubicBezTo>
                <a:cubicBezTo>
                  <a:pt x="11068" y="1214"/>
                  <a:pt x="11068" y="1223"/>
                  <a:pt x="11066" y="1230"/>
                </a:cubicBezTo>
                <a:cubicBezTo>
                  <a:pt x="11065" y="1236"/>
                  <a:pt x="11063" y="1242"/>
                  <a:pt x="11061" y="1247"/>
                </a:cubicBezTo>
                <a:cubicBezTo>
                  <a:pt x="11058" y="1252"/>
                  <a:pt x="11055" y="1256"/>
                  <a:pt x="11051" y="1260"/>
                </a:cubicBezTo>
                <a:cubicBezTo>
                  <a:pt x="11047" y="1265"/>
                  <a:pt x="11036" y="1271"/>
                  <a:pt x="11017" y="1278"/>
                </a:cubicBezTo>
                <a:cubicBezTo>
                  <a:pt x="10999" y="1286"/>
                  <a:pt x="10976" y="1293"/>
                  <a:pt x="10948" y="1300"/>
                </a:cubicBezTo>
                <a:cubicBezTo>
                  <a:pt x="10920" y="1307"/>
                  <a:pt x="10888" y="1314"/>
                  <a:pt x="10852" y="1319"/>
                </a:cubicBezTo>
                <a:cubicBezTo>
                  <a:pt x="10815" y="1324"/>
                  <a:pt x="10777" y="1327"/>
                  <a:pt x="10735" y="1327"/>
                </a:cubicBezTo>
                <a:cubicBezTo>
                  <a:pt x="10661" y="1327"/>
                  <a:pt x="10596" y="1318"/>
                  <a:pt x="10540" y="1299"/>
                </a:cubicBezTo>
                <a:cubicBezTo>
                  <a:pt x="10484" y="1280"/>
                  <a:pt x="10437" y="1252"/>
                  <a:pt x="10400" y="1213"/>
                </a:cubicBezTo>
                <a:cubicBezTo>
                  <a:pt x="10362" y="1175"/>
                  <a:pt x="10334" y="1127"/>
                  <a:pt x="10316" y="1069"/>
                </a:cubicBezTo>
                <a:cubicBezTo>
                  <a:pt x="10297" y="1011"/>
                  <a:pt x="10288" y="943"/>
                  <a:pt x="10288" y="864"/>
                </a:cubicBezTo>
                <a:cubicBezTo>
                  <a:pt x="10288" y="790"/>
                  <a:pt x="10298" y="723"/>
                  <a:pt x="10317" y="663"/>
                </a:cubicBezTo>
                <a:cubicBezTo>
                  <a:pt x="10336" y="603"/>
                  <a:pt x="10365" y="553"/>
                  <a:pt x="10401" y="511"/>
                </a:cubicBezTo>
                <a:cubicBezTo>
                  <a:pt x="10438" y="469"/>
                  <a:pt x="10483" y="438"/>
                  <a:pt x="10536" y="416"/>
                </a:cubicBezTo>
                <a:cubicBezTo>
                  <a:pt x="10589" y="394"/>
                  <a:pt x="10648" y="383"/>
                  <a:pt x="10714" y="383"/>
                </a:cubicBezTo>
                <a:close/>
                <a:moveTo>
                  <a:pt x="9799" y="383"/>
                </a:moveTo>
                <a:cubicBezTo>
                  <a:pt x="9856" y="383"/>
                  <a:pt x="9904" y="392"/>
                  <a:pt x="9943" y="411"/>
                </a:cubicBezTo>
                <a:cubicBezTo>
                  <a:pt x="9982" y="430"/>
                  <a:pt x="10014" y="455"/>
                  <a:pt x="10038" y="488"/>
                </a:cubicBezTo>
                <a:cubicBezTo>
                  <a:pt x="10062" y="520"/>
                  <a:pt x="10079" y="558"/>
                  <a:pt x="10090" y="601"/>
                </a:cubicBezTo>
                <a:cubicBezTo>
                  <a:pt x="10101" y="644"/>
                  <a:pt x="10106" y="696"/>
                  <a:pt x="10106" y="756"/>
                </a:cubicBezTo>
                <a:lnTo>
                  <a:pt x="10106" y="1273"/>
                </a:lnTo>
                <a:cubicBezTo>
                  <a:pt x="10106" y="1280"/>
                  <a:pt x="10104" y="1285"/>
                  <a:pt x="10100" y="1290"/>
                </a:cubicBezTo>
                <a:cubicBezTo>
                  <a:pt x="10097" y="1295"/>
                  <a:pt x="10090" y="1298"/>
                  <a:pt x="10082" y="1302"/>
                </a:cubicBezTo>
                <a:cubicBezTo>
                  <a:pt x="10073" y="1305"/>
                  <a:pt x="10061" y="1307"/>
                  <a:pt x="10046" y="1309"/>
                </a:cubicBezTo>
                <a:cubicBezTo>
                  <a:pt x="10030" y="1310"/>
                  <a:pt x="10011" y="1311"/>
                  <a:pt x="9989" y="1311"/>
                </a:cubicBezTo>
                <a:cubicBezTo>
                  <a:pt x="9966" y="1311"/>
                  <a:pt x="9947" y="1310"/>
                  <a:pt x="9931" y="1309"/>
                </a:cubicBezTo>
                <a:cubicBezTo>
                  <a:pt x="9916" y="1307"/>
                  <a:pt x="9904" y="1305"/>
                  <a:pt x="9895" y="1302"/>
                </a:cubicBezTo>
                <a:cubicBezTo>
                  <a:pt x="9887" y="1298"/>
                  <a:pt x="9880" y="1295"/>
                  <a:pt x="9877" y="1290"/>
                </a:cubicBezTo>
                <a:cubicBezTo>
                  <a:pt x="9873" y="1285"/>
                  <a:pt x="9871" y="1280"/>
                  <a:pt x="9871" y="1273"/>
                </a:cubicBezTo>
                <a:lnTo>
                  <a:pt x="9871" y="796"/>
                </a:lnTo>
                <a:cubicBezTo>
                  <a:pt x="9871" y="755"/>
                  <a:pt x="9868" y="723"/>
                  <a:pt x="9862" y="700"/>
                </a:cubicBezTo>
                <a:cubicBezTo>
                  <a:pt x="9856" y="677"/>
                  <a:pt x="9848" y="657"/>
                  <a:pt x="9836" y="640"/>
                </a:cubicBezTo>
                <a:cubicBezTo>
                  <a:pt x="9825" y="624"/>
                  <a:pt x="9810" y="611"/>
                  <a:pt x="9793" y="602"/>
                </a:cubicBezTo>
                <a:cubicBezTo>
                  <a:pt x="9775" y="593"/>
                  <a:pt x="9754" y="588"/>
                  <a:pt x="9730" y="588"/>
                </a:cubicBezTo>
                <a:cubicBezTo>
                  <a:pt x="9700" y="588"/>
                  <a:pt x="9670" y="599"/>
                  <a:pt x="9639" y="621"/>
                </a:cubicBezTo>
                <a:cubicBezTo>
                  <a:pt x="9608" y="643"/>
                  <a:pt x="9576" y="675"/>
                  <a:pt x="9543" y="717"/>
                </a:cubicBezTo>
                <a:lnTo>
                  <a:pt x="9543" y="1273"/>
                </a:lnTo>
                <a:cubicBezTo>
                  <a:pt x="9543" y="1280"/>
                  <a:pt x="9541" y="1285"/>
                  <a:pt x="9537" y="1290"/>
                </a:cubicBezTo>
                <a:cubicBezTo>
                  <a:pt x="9534" y="1295"/>
                  <a:pt x="9527" y="1298"/>
                  <a:pt x="9518" y="1302"/>
                </a:cubicBezTo>
                <a:cubicBezTo>
                  <a:pt x="9509" y="1305"/>
                  <a:pt x="9497" y="1307"/>
                  <a:pt x="9482" y="1309"/>
                </a:cubicBezTo>
                <a:cubicBezTo>
                  <a:pt x="9467" y="1310"/>
                  <a:pt x="9448" y="1311"/>
                  <a:pt x="9425" y="1311"/>
                </a:cubicBezTo>
                <a:cubicBezTo>
                  <a:pt x="9402" y="1311"/>
                  <a:pt x="9383" y="1310"/>
                  <a:pt x="9368" y="1309"/>
                </a:cubicBezTo>
                <a:cubicBezTo>
                  <a:pt x="9353" y="1307"/>
                  <a:pt x="9341" y="1305"/>
                  <a:pt x="9332" y="1302"/>
                </a:cubicBezTo>
                <a:cubicBezTo>
                  <a:pt x="9323" y="1298"/>
                  <a:pt x="9316" y="1295"/>
                  <a:pt x="9313" y="1290"/>
                </a:cubicBezTo>
                <a:cubicBezTo>
                  <a:pt x="9309" y="1285"/>
                  <a:pt x="9307" y="1280"/>
                  <a:pt x="9307" y="1273"/>
                </a:cubicBezTo>
                <a:lnTo>
                  <a:pt x="9307" y="437"/>
                </a:lnTo>
                <a:cubicBezTo>
                  <a:pt x="9307" y="430"/>
                  <a:pt x="9309" y="425"/>
                  <a:pt x="9312" y="420"/>
                </a:cubicBezTo>
                <a:cubicBezTo>
                  <a:pt x="9315" y="415"/>
                  <a:pt x="9320" y="412"/>
                  <a:pt x="9329" y="408"/>
                </a:cubicBezTo>
                <a:cubicBezTo>
                  <a:pt x="9337" y="405"/>
                  <a:pt x="9347" y="403"/>
                  <a:pt x="9360" y="401"/>
                </a:cubicBezTo>
                <a:cubicBezTo>
                  <a:pt x="9373" y="400"/>
                  <a:pt x="9389" y="399"/>
                  <a:pt x="9408" y="399"/>
                </a:cubicBezTo>
                <a:cubicBezTo>
                  <a:pt x="9428" y="399"/>
                  <a:pt x="9445" y="400"/>
                  <a:pt x="9458" y="401"/>
                </a:cubicBezTo>
                <a:cubicBezTo>
                  <a:pt x="9471" y="403"/>
                  <a:pt x="9481" y="405"/>
                  <a:pt x="9488" y="408"/>
                </a:cubicBezTo>
                <a:cubicBezTo>
                  <a:pt x="9495" y="412"/>
                  <a:pt x="9501" y="415"/>
                  <a:pt x="9504" y="420"/>
                </a:cubicBezTo>
                <a:cubicBezTo>
                  <a:pt x="9507" y="425"/>
                  <a:pt x="9508" y="430"/>
                  <a:pt x="9508" y="437"/>
                </a:cubicBezTo>
                <a:lnTo>
                  <a:pt x="9508" y="533"/>
                </a:lnTo>
                <a:cubicBezTo>
                  <a:pt x="9555" y="483"/>
                  <a:pt x="9602" y="446"/>
                  <a:pt x="9650" y="421"/>
                </a:cubicBezTo>
                <a:cubicBezTo>
                  <a:pt x="9697" y="396"/>
                  <a:pt x="9747" y="383"/>
                  <a:pt x="9799" y="383"/>
                </a:cubicBezTo>
                <a:close/>
                <a:moveTo>
                  <a:pt x="6398" y="383"/>
                </a:moveTo>
                <a:cubicBezTo>
                  <a:pt x="6463" y="383"/>
                  <a:pt x="6519" y="389"/>
                  <a:pt x="6566" y="402"/>
                </a:cubicBezTo>
                <a:cubicBezTo>
                  <a:pt x="6612" y="415"/>
                  <a:pt x="6651" y="435"/>
                  <a:pt x="6681" y="461"/>
                </a:cubicBezTo>
                <a:cubicBezTo>
                  <a:pt x="6711" y="488"/>
                  <a:pt x="6733" y="522"/>
                  <a:pt x="6746" y="564"/>
                </a:cubicBezTo>
                <a:cubicBezTo>
                  <a:pt x="6760" y="606"/>
                  <a:pt x="6767" y="656"/>
                  <a:pt x="6767" y="713"/>
                </a:cubicBezTo>
                <a:lnTo>
                  <a:pt x="6767" y="1276"/>
                </a:lnTo>
                <a:cubicBezTo>
                  <a:pt x="6767" y="1285"/>
                  <a:pt x="6764" y="1292"/>
                  <a:pt x="6758" y="1297"/>
                </a:cubicBezTo>
                <a:cubicBezTo>
                  <a:pt x="6751" y="1302"/>
                  <a:pt x="6741" y="1306"/>
                  <a:pt x="6728" y="1308"/>
                </a:cubicBezTo>
                <a:cubicBezTo>
                  <a:pt x="6715" y="1310"/>
                  <a:pt x="6695" y="1311"/>
                  <a:pt x="6668" y="1311"/>
                </a:cubicBezTo>
                <a:cubicBezTo>
                  <a:pt x="6640" y="1311"/>
                  <a:pt x="6620" y="1310"/>
                  <a:pt x="6607" y="1308"/>
                </a:cubicBezTo>
                <a:cubicBezTo>
                  <a:pt x="6594" y="1306"/>
                  <a:pt x="6585" y="1302"/>
                  <a:pt x="6580" y="1297"/>
                </a:cubicBezTo>
                <a:cubicBezTo>
                  <a:pt x="6574" y="1292"/>
                  <a:pt x="6572" y="1285"/>
                  <a:pt x="6572" y="1276"/>
                </a:cubicBezTo>
                <a:lnTo>
                  <a:pt x="6572" y="1210"/>
                </a:lnTo>
                <a:cubicBezTo>
                  <a:pt x="6537" y="1247"/>
                  <a:pt x="6498" y="1275"/>
                  <a:pt x="6454" y="1296"/>
                </a:cubicBezTo>
                <a:cubicBezTo>
                  <a:pt x="6410" y="1317"/>
                  <a:pt x="6361" y="1327"/>
                  <a:pt x="6307" y="1327"/>
                </a:cubicBezTo>
                <a:cubicBezTo>
                  <a:pt x="6263" y="1327"/>
                  <a:pt x="6222" y="1321"/>
                  <a:pt x="6185" y="1310"/>
                </a:cubicBezTo>
                <a:cubicBezTo>
                  <a:pt x="6148" y="1298"/>
                  <a:pt x="6116" y="1281"/>
                  <a:pt x="6089" y="1258"/>
                </a:cubicBezTo>
                <a:cubicBezTo>
                  <a:pt x="6062" y="1235"/>
                  <a:pt x="6040" y="1207"/>
                  <a:pt x="6025" y="1173"/>
                </a:cubicBezTo>
                <a:cubicBezTo>
                  <a:pt x="6010" y="1139"/>
                  <a:pt x="6003" y="1100"/>
                  <a:pt x="6003" y="1055"/>
                </a:cubicBezTo>
                <a:cubicBezTo>
                  <a:pt x="6003" y="1006"/>
                  <a:pt x="6013" y="964"/>
                  <a:pt x="6032" y="928"/>
                </a:cubicBezTo>
                <a:cubicBezTo>
                  <a:pt x="6051" y="892"/>
                  <a:pt x="6079" y="862"/>
                  <a:pt x="6117" y="839"/>
                </a:cubicBezTo>
                <a:cubicBezTo>
                  <a:pt x="6155" y="815"/>
                  <a:pt x="6202" y="798"/>
                  <a:pt x="6258" y="787"/>
                </a:cubicBezTo>
                <a:cubicBezTo>
                  <a:pt x="6314" y="776"/>
                  <a:pt x="6379" y="770"/>
                  <a:pt x="6454" y="770"/>
                </a:cubicBezTo>
                <a:lnTo>
                  <a:pt x="6535" y="770"/>
                </a:lnTo>
                <a:lnTo>
                  <a:pt x="6535" y="719"/>
                </a:lnTo>
                <a:cubicBezTo>
                  <a:pt x="6535" y="693"/>
                  <a:pt x="6532" y="670"/>
                  <a:pt x="6527" y="650"/>
                </a:cubicBezTo>
                <a:cubicBezTo>
                  <a:pt x="6522" y="630"/>
                  <a:pt x="6513" y="614"/>
                  <a:pt x="6501" y="601"/>
                </a:cubicBezTo>
                <a:cubicBezTo>
                  <a:pt x="6489" y="587"/>
                  <a:pt x="6472" y="578"/>
                  <a:pt x="6452" y="571"/>
                </a:cubicBezTo>
                <a:cubicBezTo>
                  <a:pt x="6432" y="565"/>
                  <a:pt x="6407" y="562"/>
                  <a:pt x="6377" y="562"/>
                </a:cubicBezTo>
                <a:cubicBezTo>
                  <a:pt x="6337" y="562"/>
                  <a:pt x="6302" y="566"/>
                  <a:pt x="6271" y="575"/>
                </a:cubicBezTo>
                <a:cubicBezTo>
                  <a:pt x="6240" y="584"/>
                  <a:pt x="6213" y="594"/>
                  <a:pt x="6189" y="605"/>
                </a:cubicBezTo>
                <a:cubicBezTo>
                  <a:pt x="6166" y="615"/>
                  <a:pt x="6146" y="625"/>
                  <a:pt x="6130" y="634"/>
                </a:cubicBezTo>
                <a:cubicBezTo>
                  <a:pt x="6114" y="643"/>
                  <a:pt x="6101" y="647"/>
                  <a:pt x="6091" y="647"/>
                </a:cubicBezTo>
                <a:cubicBezTo>
                  <a:pt x="6084" y="647"/>
                  <a:pt x="6078" y="645"/>
                  <a:pt x="6073" y="640"/>
                </a:cubicBezTo>
                <a:cubicBezTo>
                  <a:pt x="6068" y="636"/>
                  <a:pt x="6063" y="630"/>
                  <a:pt x="6060" y="622"/>
                </a:cubicBezTo>
                <a:cubicBezTo>
                  <a:pt x="6056" y="614"/>
                  <a:pt x="6054" y="603"/>
                  <a:pt x="6052" y="592"/>
                </a:cubicBezTo>
                <a:cubicBezTo>
                  <a:pt x="6050" y="580"/>
                  <a:pt x="6049" y="567"/>
                  <a:pt x="6049" y="552"/>
                </a:cubicBezTo>
                <a:cubicBezTo>
                  <a:pt x="6049" y="533"/>
                  <a:pt x="6051" y="517"/>
                  <a:pt x="6054" y="506"/>
                </a:cubicBezTo>
                <a:cubicBezTo>
                  <a:pt x="6057" y="495"/>
                  <a:pt x="6063" y="485"/>
                  <a:pt x="6072" y="476"/>
                </a:cubicBezTo>
                <a:cubicBezTo>
                  <a:pt x="6080" y="467"/>
                  <a:pt x="6096" y="457"/>
                  <a:pt x="6117" y="446"/>
                </a:cubicBezTo>
                <a:cubicBezTo>
                  <a:pt x="6139" y="435"/>
                  <a:pt x="6165" y="424"/>
                  <a:pt x="6194" y="415"/>
                </a:cubicBezTo>
                <a:cubicBezTo>
                  <a:pt x="6224" y="406"/>
                  <a:pt x="6256" y="398"/>
                  <a:pt x="6290" y="392"/>
                </a:cubicBezTo>
                <a:cubicBezTo>
                  <a:pt x="6325" y="386"/>
                  <a:pt x="6361" y="383"/>
                  <a:pt x="6398" y="383"/>
                </a:cubicBezTo>
                <a:close/>
                <a:moveTo>
                  <a:pt x="4976" y="383"/>
                </a:moveTo>
                <a:cubicBezTo>
                  <a:pt x="5010" y="383"/>
                  <a:pt x="5041" y="387"/>
                  <a:pt x="5069" y="394"/>
                </a:cubicBezTo>
                <a:cubicBezTo>
                  <a:pt x="5096" y="401"/>
                  <a:pt x="5121" y="411"/>
                  <a:pt x="5142" y="425"/>
                </a:cubicBezTo>
                <a:cubicBezTo>
                  <a:pt x="5164" y="438"/>
                  <a:pt x="5183" y="454"/>
                  <a:pt x="5198" y="473"/>
                </a:cubicBezTo>
                <a:cubicBezTo>
                  <a:pt x="5214" y="492"/>
                  <a:pt x="5227" y="513"/>
                  <a:pt x="5238" y="536"/>
                </a:cubicBezTo>
                <a:cubicBezTo>
                  <a:pt x="5263" y="509"/>
                  <a:pt x="5287" y="486"/>
                  <a:pt x="5311" y="467"/>
                </a:cubicBezTo>
                <a:cubicBezTo>
                  <a:pt x="5335" y="447"/>
                  <a:pt x="5359" y="431"/>
                  <a:pt x="5382" y="419"/>
                </a:cubicBezTo>
                <a:cubicBezTo>
                  <a:pt x="5406" y="407"/>
                  <a:pt x="5429" y="398"/>
                  <a:pt x="5453" y="392"/>
                </a:cubicBezTo>
                <a:cubicBezTo>
                  <a:pt x="5476" y="386"/>
                  <a:pt x="5500" y="383"/>
                  <a:pt x="5524" y="383"/>
                </a:cubicBezTo>
                <a:cubicBezTo>
                  <a:pt x="5580" y="383"/>
                  <a:pt x="5627" y="392"/>
                  <a:pt x="5665" y="411"/>
                </a:cubicBezTo>
                <a:cubicBezTo>
                  <a:pt x="5703" y="430"/>
                  <a:pt x="5733" y="455"/>
                  <a:pt x="5757" y="488"/>
                </a:cubicBezTo>
                <a:cubicBezTo>
                  <a:pt x="5780" y="520"/>
                  <a:pt x="5797" y="558"/>
                  <a:pt x="5807" y="601"/>
                </a:cubicBezTo>
                <a:cubicBezTo>
                  <a:pt x="5817" y="644"/>
                  <a:pt x="5822" y="690"/>
                  <a:pt x="5822" y="738"/>
                </a:cubicBezTo>
                <a:lnTo>
                  <a:pt x="5822" y="1273"/>
                </a:lnTo>
                <a:cubicBezTo>
                  <a:pt x="5822" y="1280"/>
                  <a:pt x="5820" y="1285"/>
                  <a:pt x="5816" y="1290"/>
                </a:cubicBezTo>
                <a:cubicBezTo>
                  <a:pt x="5813" y="1295"/>
                  <a:pt x="5806" y="1298"/>
                  <a:pt x="5798" y="1302"/>
                </a:cubicBezTo>
                <a:cubicBezTo>
                  <a:pt x="5789" y="1305"/>
                  <a:pt x="5777" y="1307"/>
                  <a:pt x="5762" y="1309"/>
                </a:cubicBezTo>
                <a:cubicBezTo>
                  <a:pt x="5747" y="1310"/>
                  <a:pt x="5728" y="1311"/>
                  <a:pt x="5705" y="1311"/>
                </a:cubicBezTo>
                <a:cubicBezTo>
                  <a:pt x="5681" y="1311"/>
                  <a:pt x="5662" y="1310"/>
                  <a:pt x="5647" y="1309"/>
                </a:cubicBezTo>
                <a:cubicBezTo>
                  <a:pt x="5632" y="1307"/>
                  <a:pt x="5620" y="1305"/>
                  <a:pt x="5611" y="1302"/>
                </a:cubicBezTo>
                <a:cubicBezTo>
                  <a:pt x="5602" y="1298"/>
                  <a:pt x="5596" y="1295"/>
                  <a:pt x="5592" y="1290"/>
                </a:cubicBezTo>
                <a:cubicBezTo>
                  <a:pt x="5589" y="1285"/>
                  <a:pt x="5587" y="1280"/>
                  <a:pt x="5587" y="1273"/>
                </a:cubicBezTo>
                <a:lnTo>
                  <a:pt x="5587" y="777"/>
                </a:lnTo>
                <a:cubicBezTo>
                  <a:pt x="5587" y="749"/>
                  <a:pt x="5584" y="723"/>
                  <a:pt x="5579" y="700"/>
                </a:cubicBezTo>
                <a:cubicBezTo>
                  <a:pt x="5574" y="677"/>
                  <a:pt x="5566" y="657"/>
                  <a:pt x="5555" y="640"/>
                </a:cubicBezTo>
                <a:cubicBezTo>
                  <a:pt x="5544" y="624"/>
                  <a:pt x="5530" y="611"/>
                  <a:pt x="5513" y="602"/>
                </a:cubicBezTo>
                <a:cubicBezTo>
                  <a:pt x="5497" y="593"/>
                  <a:pt x="5477" y="588"/>
                  <a:pt x="5454" y="588"/>
                </a:cubicBezTo>
                <a:cubicBezTo>
                  <a:pt x="5426" y="588"/>
                  <a:pt x="5397" y="599"/>
                  <a:pt x="5369" y="621"/>
                </a:cubicBezTo>
                <a:cubicBezTo>
                  <a:pt x="5340" y="643"/>
                  <a:pt x="5309" y="675"/>
                  <a:pt x="5275" y="717"/>
                </a:cubicBezTo>
                <a:lnTo>
                  <a:pt x="5275" y="1273"/>
                </a:lnTo>
                <a:cubicBezTo>
                  <a:pt x="5275" y="1280"/>
                  <a:pt x="5273" y="1285"/>
                  <a:pt x="5269" y="1290"/>
                </a:cubicBezTo>
                <a:cubicBezTo>
                  <a:pt x="5266" y="1295"/>
                  <a:pt x="5259" y="1298"/>
                  <a:pt x="5250" y="1302"/>
                </a:cubicBezTo>
                <a:cubicBezTo>
                  <a:pt x="5241" y="1305"/>
                  <a:pt x="5229" y="1307"/>
                  <a:pt x="5214" y="1309"/>
                </a:cubicBezTo>
                <a:cubicBezTo>
                  <a:pt x="5199" y="1310"/>
                  <a:pt x="5180" y="1311"/>
                  <a:pt x="5158" y="1311"/>
                </a:cubicBezTo>
                <a:cubicBezTo>
                  <a:pt x="5135" y="1311"/>
                  <a:pt x="5116" y="1310"/>
                  <a:pt x="5101" y="1309"/>
                </a:cubicBezTo>
                <a:cubicBezTo>
                  <a:pt x="5086" y="1307"/>
                  <a:pt x="5074" y="1305"/>
                  <a:pt x="5065" y="1302"/>
                </a:cubicBezTo>
                <a:cubicBezTo>
                  <a:pt x="5056" y="1298"/>
                  <a:pt x="5049" y="1295"/>
                  <a:pt x="5046" y="1290"/>
                </a:cubicBezTo>
                <a:cubicBezTo>
                  <a:pt x="5042" y="1285"/>
                  <a:pt x="5040" y="1280"/>
                  <a:pt x="5040" y="1273"/>
                </a:cubicBezTo>
                <a:lnTo>
                  <a:pt x="5040" y="777"/>
                </a:lnTo>
                <a:cubicBezTo>
                  <a:pt x="5040" y="749"/>
                  <a:pt x="5037" y="723"/>
                  <a:pt x="5032" y="700"/>
                </a:cubicBezTo>
                <a:cubicBezTo>
                  <a:pt x="5027" y="677"/>
                  <a:pt x="5019" y="657"/>
                  <a:pt x="5008" y="640"/>
                </a:cubicBezTo>
                <a:cubicBezTo>
                  <a:pt x="4997" y="624"/>
                  <a:pt x="4984" y="611"/>
                  <a:pt x="4967" y="602"/>
                </a:cubicBezTo>
                <a:cubicBezTo>
                  <a:pt x="4950" y="593"/>
                  <a:pt x="4930" y="588"/>
                  <a:pt x="4908" y="588"/>
                </a:cubicBezTo>
                <a:cubicBezTo>
                  <a:pt x="4879" y="588"/>
                  <a:pt x="4850" y="599"/>
                  <a:pt x="4821" y="621"/>
                </a:cubicBezTo>
                <a:cubicBezTo>
                  <a:pt x="4792" y="643"/>
                  <a:pt x="4761" y="675"/>
                  <a:pt x="4728" y="717"/>
                </a:cubicBezTo>
                <a:lnTo>
                  <a:pt x="4728" y="1273"/>
                </a:lnTo>
                <a:cubicBezTo>
                  <a:pt x="4728" y="1280"/>
                  <a:pt x="4726" y="1285"/>
                  <a:pt x="4722" y="1290"/>
                </a:cubicBezTo>
                <a:cubicBezTo>
                  <a:pt x="4719" y="1295"/>
                  <a:pt x="4712" y="1298"/>
                  <a:pt x="4703" y="1302"/>
                </a:cubicBezTo>
                <a:cubicBezTo>
                  <a:pt x="4694" y="1305"/>
                  <a:pt x="4682" y="1307"/>
                  <a:pt x="4667" y="1309"/>
                </a:cubicBezTo>
                <a:cubicBezTo>
                  <a:pt x="4652" y="1310"/>
                  <a:pt x="4633" y="1311"/>
                  <a:pt x="4610" y="1311"/>
                </a:cubicBezTo>
                <a:cubicBezTo>
                  <a:pt x="4587" y="1311"/>
                  <a:pt x="4568" y="1310"/>
                  <a:pt x="4553" y="1309"/>
                </a:cubicBezTo>
                <a:cubicBezTo>
                  <a:pt x="4538" y="1307"/>
                  <a:pt x="4526" y="1305"/>
                  <a:pt x="4517" y="1302"/>
                </a:cubicBezTo>
                <a:cubicBezTo>
                  <a:pt x="4508" y="1298"/>
                  <a:pt x="4501" y="1295"/>
                  <a:pt x="4498" y="1290"/>
                </a:cubicBezTo>
                <a:cubicBezTo>
                  <a:pt x="4494" y="1285"/>
                  <a:pt x="4492" y="1280"/>
                  <a:pt x="4492" y="1273"/>
                </a:cubicBezTo>
                <a:lnTo>
                  <a:pt x="4492" y="437"/>
                </a:lnTo>
                <a:cubicBezTo>
                  <a:pt x="4492" y="430"/>
                  <a:pt x="4494" y="425"/>
                  <a:pt x="4497" y="420"/>
                </a:cubicBezTo>
                <a:cubicBezTo>
                  <a:pt x="4500" y="415"/>
                  <a:pt x="4505" y="412"/>
                  <a:pt x="4514" y="408"/>
                </a:cubicBezTo>
                <a:cubicBezTo>
                  <a:pt x="4522" y="405"/>
                  <a:pt x="4532" y="403"/>
                  <a:pt x="4545" y="401"/>
                </a:cubicBezTo>
                <a:cubicBezTo>
                  <a:pt x="4558" y="400"/>
                  <a:pt x="4574" y="399"/>
                  <a:pt x="4593" y="399"/>
                </a:cubicBezTo>
                <a:cubicBezTo>
                  <a:pt x="4613" y="399"/>
                  <a:pt x="4630" y="400"/>
                  <a:pt x="4643" y="401"/>
                </a:cubicBezTo>
                <a:cubicBezTo>
                  <a:pt x="4656" y="403"/>
                  <a:pt x="4666" y="405"/>
                  <a:pt x="4673" y="408"/>
                </a:cubicBezTo>
                <a:cubicBezTo>
                  <a:pt x="4680" y="412"/>
                  <a:pt x="4686" y="415"/>
                  <a:pt x="4689" y="420"/>
                </a:cubicBezTo>
                <a:cubicBezTo>
                  <a:pt x="4692" y="425"/>
                  <a:pt x="4693" y="430"/>
                  <a:pt x="4693" y="437"/>
                </a:cubicBezTo>
                <a:lnTo>
                  <a:pt x="4693" y="533"/>
                </a:lnTo>
                <a:cubicBezTo>
                  <a:pt x="4740" y="483"/>
                  <a:pt x="4786" y="446"/>
                  <a:pt x="4832" y="421"/>
                </a:cubicBezTo>
                <a:cubicBezTo>
                  <a:pt x="4878" y="396"/>
                  <a:pt x="4926" y="383"/>
                  <a:pt x="4976" y="383"/>
                </a:cubicBezTo>
                <a:close/>
                <a:moveTo>
                  <a:pt x="3468" y="383"/>
                </a:moveTo>
                <a:cubicBezTo>
                  <a:pt x="3538" y="383"/>
                  <a:pt x="3598" y="393"/>
                  <a:pt x="3648" y="414"/>
                </a:cubicBezTo>
                <a:cubicBezTo>
                  <a:pt x="3698" y="435"/>
                  <a:pt x="3738" y="463"/>
                  <a:pt x="3770" y="500"/>
                </a:cubicBezTo>
                <a:cubicBezTo>
                  <a:pt x="3802" y="536"/>
                  <a:pt x="3826" y="580"/>
                  <a:pt x="3841" y="630"/>
                </a:cubicBezTo>
                <a:cubicBezTo>
                  <a:pt x="3856" y="680"/>
                  <a:pt x="3863" y="734"/>
                  <a:pt x="3863" y="793"/>
                </a:cubicBezTo>
                <a:lnTo>
                  <a:pt x="3863" y="831"/>
                </a:lnTo>
                <a:cubicBezTo>
                  <a:pt x="3863" y="859"/>
                  <a:pt x="3857" y="881"/>
                  <a:pt x="3844" y="894"/>
                </a:cubicBezTo>
                <a:cubicBezTo>
                  <a:pt x="3831" y="908"/>
                  <a:pt x="3813" y="915"/>
                  <a:pt x="3791" y="915"/>
                </a:cubicBezTo>
                <a:lnTo>
                  <a:pt x="3282" y="915"/>
                </a:lnTo>
                <a:cubicBezTo>
                  <a:pt x="3282" y="951"/>
                  <a:pt x="3286" y="983"/>
                  <a:pt x="3295" y="1012"/>
                </a:cubicBezTo>
                <a:cubicBezTo>
                  <a:pt x="3303" y="1041"/>
                  <a:pt x="3317" y="1066"/>
                  <a:pt x="3335" y="1087"/>
                </a:cubicBezTo>
                <a:cubicBezTo>
                  <a:pt x="3353" y="1107"/>
                  <a:pt x="3377" y="1122"/>
                  <a:pt x="3406" y="1133"/>
                </a:cubicBezTo>
                <a:cubicBezTo>
                  <a:pt x="3435" y="1144"/>
                  <a:pt x="3470" y="1149"/>
                  <a:pt x="3511" y="1149"/>
                </a:cubicBezTo>
                <a:cubicBezTo>
                  <a:pt x="3552" y="1149"/>
                  <a:pt x="3588" y="1146"/>
                  <a:pt x="3620" y="1140"/>
                </a:cubicBezTo>
                <a:cubicBezTo>
                  <a:pt x="3651" y="1134"/>
                  <a:pt x="3678" y="1128"/>
                  <a:pt x="3701" y="1121"/>
                </a:cubicBezTo>
                <a:cubicBezTo>
                  <a:pt x="3724" y="1113"/>
                  <a:pt x="3742" y="1107"/>
                  <a:pt x="3757" y="1101"/>
                </a:cubicBezTo>
                <a:cubicBezTo>
                  <a:pt x="3772" y="1095"/>
                  <a:pt x="3785" y="1092"/>
                  <a:pt x="3794" y="1092"/>
                </a:cubicBezTo>
                <a:cubicBezTo>
                  <a:pt x="3800" y="1092"/>
                  <a:pt x="3804" y="1093"/>
                  <a:pt x="3808" y="1095"/>
                </a:cubicBezTo>
                <a:cubicBezTo>
                  <a:pt x="3812" y="1097"/>
                  <a:pt x="3815" y="1101"/>
                  <a:pt x="3817" y="1107"/>
                </a:cubicBezTo>
                <a:cubicBezTo>
                  <a:pt x="3820" y="1113"/>
                  <a:pt x="3822" y="1121"/>
                  <a:pt x="3823" y="1131"/>
                </a:cubicBezTo>
                <a:cubicBezTo>
                  <a:pt x="3824" y="1141"/>
                  <a:pt x="3824" y="1154"/>
                  <a:pt x="3824" y="1170"/>
                </a:cubicBezTo>
                <a:cubicBezTo>
                  <a:pt x="3824" y="1183"/>
                  <a:pt x="3824" y="1195"/>
                  <a:pt x="3823" y="1205"/>
                </a:cubicBezTo>
                <a:cubicBezTo>
                  <a:pt x="3822" y="1214"/>
                  <a:pt x="3822" y="1223"/>
                  <a:pt x="3820" y="1230"/>
                </a:cubicBezTo>
                <a:cubicBezTo>
                  <a:pt x="3819" y="1236"/>
                  <a:pt x="3817" y="1242"/>
                  <a:pt x="3815" y="1247"/>
                </a:cubicBezTo>
                <a:cubicBezTo>
                  <a:pt x="3812" y="1252"/>
                  <a:pt x="3809" y="1256"/>
                  <a:pt x="3805" y="1260"/>
                </a:cubicBezTo>
                <a:cubicBezTo>
                  <a:pt x="3801" y="1265"/>
                  <a:pt x="3790" y="1271"/>
                  <a:pt x="3771" y="1278"/>
                </a:cubicBezTo>
                <a:cubicBezTo>
                  <a:pt x="3753" y="1286"/>
                  <a:pt x="3730" y="1293"/>
                  <a:pt x="3702" y="1300"/>
                </a:cubicBezTo>
                <a:cubicBezTo>
                  <a:pt x="3674" y="1307"/>
                  <a:pt x="3642" y="1314"/>
                  <a:pt x="3606" y="1319"/>
                </a:cubicBezTo>
                <a:cubicBezTo>
                  <a:pt x="3569" y="1324"/>
                  <a:pt x="3531" y="1327"/>
                  <a:pt x="3489" y="1327"/>
                </a:cubicBezTo>
                <a:cubicBezTo>
                  <a:pt x="3415" y="1327"/>
                  <a:pt x="3350" y="1318"/>
                  <a:pt x="3294" y="1299"/>
                </a:cubicBezTo>
                <a:cubicBezTo>
                  <a:pt x="3238" y="1280"/>
                  <a:pt x="3191" y="1252"/>
                  <a:pt x="3154" y="1213"/>
                </a:cubicBezTo>
                <a:cubicBezTo>
                  <a:pt x="3116" y="1175"/>
                  <a:pt x="3088" y="1127"/>
                  <a:pt x="3070" y="1069"/>
                </a:cubicBezTo>
                <a:cubicBezTo>
                  <a:pt x="3051" y="1011"/>
                  <a:pt x="3042" y="943"/>
                  <a:pt x="3042" y="864"/>
                </a:cubicBezTo>
                <a:cubicBezTo>
                  <a:pt x="3042" y="790"/>
                  <a:pt x="3052" y="723"/>
                  <a:pt x="3071" y="663"/>
                </a:cubicBezTo>
                <a:cubicBezTo>
                  <a:pt x="3090" y="603"/>
                  <a:pt x="3119" y="553"/>
                  <a:pt x="3155" y="511"/>
                </a:cubicBezTo>
                <a:cubicBezTo>
                  <a:pt x="3192" y="469"/>
                  <a:pt x="3237" y="438"/>
                  <a:pt x="3290" y="416"/>
                </a:cubicBezTo>
                <a:cubicBezTo>
                  <a:pt x="3343" y="394"/>
                  <a:pt x="3402" y="383"/>
                  <a:pt x="3468" y="383"/>
                </a:cubicBezTo>
                <a:close/>
                <a:moveTo>
                  <a:pt x="2013" y="383"/>
                </a:moveTo>
                <a:cubicBezTo>
                  <a:pt x="2047" y="383"/>
                  <a:pt x="2078" y="387"/>
                  <a:pt x="2106" y="394"/>
                </a:cubicBezTo>
                <a:cubicBezTo>
                  <a:pt x="2133" y="401"/>
                  <a:pt x="2158" y="411"/>
                  <a:pt x="2179" y="425"/>
                </a:cubicBezTo>
                <a:cubicBezTo>
                  <a:pt x="2201" y="438"/>
                  <a:pt x="2220" y="454"/>
                  <a:pt x="2235" y="473"/>
                </a:cubicBezTo>
                <a:cubicBezTo>
                  <a:pt x="2251" y="492"/>
                  <a:pt x="2264" y="513"/>
                  <a:pt x="2275" y="536"/>
                </a:cubicBezTo>
                <a:cubicBezTo>
                  <a:pt x="2300" y="509"/>
                  <a:pt x="2324" y="486"/>
                  <a:pt x="2348" y="467"/>
                </a:cubicBezTo>
                <a:cubicBezTo>
                  <a:pt x="2372" y="447"/>
                  <a:pt x="2396" y="431"/>
                  <a:pt x="2419" y="419"/>
                </a:cubicBezTo>
                <a:cubicBezTo>
                  <a:pt x="2443" y="407"/>
                  <a:pt x="2466" y="398"/>
                  <a:pt x="2490" y="392"/>
                </a:cubicBezTo>
                <a:cubicBezTo>
                  <a:pt x="2513" y="386"/>
                  <a:pt x="2537" y="383"/>
                  <a:pt x="2561" y="383"/>
                </a:cubicBezTo>
                <a:cubicBezTo>
                  <a:pt x="2617" y="383"/>
                  <a:pt x="2664" y="392"/>
                  <a:pt x="2702" y="411"/>
                </a:cubicBezTo>
                <a:cubicBezTo>
                  <a:pt x="2740" y="430"/>
                  <a:pt x="2770" y="455"/>
                  <a:pt x="2794" y="488"/>
                </a:cubicBezTo>
                <a:cubicBezTo>
                  <a:pt x="2817" y="520"/>
                  <a:pt x="2834" y="558"/>
                  <a:pt x="2844" y="601"/>
                </a:cubicBezTo>
                <a:cubicBezTo>
                  <a:pt x="2854" y="644"/>
                  <a:pt x="2859" y="690"/>
                  <a:pt x="2859" y="738"/>
                </a:cubicBezTo>
                <a:lnTo>
                  <a:pt x="2859" y="1273"/>
                </a:lnTo>
                <a:cubicBezTo>
                  <a:pt x="2859" y="1280"/>
                  <a:pt x="2857" y="1285"/>
                  <a:pt x="2853" y="1290"/>
                </a:cubicBezTo>
                <a:cubicBezTo>
                  <a:pt x="2850" y="1295"/>
                  <a:pt x="2843" y="1298"/>
                  <a:pt x="2835" y="1302"/>
                </a:cubicBezTo>
                <a:cubicBezTo>
                  <a:pt x="2826" y="1305"/>
                  <a:pt x="2814" y="1307"/>
                  <a:pt x="2799" y="1309"/>
                </a:cubicBezTo>
                <a:cubicBezTo>
                  <a:pt x="2784" y="1310"/>
                  <a:pt x="2765" y="1311"/>
                  <a:pt x="2742" y="1311"/>
                </a:cubicBezTo>
                <a:cubicBezTo>
                  <a:pt x="2718" y="1311"/>
                  <a:pt x="2699" y="1310"/>
                  <a:pt x="2684" y="1309"/>
                </a:cubicBezTo>
                <a:cubicBezTo>
                  <a:pt x="2669" y="1307"/>
                  <a:pt x="2657" y="1305"/>
                  <a:pt x="2648" y="1302"/>
                </a:cubicBezTo>
                <a:cubicBezTo>
                  <a:pt x="2639" y="1298"/>
                  <a:pt x="2633" y="1295"/>
                  <a:pt x="2629" y="1290"/>
                </a:cubicBezTo>
                <a:cubicBezTo>
                  <a:pt x="2626" y="1285"/>
                  <a:pt x="2624" y="1280"/>
                  <a:pt x="2624" y="1273"/>
                </a:cubicBezTo>
                <a:lnTo>
                  <a:pt x="2624" y="777"/>
                </a:lnTo>
                <a:cubicBezTo>
                  <a:pt x="2624" y="749"/>
                  <a:pt x="2621" y="723"/>
                  <a:pt x="2616" y="700"/>
                </a:cubicBezTo>
                <a:cubicBezTo>
                  <a:pt x="2611" y="677"/>
                  <a:pt x="2603" y="657"/>
                  <a:pt x="2592" y="640"/>
                </a:cubicBezTo>
                <a:cubicBezTo>
                  <a:pt x="2581" y="624"/>
                  <a:pt x="2567" y="611"/>
                  <a:pt x="2550" y="602"/>
                </a:cubicBezTo>
                <a:cubicBezTo>
                  <a:pt x="2534" y="593"/>
                  <a:pt x="2514" y="588"/>
                  <a:pt x="2491" y="588"/>
                </a:cubicBezTo>
                <a:cubicBezTo>
                  <a:pt x="2463" y="588"/>
                  <a:pt x="2434" y="599"/>
                  <a:pt x="2406" y="621"/>
                </a:cubicBezTo>
                <a:cubicBezTo>
                  <a:pt x="2377" y="643"/>
                  <a:pt x="2346" y="675"/>
                  <a:pt x="2312" y="717"/>
                </a:cubicBezTo>
                <a:lnTo>
                  <a:pt x="2312" y="1273"/>
                </a:lnTo>
                <a:cubicBezTo>
                  <a:pt x="2312" y="1280"/>
                  <a:pt x="2310" y="1285"/>
                  <a:pt x="2306" y="1290"/>
                </a:cubicBezTo>
                <a:cubicBezTo>
                  <a:pt x="2303" y="1295"/>
                  <a:pt x="2296" y="1298"/>
                  <a:pt x="2287" y="1302"/>
                </a:cubicBezTo>
                <a:cubicBezTo>
                  <a:pt x="2278" y="1305"/>
                  <a:pt x="2266" y="1307"/>
                  <a:pt x="2251" y="1309"/>
                </a:cubicBezTo>
                <a:cubicBezTo>
                  <a:pt x="2236" y="1310"/>
                  <a:pt x="2217" y="1311"/>
                  <a:pt x="2195" y="1311"/>
                </a:cubicBezTo>
                <a:cubicBezTo>
                  <a:pt x="2172" y="1311"/>
                  <a:pt x="2153" y="1310"/>
                  <a:pt x="2138" y="1309"/>
                </a:cubicBezTo>
                <a:cubicBezTo>
                  <a:pt x="2123" y="1307"/>
                  <a:pt x="2111" y="1305"/>
                  <a:pt x="2102" y="1302"/>
                </a:cubicBezTo>
                <a:cubicBezTo>
                  <a:pt x="2093" y="1298"/>
                  <a:pt x="2086" y="1295"/>
                  <a:pt x="2083" y="1290"/>
                </a:cubicBezTo>
                <a:cubicBezTo>
                  <a:pt x="2079" y="1285"/>
                  <a:pt x="2077" y="1280"/>
                  <a:pt x="2077" y="1273"/>
                </a:cubicBezTo>
                <a:lnTo>
                  <a:pt x="2077" y="777"/>
                </a:lnTo>
                <a:cubicBezTo>
                  <a:pt x="2077" y="749"/>
                  <a:pt x="2074" y="723"/>
                  <a:pt x="2069" y="700"/>
                </a:cubicBezTo>
                <a:cubicBezTo>
                  <a:pt x="2064" y="677"/>
                  <a:pt x="2056" y="657"/>
                  <a:pt x="2045" y="640"/>
                </a:cubicBezTo>
                <a:cubicBezTo>
                  <a:pt x="2034" y="624"/>
                  <a:pt x="2021" y="611"/>
                  <a:pt x="2004" y="602"/>
                </a:cubicBezTo>
                <a:cubicBezTo>
                  <a:pt x="1987" y="593"/>
                  <a:pt x="1967" y="588"/>
                  <a:pt x="1945" y="588"/>
                </a:cubicBezTo>
                <a:cubicBezTo>
                  <a:pt x="1916" y="588"/>
                  <a:pt x="1887" y="599"/>
                  <a:pt x="1858" y="621"/>
                </a:cubicBezTo>
                <a:cubicBezTo>
                  <a:pt x="1829" y="643"/>
                  <a:pt x="1798" y="675"/>
                  <a:pt x="1765" y="717"/>
                </a:cubicBezTo>
                <a:lnTo>
                  <a:pt x="1765" y="1273"/>
                </a:lnTo>
                <a:cubicBezTo>
                  <a:pt x="1765" y="1280"/>
                  <a:pt x="1763" y="1285"/>
                  <a:pt x="1759" y="1290"/>
                </a:cubicBezTo>
                <a:cubicBezTo>
                  <a:pt x="1756" y="1295"/>
                  <a:pt x="1749" y="1298"/>
                  <a:pt x="1740" y="1302"/>
                </a:cubicBezTo>
                <a:cubicBezTo>
                  <a:pt x="1731" y="1305"/>
                  <a:pt x="1719" y="1307"/>
                  <a:pt x="1704" y="1309"/>
                </a:cubicBezTo>
                <a:cubicBezTo>
                  <a:pt x="1689" y="1310"/>
                  <a:pt x="1670" y="1311"/>
                  <a:pt x="1647" y="1311"/>
                </a:cubicBezTo>
                <a:cubicBezTo>
                  <a:pt x="1624" y="1311"/>
                  <a:pt x="1605" y="1310"/>
                  <a:pt x="1590" y="1309"/>
                </a:cubicBezTo>
                <a:cubicBezTo>
                  <a:pt x="1575" y="1307"/>
                  <a:pt x="1563" y="1305"/>
                  <a:pt x="1554" y="1302"/>
                </a:cubicBezTo>
                <a:cubicBezTo>
                  <a:pt x="1545" y="1298"/>
                  <a:pt x="1538" y="1295"/>
                  <a:pt x="1535" y="1290"/>
                </a:cubicBezTo>
                <a:cubicBezTo>
                  <a:pt x="1531" y="1285"/>
                  <a:pt x="1529" y="1280"/>
                  <a:pt x="1529" y="1273"/>
                </a:cubicBezTo>
                <a:lnTo>
                  <a:pt x="1529" y="437"/>
                </a:lnTo>
                <a:cubicBezTo>
                  <a:pt x="1529" y="430"/>
                  <a:pt x="1531" y="425"/>
                  <a:pt x="1534" y="420"/>
                </a:cubicBezTo>
                <a:cubicBezTo>
                  <a:pt x="1537" y="415"/>
                  <a:pt x="1542" y="412"/>
                  <a:pt x="1551" y="408"/>
                </a:cubicBezTo>
                <a:cubicBezTo>
                  <a:pt x="1559" y="405"/>
                  <a:pt x="1569" y="403"/>
                  <a:pt x="1582" y="401"/>
                </a:cubicBezTo>
                <a:cubicBezTo>
                  <a:pt x="1595" y="400"/>
                  <a:pt x="1611" y="399"/>
                  <a:pt x="1630" y="399"/>
                </a:cubicBezTo>
                <a:cubicBezTo>
                  <a:pt x="1650" y="399"/>
                  <a:pt x="1667" y="400"/>
                  <a:pt x="1680" y="401"/>
                </a:cubicBezTo>
                <a:cubicBezTo>
                  <a:pt x="1693" y="403"/>
                  <a:pt x="1703" y="405"/>
                  <a:pt x="1710" y="408"/>
                </a:cubicBezTo>
                <a:cubicBezTo>
                  <a:pt x="1717" y="412"/>
                  <a:pt x="1723" y="415"/>
                  <a:pt x="1726" y="420"/>
                </a:cubicBezTo>
                <a:cubicBezTo>
                  <a:pt x="1729" y="425"/>
                  <a:pt x="1730" y="430"/>
                  <a:pt x="1730" y="437"/>
                </a:cubicBezTo>
                <a:lnTo>
                  <a:pt x="1730" y="533"/>
                </a:lnTo>
                <a:cubicBezTo>
                  <a:pt x="1777" y="483"/>
                  <a:pt x="1823" y="446"/>
                  <a:pt x="1869" y="421"/>
                </a:cubicBezTo>
                <a:cubicBezTo>
                  <a:pt x="1915" y="396"/>
                  <a:pt x="1963" y="383"/>
                  <a:pt x="2013" y="383"/>
                </a:cubicBezTo>
                <a:close/>
                <a:moveTo>
                  <a:pt x="37" y="92"/>
                </a:moveTo>
                <a:lnTo>
                  <a:pt x="891" y="92"/>
                </a:lnTo>
                <a:cubicBezTo>
                  <a:pt x="897" y="92"/>
                  <a:pt x="902" y="94"/>
                  <a:pt x="907" y="97"/>
                </a:cubicBezTo>
                <a:cubicBezTo>
                  <a:pt x="912" y="101"/>
                  <a:pt x="916" y="106"/>
                  <a:pt x="919" y="114"/>
                </a:cubicBezTo>
                <a:cubicBezTo>
                  <a:pt x="922" y="122"/>
                  <a:pt x="924" y="132"/>
                  <a:pt x="926" y="146"/>
                </a:cubicBezTo>
                <a:cubicBezTo>
                  <a:pt x="927" y="159"/>
                  <a:pt x="928" y="175"/>
                  <a:pt x="928" y="193"/>
                </a:cubicBezTo>
                <a:cubicBezTo>
                  <a:pt x="928" y="212"/>
                  <a:pt x="927" y="227"/>
                  <a:pt x="926" y="240"/>
                </a:cubicBezTo>
                <a:cubicBezTo>
                  <a:pt x="924" y="253"/>
                  <a:pt x="922" y="263"/>
                  <a:pt x="919" y="271"/>
                </a:cubicBezTo>
                <a:cubicBezTo>
                  <a:pt x="916" y="279"/>
                  <a:pt x="912" y="285"/>
                  <a:pt x="907" y="288"/>
                </a:cubicBezTo>
                <a:cubicBezTo>
                  <a:pt x="902" y="292"/>
                  <a:pt x="897" y="294"/>
                  <a:pt x="891" y="294"/>
                </a:cubicBezTo>
                <a:lnTo>
                  <a:pt x="588" y="294"/>
                </a:lnTo>
                <a:lnTo>
                  <a:pt x="588" y="1272"/>
                </a:lnTo>
                <a:cubicBezTo>
                  <a:pt x="588" y="1278"/>
                  <a:pt x="586" y="1284"/>
                  <a:pt x="582" y="1289"/>
                </a:cubicBezTo>
                <a:cubicBezTo>
                  <a:pt x="578" y="1294"/>
                  <a:pt x="571" y="1298"/>
                  <a:pt x="562" y="1301"/>
                </a:cubicBezTo>
                <a:cubicBezTo>
                  <a:pt x="552" y="1304"/>
                  <a:pt x="540" y="1306"/>
                  <a:pt x="524" y="1308"/>
                </a:cubicBezTo>
                <a:cubicBezTo>
                  <a:pt x="508" y="1310"/>
                  <a:pt x="488" y="1311"/>
                  <a:pt x="464" y="1311"/>
                </a:cubicBezTo>
                <a:cubicBezTo>
                  <a:pt x="440" y="1311"/>
                  <a:pt x="420" y="1310"/>
                  <a:pt x="404" y="1308"/>
                </a:cubicBezTo>
                <a:cubicBezTo>
                  <a:pt x="388" y="1306"/>
                  <a:pt x="376" y="1304"/>
                  <a:pt x="366" y="1301"/>
                </a:cubicBezTo>
                <a:cubicBezTo>
                  <a:pt x="357" y="1298"/>
                  <a:pt x="350" y="1294"/>
                  <a:pt x="346" y="1289"/>
                </a:cubicBezTo>
                <a:cubicBezTo>
                  <a:pt x="342" y="1284"/>
                  <a:pt x="340" y="1278"/>
                  <a:pt x="340" y="1272"/>
                </a:cubicBezTo>
                <a:lnTo>
                  <a:pt x="340" y="294"/>
                </a:lnTo>
                <a:lnTo>
                  <a:pt x="37" y="294"/>
                </a:lnTo>
                <a:cubicBezTo>
                  <a:pt x="30" y="294"/>
                  <a:pt x="25" y="292"/>
                  <a:pt x="21" y="288"/>
                </a:cubicBezTo>
                <a:cubicBezTo>
                  <a:pt x="16" y="285"/>
                  <a:pt x="12" y="279"/>
                  <a:pt x="9" y="271"/>
                </a:cubicBezTo>
                <a:cubicBezTo>
                  <a:pt x="6" y="263"/>
                  <a:pt x="4" y="253"/>
                  <a:pt x="2" y="240"/>
                </a:cubicBezTo>
                <a:cubicBezTo>
                  <a:pt x="1" y="227"/>
                  <a:pt x="0" y="212"/>
                  <a:pt x="0" y="193"/>
                </a:cubicBezTo>
                <a:cubicBezTo>
                  <a:pt x="0" y="175"/>
                  <a:pt x="1" y="159"/>
                  <a:pt x="2" y="146"/>
                </a:cubicBezTo>
                <a:cubicBezTo>
                  <a:pt x="4" y="132"/>
                  <a:pt x="6" y="122"/>
                  <a:pt x="9" y="114"/>
                </a:cubicBezTo>
                <a:cubicBezTo>
                  <a:pt x="13" y="106"/>
                  <a:pt x="16" y="101"/>
                  <a:pt x="21" y="97"/>
                </a:cubicBezTo>
                <a:cubicBezTo>
                  <a:pt x="25" y="94"/>
                  <a:pt x="30" y="92"/>
                  <a:pt x="37" y="92"/>
                </a:cubicBezTo>
                <a:close/>
                <a:moveTo>
                  <a:pt x="8954" y="31"/>
                </a:moveTo>
                <a:cubicBezTo>
                  <a:pt x="9006" y="31"/>
                  <a:pt x="9042" y="40"/>
                  <a:pt x="9061" y="58"/>
                </a:cubicBezTo>
                <a:cubicBezTo>
                  <a:pt x="9080" y="76"/>
                  <a:pt x="9089" y="107"/>
                  <a:pt x="9089" y="153"/>
                </a:cubicBezTo>
                <a:cubicBezTo>
                  <a:pt x="9089" y="201"/>
                  <a:pt x="9079" y="234"/>
                  <a:pt x="9060" y="252"/>
                </a:cubicBezTo>
                <a:cubicBezTo>
                  <a:pt x="9041" y="270"/>
                  <a:pt x="9005" y="279"/>
                  <a:pt x="8952" y="279"/>
                </a:cubicBezTo>
                <a:cubicBezTo>
                  <a:pt x="8899" y="279"/>
                  <a:pt x="8863" y="270"/>
                  <a:pt x="8845" y="253"/>
                </a:cubicBezTo>
                <a:cubicBezTo>
                  <a:pt x="8826" y="235"/>
                  <a:pt x="8817" y="204"/>
                  <a:pt x="8817" y="158"/>
                </a:cubicBezTo>
                <a:cubicBezTo>
                  <a:pt x="8817" y="110"/>
                  <a:pt x="8827" y="77"/>
                  <a:pt x="8846" y="59"/>
                </a:cubicBezTo>
                <a:cubicBezTo>
                  <a:pt x="8865" y="40"/>
                  <a:pt x="8901" y="31"/>
                  <a:pt x="8954" y="31"/>
                </a:cubicBezTo>
                <a:close/>
                <a:moveTo>
                  <a:pt x="1176" y="31"/>
                </a:moveTo>
                <a:cubicBezTo>
                  <a:pt x="1228" y="31"/>
                  <a:pt x="1264" y="40"/>
                  <a:pt x="1283" y="58"/>
                </a:cubicBezTo>
                <a:cubicBezTo>
                  <a:pt x="1302" y="76"/>
                  <a:pt x="1311" y="107"/>
                  <a:pt x="1311" y="153"/>
                </a:cubicBezTo>
                <a:cubicBezTo>
                  <a:pt x="1311" y="201"/>
                  <a:pt x="1301" y="234"/>
                  <a:pt x="1282" y="252"/>
                </a:cubicBezTo>
                <a:cubicBezTo>
                  <a:pt x="1263" y="270"/>
                  <a:pt x="1227" y="279"/>
                  <a:pt x="1174" y="279"/>
                </a:cubicBezTo>
                <a:cubicBezTo>
                  <a:pt x="1121" y="279"/>
                  <a:pt x="1085" y="270"/>
                  <a:pt x="1067" y="253"/>
                </a:cubicBezTo>
                <a:cubicBezTo>
                  <a:pt x="1048" y="235"/>
                  <a:pt x="1039" y="204"/>
                  <a:pt x="1039" y="158"/>
                </a:cubicBezTo>
                <a:cubicBezTo>
                  <a:pt x="1039" y="110"/>
                  <a:pt x="1049" y="77"/>
                  <a:pt x="1068" y="59"/>
                </a:cubicBezTo>
                <a:cubicBezTo>
                  <a:pt x="1087" y="40"/>
                  <a:pt x="1123" y="31"/>
                  <a:pt x="1176" y="31"/>
                </a:cubicBezTo>
                <a:close/>
                <a:moveTo>
                  <a:pt x="7923" y="0"/>
                </a:moveTo>
                <a:cubicBezTo>
                  <a:pt x="7946" y="0"/>
                  <a:pt x="7965" y="1"/>
                  <a:pt x="7980" y="3"/>
                </a:cubicBezTo>
                <a:cubicBezTo>
                  <a:pt x="7995" y="5"/>
                  <a:pt x="8007" y="7"/>
                  <a:pt x="8016" y="11"/>
                </a:cubicBezTo>
                <a:cubicBezTo>
                  <a:pt x="8025" y="14"/>
                  <a:pt x="8032" y="18"/>
                  <a:pt x="8035" y="23"/>
                </a:cubicBezTo>
                <a:cubicBezTo>
                  <a:pt x="8039" y="28"/>
                  <a:pt x="8041" y="34"/>
                  <a:pt x="8041" y="40"/>
                </a:cubicBezTo>
                <a:lnTo>
                  <a:pt x="8041" y="502"/>
                </a:lnTo>
                <a:cubicBezTo>
                  <a:pt x="8082" y="462"/>
                  <a:pt x="8123" y="432"/>
                  <a:pt x="8165" y="413"/>
                </a:cubicBezTo>
                <a:cubicBezTo>
                  <a:pt x="8208" y="393"/>
                  <a:pt x="8252" y="383"/>
                  <a:pt x="8297" y="383"/>
                </a:cubicBezTo>
                <a:cubicBezTo>
                  <a:pt x="8354" y="383"/>
                  <a:pt x="8402" y="392"/>
                  <a:pt x="8441" y="411"/>
                </a:cubicBezTo>
                <a:cubicBezTo>
                  <a:pt x="8480" y="430"/>
                  <a:pt x="8512" y="456"/>
                  <a:pt x="8536" y="488"/>
                </a:cubicBezTo>
                <a:cubicBezTo>
                  <a:pt x="8560" y="521"/>
                  <a:pt x="8577" y="559"/>
                  <a:pt x="8588" y="602"/>
                </a:cubicBezTo>
                <a:cubicBezTo>
                  <a:pt x="8599" y="646"/>
                  <a:pt x="8604" y="698"/>
                  <a:pt x="8604" y="760"/>
                </a:cubicBezTo>
                <a:lnTo>
                  <a:pt x="8604" y="1273"/>
                </a:lnTo>
                <a:cubicBezTo>
                  <a:pt x="8604" y="1280"/>
                  <a:pt x="8602" y="1285"/>
                  <a:pt x="8598" y="1290"/>
                </a:cubicBezTo>
                <a:cubicBezTo>
                  <a:pt x="8595" y="1295"/>
                  <a:pt x="8588" y="1298"/>
                  <a:pt x="8580" y="1302"/>
                </a:cubicBezTo>
                <a:cubicBezTo>
                  <a:pt x="8571" y="1305"/>
                  <a:pt x="8559" y="1307"/>
                  <a:pt x="8544" y="1309"/>
                </a:cubicBezTo>
                <a:cubicBezTo>
                  <a:pt x="8528" y="1310"/>
                  <a:pt x="8509" y="1311"/>
                  <a:pt x="8487" y="1311"/>
                </a:cubicBezTo>
                <a:cubicBezTo>
                  <a:pt x="8464" y="1311"/>
                  <a:pt x="8445" y="1310"/>
                  <a:pt x="8429" y="1309"/>
                </a:cubicBezTo>
                <a:cubicBezTo>
                  <a:pt x="8414" y="1307"/>
                  <a:pt x="8402" y="1305"/>
                  <a:pt x="8393" y="1302"/>
                </a:cubicBezTo>
                <a:cubicBezTo>
                  <a:pt x="8385" y="1298"/>
                  <a:pt x="8378" y="1295"/>
                  <a:pt x="8375" y="1290"/>
                </a:cubicBezTo>
                <a:cubicBezTo>
                  <a:pt x="8371" y="1285"/>
                  <a:pt x="8369" y="1280"/>
                  <a:pt x="8369" y="1273"/>
                </a:cubicBezTo>
                <a:lnTo>
                  <a:pt x="8369" y="796"/>
                </a:lnTo>
                <a:cubicBezTo>
                  <a:pt x="8369" y="755"/>
                  <a:pt x="8366" y="723"/>
                  <a:pt x="8360" y="700"/>
                </a:cubicBezTo>
                <a:cubicBezTo>
                  <a:pt x="8354" y="677"/>
                  <a:pt x="8346" y="657"/>
                  <a:pt x="8334" y="640"/>
                </a:cubicBezTo>
                <a:cubicBezTo>
                  <a:pt x="8323" y="624"/>
                  <a:pt x="8308" y="611"/>
                  <a:pt x="8291" y="602"/>
                </a:cubicBezTo>
                <a:cubicBezTo>
                  <a:pt x="8273" y="593"/>
                  <a:pt x="8252" y="588"/>
                  <a:pt x="8228" y="588"/>
                </a:cubicBezTo>
                <a:cubicBezTo>
                  <a:pt x="8198" y="588"/>
                  <a:pt x="8168" y="599"/>
                  <a:pt x="8137" y="621"/>
                </a:cubicBezTo>
                <a:cubicBezTo>
                  <a:pt x="8106" y="643"/>
                  <a:pt x="8074" y="675"/>
                  <a:pt x="8041" y="717"/>
                </a:cubicBezTo>
                <a:lnTo>
                  <a:pt x="8041" y="1273"/>
                </a:lnTo>
                <a:cubicBezTo>
                  <a:pt x="8041" y="1280"/>
                  <a:pt x="8039" y="1285"/>
                  <a:pt x="8035" y="1290"/>
                </a:cubicBezTo>
                <a:cubicBezTo>
                  <a:pt x="8032" y="1295"/>
                  <a:pt x="8025" y="1298"/>
                  <a:pt x="8016" y="1302"/>
                </a:cubicBezTo>
                <a:cubicBezTo>
                  <a:pt x="8007" y="1305"/>
                  <a:pt x="7995" y="1307"/>
                  <a:pt x="7980" y="1309"/>
                </a:cubicBezTo>
                <a:cubicBezTo>
                  <a:pt x="7965" y="1310"/>
                  <a:pt x="7946" y="1311"/>
                  <a:pt x="7923" y="1311"/>
                </a:cubicBezTo>
                <a:cubicBezTo>
                  <a:pt x="7900" y="1311"/>
                  <a:pt x="7881" y="1310"/>
                  <a:pt x="7866" y="1309"/>
                </a:cubicBezTo>
                <a:cubicBezTo>
                  <a:pt x="7851" y="1307"/>
                  <a:pt x="7839" y="1305"/>
                  <a:pt x="7830" y="1302"/>
                </a:cubicBezTo>
                <a:cubicBezTo>
                  <a:pt x="7821" y="1299"/>
                  <a:pt x="7814" y="1295"/>
                  <a:pt x="7811" y="1290"/>
                </a:cubicBezTo>
                <a:cubicBezTo>
                  <a:pt x="7807" y="1285"/>
                  <a:pt x="7805" y="1280"/>
                  <a:pt x="7805" y="1273"/>
                </a:cubicBezTo>
                <a:lnTo>
                  <a:pt x="7805" y="40"/>
                </a:lnTo>
                <a:cubicBezTo>
                  <a:pt x="7805" y="34"/>
                  <a:pt x="7807" y="28"/>
                  <a:pt x="7811" y="23"/>
                </a:cubicBezTo>
                <a:cubicBezTo>
                  <a:pt x="7814" y="18"/>
                  <a:pt x="7821" y="14"/>
                  <a:pt x="7830" y="11"/>
                </a:cubicBezTo>
                <a:cubicBezTo>
                  <a:pt x="7839" y="7"/>
                  <a:pt x="7851" y="5"/>
                  <a:pt x="7866" y="3"/>
                </a:cubicBezTo>
                <a:cubicBezTo>
                  <a:pt x="7881" y="1"/>
                  <a:pt x="7900" y="0"/>
                  <a:pt x="7923" y="0"/>
                </a:cubicBezTo>
                <a:close/>
              </a:path>
            </a:pathLst>
          </a:cu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showWhenStopped="1">
                <p:cTn id="7" repeatCount="indefinite" fill="remove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116649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00000"/>
              </a:lnSpc>
            </a:pPr>
            <a:r>
              <a:rPr lang="en-US" sz="3600" dirty="0"/>
              <a:t>- Imagine that you have a time machine.</a:t>
            </a:r>
            <a:endParaRPr lang="en-US" sz="3600" dirty="0"/>
          </a:p>
        </p:txBody>
      </p:sp>
      <p:sp>
        <p:nvSpPr>
          <p:cNvPr id="5" name="TextBox 20"/>
          <p:cNvSpPr txBox="1"/>
          <p:nvPr/>
        </p:nvSpPr>
        <p:spPr>
          <a:xfrm>
            <a:off x="487045" y="1769745"/>
            <a:ext cx="11311255" cy="119634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00000"/>
              </a:lnSpc>
            </a:pPr>
            <a:r>
              <a:rPr lang="en-US" sz="3600" dirty="0"/>
              <a:t>- Draw a picture about your time machine journey or write a short story by answering these questions:</a:t>
            </a:r>
            <a:endParaRPr lang="en-US" sz="3600" dirty="0"/>
          </a:p>
        </p:txBody>
      </p:sp>
      <p:sp>
        <p:nvSpPr>
          <p:cNvPr id="6" name="TextBox 20"/>
          <p:cNvSpPr txBox="1"/>
          <p:nvPr/>
        </p:nvSpPr>
        <p:spPr>
          <a:xfrm>
            <a:off x="701675" y="296608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50000"/>
              </a:lnSpc>
            </a:pPr>
            <a:r>
              <a:rPr lang="en-US" sz="3600" b="1" i="1" dirty="0"/>
              <a:t>1. Where would you go?</a:t>
            </a:r>
            <a:endParaRPr lang="en-US" sz="3600" b="1" i="1" dirty="0"/>
          </a:p>
          <a:p>
            <a:pPr algn="just">
              <a:lnSpc>
                <a:spcPct val="150000"/>
              </a:lnSpc>
            </a:pPr>
            <a:r>
              <a:rPr lang="en-US" sz="3600" b="1" i="1" dirty="0"/>
              <a:t>2. What time period would you visit? Why?</a:t>
            </a:r>
            <a:endParaRPr lang="en-US" sz="3600" b="1" i="1" dirty="0"/>
          </a:p>
        </p:txBody>
      </p:sp>
      <p:sp>
        <p:nvSpPr>
          <p:cNvPr id="7" name="TextBox 20"/>
          <p:cNvSpPr txBox="1"/>
          <p:nvPr/>
        </p:nvSpPr>
        <p:spPr>
          <a:xfrm>
            <a:off x="487045" y="4722495"/>
            <a:ext cx="11311255" cy="119634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00000"/>
              </a:lnSpc>
            </a:pPr>
            <a:r>
              <a:rPr lang="en-US" sz="3600" dirty="0"/>
              <a:t>- Share your ideas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98" y="2413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51460" y="1623695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structure 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100" y="4462145"/>
            <a:ext cx="617093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cấu trúc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06239" y="3215037"/>
            <a:ext cx="27914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/ˈstrʌktʃə/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something that has been made or built from parts, especially a large building.</a:t>
            </a:r>
            <a:endParaRPr lang="en-US" sz="3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structur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5320" y="2966085"/>
            <a:ext cx="1150620" cy="1150620"/>
          </a:xfrm>
          <a:prstGeom prst="rect">
            <a:avLst/>
          </a:prstGeom>
        </p:spPr>
      </p:pic>
      <p:pic>
        <p:nvPicPr>
          <p:cNvPr id="18" name="Content Placeholder 17" descr="130114_r23029_p886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65035" y="2883535"/>
            <a:ext cx="3028315" cy="3784600"/>
          </a:xfrm>
          <a:prstGeom prst="rect">
            <a:avLst/>
          </a:prstGeom>
        </p:spPr>
      </p:pic>
      <p:pic>
        <p:nvPicPr>
          <p:cNvPr id="19" name="Content Placeholder 10" descr="png-transparent-red-arrow-employee-promotion-and-pay-rise-year-end-awards-illustrations-red-arrow-promotion-pay-rise"/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25650" y="5174615"/>
            <a:ext cx="1703070" cy="1294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6239</Words>
  <Application>WPS Presentation</Application>
  <PresentationFormat>Widescreen</PresentationFormat>
  <Paragraphs>449</Paragraphs>
  <Slides>29</Slides>
  <Notes>42</Notes>
  <HiddenSlides>0</HiddenSlides>
  <MMClips>20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Arial</vt:lpstr>
      <vt:lpstr>SimSun</vt:lpstr>
      <vt:lpstr>Wingdings</vt:lpstr>
      <vt:lpstr>Myriad Pro</vt:lpstr>
      <vt:lpstr>Segoe Print</vt:lpstr>
      <vt:lpstr>Courier New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Times New Roman</vt:lpstr>
      <vt:lpstr>Comic Sans MS</vt:lpstr>
      <vt:lpstr>Cooper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Cwalk Sang</cp:lastModifiedBy>
  <cp:revision>267</cp:revision>
  <dcterms:created xsi:type="dcterms:W3CDTF">2020-12-09T02:04:00Z</dcterms:created>
  <dcterms:modified xsi:type="dcterms:W3CDTF">2023-11-10T03:30:17Z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