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55" r:id="rId2"/>
    <p:sldId id="331" r:id="rId3"/>
    <p:sldId id="337" r:id="rId4"/>
    <p:sldId id="342" r:id="rId5"/>
    <p:sldId id="339" r:id="rId6"/>
    <p:sldId id="340" r:id="rId7"/>
    <p:sldId id="341" r:id="rId8"/>
    <p:sldId id="343" r:id="rId9"/>
    <p:sldId id="344" r:id="rId10"/>
    <p:sldId id="345" r:id="rId11"/>
    <p:sldId id="374" r:id="rId12"/>
    <p:sldId id="384" r:id="rId13"/>
    <p:sldId id="385" r:id="rId14"/>
    <p:sldId id="386" r:id="rId15"/>
    <p:sldId id="387" r:id="rId16"/>
    <p:sldId id="352" r:id="rId17"/>
    <p:sldId id="357" r:id="rId18"/>
    <p:sldId id="346" r:id="rId19"/>
    <p:sldId id="334" r:id="rId20"/>
    <p:sldId id="347" r:id="rId21"/>
    <p:sldId id="312" r:id="rId22"/>
    <p:sldId id="313" r:id="rId23"/>
    <p:sldId id="314" r:id="rId24"/>
    <p:sldId id="375" r:id="rId25"/>
    <p:sldId id="356" r:id="rId26"/>
    <p:sldId id="377" r:id="rId27"/>
    <p:sldId id="381" r:id="rId28"/>
    <p:sldId id="382" r:id="rId29"/>
    <p:sldId id="358" r:id="rId30"/>
    <p:sldId id="359" r:id="rId31"/>
    <p:sldId id="360" r:id="rId32"/>
    <p:sldId id="362" r:id="rId33"/>
    <p:sldId id="363" r:id="rId34"/>
    <p:sldId id="364" r:id="rId35"/>
    <p:sldId id="365" r:id="rId36"/>
    <p:sldId id="373" r:id="rId37"/>
    <p:sldId id="370" r:id="rId38"/>
    <p:sldId id="371" r:id="rId39"/>
    <p:sldId id="372" r:id="rId40"/>
    <p:sldId id="316" r:id="rId41"/>
    <p:sldId id="310" r:id="rId42"/>
    <p:sldId id="333" r:id="rId4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93" d="100"/>
          <a:sy n="93" d="100"/>
        </p:scale>
        <p:origin x="-492" y="5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CAD37-399A-4517-B2E7-5FECC3D61B4C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4CECB-78F3-4440-8A6C-6CB42F4C7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1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4CECB-78F3-4440-8A6C-6CB42F4C727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4CECB-78F3-4440-8A6C-6CB42F4C727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CRC/CEDAW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019CA2F-6276-4509-95D5-903ED14CA2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1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D04A-2116-468A-AB21-87DB70D01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/>
          <p:nvPr/>
        </p:nvSpPr>
        <p:spPr>
          <a:xfrm>
            <a:off x="779145" y="6067425"/>
            <a:ext cx="7585709" cy="11430"/>
          </a:xfrm>
          <a:custGeom>
            <a:avLst/>
            <a:gdLst/>
            <a:ahLst/>
            <a:cxnLst/>
            <a:rect l="l" t="t" r="r" b="b"/>
            <a:pathLst>
              <a:path w="7585709" h="11429">
                <a:moveTo>
                  <a:pt x="0" y="11430"/>
                </a:moveTo>
                <a:lnTo>
                  <a:pt x="7585709" y="11430"/>
                </a:lnTo>
                <a:lnTo>
                  <a:pt x="7585709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7200" y="533400"/>
            <a:ext cx="8153400" cy="63302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7239" algn="ctr">
              <a:spcBef>
                <a:spcPts val="951"/>
              </a:spcBef>
            </a:pPr>
            <a:r>
              <a:rPr sz="2400" b="1" spc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2400" b="1" spc="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b="1" spc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sz="2400" b="1" spc="-1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2400" b="1" spc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37239" algn="ctr">
              <a:spcBef>
                <a:spcPts val="951"/>
              </a:spcBef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KẾT NỐI BẠN BÈ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2. TẠO HÌNH NHÓM NHÂN VẬT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214556" indent="284988" algn="just">
              <a:spcBef>
                <a:spcPts val="690"/>
              </a:spcBef>
            </a:pP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600" b="1" spc="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 mĩ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sz="1600" b="1" spc="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t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ên m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hẳng (2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bằ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chất 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ệu</a:t>
            </a:r>
            <a:r>
              <a:rPr sz="1600" b="1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màu,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xé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 c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được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đạt bằ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ều h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thức</a:t>
            </a:r>
            <a:r>
              <a:rPr sz="1600" b="1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1600" b="1" spc="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ệu</a:t>
            </a:r>
            <a:r>
              <a:rPr sz="1600" b="1" spc="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khác nhau,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(đ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êu khắc).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79225" indent="240791" algn="just">
              <a:spcBef>
                <a:spcPts val="601"/>
              </a:spcBef>
            </a:pP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hình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gian, hay các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r>
              <a:rPr sz="1600" b="1" spc="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ba chiều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1600" b="1" i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sz="1600" b="1" i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i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  <a:r>
              <a:rPr sz="1600" b="1" i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sản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sz="1600" b="1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tượng</a:t>
            </a:r>
            <a:r>
              <a:rPr sz="1600" b="1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đơn 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ợc bố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rí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600" b="1" spc="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sz="1600"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sz="1600" b="1" spc="-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1600" b="1" spc="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tưởng</a:t>
            </a:r>
            <a:r>
              <a:rPr sz="1600" b="1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thẩm mĩ đ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1600" b="1" spc="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sz="1600"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thuật sắp đặt”.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3491" algn="just">
              <a:spcBef>
                <a:spcPts val="963"/>
              </a:spcBef>
            </a:pP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ch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ều)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1600" b="1" spc="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đặt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ập giúp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37239" algn="just">
              <a:spcBef>
                <a:spcPts val="85"/>
              </a:spcBef>
            </a:pP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cận 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đời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sz="1600" b="1" spc="-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1600" b="1" spc="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đại.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43734" indent="240791" algn="just">
              <a:spcBef>
                <a:spcPts val="685"/>
              </a:spcBef>
            </a:pP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sz="16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sz="1600" b="1" spc="4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b="1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hiệm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3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1600" b="1" spc="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ạt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sz="16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sz="1600"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sz="16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b="1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b="1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sz="16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sz="1600"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</a:t>
            </a:r>
            <a:r>
              <a:rPr sz="16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3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r>
              <a:rPr sz="1600" b="1" spc="3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ệu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b="1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1600" b="1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ạt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16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16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sz="1600" b="1" spc="-2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3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1600" b="1" spc="4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1600" b="1" spc="-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sz="1600" b="1" spc="-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sz="16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sz="1600" b="1" spc="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sz="1600" b="1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1600" b="1" spc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sz="1600" b="1" spc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2700" marR="43734" indent="240791" algn="just">
              <a:spcBef>
                <a:spcPts val="685"/>
              </a:spcBef>
            </a:pP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1618" name="Object 2"/>
          <p:cNvGraphicFramePr>
            <a:graphicFrameLocks noChangeAspect="1"/>
          </p:cNvGraphicFramePr>
          <p:nvPr/>
        </p:nvGraphicFramePr>
        <p:xfrm>
          <a:off x="533400" y="1371600"/>
          <a:ext cx="81534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Bitmap Image" r:id="rId3" imgW="5089524" imgH="3360711" progId="PBrush">
                  <p:embed/>
                </p:oleObj>
              </mc:Choice>
              <mc:Fallback>
                <p:oleObj name="Bitmap Image" r:id="rId3" imgW="5089524" imgH="3360711" progId="PBrush">
                  <p:embed/>
                  <p:pic>
                    <p:nvPicPr>
                      <p:cNvPr id="1116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371600"/>
                        <a:ext cx="8153400" cy="518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Tự làm đồ chơi mô hình người biết cử động từ giấy bìa - Trò Chơi Sáng Tạ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4038600" cy="3124200"/>
          </a:xfrm>
          <a:prstGeom prst="rect">
            <a:avLst/>
          </a:prstGeom>
          <a:noFill/>
        </p:spPr>
      </p:pic>
      <p:pic>
        <p:nvPicPr>
          <p:cNvPr id="176132" name="Picture 4" descr="Tự làm đồ chơi mô hình người biết cử động từ giấy bìa - Trò Chơi Sáng Tạ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733800"/>
            <a:ext cx="3581400" cy="2971800"/>
          </a:xfrm>
          <a:prstGeom prst="rect">
            <a:avLst/>
          </a:prstGeom>
          <a:noFill/>
        </p:spPr>
      </p:pic>
      <p:pic>
        <p:nvPicPr>
          <p:cNvPr id="176134" name="Picture 6" descr="Tự làm đồ chơi mô hình người biết cử động từ giấy bìa - Trò Chơi Sáng Tạ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457200"/>
            <a:ext cx="3200400" cy="3200401"/>
          </a:xfrm>
          <a:prstGeom prst="rect">
            <a:avLst/>
          </a:prstGeom>
          <a:noFill/>
        </p:spPr>
      </p:pic>
      <p:pic>
        <p:nvPicPr>
          <p:cNvPr id="176136" name="Picture 8" descr="Tự làm đồ chơi mô hình người biết cử động từ giấy bìa - Trò Chơi Sáng Tạ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505200"/>
            <a:ext cx="419100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694" y="12510"/>
            <a:ext cx="8823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34" y="1295400"/>
            <a:ext cx="5009866" cy="2875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32461" algn="just">
              <a:spcBef>
                <a:spcPts val="92"/>
              </a:spcBef>
            </a:pPr>
            <a:r>
              <a:rPr lang="en-US" sz="1600" b="1" spc="4" dirty="0">
                <a:solidFill>
                  <a:srgbClr val="A40020"/>
                </a:solidFill>
                <a:latin typeface="Arial"/>
                <a:cs typeface="Arial"/>
              </a:rPr>
              <a:t>      </a:t>
            </a:r>
            <a:r>
              <a:rPr lang="vi-VN" sz="1600" b="1" spc="4" dirty="0">
                <a:solidFill>
                  <a:srgbClr val="A40020"/>
                </a:solidFill>
                <a:latin typeface="Arial"/>
                <a:cs typeface="Arial"/>
              </a:rPr>
              <a:t>N</a:t>
            </a:r>
            <a:r>
              <a:rPr lang="vi-VN" sz="1600" b="1" spc="-29" dirty="0">
                <a:solidFill>
                  <a:srgbClr val="A40020"/>
                </a:solidFill>
                <a:latin typeface="Arial"/>
                <a:cs typeface="Arial"/>
              </a:rPr>
              <a:t>Ặ</a:t>
            </a:r>
            <a:r>
              <a:rPr lang="vi-VN" sz="1600" b="1" dirty="0">
                <a:solidFill>
                  <a:srgbClr val="A40020"/>
                </a:solidFill>
                <a:latin typeface="Arial"/>
                <a:cs typeface="Arial"/>
              </a:rPr>
              <a:t>N</a:t>
            </a:r>
            <a:r>
              <a:rPr lang="vi-VN" sz="1600" b="1" spc="9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1600" b="1" spc="4" dirty="0">
                <a:solidFill>
                  <a:srgbClr val="A40020"/>
                </a:solidFill>
                <a:latin typeface="Arial"/>
                <a:cs typeface="Arial"/>
              </a:rPr>
              <a:t>Đ</a:t>
            </a:r>
            <a:r>
              <a:rPr lang="vi-VN" sz="1600" b="1" spc="-29" dirty="0">
                <a:solidFill>
                  <a:srgbClr val="A40020"/>
                </a:solidFill>
                <a:latin typeface="Arial"/>
                <a:cs typeface="Arial"/>
              </a:rPr>
              <a:t>Ấ</a:t>
            </a:r>
            <a:r>
              <a:rPr lang="vi-VN" sz="1600" b="1" spc="-189" dirty="0">
                <a:solidFill>
                  <a:srgbClr val="A40020"/>
                </a:solidFill>
                <a:latin typeface="Arial"/>
                <a:cs typeface="Arial"/>
              </a:rPr>
              <a:t>T</a:t>
            </a:r>
            <a:r>
              <a:rPr lang="vi-VN" sz="1600" b="1" dirty="0">
                <a:solidFill>
                  <a:srgbClr val="A40020"/>
                </a:solidFill>
                <a:latin typeface="Arial"/>
                <a:cs typeface="Arial"/>
              </a:rPr>
              <a:t>:</a:t>
            </a:r>
            <a:r>
              <a:rPr lang="vi-VN" sz="1600" b="1" spc="54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en-US" sz="1600" b="1" spc="4" dirty="0" err="1">
                <a:latin typeface="Arial"/>
                <a:cs typeface="Arial"/>
              </a:rPr>
              <a:t>Tạo</a:t>
            </a:r>
            <a:r>
              <a:rPr lang="en-US" sz="1600" b="1" spc="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hình dáng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n</a:t>
            </a:r>
            <a:r>
              <a:rPr lang="vi-VN" sz="1600" b="1" spc="4" dirty="0">
                <a:latin typeface="Arial"/>
                <a:cs typeface="Arial"/>
              </a:rPr>
              <a:t>g</a:t>
            </a:r>
            <a:r>
              <a:rPr lang="vi-VN" sz="1600" b="1" dirty="0">
                <a:latin typeface="Arial"/>
                <a:cs typeface="Arial"/>
              </a:rPr>
              <a:t>ười,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con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n</a:t>
            </a:r>
            <a:r>
              <a:rPr lang="vi-VN" sz="1600" b="1" spc="4" dirty="0">
                <a:latin typeface="Arial"/>
                <a:cs typeface="Arial"/>
              </a:rPr>
              <a:t>h</a:t>
            </a:r>
            <a:r>
              <a:rPr lang="vi-VN" sz="1600" b="1" dirty="0">
                <a:latin typeface="Arial"/>
                <a:cs typeface="Arial"/>
              </a:rPr>
              <a:t>ân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spc="-34" dirty="0">
                <a:latin typeface="Arial"/>
                <a:cs typeface="Arial"/>
              </a:rPr>
              <a:t>v</a:t>
            </a:r>
            <a:r>
              <a:rPr lang="vi-VN" sz="1600" b="1" dirty="0">
                <a:latin typeface="Arial"/>
                <a:cs typeface="Arial"/>
              </a:rPr>
              <a:t>ật</a:t>
            </a:r>
            <a:r>
              <a:rPr lang="vi-VN" sz="1600" b="1" spc="39" dirty="0">
                <a:latin typeface="Arial"/>
                <a:cs typeface="Arial"/>
              </a:rPr>
              <a:t> </a:t>
            </a:r>
            <a:r>
              <a:rPr lang="en-US" sz="1600" b="1" spc="39" dirty="0">
                <a:latin typeface="Arial"/>
                <a:cs typeface="Arial"/>
              </a:rPr>
              <a:t>  </a:t>
            </a:r>
            <a:r>
              <a:rPr lang="vi-VN" sz="1600" b="1" dirty="0">
                <a:latin typeface="Arial"/>
                <a:cs typeface="Arial"/>
              </a:rPr>
              <a:t>theo h</a:t>
            </a:r>
            <a:r>
              <a:rPr lang="vi-VN" sz="1600" b="1" spc="-4" dirty="0">
                <a:latin typeface="Arial"/>
                <a:cs typeface="Arial"/>
              </a:rPr>
              <a:t>ì</a:t>
            </a:r>
            <a:r>
              <a:rPr lang="vi-VN" sz="1600" b="1" dirty="0">
                <a:latin typeface="Arial"/>
                <a:cs typeface="Arial"/>
              </a:rPr>
              <a:t>nh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kh</a:t>
            </a:r>
            <a:r>
              <a:rPr lang="vi-VN" sz="1600" b="1" spc="4" dirty="0">
                <a:latin typeface="Arial"/>
                <a:cs typeface="Arial"/>
              </a:rPr>
              <a:t>ố</a:t>
            </a:r>
            <a:r>
              <a:rPr lang="vi-VN" sz="1600" b="1" dirty="0">
                <a:latin typeface="Arial"/>
                <a:cs typeface="Arial"/>
              </a:rPr>
              <a:t>i </a:t>
            </a:r>
            <a:r>
              <a:rPr lang="vi-VN" sz="1600" b="1" spc="-34" dirty="0">
                <a:latin typeface="Arial"/>
                <a:cs typeface="Arial"/>
              </a:rPr>
              <a:t>v</a:t>
            </a:r>
            <a:r>
              <a:rPr lang="vi-VN" sz="1600" b="1" dirty="0">
                <a:latin typeface="Arial"/>
                <a:cs typeface="Arial"/>
              </a:rPr>
              <a:t>à</a:t>
            </a:r>
            <a:r>
              <a:rPr lang="vi-VN" sz="1600" b="1" spc="4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</a:t>
            </a:r>
            <a:r>
              <a:rPr lang="vi-VN" sz="1600" b="1" spc="-4" dirty="0">
                <a:latin typeface="Arial"/>
                <a:cs typeface="Arial"/>
              </a:rPr>
              <a:t>r</a:t>
            </a:r>
            <a:r>
              <a:rPr lang="vi-VN" sz="1600" b="1" dirty="0">
                <a:latin typeface="Arial"/>
                <a:cs typeface="Arial"/>
              </a:rPr>
              <a:t>í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tưởng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tượng</a:t>
            </a:r>
            <a:r>
              <a:rPr lang="vi-VN" sz="1600" b="1" spc="-1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cá</a:t>
            </a:r>
            <a:r>
              <a:rPr lang="vi-VN" sz="1600" b="1" spc="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n</a:t>
            </a:r>
            <a:r>
              <a:rPr lang="vi-VN" sz="1600" b="1" spc="4" dirty="0">
                <a:latin typeface="Arial"/>
                <a:cs typeface="Arial"/>
              </a:rPr>
              <a:t>h</a:t>
            </a:r>
            <a:r>
              <a:rPr lang="vi-VN" sz="1600" b="1" dirty="0">
                <a:latin typeface="Arial"/>
                <a:cs typeface="Arial"/>
              </a:rPr>
              <a:t>ân.</a:t>
            </a:r>
            <a:endParaRPr lang="vi-VN" sz="1600" dirty="0">
              <a:latin typeface="Arial"/>
              <a:cs typeface="Arial"/>
            </a:endParaRPr>
          </a:p>
          <a:p>
            <a:pPr marL="373888" marR="258127" indent="-120396" algn="just">
              <a:spcBef>
                <a:spcPts val="85"/>
              </a:spcBef>
            </a:pPr>
            <a:r>
              <a:rPr lang="vi-VN" sz="1600" b="1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lang="vi-VN" sz="1600" b="1" spc="4" dirty="0">
                <a:solidFill>
                  <a:srgbClr val="0000FF"/>
                </a:solidFill>
                <a:latin typeface="Arial"/>
                <a:cs typeface="Arial"/>
              </a:rPr>
              <a:t> C</a:t>
            </a:r>
            <a:r>
              <a:rPr lang="vi-VN" sz="1600" b="1" dirty="0">
                <a:solidFill>
                  <a:srgbClr val="0000FF"/>
                </a:solidFill>
                <a:latin typeface="Arial"/>
                <a:cs typeface="Arial"/>
              </a:rPr>
              <a:t>ách</a:t>
            </a:r>
            <a:r>
              <a:rPr lang="vi-VN" sz="1600" b="1" spc="-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1600" b="1" dirty="0">
                <a:solidFill>
                  <a:srgbClr val="0000FF"/>
                </a:solidFill>
                <a:latin typeface="Arial"/>
                <a:cs typeface="Arial"/>
              </a:rPr>
              <a:t>1:</a:t>
            </a:r>
            <a:r>
              <a:rPr lang="vi-VN" sz="1600" b="1" spc="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</a:t>
            </a:r>
            <a:r>
              <a:rPr lang="vi-VN" sz="1600" b="1" spc="4" dirty="0">
                <a:latin typeface="Arial"/>
                <a:cs typeface="Arial"/>
              </a:rPr>
              <a:t>h</a:t>
            </a:r>
            <a:r>
              <a:rPr lang="vi-VN" sz="1600" b="1" dirty="0">
                <a:latin typeface="Arial"/>
                <a:cs typeface="Arial"/>
              </a:rPr>
              <a:t>ao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tác </a:t>
            </a:r>
            <a:r>
              <a:rPr lang="vi-VN" sz="1600" b="1" spc="4" dirty="0">
                <a:latin typeface="Arial"/>
                <a:cs typeface="Arial"/>
              </a:rPr>
              <a:t>n</a:t>
            </a:r>
            <a:r>
              <a:rPr lang="vi-VN" sz="1600" b="1" dirty="0">
                <a:latin typeface="Arial"/>
                <a:cs typeface="Arial"/>
              </a:rPr>
              <a:t>ặn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từng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bộ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p</a:t>
            </a:r>
            <a:r>
              <a:rPr lang="vi-VN" sz="1600" b="1" spc="4" dirty="0">
                <a:latin typeface="Arial"/>
                <a:cs typeface="Arial"/>
              </a:rPr>
              <a:t>h</a:t>
            </a:r>
            <a:r>
              <a:rPr lang="vi-VN" sz="1600" b="1" dirty="0">
                <a:latin typeface="Arial"/>
                <a:cs typeface="Arial"/>
              </a:rPr>
              <a:t>ận </a:t>
            </a:r>
            <a:r>
              <a:rPr lang="vi-VN" sz="1600" b="1" spc="-4" dirty="0">
                <a:latin typeface="Arial"/>
                <a:cs typeface="Arial"/>
              </a:rPr>
              <a:t>t</a:t>
            </a:r>
            <a:r>
              <a:rPr lang="vi-VN" sz="1600" b="1" dirty="0">
                <a:latin typeface="Arial"/>
                <a:cs typeface="Arial"/>
              </a:rPr>
              <a:t>heo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hình khối</a:t>
            </a:r>
            <a:r>
              <a:rPr lang="vi-VN" sz="1600" b="1" spc="-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cơ</a:t>
            </a:r>
            <a:r>
              <a:rPr lang="vi-VN" sz="1600" b="1" spc="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bả</a:t>
            </a:r>
            <a:r>
              <a:rPr lang="vi-VN" sz="1600" b="1" spc="4" dirty="0">
                <a:latin typeface="Arial"/>
                <a:cs typeface="Arial"/>
              </a:rPr>
              <a:t>n</a:t>
            </a:r>
            <a:r>
              <a:rPr lang="vi-VN" sz="1600" b="1" dirty="0">
                <a:latin typeface="Arial"/>
                <a:cs typeface="Arial"/>
              </a:rPr>
              <a:t>,</a:t>
            </a:r>
            <a:r>
              <a:rPr lang="vi-VN" sz="1600" b="1" spc="-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gắn kết</a:t>
            </a:r>
            <a:r>
              <a:rPr lang="vi-VN" sz="1600" b="1" spc="-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các bộ p</a:t>
            </a:r>
            <a:r>
              <a:rPr lang="vi-VN" sz="1600" b="1" spc="4" dirty="0">
                <a:latin typeface="Arial"/>
                <a:cs typeface="Arial"/>
              </a:rPr>
              <a:t>h</a:t>
            </a:r>
            <a:r>
              <a:rPr lang="vi-VN" sz="1600" b="1" dirty="0">
                <a:latin typeface="Arial"/>
                <a:cs typeface="Arial"/>
              </a:rPr>
              <a:t>ận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h</a:t>
            </a:r>
            <a:r>
              <a:rPr lang="vi-VN" sz="1600" b="1" spc="4" dirty="0">
                <a:latin typeface="Arial"/>
                <a:cs typeface="Arial"/>
              </a:rPr>
              <a:t>o</a:t>
            </a:r>
            <a:r>
              <a:rPr lang="vi-VN" sz="1600" b="1" dirty="0">
                <a:latin typeface="Arial"/>
                <a:cs typeface="Arial"/>
              </a:rPr>
              <a:t>àn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chỉnh h</a:t>
            </a:r>
            <a:r>
              <a:rPr lang="vi-VN" sz="1600" b="1" spc="-4" dirty="0">
                <a:latin typeface="Arial"/>
                <a:cs typeface="Arial"/>
              </a:rPr>
              <a:t>ì</a:t>
            </a:r>
            <a:r>
              <a:rPr lang="vi-VN" sz="1600" b="1" dirty="0">
                <a:latin typeface="Arial"/>
                <a:cs typeface="Arial"/>
              </a:rPr>
              <a:t>nh dá</a:t>
            </a:r>
            <a:r>
              <a:rPr lang="vi-VN" sz="1600" b="1" spc="4" dirty="0">
                <a:latin typeface="Arial"/>
                <a:cs typeface="Arial"/>
              </a:rPr>
              <a:t>n</a:t>
            </a:r>
            <a:r>
              <a:rPr lang="vi-VN" sz="1600" b="1" dirty="0">
                <a:latin typeface="Arial"/>
                <a:cs typeface="Arial"/>
              </a:rPr>
              <a:t>g</a:t>
            </a:r>
            <a:r>
              <a:rPr lang="vi-VN" sz="1600" b="1" spc="-1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ch</a:t>
            </a:r>
            <a:r>
              <a:rPr lang="vi-VN" sz="1600" b="1" spc="4" dirty="0">
                <a:latin typeface="Arial"/>
                <a:cs typeface="Arial"/>
              </a:rPr>
              <a:t>u</a:t>
            </a:r>
            <a:r>
              <a:rPr lang="vi-VN" sz="1600" b="1" dirty="0">
                <a:latin typeface="Arial"/>
                <a:cs typeface="Arial"/>
              </a:rPr>
              <a:t>ng</a:t>
            </a:r>
            <a:r>
              <a:rPr lang="vi-VN" sz="1600" b="1" spc="-2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của</a:t>
            </a:r>
            <a:r>
              <a:rPr lang="vi-VN" sz="1600" b="1" spc="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đ</a:t>
            </a:r>
            <a:r>
              <a:rPr lang="vi-VN" sz="1600" b="1" spc="4" dirty="0">
                <a:latin typeface="Arial"/>
                <a:cs typeface="Arial"/>
              </a:rPr>
              <a:t>ố</a:t>
            </a:r>
            <a:r>
              <a:rPr lang="vi-VN" sz="1600" b="1" dirty="0">
                <a:latin typeface="Arial"/>
                <a:cs typeface="Arial"/>
              </a:rPr>
              <a:t>i</a:t>
            </a:r>
            <a:r>
              <a:rPr lang="vi-VN" sz="1600" b="1" spc="-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tượng</a:t>
            </a:r>
            <a:r>
              <a:rPr lang="en-US" sz="1600" b="1" dirty="0">
                <a:latin typeface="Arial"/>
                <a:cs typeface="Arial"/>
              </a:rPr>
              <a:t>.</a:t>
            </a:r>
            <a:endParaRPr lang="vi-VN" sz="1600" dirty="0">
              <a:latin typeface="Arial"/>
              <a:cs typeface="Arial"/>
            </a:endParaRPr>
          </a:p>
          <a:p>
            <a:pPr marL="373888" marR="277470" indent="-120396" algn="just"/>
            <a:r>
              <a:rPr lang="vi-VN" sz="1600" b="1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lang="vi-VN" sz="1600" b="1" spc="4" dirty="0">
                <a:solidFill>
                  <a:srgbClr val="0000FF"/>
                </a:solidFill>
                <a:latin typeface="Arial"/>
                <a:cs typeface="Arial"/>
              </a:rPr>
              <a:t> C</a:t>
            </a:r>
            <a:r>
              <a:rPr lang="vi-VN" sz="1600" b="1" dirty="0">
                <a:solidFill>
                  <a:srgbClr val="0000FF"/>
                </a:solidFill>
                <a:latin typeface="Arial"/>
                <a:cs typeface="Arial"/>
              </a:rPr>
              <a:t>ách</a:t>
            </a:r>
            <a:r>
              <a:rPr lang="vi-VN" sz="1600" b="1" spc="-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1600" b="1" dirty="0">
                <a:solidFill>
                  <a:srgbClr val="0000FF"/>
                </a:solidFill>
                <a:latin typeface="Arial"/>
                <a:cs typeface="Arial"/>
              </a:rPr>
              <a:t>2:</a:t>
            </a:r>
            <a:r>
              <a:rPr lang="vi-VN" sz="1600" b="1" spc="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Tạo k</a:t>
            </a:r>
            <a:r>
              <a:rPr lang="vi-VN" sz="1600" b="1" spc="4" dirty="0">
                <a:latin typeface="Arial"/>
                <a:cs typeface="Arial"/>
              </a:rPr>
              <a:t>hố</a:t>
            </a:r>
            <a:r>
              <a:rPr lang="vi-VN" sz="1600" b="1" dirty="0">
                <a:latin typeface="Arial"/>
                <a:cs typeface="Arial"/>
              </a:rPr>
              <a:t>i</a:t>
            </a:r>
            <a:r>
              <a:rPr lang="vi-VN" sz="1600" b="1" spc="-3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hình chu</a:t>
            </a:r>
            <a:r>
              <a:rPr lang="vi-VN" sz="1600" b="1" spc="4" dirty="0">
                <a:latin typeface="Arial"/>
                <a:cs typeface="Arial"/>
              </a:rPr>
              <a:t>n</a:t>
            </a:r>
            <a:r>
              <a:rPr lang="vi-VN" sz="1600" b="1" dirty="0">
                <a:latin typeface="Arial"/>
                <a:cs typeface="Arial"/>
              </a:rPr>
              <a:t>g</a:t>
            </a:r>
            <a:r>
              <a:rPr lang="vi-VN" sz="1600" b="1" spc="-2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của</a:t>
            </a:r>
            <a:r>
              <a:rPr lang="vi-VN" sz="1600" b="1" spc="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đ</a:t>
            </a:r>
            <a:r>
              <a:rPr lang="vi-VN" sz="1600" b="1" spc="4" dirty="0">
                <a:latin typeface="Arial"/>
                <a:cs typeface="Arial"/>
              </a:rPr>
              <a:t>ố</a:t>
            </a:r>
            <a:r>
              <a:rPr lang="vi-VN" sz="1600" b="1" dirty="0">
                <a:latin typeface="Arial"/>
                <a:cs typeface="Arial"/>
              </a:rPr>
              <a:t>i</a:t>
            </a:r>
            <a:r>
              <a:rPr lang="vi-VN" sz="1600" b="1" spc="-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tượng</a:t>
            </a:r>
            <a:r>
              <a:rPr lang="vi-VN" sz="1600" b="1" spc="-1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từ một</a:t>
            </a:r>
            <a:r>
              <a:rPr lang="vi-VN" sz="1600" b="1" spc="-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kh</a:t>
            </a:r>
            <a:r>
              <a:rPr lang="vi-VN" sz="1600" b="1" spc="4" dirty="0">
                <a:latin typeface="Arial"/>
                <a:cs typeface="Arial"/>
              </a:rPr>
              <a:t>ố</a:t>
            </a:r>
            <a:r>
              <a:rPr lang="vi-VN" sz="1600" b="1" dirty="0">
                <a:latin typeface="Arial"/>
                <a:cs typeface="Arial"/>
              </a:rPr>
              <a:t>i</a:t>
            </a:r>
            <a:r>
              <a:rPr lang="vi-VN" sz="1600" b="1" spc="-4" dirty="0">
                <a:latin typeface="Arial"/>
                <a:cs typeface="Arial"/>
              </a:rPr>
              <a:t> l</a:t>
            </a:r>
            <a:r>
              <a:rPr lang="vi-VN" sz="1600" b="1" dirty="0">
                <a:latin typeface="Arial"/>
                <a:cs typeface="Arial"/>
              </a:rPr>
              <a:t>ớn, </a:t>
            </a:r>
            <a:r>
              <a:rPr lang="vi-VN" sz="1600" b="1" spc="4" dirty="0">
                <a:latin typeface="Arial"/>
                <a:cs typeface="Arial"/>
              </a:rPr>
              <a:t>n</a:t>
            </a:r>
            <a:r>
              <a:rPr lang="vi-VN" sz="1600" b="1" dirty="0">
                <a:latin typeface="Arial"/>
                <a:cs typeface="Arial"/>
              </a:rPr>
              <a:t>ắn </a:t>
            </a:r>
            <a:r>
              <a:rPr lang="vi-VN" sz="1600" b="1" spc="-34" dirty="0">
                <a:latin typeface="Arial"/>
                <a:cs typeface="Arial"/>
              </a:rPr>
              <a:t>v</a:t>
            </a:r>
            <a:r>
              <a:rPr lang="vi-VN" sz="1600" b="1" dirty="0">
                <a:latin typeface="Arial"/>
                <a:cs typeface="Arial"/>
              </a:rPr>
              <a:t>u</a:t>
            </a:r>
            <a:r>
              <a:rPr lang="vi-VN" sz="1600" b="1" spc="4" dirty="0">
                <a:latin typeface="Arial"/>
                <a:cs typeface="Arial"/>
              </a:rPr>
              <a:t>ố</a:t>
            </a:r>
            <a:r>
              <a:rPr lang="vi-VN" sz="1600" b="1" dirty="0">
                <a:latin typeface="Arial"/>
                <a:cs typeface="Arial"/>
              </a:rPr>
              <a:t>t, </a:t>
            </a:r>
            <a:r>
              <a:rPr lang="vi-VN" sz="1600" b="1" spc="-34" dirty="0">
                <a:latin typeface="Arial"/>
                <a:cs typeface="Arial"/>
              </a:rPr>
              <a:t>v</a:t>
            </a:r>
            <a:r>
              <a:rPr lang="vi-VN" sz="1600" b="1" dirty="0">
                <a:latin typeface="Arial"/>
                <a:cs typeface="Arial"/>
              </a:rPr>
              <a:t>ê</a:t>
            </a:r>
            <a:r>
              <a:rPr lang="vi-VN" sz="1600" b="1" spc="4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đất điều</a:t>
            </a:r>
            <a:r>
              <a:rPr lang="vi-VN" sz="1600" b="1" spc="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chỉnh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kh</a:t>
            </a:r>
            <a:r>
              <a:rPr lang="vi-VN" sz="1600" b="1" spc="4" dirty="0">
                <a:latin typeface="Arial"/>
                <a:cs typeface="Arial"/>
              </a:rPr>
              <a:t>ố</a:t>
            </a:r>
            <a:r>
              <a:rPr lang="vi-VN" sz="1600" b="1" dirty="0">
                <a:latin typeface="Arial"/>
                <a:cs typeface="Arial"/>
              </a:rPr>
              <a:t>i theo</a:t>
            </a:r>
            <a:r>
              <a:rPr lang="vi-VN" sz="1600" b="1" spc="-1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các</a:t>
            </a:r>
            <a:r>
              <a:rPr lang="vi-VN" sz="1600" b="1" spc="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bộ p</a:t>
            </a:r>
            <a:r>
              <a:rPr lang="vi-VN" sz="1600" b="1" spc="4" dirty="0">
                <a:latin typeface="Arial"/>
                <a:cs typeface="Arial"/>
              </a:rPr>
              <a:t>h</a:t>
            </a:r>
            <a:r>
              <a:rPr lang="vi-VN" sz="1600" b="1" dirty="0">
                <a:latin typeface="Arial"/>
                <a:cs typeface="Arial"/>
              </a:rPr>
              <a:t>ận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spc="-34" dirty="0">
                <a:latin typeface="Arial"/>
                <a:cs typeface="Arial"/>
              </a:rPr>
              <a:t>v</a:t>
            </a:r>
            <a:r>
              <a:rPr lang="vi-VN" sz="1600" b="1" dirty="0">
                <a:latin typeface="Arial"/>
                <a:cs typeface="Arial"/>
              </a:rPr>
              <a:t>à</a:t>
            </a:r>
            <a:r>
              <a:rPr lang="vi-VN" sz="1600" b="1" spc="4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gắn thêm</a:t>
            </a:r>
            <a:r>
              <a:rPr lang="vi-VN" sz="1600" b="1" spc="-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chi</a:t>
            </a:r>
            <a:r>
              <a:rPr lang="vi-VN" sz="1600" b="1" spc="-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</a:t>
            </a:r>
            <a:r>
              <a:rPr lang="vi-VN" sz="1600" b="1" spc="-9" dirty="0">
                <a:latin typeface="Arial"/>
                <a:cs typeface="Arial"/>
              </a:rPr>
              <a:t>i</a:t>
            </a:r>
            <a:r>
              <a:rPr lang="vi-VN" sz="1600" b="1" dirty="0">
                <a:latin typeface="Arial"/>
                <a:cs typeface="Arial"/>
              </a:rPr>
              <a:t>ết,</a:t>
            </a:r>
            <a:r>
              <a:rPr lang="vi-VN" sz="1600" b="1" spc="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bộ p</a:t>
            </a:r>
            <a:r>
              <a:rPr lang="vi-VN" sz="1600" b="1" spc="4" dirty="0">
                <a:latin typeface="Arial"/>
                <a:cs typeface="Arial"/>
              </a:rPr>
              <a:t>h</a:t>
            </a:r>
            <a:r>
              <a:rPr lang="vi-VN" sz="1600" b="1" dirty="0">
                <a:latin typeface="Arial"/>
                <a:cs typeface="Arial"/>
              </a:rPr>
              <a:t>ận n</a:t>
            </a:r>
            <a:r>
              <a:rPr lang="vi-VN" sz="1600" b="1" spc="4" dirty="0">
                <a:latin typeface="Arial"/>
                <a:cs typeface="Arial"/>
              </a:rPr>
              <a:t>h</a:t>
            </a:r>
            <a:r>
              <a:rPr lang="vi-VN" sz="1600" b="1" dirty="0">
                <a:latin typeface="Arial"/>
                <a:cs typeface="Arial"/>
              </a:rPr>
              <a:t>ỏ</a:t>
            </a:r>
            <a:r>
              <a:rPr lang="vi-VN" sz="1600" b="1" spc="-1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của</a:t>
            </a:r>
            <a:r>
              <a:rPr lang="vi-VN" sz="1600" b="1" spc="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đ</a:t>
            </a:r>
            <a:r>
              <a:rPr lang="vi-VN" sz="1600" b="1" spc="4" dirty="0">
                <a:latin typeface="Arial"/>
                <a:cs typeface="Arial"/>
              </a:rPr>
              <a:t>ố</a:t>
            </a:r>
            <a:r>
              <a:rPr lang="vi-VN" sz="1600" b="1" dirty="0">
                <a:latin typeface="Arial"/>
                <a:cs typeface="Arial"/>
              </a:rPr>
              <a:t>i</a:t>
            </a:r>
            <a:r>
              <a:rPr lang="vi-VN" sz="1600" b="1" spc="-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tượng.</a:t>
            </a:r>
            <a:endParaRPr lang="vi-VN" sz="1600" dirty="0">
              <a:latin typeface="Arial"/>
              <a:cs typeface="Arial"/>
            </a:endParaRPr>
          </a:p>
          <a:p>
            <a:pPr marL="194055" marR="32461">
              <a:spcBef>
                <a:spcPts val="5"/>
              </a:spcBef>
            </a:pPr>
            <a:endParaRPr lang="vi-VN" sz="2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3886200"/>
            <a:ext cx="46027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055" marR="32461" algn="just">
              <a:spcBef>
                <a:spcPts val="5"/>
              </a:spcBef>
            </a:pPr>
            <a:r>
              <a:rPr lang="vi-VN" sz="1600" b="1" dirty="0">
                <a:solidFill>
                  <a:srgbClr val="0000FF"/>
                </a:solidFill>
                <a:latin typeface="Arial"/>
                <a:cs typeface="Arial"/>
              </a:rPr>
              <a:t>* </a:t>
            </a:r>
            <a:r>
              <a:rPr lang="vi-VN" sz="1600" b="1" spc="4" dirty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lang="vi-VN" sz="1600" b="1" spc="9" dirty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vi-VN" sz="1600" b="1" dirty="0">
                <a:solidFill>
                  <a:srgbClr val="0000FF"/>
                </a:solidFill>
                <a:latin typeface="Arial"/>
                <a:cs typeface="Arial"/>
              </a:rPr>
              <a:t>àn</a:t>
            </a:r>
            <a:r>
              <a:rPr lang="vi-VN" sz="1600" b="1" spc="-1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1600" b="1" dirty="0">
                <a:solidFill>
                  <a:srgbClr val="0000FF"/>
                </a:solidFill>
                <a:latin typeface="Arial"/>
                <a:cs typeface="Arial"/>
              </a:rPr>
              <a:t>chỉnh</a:t>
            </a:r>
            <a:r>
              <a:rPr lang="vi-VN" sz="1600" b="1" spc="-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các</a:t>
            </a:r>
            <a:r>
              <a:rPr lang="vi-VN" sz="1600" b="1" spc="1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bộ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p</a:t>
            </a:r>
            <a:r>
              <a:rPr lang="vi-VN" sz="1600" b="1" spc="4" dirty="0">
                <a:latin typeface="Arial"/>
                <a:cs typeface="Arial"/>
              </a:rPr>
              <a:t>h</a:t>
            </a:r>
            <a:r>
              <a:rPr lang="vi-VN" sz="1600" b="1" dirty="0">
                <a:latin typeface="Arial"/>
                <a:cs typeface="Arial"/>
              </a:rPr>
              <a:t>ận,</a:t>
            </a:r>
            <a:r>
              <a:rPr lang="vi-VN" sz="1600" b="1" spc="-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chi t</a:t>
            </a:r>
            <a:r>
              <a:rPr lang="vi-VN" sz="1600" b="1" spc="-4" dirty="0">
                <a:latin typeface="Arial"/>
                <a:cs typeface="Arial"/>
              </a:rPr>
              <a:t>i</a:t>
            </a:r>
            <a:r>
              <a:rPr lang="vi-VN" sz="1600" b="1" dirty="0">
                <a:latin typeface="Arial"/>
                <a:cs typeface="Arial"/>
              </a:rPr>
              <a:t>ết, tô màu</a:t>
            </a:r>
            <a:r>
              <a:rPr lang="vi-VN" sz="1600" b="1" spc="-4" dirty="0">
                <a:latin typeface="Arial"/>
                <a:cs typeface="Arial"/>
              </a:rPr>
              <a:t>..</a:t>
            </a:r>
            <a:r>
              <a:rPr lang="vi-VN" sz="1600" b="1" dirty="0">
                <a:latin typeface="Arial"/>
                <a:cs typeface="Arial"/>
              </a:rPr>
              <a:t>.</a:t>
            </a:r>
            <a:r>
              <a:rPr lang="vi-VN" sz="1600" b="1" spc="1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để </a:t>
            </a:r>
            <a:r>
              <a:rPr lang="vi-VN" sz="1600" b="1" spc="-4" dirty="0">
                <a:latin typeface="Arial"/>
                <a:cs typeface="Arial"/>
              </a:rPr>
              <a:t>t</a:t>
            </a:r>
            <a:r>
              <a:rPr lang="vi-VN" sz="1600" b="1" dirty="0">
                <a:latin typeface="Arial"/>
                <a:cs typeface="Arial"/>
              </a:rPr>
              <a:t>ạo </a:t>
            </a:r>
            <a:r>
              <a:rPr lang="vi-VN" sz="1600" b="1" spc="-4" dirty="0">
                <a:latin typeface="Arial"/>
                <a:cs typeface="Arial"/>
              </a:rPr>
              <a:t>m</a:t>
            </a:r>
            <a:r>
              <a:rPr lang="vi-VN" sz="1600" b="1" dirty="0">
                <a:latin typeface="Arial"/>
                <a:cs typeface="Arial"/>
              </a:rPr>
              <a:t>ột n</a:t>
            </a:r>
            <a:r>
              <a:rPr lang="vi-VN" sz="1600" b="1" spc="4" dirty="0">
                <a:latin typeface="Arial"/>
                <a:cs typeface="Arial"/>
              </a:rPr>
              <a:t>h</a:t>
            </a:r>
            <a:r>
              <a:rPr lang="vi-VN" sz="1600" b="1" dirty="0">
                <a:latin typeface="Arial"/>
                <a:cs typeface="Arial"/>
              </a:rPr>
              <a:t>ân </a:t>
            </a:r>
            <a:r>
              <a:rPr lang="vi-VN" sz="1600" b="1" spc="-34" dirty="0">
                <a:latin typeface="Arial"/>
                <a:cs typeface="Arial"/>
              </a:rPr>
              <a:t>v</a:t>
            </a:r>
            <a:r>
              <a:rPr lang="vi-VN" sz="1600" b="1" dirty="0">
                <a:latin typeface="Arial"/>
                <a:cs typeface="Arial"/>
              </a:rPr>
              <a:t>ật,</a:t>
            </a:r>
            <a:r>
              <a:rPr lang="vi-VN" sz="1600" b="1" spc="3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con </a:t>
            </a:r>
            <a:r>
              <a:rPr lang="vi-VN" sz="1600" b="1" spc="-34" dirty="0">
                <a:latin typeface="Arial"/>
                <a:cs typeface="Arial"/>
              </a:rPr>
              <a:t>v</a:t>
            </a:r>
            <a:r>
              <a:rPr lang="vi-VN" sz="1600" b="1" dirty="0">
                <a:latin typeface="Arial"/>
                <a:cs typeface="Arial"/>
              </a:rPr>
              <a:t>ật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cụ </a:t>
            </a:r>
            <a:r>
              <a:rPr lang="vi-VN" sz="1600" b="1" spc="-4" dirty="0">
                <a:latin typeface="Arial"/>
                <a:cs typeface="Arial"/>
              </a:rPr>
              <a:t>t</a:t>
            </a:r>
            <a:r>
              <a:rPr lang="vi-VN" sz="1600" b="1" dirty="0">
                <a:latin typeface="Arial"/>
                <a:cs typeface="Arial"/>
              </a:rPr>
              <a:t>hể có dáng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hình độ</a:t>
            </a:r>
            <a:r>
              <a:rPr lang="vi-VN" sz="1600" b="1" spc="4" dirty="0">
                <a:latin typeface="Arial"/>
                <a:cs typeface="Arial"/>
              </a:rPr>
              <a:t>n</a:t>
            </a:r>
            <a:r>
              <a:rPr lang="vi-VN" sz="1600" b="1" dirty="0">
                <a:latin typeface="Arial"/>
                <a:cs typeface="Arial"/>
              </a:rPr>
              <a:t>g</a:t>
            </a:r>
            <a:r>
              <a:rPr lang="vi-VN" sz="1600" b="1" spc="-2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tác,</a:t>
            </a:r>
            <a:r>
              <a:rPr lang="vi-VN" sz="1600" b="1" spc="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diện </a:t>
            </a:r>
            <a:r>
              <a:rPr lang="en-US" sz="1600" b="1" dirty="0">
                <a:latin typeface="Arial"/>
                <a:cs typeface="Arial"/>
              </a:rPr>
              <a:t>m</a:t>
            </a:r>
            <a:r>
              <a:rPr lang="vi-VN" sz="1600" b="1" dirty="0">
                <a:latin typeface="Arial"/>
                <a:cs typeface="Arial"/>
              </a:rPr>
              <a:t>ạo</a:t>
            </a:r>
            <a:r>
              <a:rPr lang="vi-VN" sz="1600" b="1" spc="-4" dirty="0">
                <a:latin typeface="Arial"/>
                <a:cs typeface="Arial"/>
              </a:rPr>
              <a:t>..</a:t>
            </a:r>
            <a:r>
              <a:rPr lang="vi-VN" sz="1600" b="1" dirty="0">
                <a:latin typeface="Arial"/>
                <a:cs typeface="Arial"/>
              </a:rPr>
              <a:t>.</a:t>
            </a:r>
            <a:r>
              <a:rPr lang="vi-VN" sz="1600" b="1" spc="1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đ</a:t>
            </a:r>
            <a:r>
              <a:rPr lang="vi-VN" sz="1600" b="1" spc="4" dirty="0">
                <a:latin typeface="Arial"/>
                <a:cs typeface="Arial"/>
              </a:rPr>
              <a:t>ố</a:t>
            </a:r>
            <a:r>
              <a:rPr lang="vi-VN" sz="1600" b="1" dirty="0">
                <a:latin typeface="Arial"/>
                <a:cs typeface="Arial"/>
              </a:rPr>
              <a:t>i</a:t>
            </a:r>
            <a:r>
              <a:rPr lang="vi-VN" sz="1600" b="1" spc="-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tượng</a:t>
            </a:r>
            <a:r>
              <a:rPr lang="vi-VN" sz="1600" b="1" spc="-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theo</a:t>
            </a:r>
            <a:r>
              <a:rPr lang="vi-VN" sz="1600" b="1" spc="-14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ý</a:t>
            </a:r>
            <a:r>
              <a:rPr lang="vi-VN" sz="1600" b="1" spc="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tưởng</a:t>
            </a:r>
            <a:r>
              <a:rPr lang="vi-VN" sz="1600" b="1" spc="-1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cá</a:t>
            </a:r>
            <a:r>
              <a:rPr lang="vi-VN" sz="1600" b="1" spc="9" dirty="0">
                <a:latin typeface="Arial"/>
                <a:cs typeface="Arial"/>
              </a:rPr>
              <a:t> </a:t>
            </a:r>
            <a:r>
              <a:rPr lang="vi-VN" sz="1600" b="1" dirty="0">
                <a:latin typeface="Arial"/>
                <a:cs typeface="Arial"/>
              </a:rPr>
              <a:t>n</a:t>
            </a:r>
            <a:r>
              <a:rPr lang="vi-VN" sz="1600" b="1" spc="4" dirty="0">
                <a:latin typeface="Arial"/>
                <a:cs typeface="Arial"/>
              </a:rPr>
              <a:t>h</a:t>
            </a:r>
            <a:r>
              <a:rPr lang="vi-VN" sz="1600" b="1" dirty="0">
                <a:latin typeface="Arial"/>
                <a:cs typeface="Arial"/>
              </a:rPr>
              <a:t>ân.</a:t>
            </a:r>
            <a:endParaRPr lang="en-US" sz="1600" dirty="0"/>
          </a:p>
        </p:txBody>
      </p:sp>
      <p:sp>
        <p:nvSpPr>
          <p:cNvPr id="140292" name="AutoShape 4" descr="SGK Scan] ✓ Bài 13: Tập nặn tạo: dáng Nặn dáng người - Sách Giáo Khoa - Học  Online Cùng Sachgiaibaitap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294" name="AutoShape 6" descr="SGK Scan] ✓ Bài 13: Tập nặn tạo: dáng Nặn dáng người - Sách Giáo Khoa - Học  Online Cùng Sachgiaibaitap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296" name="AutoShape 8" descr="SGK Scan] ✓ Bài 13: Tập nặn tạo: dáng Nặn dáng người - Sách Giáo Khoa - Học  Online Cùng Sachgiaibaitap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298" name="AutoShape 10" descr="SGK Scan] ✓ Bài 13: Tập nặn tạo: dáng Nặn dáng người - Sách Giáo Khoa - Học  Online Cùng Sachgiaibaitap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4" descr="Tập Nặn Tạo Dáng - Tập nặn tạo dáng - Trần Dương Sơn - Thư viện ảnh, tranh  SGK Tiểu học - THC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371600"/>
            <a:ext cx="35814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293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5"/>
          <p:cNvSpPr/>
          <p:nvPr/>
        </p:nvSpPr>
        <p:spPr>
          <a:xfrm>
            <a:off x="228600" y="838200"/>
            <a:ext cx="2209800" cy="2850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18"/>
          <p:cNvSpPr/>
          <p:nvPr/>
        </p:nvSpPr>
        <p:spPr>
          <a:xfrm>
            <a:off x="5943600" y="990600"/>
            <a:ext cx="3200400" cy="289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19"/>
          <p:cNvSpPr/>
          <p:nvPr/>
        </p:nvSpPr>
        <p:spPr>
          <a:xfrm>
            <a:off x="2667000" y="990600"/>
            <a:ext cx="2743200" cy="2698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17"/>
          <p:cNvSpPr/>
          <p:nvPr/>
        </p:nvSpPr>
        <p:spPr>
          <a:xfrm>
            <a:off x="152400" y="3638036"/>
            <a:ext cx="2514600" cy="30675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23"/>
          <p:cNvSpPr/>
          <p:nvPr/>
        </p:nvSpPr>
        <p:spPr>
          <a:xfrm>
            <a:off x="2819400" y="3638037"/>
            <a:ext cx="3048000" cy="30675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24"/>
          <p:cNvSpPr/>
          <p:nvPr/>
        </p:nvSpPr>
        <p:spPr>
          <a:xfrm>
            <a:off x="6019800" y="3790438"/>
            <a:ext cx="2971800" cy="30675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1066800" y="15240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TẠO NHÂN VẬT BẰNG ĐẤT NẶN </a:t>
            </a:r>
          </a:p>
        </p:txBody>
      </p:sp>
    </p:spTree>
    <p:extLst>
      <p:ext uri="{BB962C8B-B14F-4D97-AF65-F5344CB8AC3E}">
        <p14:creationId xmlns:p14="http://schemas.microsoft.com/office/powerpoint/2010/main" val="343344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AutoShape 2" descr="SGK Scan] ✓ Bài 13: Tập nặn tạo: dáng Nặn dáng người - Sách Giáo Khoa - Học  Online Cùng Sachgiaibaitap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6134" name="Picture 6" descr="Tập Nặn Tạo Dáng - Tập nặn tạo dáng - Trần Dương Sơn - Thư viện ảnh, tranh  SGK Tiểu học - THC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219200"/>
            <a:ext cx="3962400" cy="4572000"/>
          </a:xfrm>
          <a:prstGeom prst="rect">
            <a:avLst/>
          </a:prstGeom>
          <a:noFill/>
        </p:spPr>
      </p:pic>
      <p:pic>
        <p:nvPicPr>
          <p:cNvPr id="176136" name="Picture 8" descr="Tap nan tao dang - Tập nặn tạo dáng - Trần Cẩm Phong - Chung tay vì 1 nền  Mĩ thuật tiên tiến đậm đà bản sắc dân tộ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19200"/>
            <a:ext cx="4191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71600"/>
            <a:ext cx="9220200" cy="3059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98" algn="ctr">
              <a:spcBef>
                <a:spcPts val="86"/>
              </a:spcBef>
            </a:pPr>
            <a:r>
              <a:rPr lang="vi-VN" sz="2400" b="1" dirty="0">
                <a:solidFill>
                  <a:srgbClr val="A40020"/>
                </a:solidFill>
                <a:latin typeface="Arial"/>
                <a:cs typeface="Arial"/>
              </a:rPr>
              <a:t>U</a:t>
            </a:r>
            <a:r>
              <a:rPr lang="vi-VN" sz="2400" b="1" spc="-4" dirty="0">
                <a:solidFill>
                  <a:srgbClr val="A40020"/>
                </a:solidFill>
                <a:latin typeface="Arial"/>
                <a:cs typeface="Arial"/>
              </a:rPr>
              <a:t>Ố</a:t>
            </a:r>
            <a:r>
              <a:rPr lang="vi-VN" sz="2400" b="1" dirty="0">
                <a:solidFill>
                  <a:srgbClr val="A40020"/>
                </a:solidFill>
                <a:latin typeface="Arial"/>
                <a:cs typeface="Arial"/>
              </a:rPr>
              <a:t>N</a:t>
            </a:r>
            <a:r>
              <a:rPr lang="vi-VN" sz="2400" b="1" spc="-25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2400" b="1" dirty="0">
                <a:solidFill>
                  <a:srgbClr val="A40020"/>
                </a:solidFill>
                <a:latin typeface="Arial"/>
                <a:cs typeface="Arial"/>
              </a:rPr>
              <a:t>DÂY</a:t>
            </a:r>
            <a:r>
              <a:rPr lang="vi-VN" sz="2400" b="1" spc="-63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2400" b="1" dirty="0">
                <a:solidFill>
                  <a:srgbClr val="A40020"/>
                </a:solidFill>
                <a:latin typeface="Arial"/>
                <a:cs typeface="Arial"/>
              </a:rPr>
              <a:t>THÉP:</a:t>
            </a:r>
            <a:r>
              <a:rPr lang="vi-VN" sz="2400" b="1" spc="16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lang="vi-VN" sz="2400" b="1" spc="-4" dirty="0">
                <a:solidFill>
                  <a:srgbClr val="0000FF"/>
                </a:solidFill>
                <a:latin typeface="Arial"/>
                <a:cs typeface="Arial"/>
              </a:rPr>
              <a:t>ư</a:t>
            </a:r>
            <a:r>
              <a:rPr lang="vi-VN" sz="2400" b="1" spc="4" dirty="0">
                <a:solidFill>
                  <a:srgbClr val="0000FF"/>
                </a:solidFill>
                <a:latin typeface="Arial"/>
                <a:cs typeface="Arial"/>
              </a:rPr>
              <a:t>ở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ng</a:t>
            </a:r>
            <a:r>
              <a:rPr lang="vi-VN" sz="2400" b="1" spc="-1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lang="vi-VN" sz="2400" b="1" spc="-4" dirty="0">
                <a:solidFill>
                  <a:srgbClr val="0000FF"/>
                </a:solidFill>
                <a:latin typeface="Arial"/>
                <a:cs typeface="Arial"/>
              </a:rPr>
              <a:t>ư</a:t>
            </a:r>
            <a:r>
              <a:rPr lang="vi-VN" sz="2400" b="1" spc="4" dirty="0">
                <a:solidFill>
                  <a:srgbClr val="0000FF"/>
                </a:solidFill>
                <a:latin typeface="Arial"/>
                <a:cs typeface="Arial"/>
              </a:rPr>
              <a:t>ợ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lang="vi-VN" sz="2400" b="1" spc="-4" dirty="0">
                <a:solidFill>
                  <a:srgbClr val="0000FF"/>
                </a:solidFill>
                <a:latin typeface="Arial"/>
                <a:cs typeface="Arial"/>
              </a:rPr>
              <a:t>g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,</a:t>
            </a:r>
            <a:r>
              <a:rPr lang="vi-VN" sz="2400" b="1" spc="-12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2400" b="1" spc="-34" dirty="0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ẽ</a:t>
            </a:r>
            <a:r>
              <a:rPr lang="vi-VN" sz="2400" b="1" spc="1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hì</a:t>
            </a:r>
            <a:r>
              <a:rPr lang="vi-VN" sz="2400" b="1" spc="-4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lang="vi-VN" sz="2400" b="1" spc="-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ảnh</a:t>
            </a:r>
            <a:r>
              <a:rPr lang="vi-VN" sz="2400" b="1" spc="-2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lang="vi-VN" sz="2400" b="1" spc="-4" dirty="0">
                <a:solidFill>
                  <a:srgbClr val="0000FF"/>
                </a:solidFill>
                <a:latin typeface="Arial"/>
                <a:cs typeface="Arial"/>
              </a:rPr>
              <a:t>g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ười</a:t>
            </a:r>
            <a:r>
              <a:rPr lang="vi-VN" sz="2400" b="1" spc="-2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trên</a:t>
            </a:r>
            <a:r>
              <a:rPr lang="vi-VN" sz="2400" b="1" spc="-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giấy</a:t>
            </a:r>
            <a:r>
              <a:rPr lang="vi-VN" sz="2400" b="1" spc="-12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lang="vi-VN" sz="2400" b="1" spc="-4" dirty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eo</a:t>
            </a:r>
            <a:r>
              <a:rPr lang="vi-VN" sz="2400" b="1" spc="-2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tỷ</a:t>
            </a:r>
            <a:r>
              <a:rPr lang="vi-VN" sz="2400" b="1" spc="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lệ</a:t>
            </a:r>
            <a:r>
              <a:rPr lang="vi-VN" sz="2400" b="1" spc="-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bộ</a:t>
            </a:r>
            <a:r>
              <a:rPr lang="vi-VN" sz="2400" b="1" spc="-1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vi-VN" sz="2400" b="1" spc="-4" dirty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lang="vi-VN" sz="2400" b="1" dirty="0">
                <a:solidFill>
                  <a:srgbClr val="0000FF"/>
                </a:solidFill>
                <a:latin typeface="Arial"/>
                <a:cs typeface="Arial"/>
              </a:rPr>
              <a:t>ận</a:t>
            </a:r>
            <a:endParaRPr lang="vi-VN" sz="2400" dirty="0">
              <a:latin typeface="Arial"/>
              <a:cs typeface="Arial"/>
            </a:endParaRPr>
          </a:p>
          <a:p>
            <a:pPr marL="267463" marR="263492">
              <a:spcBef>
                <a:spcPts val="43"/>
              </a:spcBef>
            </a:pPr>
            <a:r>
              <a:rPr lang="vi-VN" sz="2400" b="1" dirty="0">
                <a:latin typeface="Arial"/>
                <a:cs typeface="Arial"/>
              </a:rPr>
              <a:t>+</a:t>
            </a:r>
            <a:r>
              <a:rPr lang="vi-VN" sz="2400" b="1" spc="14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D</a:t>
            </a:r>
            <a:r>
              <a:rPr lang="vi-VN" sz="2400" b="1" spc="-4" dirty="0">
                <a:latin typeface="Arial"/>
                <a:cs typeface="Arial"/>
              </a:rPr>
              <a:t>ù</a:t>
            </a:r>
            <a:r>
              <a:rPr lang="vi-VN" sz="2400" b="1" dirty="0">
                <a:latin typeface="Arial"/>
                <a:cs typeface="Arial"/>
              </a:rPr>
              <a:t>ng</a:t>
            </a:r>
            <a:r>
              <a:rPr lang="vi-VN" sz="2400" b="1" spc="-21" dirty="0">
                <a:latin typeface="Arial"/>
                <a:cs typeface="Arial"/>
              </a:rPr>
              <a:t> </a:t>
            </a:r>
            <a:r>
              <a:rPr lang="vi-VN" sz="2400" b="1" spc="-4" dirty="0">
                <a:latin typeface="Arial"/>
                <a:cs typeface="Arial"/>
              </a:rPr>
              <a:t>m</a:t>
            </a:r>
            <a:r>
              <a:rPr lang="vi-VN" sz="2400" b="1" dirty="0">
                <a:latin typeface="Arial"/>
                <a:cs typeface="Arial"/>
              </a:rPr>
              <a:t>ột sợi</a:t>
            </a:r>
            <a:r>
              <a:rPr lang="vi-VN" sz="2400" b="1" spc="14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d</a:t>
            </a:r>
            <a:r>
              <a:rPr lang="vi-VN" sz="2400" b="1" spc="-4" dirty="0">
                <a:latin typeface="Arial"/>
                <a:cs typeface="Arial"/>
              </a:rPr>
              <a:t>â</a:t>
            </a:r>
            <a:r>
              <a:rPr lang="vi-VN" sz="2400" b="1" dirty="0">
                <a:latin typeface="Arial"/>
                <a:cs typeface="Arial"/>
              </a:rPr>
              <a:t>y</a:t>
            </a:r>
            <a:r>
              <a:rPr lang="vi-VN" sz="2400" b="1" spc="-17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t</a:t>
            </a:r>
            <a:r>
              <a:rPr lang="vi-VN" sz="2400" b="1" spc="-9" dirty="0">
                <a:latin typeface="Arial"/>
                <a:cs typeface="Arial"/>
              </a:rPr>
              <a:t>h</a:t>
            </a:r>
            <a:r>
              <a:rPr lang="vi-VN" sz="2400" b="1" dirty="0">
                <a:latin typeface="Arial"/>
                <a:cs typeface="Arial"/>
              </a:rPr>
              <a:t>ép</a:t>
            </a:r>
            <a:r>
              <a:rPr lang="vi-VN" sz="2400" b="1" spc="1" dirty="0">
                <a:latin typeface="Arial"/>
                <a:cs typeface="Arial"/>
              </a:rPr>
              <a:t> </a:t>
            </a:r>
            <a:r>
              <a:rPr lang="vi-VN" sz="2400" b="1" spc="-4" dirty="0">
                <a:latin typeface="Arial"/>
                <a:cs typeface="Arial"/>
              </a:rPr>
              <a:t>m</a:t>
            </a:r>
            <a:r>
              <a:rPr lang="vi-VN" sz="2400" b="1" dirty="0">
                <a:latin typeface="Arial"/>
                <a:cs typeface="Arial"/>
              </a:rPr>
              <a:t>ề</a:t>
            </a:r>
            <a:r>
              <a:rPr lang="vi-VN" sz="2400" b="1" spc="-4" dirty="0">
                <a:latin typeface="Arial"/>
                <a:cs typeface="Arial"/>
              </a:rPr>
              <a:t>m</a:t>
            </a:r>
            <a:r>
              <a:rPr lang="vi-VN" sz="2400" b="1" dirty="0">
                <a:latin typeface="Arial"/>
                <a:cs typeface="Arial"/>
              </a:rPr>
              <a:t>,</a:t>
            </a:r>
            <a:r>
              <a:rPr lang="vi-VN" sz="2400" b="1" spc="-12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g</a:t>
            </a:r>
            <a:r>
              <a:rPr lang="vi-VN" sz="2400" b="1" spc="-4" dirty="0">
                <a:latin typeface="Arial"/>
                <a:cs typeface="Arial"/>
              </a:rPr>
              <a:t>ấ</a:t>
            </a:r>
            <a:r>
              <a:rPr lang="vi-VN" sz="2400" b="1" dirty="0">
                <a:latin typeface="Arial"/>
                <a:cs typeface="Arial"/>
              </a:rPr>
              <a:t>p</a:t>
            </a:r>
            <a:r>
              <a:rPr lang="vi-VN" sz="2400" b="1" spc="-13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đ</a:t>
            </a:r>
            <a:r>
              <a:rPr lang="vi-VN" sz="2400" b="1" spc="-9" dirty="0">
                <a:latin typeface="Arial"/>
                <a:cs typeface="Arial"/>
              </a:rPr>
              <a:t>ô</a:t>
            </a:r>
            <a:r>
              <a:rPr lang="vi-VN" sz="2400" b="1" dirty="0">
                <a:latin typeface="Arial"/>
                <a:cs typeface="Arial"/>
              </a:rPr>
              <a:t>i,</a:t>
            </a:r>
            <a:r>
              <a:rPr lang="vi-VN" sz="2400" b="1" spc="19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n</a:t>
            </a:r>
            <a:r>
              <a:rPr lang="vi-VN" sz="2400" b="1" spc="-9" dirty="0">
                <a:latin typeface="Arial"/>
                <a:cs typeface="Arial"/>
              </a:rPr>
              <a:t>h</a:t>
            </a:r>
            <a:r>
              <a:rPr lang="vi-VN" sz="2400" b="1" dirty="0">
                <a:latin typeface="Arial"/>
                <a:cs typeface="Arial"/>
              </a:rPr>
              <a:t>ìn</a:t>
            </a:r>
            <a:r>
              <a:rPr lang="vi-VN" sz="2400" b="1" spc="19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h</a:t>
            </a:r>
            <a:r>
              <a:rPr lang="vi-VN" sz="2400" b="1" spc="-4" dirty="0">
                <a:latin typeface="Arial"/>
                <a:cs typeface="Arial"/>
              </a:rPr>
              <a:t>ì</a:t>
            </a:r>
            <a:r>
              <a:rPr lang="vi-VN" sz="2400" b="1" dirty="0">
                <a:latin typeface="Arial"/>
                <a:cs typeface="Arial"/>
              </a:rPr>
              <a:t>nh</a:t>
            </a:r>
            <a:r>
              <a:rPr lang="vi-VN" sz="2400" b="1" spc="14" dirty="0">
                <a:latin typeface="Arial"/>
                <a:cs typeface="Arial"/>
              </a:rPr>
              <a:t> </a:t>
            </a:r>
            <a:r>
              <a:rPr lang="vi-VN" sz="2400" b="1" spc="-34" dirty="0">
                <a:latin typeface="Arial"/>
                <a:cs typeface="Arial"/>
              </a:rPr>
              <a:t>v</a:t>
            </a:r>
            <a:r>
              <a:rPr lang="vi-VN" sz="2400" b="1" dirty="0">
                <a:latin typeface="Arial"/>
                <a:cs typeface="Arial"/>
              </a:rPr>
              <a:t>ẽ</a:t>
            </a:r>
            <a:r>
              <a:rPr lang="vi-VN" sz="2400" b="1" spc="17" dirty="0">
                <a:latin typeface="Arial"/>
                <a:cs typeface="Arial"/>
              </a:rPr>
              <a:t> </a:t>
            </a:r>
            <a:r>
              <a:rPr lang="vi-VN" sz="2400" b="1" spc="-34" dirty="0">
                <a:latin typeface="Arial"/>
                <a:cs typeface="Arial"/>
              </a:rPr>
              <a:t>v</a:t>
            </a:r>
            <a:r>
              <a:rPr lang="vi-VN" sz="2400" b="1" dirty="0">
                <a:latin typeface="Arial"/>
                <a:cs typeface="Arial"/>
              </a:rPr>
              <a:t>à</a:t>
            </a:r>
            <a:r>
              <a:rPr lang="vi-VN" sz="2400" b="1" spc="17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t</a:t>
            </a:r>
            <a:r>
              <a:rPr lang="vi-VN" sz="2400" b="1" spc="-9" dirty="0">
                <a:latin typeface="Arial"/>
                <a:cs typeface="Arial"/>
              </a:rPr>
              <a:t>ư</a:t>
            </a:r>
            <a:r>
              <a:rPr lang="vi-VN" sz="2400" b="1" dirty="0">
                <a:latin typeface="Arial"/>
                <a:cs typeface="Arial"/>
              </a:rPr>
              <a:t>ởng</a:t>
            </a:r>
            <a:r>
              <a:rPr lang="vi-VN" sz="2400" b="1" spc="12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t</a:t>
            </a:r>
            <a:r>
              <a:rPr lang="vi-VN" sz="2400" b="1" spc="-9" dirty="0">
                <a:latin typeface="Arial"/>
                <a:cs typeface="Arial"/>
              </a:rPr>
              <a:t>ư</a:t>
            </a:r>
            <a:r>
              <a:rPr lang="vi-VN" sz="2400" b="1" dirty="0">
                <a:latin typeface="Arial"/>
                <a:cs typeface="Arial"/>
              </a:rPr>
              <a:t>ợng</a:t>
            </a:r>
            <a:r>
              <a:rPr lang="vi-VN" sz="2400" b="1" spc="-1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u</a:t>
            </a:r>
            <a:r>
              <a:rPr lang="vi-VN" sz="2400" b="1" spc="-9" dirty="0">
                <a:latin typeface="Arial"/>
                <a:cs typeface="Arial"/>
              </a:rPr>
              <a:t>ố</a:t>
            </a:r>
            <a:r>
              <a:rPr lang="vi-VN" sz="2400" b="1" dirty="0">
                <a:latin typeface="Arial"/>
                <a:cs typeface="Arial"/>
              </a:rPr>
              <a:t>n</a:t>
            </a:r>
            <a:r>
              <a:rPr lang="vi-VN" sz="2400" b="1" spc="19" dirty="0">
                <a:latin typeface="Arial"/>
                <a:cs typeface="Arial"/>
              </a:rPr>
              <a:t> </a:t>
            </a:r>
            <a:r>
              <a:rPr lang="vi-VN" sz="2400" b="1" spc="-4" dirty="0">
                <a:latin typeface="Arial"/>
                <a:cs typeface="Arial"/>
              </a:rPr>
              <a:t>m</a:t>
            </a:r>
            <a:r>
              <a:rPr lang="vi-VN" sz="2400" b="1" dirty="0">
                <a:latin typeface="Arial"/>
                <a:cs typeface="Arial"/>
              </a:rPr>
              <a:t>ô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p</a:t>
            </a:r>
            <a:r>
              <a:rPr lang="vi-VN" sz="2400" b="1" spc="-4" dirty="0">
                <a:latin typeface="Arial"/>
                <a:cs typeface="Arial"/>
              </a:rPr>
              <a:t>h</a:t>
            </a:r>
            <a:r>
              <a:rPr lang="vi-VN" sz="2400" b="1" dirty="0">
                <a:latin typeface="Arial"/>
                <a:cs typeface="Arial"/>
              </a:rPr>
              <a:t>ỏ</a:t>
            </a:r>
            <a:r>
              <a:rPr lang="vi-VN" sz="2400" b="1" spc="-4" dirty="0">
                <a:latin typeface="Arial"/>
                <a:cs typeface="Arial"/>
              </a:rPr>
              <a:t>n</a:t>
            </a:r>
            <a:r>
              <a:rPr lang="vi-VN" sz="2400" b="1" dirty="0">
                <a:latin typeface="Arial"/>
                <a:cs typeface="Arial"/>
              </a:rPr>
              <a:t>g</a:t>
            </a:r>
            <a:r>
              <a:rPr lang="vi-VN" sz="2400" b="1" spc="-28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t</a:t>
            </a:r>
            <a:r>
              <a:rPr lang="vi-VN" sz="2400" b="1" spc="-4" dirty="0">
                <a:latin typeface="Arial"/>
                <a:cs typeface="Arial"/>
              </a:rPr>
              <a:t>h</a:t>
            </a:r>
            <a:r>
              <a:rPr lang="vi-VN" sz="2400" b="1" dirty="0">
                <a:latin typeface="Arial"/>
                <a:cs typeface="Arial"/>
              </a:rPr>
              <a:t>eo</a:t>
            </a:r>
            <a:r>
              <a:rPr lang="vi-VN" sz="2400" b="1" spc="-23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hì</a:t>
            </a:r>
            <a:r>
              <a:rPr lang="vi-VN" sz="2400" b="1" spc="-4" dirty="0">
                <a:latin typeface="Arial"/>
                <a:cs typeface="Arial"/>
              </a:rPr>
              <a:t>n</a:t>
            </a:r>
            <a:r>
              <a:rPr lang="vi-VN" sz="2400" b="1" dirty="0">
                <a:latin typeface="Arial"/>
                <a:cs typeface="Arial"/>
              </a:rPr>
              <a:t>h</a:t>
            </a:r>
            <a:r>
              <a:rPr lang="vi-VN" sz="2400" b="1" spc="41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kh</a:t>
            </a:r>
            <a:r>
              <a:rPr lang="vi-VN" sz="2400" b="1" spc="-4" dirty="0">
                <a:latin typeface="Arial"/>
                <a:cs typeface="Arial"/>
              </a:rPr>
              <a:t>ố</a:t>
            </a:r>
            <a:r>
              <a:rPr lang="vi-VN" sz="2400" b="1" dirty="0">
                <a:latin typeface="Arial"/>
                <a:cs typeface="Arial"/>
              </a:rPr>
              <a:t>i,</a:t>
            </a:r>
            <a:r>
              <a:rPr lang="vi-VN" sz="2400" b="1" spc="-3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đặc</a:t>
            </a:r>
            <a:r>
              <a:rPr lang="vi-VN" sz="2400" b="1" spc="-17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điểm</a:t>
            </a:r>
            <a:r>
              <a:rPr lang="vi-VN" sz="2400" b="1" spc="-17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hì</a:t>
            </a:r>
            <a:r>
              <a:rPr lang="vi-VN" sz="2400" b="1" spc="-4" dirty="0">
                <a:latin typeface="Arial"/>
                <a:cs typeface="Arial"/>
              </a:rPr>
              <a:t>n</a:t>
            </a:r>
            <a:r>
              <a:rPr lang="vi-VN" sz="2400" b="1" dirty="0">
                <a:latin typeface="Arial"/>
                <a:cs typeface="Arial"/>
              </a:rPr>
              <a:t>h</a:t>
            </a:r>
            <a:r>
              <a:rPr lang="vi-VN" sz="2400" b="1" spc="-13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dá</a:t>
            </a:r>
            <a:r>
              <a:rPr lang="vi-VN" sz="2400" b="1" spc="-4" dirty="0">
                <a:latin typeface="Arial"/>
                <a:cs typeface="Arial"/>
              </a:rPr>
              <a:t>n</a:t>
            </a:r>
            <a:r>
              <a:rPr lang="vi-VN" sz="2400" b="1" dirty="0">
                <a:latin typeface="Arial"/>
                <a:cs typeface="Arial"/>
              </a:rPr>
              <a:t>g</a:t>
            </a:r>
            <a:r>
              <a:rPr lang="vi-VN" sz="2400" b="1" spc="-28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t</a:t>
            </a:r>
            <a:r>
              <a:rPr lang="vi-VN" sz="2400" b="1" spc="-4" dirty="0">
                <a:latin typeface="Arial"/>
                <a:cs typeface="Arial"/>
              </a:rPr>
              <a:t>ừ</a:t>
            </a:r>
            <a:r>
              <a:rPr lang="vi-VN" sz="2400" b="1" dirty="0">
                <a:latin typeface="Arial"/>
                <a:cs typeface="Arial"/>
              </a:rPr>
              <a:t>ng</a:t>
            </a:r>
            <a:r>
              <a:rPr lang="vi-VN" sz="2400" b="1" spc="-6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bộ</a:t>
            </a:r>
            <a:r>
              <a:rPr lang="vi-VN" sz="2400" b="1" spc="-14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p</a:t>
            </a:r>
            <a:r>
              <a:rPr lang="vi-VN" sz="2400" b="1" spc="-4" dirty="0">
                <a:latin typeface="Arial"/>
                <a:cs typeface="Arial"/>
              </a:rPr>
              <a:t>h</a:t>
            </a:r>
            <a:r>
              <a:rPr lang="vi-VN" sz="2400" b="1" dirty="0">
                <a:latin typeface="Arial"/>
                <a:cs typeface="Arial"/>
              </a:rPr>
              <a:t>ận</a:t>
            </a:r>
            <a:r>
              <a:rPr lang="vi-VN" sz="2400" b="1" spc="-28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l</a:t>
            </a:r>
            <a:r>
              <a:rPr lang="vi-VN" sz="2400" b="1" spc="4" dirty="0">
                <a:latin typeface="Arial"/>
                <a:cs typeface="Arial"/>
              </a:rPr>
              <a:t>ớ</a:t>
            </a:r>
            <a:r>
              <a:rPr lang="vi-VN" sz="2400" b="1" dirty="0">
                <a:latin typeface="Arial"/>
                <a:cs typeface="Arial"/>
              </a:rPr>
              <a:t>n</a:t>
            </a:r>
            <a:r>
              <a:rPr lang="vi-VN" sz="2400" b="1" spc="-15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của</a:t>
            </a:r>
            <a:r>
              <a:rPr lang="vi-VN" sz="2400" b="1" spc="-17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cơ</a:t>
            </a:r>
            <a:r>
              <a:rPr lang="vi-VN" sz="2400" b="1" spc="-15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t</a:t>
            </a:r>
            <a:r>
              <a:rPr lang="vi-VN" sz="2400" b="1" spc="-4" dirty="0">
                <a:latin typeface="Arial"/>
                <a:cs typeface="Arial"/>
              </a:rPr>
              <a:t>h</a:t>
            </a:r>
            <a:r>
              <a:rPr lang="vi-VN" sz="2400" b="1" dirty="0">
                <a:latin typeface="Arial"/>
                <a:cs typeface="Arial"/>
              </a:rPr>
              <a:t>ể</a:t>
            </a:r>
            <a:r>
              <a:rPr lang="vi-VN" sz="2400" b="1" spc="-13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n</a:t>
            </a:r>
            <a:r>
              <a:rPr lang="vi-VN" sz="2400" b="1" spc="-4" dirty="0">
                <a:latin typeface="Arial"/>
                <a:cs typeface="Arial"/>
              </a:rPr>
              <a:t>g</a:t>
            </a:r>
            <a:r>
              <a:rPr lang="vi-VN" sz="2400" b="1" dirty="0">
                <a:latin typeface="Arial"/>
                <a:cs typeface="Arial"/>
              </a:rPr>
              <a:t>ười.</a:t>
            </a:r>
            <a:endParaRPr lang="en-US" sz="2400" b="1" dirty="0">
              <a:latin typeface="Arial"/>
              <a:cs typeface="Arial"/>
            </a:endParaRPr>
          </a:p>
          <a:p>
            <a:pPr marL="12700" marR="149684" indent="284988">
              <a:spcBef>
                <a:spcPts val="125"/>
              </a:spcBef>
            </a:pPr>
            <a:r>
              <a:rPr lang="vi-VN" sz="2400" b="1" dirty="0">
                <a:latin typeface="Arial"/>
                <a:cs typeface="Arial"/>
              </a:rPr>
              <a:t>+</a:t>
            </a:r>
            <a:r>
              <a:rPr lang="vi-VN" sz="2400" b="1" spc="5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Dù</a:t>
            </a:r>
            <a:r>
              <a:rPr lang="vi-VN" sz="2400" b="1" spc="-4" dirty="0">
                <a:latin typeface="Arial"/>
                <a:cs typeface="Arial"/>
              </a:rPr>
              <a:t>n</a:t>
            </a:r>
            <a:r>
              <a:rPr lang="vi-VN" sz="2400" b="1" dirty="0">
                <a:latin typeface="Arial"/>
                <a:cs typeface="Arial"/>
              </a:rPr>
              <a:t>g</a:t>
            </a:r>
            <a:r>
              <a:rPr lang="vi-VN" sz="2400" b="1" spc="-30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hai</a:t>
            </a:r>
            <a:r>
              <a:rPr lang="vi-VN" sz="2400" b="1" spc="-13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bàn</a:t>
            </a:r>
            <a:r>
              <a:rPr lang="vi-VN" sz="2400" b="1" spc="-23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ta</a:t>
            </a:r>
            <a:r>
              <a:rPr lang="vi-VN" sz="2400" b="1" spc="-159" dirty="0">
                <a:latin typeface="Arial"/>
                <a:cs typeface="Arial"/>
              </a:rPr>
              <a:t>y</a:t>
            </a:r>
            <a:r>
              <a:rPr lang="vi-VN" sz="2400" b="1" dirty="0">
                <a:latin typeface="Arial"/>
                <a:cs typeface="Arial"/>
              </a:rPr>
              <a:t>,</a:t>
            </a:r>
            <a:r>
              <a:rPr lang="vi-VN" sz="2400" b="1" spc="36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n</a:t>
            </a:r>
            <a:r>
              <a:rPr lang="vi-VN" sz="2400" b="1" spc="-4" dirty="0">
                <a:latin typeface="Arial"/>
                <a:cs typeface="Arial"/>
              </a:rPr>
              <a:t>g</a:t>
            </a:r>
            <a:r>
              <a:rPr lang="vi-VN" sz="2400" b="1" dirty="0">
                <a:latin typeface="Arial"/>
                <a:cs typeface="Arial"/>
              </a:rPr>
              <a:t>ón</a:t>
            </a:r>
            <a:r>
              <a:rPr lang="vi-VN" sz="2400" b="1" spc="-24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tay</a:t>
            </a:r>
            <a:r>
              <a:rPr lang="vi-VN" sz="2400" b="1" spc="-13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u</a:t>
            </a:r>
            <a:r>
              <a:rPr lang="vi-VN" sz="2400" b="1" spc="-4" dirty="0">
                <a:latin typeface="Arial"/>
                <a:cs typeface="Arial"/>
              </a:rPr>
              <a:t>ố</a:t>
            </a:r>
            <a:r>
              <a:rPr lang="vi-VN" sz="2400" b="1" dirty="0">
                <a:latin typeface="Arial"/>
                <a:cs typeface="Arial"/>
              </a:rPr>
              <a:t>n</a:t>
            </a:r>
            <a:r>
              <a:rPr lang="vi-VN" sz="2400" b="1" spc="-19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2 s</a:t>
            </a:r>
            <a:r>
              <a:rPr lang="vi-VN" sz="2400" b="1" spc="4" dirty="0">
                <a:latin typeface="Arial"/>
                <a:cs typeface="Arial"/>
              </a:rPr>
              <a:t>ợ</a:t>
            </a:r>
            <a:r>
              <a:rPr lang="vi-VN" sz="2400" b="1" dirty="0">
                <a:latin typeface="Arial"/>
                <a:cs typeface="Arial"/>
              </a:rPr>
              <a:t>i</a:t>
            </a:r>
            <a:r>
              <a:rPr lang="vi-VN" sz="2400" b="1" spc="-20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dây</a:t>
            </a:r>
            <a:r>
              <a:rPr lang="vi-VN" sz="2400" b="1" spc="-17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t</a:t>
            </a:r>
            <a:r>
              <a:rPr lang="vi-VN" sz="2400" b="1" spc="-4" dirty="0">
                <a:latin typeface="Arial"/>
                <a:cs typeface="Arial"/>
              </a:rPr>
              <a:t>h</a:t>
            </a:r>
            <a:r>
              <a:rPr lang="vi-VN" sz="2400" b="1" dirty="0">
                <a:latin typeface="Arial"/>
                <a:cs typeface="Arial"/>
              </a:rPr>
              <a:t>ép,</a:t>
            </a:r>
            <a:r>
              <a:rPr lang="vi-VN" sz="2400" b="1" spc="-18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tạo</a:t>
            </a:r>
            <a:r>
              <a:rPr lang="vi-VN" sz="2400" b="1" spc="-8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hì</a:t>
            </a:r>
            <a:r>
              <a:rPr lang="vi-VN" sz="2400" b="1" spc="-4" dirty="0">
                <a:latin typeface="Arial"/>
                <a:cs typeface="Arial"/>
              </a:rPr>
              <a:t>n</a:t>
            </a:r>
            <a:r>
              <a:rPr lang="vi-VN" sz="2400" b="1" dirty="0">
                <a:latin typeface="Arial"/>
                <a:cs typeface="Arial"/>
              </a:rPr>
              <a:t>h</a:t>
            </a:r>
            <a:r>
              <a:rPr lang="vi-VN" sz="2400" b="1" spc="-13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đầy</a:t>
            </a:r>
            <a:r>
              <a:rPr lang="vi-VN" sz="2400" b="1" spc="-27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đủ</a:t>
            </a:r>
            <a:r>
              <a:rPr lang="vi-VN" sz="2400" b="1" spc="-14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các</a:t>
            </a:r>
            <a:r>
              <a:rPr lang="vi-VN" sz="2400" b="1" spc="-11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p</a:t>
            </a:r>
            <a:r>
              <a:rPr lang="vi-VN" sz="2400" b="1" spc="-4" dirty="0">
                <a:latin typeface="Arial"/>
                <a:cs typeface="Arial"/>
              </a:rPr>
              <a:t>h</a:t>
            </a:r>
            <a:r>
              <a:rPr lang="vi-VN" sz="2400" b="1" dirty="0">
                <a:latin typeface="Arial"/>
                <a:cs typeface="Arial"/>
              </a:rPr>
              <a:t>ần</a:t>
            </a:r>
            <a:r>
              <a:rPr lang="vi-VN" sz="2400" b="1" spc="-28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cấu tạo</a:t>
            </a:r>
            <a:r>
              <a:rPr lang="vi-VN" sz="2400" b="1" spc="-18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bên</a:t>
            </a:r>
            <a:r>
              <a:rPr lang="vi-VN" sz="2400" b="1" spc="-23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n</a:t>
            </a:r>
            <a:r>
              <a:rPr lang="vi-VN" sz="2400" b="1" spc="-4" dirty="0">
                <a:latin typeface="Arial"/>
                <a:cs typeface="Arial"/>
              </a:rPr>
              <a:t>g</a:t>
            </a:r>
            <a:r>
              <a:rPr lang="vi-VN" sz="2400" b="1" dirty="0">
                <a:latin typeface="Arial"/>
                <a:cs typeface="Arial"/>
              </a:rPr>
              <a:t>oài</a:t>
            </a:r>
            <a:r>
              <a:rPr lang="vi-VN" sz="2400" b="1" spc="-22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t</a:t>
            </a:r>
            <a:r>
              <a:rPr lang="vi-VN" sz="2400" b="1" spc="-4" dirty="0">
                <a:latin typeface="Arial"/>
                <a:cs typeface="Arial"/>
              </a:rPr>
              <a:t>h</a:t>
            </a:r>
            <a:r>
              <a:rPr lang="vi-VN" sz="2400" b="1" dirty="0">
                <a:latin typeface="Arial"/>
                <a:cs typeface="Arial"/>
              </a:rPr>
              <a:t>eo</a:t>
            </a:r>
            <a:r>
              <a:rPr lang="vi-VN" sz="2400" b="1" spc="-13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chiều</a:t>
            </a:r>
            <a:r>
              <a:rPr lang="vi-VN" sz="2400" b="1" spc="-36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từ</a:t>
            </a:r>
            <a:r>
              <a:rPr lang="vi-VN" sz="2400" b="1" spc="12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đầu</a:t>
            </a:r>
            <a:r>
              <a:rPr lang="vi-VN" sz="2400" b="1" spc="-33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xu</a:t>
            </a:r>
            <a:r>
              <a:rPr lang="vi-VN" sz="2400" b="1" spc="-4" dirty="0">
                <a:latin typeface="Arial"/>
                <a:cs typeface="Arial"/>
              </a:rPr>
              <a:t>ố</a:t>
            </a:r>
            <a:r>
              <a:rPr lang="vi-VN" sz="2400" b="1" dirty="0">
                <a:latin typeface="Arial"/>
                <a:cs typeface="Arial"/>
              </a:rPr>
              <a:t>ng</a:t>
            </a:r>
            <a:r>
              <a:rPr lang="vi-VN" sz="2400" b="1" spc="-32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2</a:t>
            </a:r>
            <a:r>
              <a:rPr lang="vi-VN" sz="2400" b="1" spc="-8" dirty="0">
                <a:latin typeface="Arial"/>
                <a:cs typeface="Arial"/>
              </a:rPr>
              <a:t> </a:t>
            </a:r>
            <a:r>
              <a:rPr lang="vi-VN" sz="2400" b="1" dirty="0">
                <a:latin typeface="Arial"/>
                <a:cs typeface="Arial"/>
              </a:rPr>
              <a:t>bên</a:t>
            </a:r>
            <a:r>
              <a:rPr lang="vi-VN" sz="2400" b="1" spc="-23" dirty="0">
                <a:latin typeface="Arial"/>
                <a:cs typeface="Arial"/>
              </a:rPr>
              <a:t> </a:t>
            </a:r>
            <a:r>
              <a:rPr lang="vi-VN" sz="2400" b="1" spc="-34" dirty="0">
                <a:latin typeface="Arial"/>
                <a:cs typeface="Arial"/>
              </a:rPr>
              <a:t>v</a:t>
            </a:r>
            <a:r>
              <a:rPr lang="vi-VN" sz="2400" b="1" dirty="0">
                <a:latin typeface="Arial"/>
                <a:cs typeface="Arial"/>
              </a:rPr>
              <a:t>ai.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722" y="152400"/>
            <a:ext cx="8823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TẠO: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389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71600"/>
            <a:ext cx="9125803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77154" indent="445007">
              <a:spcBef>
                <a:spcPts val="327"/>
              </a:spcBef>
            </a:pPr>
            <a:r>
              <a:rPr lang="vi-VN" sz="2000" b="1" dirty="0">
                <a:latin typeface="Arial"/>
                <a:cs typeface="Arial"/>
              </a:rPr>
              <a:t>Mỗi</a:t>
            </a:r>
            <a:r>
              <a:rPr lang="vi-VN" sz="2000" b="1" spc="-17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dây</a:t>
            </a:r>
            <a:r>
              <a:rPr lang="vi-VN" sz="2000" b="1" spc="-17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u</a:t>
            </a:r>
            <a:r>
              <a:rPr lang="vi-VN" sz="2000" b="1" spc="-4" dirty="0">
                <a:latin typeface="Arial"/>
                <a:cs typeface="Arial"/>
              </a:rPr>
              <a:t>ố</a:t>
            </a:r>
            <a:r>
              <a:rPr lang="vi-VN" sz="2000" b="1" dirty="0">
                <a:latin typeface="Arial"/>
                <a:cs typeface="Arial"/>
              </a:rPr>
              <a:t>n</a:t>
            </a:r>
            <a:r>
              <a:rPr lang="vi-VN" sz="2000" b="1" spc="-1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m</a:t>
            </a:r>
            <a:r>
              <a:rPr lang="vi-VN" sz="2000" b="1" spc="-4" dirty="0">
                <a:latin typeface="Arial"/>
                <a:cs typeface="Arial"/>
              </a:rPr>
              <a:t>ộ</a:t>
            </a:r>
            <a:r>
              <a:rPr lang="vi-VN" sz="2000" b="1" dirty="0">
                <a:latin typeface="Arial"/>
                <a:cs typeface="Arial"/>
              </a:rPr>
              <a:t>t cánh</a:t>
            </a:r>
            <a:r>
              <a:rPr lang="vi-VN" sz="2000" b="1" spc="-32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ta</a:t>
            </a:r>
            <a:r>
              <a:rPr lang="vi-VN" sz="2000" b="1" spc="-159" dirty="0">
                <a:latin typeface="Arial"/>
                <a:cs typeface="Arial"/>
              </a:rPr>
              <a:t>y</a:t>
            </a:r>
            <a:r>
              <a:rPr lang="vi-VN" sz="2000" b="1" dirty="0">
                <a:latin typeface="Arial"/>
                <a:cs typeface="Arial"/>
              </a:rPr>
              <a:t>,</a:t>
            </a:r>
            <a:r>
              <a:rPr lang="vi-VN" sz="2000" b="1" spc="21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bàn</a:t>
            </a:r>
            <a:r>
              <a:rPr lang="vi-VN" sz="2000" b="1" spc="-23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tay</a:t>
            </a:r>
            <a:r>
              <a:rPr lang="vi-VN" sz="2000" b="1" spc="-13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rồi</a:t>
            </a:r>
            <a:r>
              <a:rPr lang="vi-VN" sz="2000" b="1" spc="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u</a:t>
            </a:r>
            <a:r>
              <a:rPr lang="vi-VN" sz="2000" b="1" spc="-4" dirty="0">
                <a:latin typeface="Arial"/>
                <a:cs typeface="Arial"/>
              </a:rPr>
              <a:t>ố</a:t>
            </a:r>
            <a:r>
              <a:rPr lang="vi-VN" sz="2000" b="1" dirty="0">
                <a:latin typeface="Arial"/>
                <a:cs typeface="Arial"/>
              </a:rPr>
              <a:t>n</a:t>
            </a:r>
            <a:r>
              <a:rPr lang="vi-VN" sz="2000" b="1" spc="-1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n</a:t>
            </a:r>
            <a:r>
              <a:rPr lang="vi-VN" sz="2000" b="1" spc="-4" dirty="0">
                <a:latin typeface="Arial"/>
                <a:cs typeface="Arial"/>
              </a:rPr>
              <a:t>g</a:t>
            </a:r>
            <a:r>
              <a:rPr lang="vi-VN" sz="2000" b="1" dirty="0">
                <a:latin typeface="Arial"/>
                <a:cs typeface="Arial"/>
              </a:rPr>
              <a:t>ược</a:t>
            </a:r>
            <a:r>
              <a:rPr lang="vi-VN" sz="2000" b="1" spc="-26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lên</a:t>
            </a:r>
            <a:r>
              <a:rPr lang="vi-VN" sz="2000" b="1" spc="-13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để</a:t>
            </a:r>
            <a:r>
              <a:rPr lang="vi-VN" sz="2000" b="1" spc="-8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tạo</a:t>
            </a:r>
            <a:r>
              <a:rPr lang="vi-VN" sz="2000" b="1" spc="-18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hì</a:t>
            </a:r>
            <a:r>
              <a:rPr lang="vi-VN" sz="2000" b="1" spc="-4" dirty="0">
                <a:latin typeface="Arial"/>
                <a:cs typeface="Arial"/>
              </a:rPr>
              <a:t>n</a:t>
            </a:r>
            <a:r>
              <a:rPr lang="vi-VN" sz="2000" b="1" dirty="0">
                <a:latin typeface="Arial"/>
                <a:cs typeface="Arial"/>
              </a:rPr>
              <a:t>h</a:t>
            </a:r>
            <a:r>
              <a:rPr lang="vi-VN" sz="2000" b="1" spc="-13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</a:t>
            </a:r>
            <a:r>
              <a:rPr lang="vi-VN" sz="2000" b="1" spc="-4" dirty="0">
                <a:latin typeface="Arial"/>
                <a:cs typeface="Arial"/>
              </a:rPr>
              <a:t>h</a:t>
            </a:r>
            <a:r>
              <a:rPr lang="vi-VN" sz="2000" b="1" dirty="0">
                <a:latin typeface="Arial"/>
                <a:cs typeface="Arial"/>
              </a:rPr>
              <a:t>ân</a:t>
            </a:r>
            <a:r>
              <a:rPr lang="vi-VN" sz="2000" b="1" spc="-13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n</a:t>
            </a:r>
            <a:r>
              <a:rPr lang="vi-VN" sz="2000" b="1" spc="-4" dirty="0">
                <a:latin typeface="Arial"/>
                <a:cs typeface="Arial"/>
              </a:rPr>
              <a:t>g</a:t>
            </a:r>
            <a:r>
              <a:rPr lang="vi-VN" sz="2000" b="1" dirty="0">
                <a:latin typeface="Arial"/>
                <a:cs typeface="Arial"/>
              </a:rPr>
              <a:t>ười bằ</a:t>
            </a:r>
            <a:r>
              <a:rPr lang="vi-VN" sz="2000" b="1" spc="-4" dirty="0">
                <a:latin typeface="Arial"/>
                <a:cs typeface="Arial"/>
              </a:rPr>
              <a:t>n</a:t>
            </a:r>
            <a:r>
              <a:rPr lang="vi-VN" sz="2000" b="1" dirty="0">
                <a:latin typeface="Arial"/>
                <a:cs typeface="Arial"/>
              </a:rPr>
              <a:t>g</a:t>
            </a:r>
            <a:r>
              <a:rPr lang="vi-VN" sz="2000" b="1" spc="-28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n</a:t>
            </a:r>
            <a:r>
              <a:rPr lang="vi-VN" sz="2000" b="1" spc="-4" dirty="0">
                <a:latin typeface="Arial"/>
                <a:cs typeface="Arial"/>
              </a:rPr>
              <a:t>h</a:t>
            </a:r>
            <a:r>
              <a:rPr lang="vi-VN" sz="2000" b="1" dirty="0">
                <a:latin typeface="Arial"/>
                <a:cs typeface="Arial"/>
              </a:rPr>
              <a:t>iều</a:t>
            </a:r>
            <a:r>
              <a:rPr lang="vi-VN" sz="2000" b="1" spc="-22" dirty="0">
                <a:latin typeface="Arial"/>
                <a:cs typeface="Arial"/>
              </a:rPr>
              <a:t> </a:t>
            </a:r>
            <a:r>
              <a:rPr lang="vi-VN" sz="2000" b="1" spc="-34" dirty="0">
                <a:latin typeface="Arial"/>
                <a:cs typeface="Arial"/>
              </a:rPr>
              <a:t>v</a:t>
            </a:r>
            <a:r>
              <a:rPr lang="vi-VN" sz="2000" b="1" dirty="0">
                <a:latin typeface="Arial"/>
                <a:cs typeface="Arial"/>
              </a:rPr>
              <a:t>ò</a:t>
            </a:r>
            <a:r>
              <a:rPr lang="vi-VN" sz="2000" b="1" spc="-4" dirty="0">
                <a:latin typeface="Arial"/>
                <a:cs typeface="Arial"/>
              </a:rPr>
              <a:t>n</a:t>
            </a:r>
            <a:r>
              <a:rPr lang="vi-VN" sz="2000" b="1" dirty="0">
                <a:latin typeface="Arial"/>
                <a:cs typeface="Arial"/>
              </a:rPr>
              <a:t>g</a:t>
            </a:r>
            <a:r>
              <a:rPr lang="vi-VN" sz="2000" b="1" spc="6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dâ</a:t>
            </a:r>
            <a:r>
              <a:rPr lang="vi-VN" sz="2000" b="1" spc="-159" dirty="0">
                <a:latin typeface="Arial"/>
                <a:cs typeface="Arial"/>
              </a:rPr>
              <a:t>y</a:t>
            </a:r>
            <a:r>
              <a:rPr lang="vi-VN" sz="2000" b="1" dirty="0">
                <a:latin typeface="Arial"/>
                <a:cs typeface="Arial"/>
              </a:rPr>
              <a:t>.</a:t>
            </a:r>
            <a:endParaRPr lang="vi-VN" sz="2000" dirty="0">
              <a:latin typeface="Arial"/>
              <a:cs typeface="Arial"/>
            </a:endParaRPr>
          </a:p>
          <a:p>
            <a:pPr marL="441975" marR="248669">
              <a:spcBef>
                <a:spcPts val="218"/>
              </a:spcBef>
            </a:pPr>
            <a:r>
              <a:rPr lang="vi-VN" sz="2000" b="1" dirty="0">
                <a:latin typeface="Arial"/>
                <a:cs typeface="Arial"/>
              </a:rPr>
              <a:t>Từ</a:t>
            </a:r>
            <a:r>
              <a:rPr lang="vi-VN" sz="2000" b="1" spc="-6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h</a:t>
            </a:r>
            <a:r>
              <a:rPr lang="vi-VN" sz="2000" b="1" spc="-4" dirty="0">
                <a:latin typeface="Arial"/>
                <a:cs typeface="Arial"/>
              </a:rPr>
              <a:t>a</a:t>
            </a:r>
            <a:r>
              <a:rPr lang="vi-VN" sz="2000" b="1" dirty="0">
                <a:latin typeface="Arial"/>
                <a:cs typeface="Arial"/>
              </a:rPr>
              <a:t>i</a:t>
            </a:r>
            <a:r>
              <a:rPr lang="vi-VN" sz="2000" b="1" spc="-8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b</a:t>
            </a:r>
            <a:r>
              <a:rPr lang="vi-VN" sz="2000" b="1" spc="-4" dirty="0">
                <a:latin typeface="Arial"/>
                <a:cs typeface="Arial"/>
              </a:rPr>
              <a:t>ê</a:t>
            </a:r>
            <a:r>
              <a:rPr lang="vi-VN" sz="2000" b="1" dirty="0">
                <a:latin typeface="Arial"/>
                <a:cs typeface="Arial"/>
              </a:rPr>
              <a:t>n</a:t>
            </a:r>
            <a:r>
              <a:rPr lang="vi-VN" sz="2000" b="1" spc="-13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</a:t>
            </a:r>
            <a:r>
              <a:rPr lang="vi-VN" sz="2000" b="1" spc="-9" dirty="0">
                <a:latin typeface="Arial"/>
                <a:cs typeface="Arial"/>
              </a:rPr>
              <a:t>h</a:t>
            </a:r>
            <a:r>
              <a:rPr lang="vi-VN" sz="2000" b="1" dirty="0">
                <a:latin typeface="Arial"/>
                <a:cs typeface="Arial"/>
              </a:rPr>
              <a:t>ân</a:t>
            </a:r>
            <a:r>
              <a:rPr lang="vi-VN" sz="2000" b="1" spc="1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n</a:t>
            </a:r>
            <a:r>
              <a:rPr lang="vi-VN" sz="2000" b="1" spc="-9" dirty="0">
                <a:latin typeface="Arial"/>
                <a:cs typeface="Arial"/>
              </a:rPr>
              <a:t>g</a:t>
            </a:r>
            <a:r>
              <a:rPr lang="vi-VN" sz="2000" b="1" spc="-4" dirty="0">
                <a:latin typeface="Arial"/>
                <a:cs typeface="Arial"/>
              </a:rPr>
              <a:t>ư</a:t>
            </a:r>
            <a:r>
              <a:rPr lang="vi-VN" sz="2000" b="1" dirty="0">
                <a:latin typeface="Arial"/>
                <a:cs typeface="Arial"/>
              </a:rPr>
              <a:t>ời,</a:t>
            </a:r>
            <a:r>
              <a:rPr lang="vi-VN" sz="2000" b="1" spc="13" dirty="0">
                <a:latin typeface="Arial"/>
                <a:cs typeface="Arial"/>
              </a:rPr>
              <a:t> </a:t>
            </a:r>
            <a:r>
              <a:rPr lang="vi-VN" sz="2000" b="1" spc="-4" dirty="0">
                <a:latin typeface="Arial"/>
                <a:cs typeface="Arial"/>
              </a:rPr>
              <a:t>m</a:t>
            </a:r>
            <a:r>
              <a:rPr lang="vi-VN" sz="2000" b="1" dirty="0">
                <a:latin typeface="Arial"/>
                <a:cs typeface="Arial"/>
              </a:rPr>
              <a:t>ỗi</a:t>
            </a:r>
            <a:r>
              <a:rPr lang="vi-VN" sz="2000" b="1" spc="5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sợi</a:t>
            </a:r>
            <a:r>
              <a:rPr lang="vi-VN" sz="2000" b="1" spc="1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d</a:t>
            </a:r>
            <a:r>
              <a:rPr lang="vi-VN" sz="2000" b="1" spc="-4" dirty="0">
                <a:latin typeface="Arial"/>
                <a:cs typeface="Arial"/>
              </a:rPr>
              <a:t>â</a:t>
            </a:r>
            <a:r>
              <a:rPr lang="vi-VN" sz="2000" b="1" dirty="0">
                <a:latin typeface="Arial"/>
                <a:cs typeface="Arial"/>
              </a:rPr>
              <a:t>y</a:t>
            </a:r>
            <a:r>
              <a:rPr lang="vi-VN" sz="2000" b="1" spc="-17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u</a:t>
            </a:r>
            <a:r>
              <a:rPr lang="vi-VN" sz="2000" b="1" spc="-9" dirty="0">
                <a:latin typeface="Arial"/>
                <a:cs typeface="Arial"/>
              </a:rPr>
              <a:t>ố</a:t>
            </a:r>
            <a:r>
              <a:rPr lang="vi-VN" sz="2000" b="1" dirty="0">
                <a:latin typeface="Arial"/>
                <a:cs typeface="Arial"/>
              </a:rPr>
              <a:t>n</a:t>
            </a:r>
            <a:r>
              <a:rPr lang="vi-VN" sz="2000" b="1" spc="4" dirty="0">
                <a:latin typeface="Arial"/>
                <a:cs typeface="Arial"/>
              </a:rPr>
              <a:t> </a:t>
            </a:r>
            <a:r>
              <a:rPr lang="vi-VN" sz="2000" b="1" spc="-4" dirty="0">
                <a:latin typeface="Arial"/>
                <a:cs typeface="Arial"/>
              </a:rPr>
              <a:t>m</a:t>
            </a:r>
            <a:r>
              <a:rPr lang="vi-VN" sz="2000" b="1" dirty="0">
                <a:latin typeface="Arial"/>
                <a:cs typeface="Arial"/>
              </a:rPr>
              <a:t>ột c</a:t>
            </a:r>
            <a:r>
              <a:rPr lang="vi-VN" sz="2000" b="1" spc="-4" dirty="0">
                <a:latin typeface="Arial"/>
                <a:cs typeface="Arial"/>
              </a:rPr>
              <a:t>h</a:t>
            </a:r>
            <a:r>
              <a:rPr lang="vi-VN" sz="2000" b="1" dirty="0">
                <a:latin typeface="Arial"/>
                <a:cs typeface="Arial"/>
              </a:rPr>
              <a:t>ân</a:t>
            </a:r>
            <a:r>
              <a:rPr lang="vi-VN" sz="2000" b="1" spc="-32" dirty="0">
                <a:latin typeface="Arial"/>
                <a:cs typeface="Arial"/>
              </a:rPr>
              <a:t> </a:t>
            </a:r>
            <a:r>
              <a:rPr lang="vi-VN" sz="2000" b="1" spc="-34" dirty="0">
                <a:latin typeface="Arial"/>
                <a:cs typeface="Arial"/>
              </a:rPr>
              <a:t>v</a:t>
            </a:r>
            <a:r>
              <a:rPr lang="vi-VN" sz="2000" b="1" dirty="0">
                <a:latin typeface="Arial"/>
                <a:cs typeface="Arial"/>
              </a:rPr>
              <a:t>à</a:t>
            </a:r>
            <a:r>
              <a:rPr lang="vi-VN" sz="2000" b="1" spc="27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h</a:t>
            </a:r>
            <a:r>
              <a:rPr lang="vi-VN" sz="2000" b="1" spc="-9" dirty="0">
                <a:latin typeface="Arial"/>
                <a:cs typeface="Arial"/>
              </a:rPr>
              <a:t>o</a:t>
            </a:r>
            <a:r>
              <a:rPr lang="vi-VN" sz="2000" b="1" dirty="0">
                <a:latin typeface="Arial"/>
                <a:cs typeface="Arial"/>
              </a:rPr>
              <a:t>àn</a:t>
            </a:r>
            <a:r>
              <a:rPr lang="vi-VN" sz="2000" b="1" spc="-13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</a:t>
            </a:r>
            <a:r>
              <a:rPr lang="vi-VN" sz="2000" b="1" spc="-9" dirty="0">
                <a:latin typeface="Arial"/>
                <a:cs typeface="Arial"/>
              </a:rPr>
              <a:t>h</a:t>
            </a:r>
            <a:r>
              <a:rPr lang="vi-VN" sz="2000" b="1" dirty="0">
                <a:latin typeface="Arial"/>
                <a:cs typeface="Arial"/>
              </a:rPr>
              <a:t>à</a:t>
            </a:r>
            <a:r>
              <a:rPr lang="vi-VN" sz="2000" b="1" spc="-4" dirty="0">
                <a:latin typeface="Arial"/>
                <a:cs typeface="Arial"/>
              </a:rPr>
              <a:t>n</a:t>
            </a:r>
            <a:r>
              <a:rPr lang="vi-VN" sz="2000" b="1" dirty="0">
                <a:latin typeface="Arial"/>
                <a:cs typeface="Arial"/>
              </a:rPr>
              <a:t>h</a:t>
            </a:r>
            <a:r>
              <a:rPr lang="vi-VN" sz="2000" b="1" spc="1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sản</a:t>
            </a:r>
            <a:r>
              <a:rPr lang="vi-VN" sz="2000" b="1" spc="-32" dirty="0">
                <a:latin typeface="Arial"/>
                <a:cs typeface="Arial"/>
              </a:rPr>
              <a:t> </a:t>
            </a:r>
            <a:r>
              <a:rPr lang="vi-VN" sz="2000" b="1" spc="-4" dirty="0">
                <a:latin typeface="Arial"/>
                <a:cs typeface="Arial"/>
              </a:rPr>
              <a:t>p</a:t>
            </a:r>
            <a:r>
              <a:rPr lang="vi-VN" sz="2000" b="1" dirty="0">
                <a:latin typeface="Arial"/>
                <a:cs typeface="Arial"/>
              </a:rPr>
              <a:t>h</a:t>
            </a:r>
            <a:r>
              <a:rPr lang="vi-VN" sz="2000" b="1" spc="-4" dirty="0">
                <a:latin typeface="Arial"/>
                <a:cs typeface="Arial"/>
              </a:rPr>
              <a:t>ẩm</a:t>
            </a:r>
            <a:r>
              <a:rPr lang="vi-VN" sz="2000" b="1" dirty="0">
                <a:latin typeface="Arial"/>
                <a:cs typeface="Arial"/>
              </a:rPr>
              <a:t>.</a:t>
            </a:r>
            <a:endParaRPr lang="vi-VN" sz="2000" dirty="0">
              <a:latin typeface="Arial"/>
              <a:cs typeface="Arial"/>
            </a:endParaRPr>
          </a:p>
          <a:p>
            <a:pPr marL="12700" marR="370213" indent="284988"/>
            <a:r>
              <a:rPr lang="vi-VN" sz="2000" b="1" dirty="0">
                <a:latin typeface="Arial"/>
                <a:cs typeface="Arial"/>
              </a:rPr>
              <a:t>+</a:t>
            </a:r>
            <a:r>
              <a:rPr lang="vi-VN" sz="2000" b="1" spc="5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Độ</a:t>
            </a:r>
            <a:r>
              <a:rPr lang="vi-VN" sz="2000" b="1" spc="-11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dà</a:t>
            </a:r>
            <a:r>
              <a:rPr lang="vi-VN" sz="2000" b="1" spc="-159" dirty="0">
                <a:latin typeface="Arial"/>
                <a:cs typeface="Arial"/>
              </a:rPr>
              <a:t>y</a:t>
            </a:r>
            <a:r>
              <a:rPr lang="vi-VN" sz="2000" b="1" dirty="0">
                <a:latin typeface="Arial"/>
                <a:cs typeface="Arial"/>
              </a:rPr>
              <a:t>,</a:t>
            </a:r>
            <a:r>
              <a:rPr lang="vi-VN" sz="2000" b="1" spc="17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m</a:t>
            </a:r>
            <a:r>
              <a:rPr lang="vi-VN" sz="2000" b="1" spc="-4" dirty="0">
                <a:latin typeface="Arial"/>
                <a:cs typeface="Arial"/>
              </a:rPr>
              <a:t>ỏ</a:t>
            </a:r>
            <a:r>
              <a:rPr lang="vi-VN" sz="2000" b="1" dirty="0">
                <a:latin typeface="Arial"/>
                <a:cs typeface="Arial"/>
              </a:rPr>
              <a:t>ng</a:t>
            </a:r>
            <a:r>
              <a:rPr lang="vi-VN" sz="2000" b="1" spc="-28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của</a:t>
            </a:r>
            <a:r>
              <a:rPr lang="vi-VN" sz="2000" b="1" spc="-17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kh</a:t>
            </a:r>
            <a:r>
              <a:rPr lang="vi-VN" sz="2000" b="1" spc="-4" dirty="0">
                <a:latin typeface="Arial"/>
                <a:cs typeface="Arial"/>
              </a:rPr>
              <a:t>ố</a:t>
            </a:r>
            <a:r>
              <a:rPr lang="vi-VN" sz="2000" b="1" dirty="0">
                <a:latin typeface="Arial"/>
                <a:cs typeface="Arial"/>
              </a:rPr>
              <a:t>i</a:t>
            </a:r>
            <a:r>
              <a:rPr lang="vi-VN" sz="2000" b="1" spc="-18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bộ</a:t>
            </a:r>
            <a:r>
              <a:rPr lang="vi-VN" sz="2000" b="1" spc="-1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p</a:t>
            </a:r>
            <a:r>
              <a:rPr lang="vi-VN" sz="2000" b="1" spc="-4" dirty="0">
                <a:latin typeface="Arial"/>
                <a:cs typeface="Arial"/>
              </a:rPr>
              <a:t>h</a:t>
            </a:r>
            <a:r>
              <a:rPr lang="vi-VN" sz="2000" b="1" dirty="0">
                <a:latin typeface="Arial"/>
                <a:cs typeface="Arial"/>
              </a:rPr>
              <a:t>ận</a:t>
            </a:r>
            <a:r>
              <a:rPr lang="vi-VN" sz="2000" b="1" spc="-28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bên</a:t>
            </a:r>
            <a:r>
              <a:rPr lang="vi-VN" sz="2000" b="1" spc="-23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n</a:t>
            </a:r>
            <a:r>
              <a:rPr lang="vi-VN" sz="2000" b="1" spc="-4" dirty="0">
                <a:latin typeface="Arial"/>
                <a:cs typeface="Arial"/>
              </a:rPr>
              <a:t>g</a:t>
            </a:r>
            <a:r>
              <a:rPr lang="vi-VN" sz="2000" b="1" dirty="0">
                <a:latin typeface="Arial"/>
                <a:cs typeface="Arial"/>
              </a:rPr>
              <a:t>oài</a:t>
            </a:r>
            <a:r>
              <a:rPr lang="vi-VN" sz="2000" b="1" spc="-22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cơ</a:t>
            </a:r>
            <a:r>
              <a:rPr lang="vi-VN" sz="2000" b="1" spc="-15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</a:t>
            </a:r>
            <a:r>
              <a:rPr lang="vi-VN" sz="2000" b="1" spc="-4" dirty="0">
                <a:latin typeface="Arial"/>
                <a:cs typeface="Arial"/>
              </a:rPr>
              <a:t>h</a:t>
            </a:r>
            <a:r>
              <a:rPr lang="vi-VN" sz="2000" b="1" dirty="0">
                <a:latin typeface="Arial"/>
                <a:cs typeface="Arial"/>
              </a:rPr>
              <a:t>ể đ</a:t>
            </a:r>
            <a:r>
              <a:rPr lang="vi-VN" sz="2000" b="1" spc="-4" dirty="0">
                <a:latin typeface="Arial"/>
                <a:cs typeface="Arial"/>
              </a:rPr>
              <a:t>ư</a:t>
            </a:r>
            <a:r>
              <a:rPr lang="vi-VN" sz="2000" b="1" spc="4" dirty="0">
                <a:latin typeface="Arial"/>
                <a:cs typeface="Arial"/>
              </a:rPr>
              <a:t>ợ</a:t>
            </a:r>
            <a:r>
              <a:rPr lang="vi-VN" sz="2000" b="1" dirty="0">
                <a:latin typeface="Arial"/>
                <a:cs typeface="Arial"/>
              </a:rPr>
              <a:t>c</a:t>
            </a:r>
            <a:r>
              <a:rPr lang="vi-VN" sz="2000" b="1" spc="-31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tạo</a:t>
            </a:r>
            <a:r>
              <a:rPr lang="vi-VN" sz="2000" b="1" spc="-8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bằ</a:t>
            </a:r>
            <a:r>
              <a:rPr lang="vi-VN" sz="2000" b="1" spc="-4" dirty="0">
                <a:latin typeface="Arial"/>
                <a:cs typeface="Arial"/>
              </a:rPr>
              <a:t>n</a:t>
            </a:r>
            <a:r>
              <a:rPr lang="vi-VN" sz="2000" b="1" dirty="0">
                <a:latin typeface="Arial"/>
                <a:cs typeface="Arial"/>
              </a:rPr>
              <a:t>g</a:t>
            </a:r>
            <a:r>
              <a:rPr lang="vi-VN" sz="2000" b="1" spc="-28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cách</a:t>
            </a:r>
            <a:r>
              <a:rPr lang="vi-VN" sz="2000" b="1" spc="-36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u</a:t>
            </a:r>
            <a:r>
              <a:rPr lang="vi-VN" sz="2000" b="1" spc="-9" dirty="0">
                <a:latin typeface="Arial"/>
                <a:cs typeface="Arial"/>
              </a:rPr>
              <a:t>ố</a:t>
            </a:r>
            <a:r>
              <a:rPr lang="vi-VN" sz="2000" b="1" dirty="0">
                <a:latin typeface="Arial"/>
                <a:cs typeface="Arial"/>
              </a:rPr>
              <a:t>n n</a:t>
            </a:r>
            <a:r>
              <a:rPr lang="vi-VN" sz="2000" b="1" spc="-4" dirty="0">
                <a:latin typeface="Arial"/>
                <a:cs typeface="Arial"/>
              </a:rPr>
              <a:t>h</a:t>
            </a:r>
            <a:r>
              <a:rPr lang="vi-VN" sz="2000" b="1" dirty="0">
                <a:latin typeface="Arial"/>
                <a:cs typeface="Arial"/>
              </a:rPr>
              <a:t>iều</a:t>
            </a:r>
            <a:r>
              <a:rPr lang="vi-VN" sz="2000" b="1" spc="-22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hay</a:t>
            </a:r>
            <a:r>
              <a:rPr lang="vi-VN" sz="2000" b="1" spc="-27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ít</a:t>
            </a:r>
            <a:r>
              <a:rPr lang="vi-VN" sz="2000" b="1" spc="10" dirty="0">
                <a:latin typeface="Arial"/>
                <a:cs typeface="Arial"/>
              </a:rPr>
              <a:t> </a:t>
            </a:r>
            <a:r>
              <a:rPr lang="vi-VN" sz="2000" b="1" spc="-34" dirty="0">
                <a:latin typeface="Arial"/>
                <a:cs typeface="Arial"/>
              </a:rPr>
              <a:t>v</a:t>
            </a:r>
            <a:r>
              <a:rPr lang="vi-VN" sz="2000" b="1" dirty="0">
                <a:latin typeface="Arial"/>
                <a:cs typeface="Arial"/>
              </a:rPr>
              <a:t>ò</a:t>
            </a:r>
            <a:r>
              <a:rPr lang="vi-VN" sz="2000" b="1" spc="-4" dirty="0">
                <a:latin typeface="Arial"/>
                <a:cs typeface="Arial"/>
              </a:rPr>
              <a:t>n</a:t>
            </a:r>
            <a:r>
              <a:rPr lang="vi-VN" sz="2000" b="1" dirty="0">
                <a:latin typeface="Arial"/>
                <a:cs typeface="Arial"/>
              </a:rPr>
              <a:t>g</a:t>
            </a:r>
            <a:r>
              <a:rPr lang="vi-VN" sz="2000" b="1" spc="6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dây</a:t>
            </a:r>
            <a:r>
              <a:rPr lang="vi-VN" sz="2000" b="1" spc="-17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</a:t>
            </a:r>
            <a:r>
              <a:rPr lang="vi-VN" sz="2000" b="1" spc="-4" dirty="0">
                <a:latin typeface="Arial"/>
                <a:cs typeface="Arial"/>
              </a:rPr>
              <a:t>h</a:t>
            </a:r>
            <a:r>
              <a:rPr lang="vi-VN" sz="2000" b="1" dirty="0">
                <a:latin typeface="Arial"/>
                <a:cs typeface="Arial"/>
              </a:rPr>
              <a:t>ép,</a:t>
            </a:r>
            <a:r>
              <a:rPr lang="vi-VN" sz="2000" b="1" spc="-18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</a:t>
            </a:r>
            <a:r>
              <a:rPr lang="vi-VN" sz="2000" b="1" spc="-4" dirty="0">
                <a:latin typeface="Arial"/>
                <a:cs typeface="Arial"/>
              </a:rPr>
              <a:t>ù</a:t>
            </a:r>
            <a:r>
              <a:rPr lang="vi-VN" sz="2000" b="1" dirty="0">
                <a:latin typeface="Arial"/>
                <a:cs typeface="Arial"/>
              </a:rPr>
              <a:t>y t</a:t>
            </a:r>
            <a:r>
              <a:rPr lang="vi-VN" sz="2000" b="1" spc="-4" dirty="0">
                <a:latin typeface="Arial"/>
                <a:cs typeface="Arial"/>
              </a:rPr>
              <a:t>h</a:t>
            </a:r>
            <a:r>
              <a:rPr lang="vi-VN" sz="2000" b="1" dirty="0">
                <a:latin typeface="Arial"/>
                <a:cs typeface="Arial"/>
              </a:rPr>
              <a:t>eo</a:t>
            </a:r>
            <a:r>
              <a:rPr lang="vi-VN" sz="2000" b="1" spc="-13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cách</a:t>
            </a:r>
            <a:r>
              <a:rPr lang="vi-VN" sz="2000" b="1" spc="-36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tạo</a:t>
            </a:r>
            <a:r>
              <a:rPr lang="vi-VN" sz="2000" b="1" spc="-8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hì</a:t>
            </a:r>
            <a:r>
              <a:rPr lang="vi-VN" sz="2000" b="1" spc="-4" dirty="0">
                <a:latin typeface="Arial"/>
                <a:cs typeface="Arial"/>
              </a:rPr>
              <a:t>n</a:t>
            </a:r>
            <a:r>
              <a:rPr lang="vi-VN" sz="2000" b="1" dirty="0">
                <a:latin typeface="Arial"/>
                <a:cs typeface="Arial"/>
              </a:rPr>
              <a:t>h</a:t>
            </a:r>
            <a:r>
              <a:rPr lang="vi-VN" sz="2000" b="1" spc="-23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của</a:t>
            </a:r>
            <a:r>
              <a:rPr lang="vi-VN" sz="2000" b="1" spc="-17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cá</a:t>
            </a:r>
            <a:r>
              <a:rPr lang="vi-VN" sz="2000" b="1" spc="-7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n</a:t>
            </a:r>
            <a:r>
              <a:rPr lang="vi-VN" sz="2000" b="1" spc="-4" dirty="0">
                <a:latin typeface="Arial"/>
                <a:cs typeface="Arial"/>
              </a:rPr>
              <a:t>h</a:t>
            </a:r>
            <a:r>
              <a:rPr lang="vi-VN" sz="2000" b="1" dirty="0">
                <a:latin typeface="Arial"/>
                <a:cs typeface="Arial"/>
              </a:rPr>
              <a:t>ân</a:t>
            </a:r>
            <a:r>
              <a:rPr lang="en-US" sz="2000" b="1" dirty="0">
                <a:latin typeface="Arial"/>
                <a:cs typeface="Arial"/>
              </a:rPr>
              <a:t>.</a:t>
            </a:r>
            <a:endParaRPr lang="vi-VN" sz="20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4785" y="152400"/>
            <a:ext cx="8823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-25021" y="3491864"/>
            <a:ext cx="8869908" cy="1102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24539">
              <a:spcBef>
                <a:spcPts val="97"/>
              </a:spcBef>
            </a:pP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-</a:t>
            </a:r>
            <a:r>
              <a:rPr lang="vi-VN" sz="2000" b="1" spc="4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Tạo hì</a:t>
            </a:r>
            <a:r>
              <a:rPr lang="vi-VN" sz="2000" b="1" spc="4" dirty="0">
                <a:solidFill>
                  <a:srgbClr val="A40020"/>
                </a:solidFill>
                <a:latin typeface="Arial"/>
                <a:cs typeface="Arial"/>
              </a:rPr>
              <a:t>n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h</a:t>
            </a:r>
            <a:r>
              <a:rPr lang="vi-VN" sz="2000" b="1" spc="-14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n</a:t>
            </a:r>
            <a:r>
              <a:rPr lang="vi-VN" sz="2000" b="1" spc="4" dirty="0">
                <a:solidFill>
                  <a:srgbClr val="A40020"/>
                </a:solidFill>
                <a:latin typeface="Arial"/>
                <a:cs typeface="Arial"/>
              </a:rPr>
              <a:t>h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ân</a:t>
            </a:r>
            <a:r>
              <a:rPr lang="vi-VN" sz="2000" b="1" spc="-4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2000" b="1" spc="-39" dirty="0">
                <a:solidFill>
                  <a:srgbClr val="A40020"/>
                </a:solidFill>
                <a:latin typeface="Arial"/>
                <a:cs typeface="Arial"/>
              </a:rPr>
              <a:t>v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ật</a:t>
            </a:r>
            <a:r>
              <a:rPr lang="vi-VN" sz="2000" b="1" spc="44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theo độ</a:t>
            </a:r>
            <a:r>
              <a:rPr lang="vi-VN" sz="2000" b="1" spc="4" dirty="0">
                <a:solidFill>
                  <a:srgbClr val="A40020"/>
                </a:solidFill>
                <a:latin typeface="Arial"/>
                <a:cs typeface="Arial"/>
              </a:rPr>
              <a:t>n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g</a:t>
            </a:r>
            <a:r>
              <a:rPr lang="vi-VN" sz="2000" b="1" spc="-14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tác</a:t>
            </a:r>
            <a:r>
              <a:rPr lang="vi-VN" sz="2000" b="1" spc="4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dáng h</a:t>
            </a:r>
            <a:r>
              <a:rPr lang="vi-VN" sz="2000" b="1" spc="4" dirty="0">
                <a:solidFill>
                  <a:srgbClr val="A40020"/>
                </a:solidFill>
                <a:latin typeface="Arial"/>
                <a:cs typeface="Arial"/>
              </a:rPr>
              <a:t>ì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nh</a:t>
            </a:r>
            <a:r>
              <a:rPr lang="vi-VN" sz="2000" b="1" spc="-9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h</a:t>
            </a:r>
            <a:r>
              <a:rPr lang="vi-VN" sz="2000" b="1" spc="4" dirty="0">
                <a:solidFill>
                  <a:srgbClr val="A40020"/>
                </a:solidFill>
                <a:latin typeface="Arial"/>
                <a:cs typeface="Arial"/>
              </a:rPr>
              <a:t>o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ạt</a:t>
            </a:r>
            <a:r>
              <a:rPr lang="vi-VN" sz="2000" b="1" spc="-9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đ</a:t>
            </a:r>
            <a:r>
              <a:rPr lang="vi-VN" sz="2000" b="1" spc="4" dirty="0">
                <a:solidFill>
                  <a:srgbClr val="A40020"/>
                </a:solidFill>
                <a:latin typeface="Arial"/>
                <a:cs typeface="Arial"/>
              </a:rPr>
              <a:t>ộ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n</a:t>
            </a:r>
            <a:r>
              <a:rPr lang="vi-VN" sz="2000" b="1" spc="29" dirty="0">
                <a:solidFill>
                  <a:srgbClr val="A40020"/>
                </a:solidFill>
                <a:latin typeface="Arial"/>
                <a:cs typeface="Arial"/>
              </a:rPr>
              <a:t>g</a:t>
            </a:r>
            <a:r>
              <a:rPr lang="vi-VN" sz="2000" b="1" dirty="0">
                <a:latin typeface="Arial"/>
                <a:cs typeface="Arial"/>
              </a:rPr>
              <a:t>:</a:t>
            </a:r>
            <a:endParaRPr lang="vi-VN" sz="2000" dirty="0">
              <a:latin typeface="Arial"/>
              <a:cs typeface="Arial"/>
            </a:endParaRPr>
          </a:p>
          <a:p>
            <a:pPr marL="203200" marR="24539">
              <a:spcBef>
                <a:spcPts val="83"/>
              </a:spcBef>
            </a:pPr>
            <a:r>
              <a:rPr lang="vi-VN" sz="2000" b="1" dirty="0">
                <a:latin typeface="Arial"/>
                <a:cs typeface="Arial"/>
              </a:rPr>
              <a:t>+ Tưởng</a:t>
            </a:r>
            <a:r>
              <a:rPr lang="vi-VN" sz="2000" b="1" spc="-1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tượng</a:t>
            </a:r>
            <a:r>
              <a:rPr lang="vi-VN" sz="2000" b="1" spc="-1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hình dáng</a:t>
            </a:r>
            <a:r>
              <a:rPr lang="vi-VN" sz="2000" b="1" spc="-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h</a:t>
            </a:r>
            <a:r>
              <a:rPr lang="vi-VN" sz="2000" b="1" spc="4" dirty="0">
                <a:latin typeface="Arial"/>
                <a:cs typeface="Arial"/>
              </a:rPr>
              <a:t>o</a:t>
            </a:r>
            <a:r>
              <a:rPr lang="vi-VN" sz="2000" b="1" dirty="0">
                <a:latin typeface="Arial"/>
                <a:cs typeface="Arial"/>
              </a:rPr>
              <a:t>ạt</a:t>
            </a:r>
            <a:r>
              <a:rPr lang="vi-VN" sz="2000" b="1" spc="-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đ</a:t>
            </a:r>
            <a:r>
              <a:rPr lang="vi-VN" sz="2000" b="1" spc="4" dirty="0">
                <a:latin typeface="Arial"/>
                <a:cs typeface="Arial"/>
              </a:rPr>
              <a:t>ộ</a:t>
            </a:r>
            <a:r>
              <a:rPr lang="vi-VN" sz="2000" b="1" dirty="0">
                <a:latin typeface="Arial"/>
                <a:cs typeface="Arial"/>
              </a:rPr>
              <a:t>n</a:t>
            </a:r>
            <a:r>
              <a:rPr lang="vi-VN" sz="2000" b="1" spc="4" dirty="0">
                <a:latin typeface="Arial"/>
                <a:cs typeface="Arial"/>
              </a:rPr>
              <a:t>g</a:t>
            </a:r>
            <a:r>
              <a:rPr lang="vi-VN" sz="2000" b="1" dirty="0">
                <a:latin typeface="Arial"/>
                <a:cs typeface="Arial"/>
              </a:rPr>
              <a:t>;</a:t>
            </a:r>
            <a:endParaRPr lang="vi-VN" sz="2000" dirty="0">
              <a:latin typeface="Arial"/>
              <a:cs typeface="Arial"/>
            </a:endParaRPr>
          </a:p>
          <a:p>
            <a:pPr marL="194056" marR="24539">
              <a:spcBef>
                <a:spcPts val="110"/>
              </a:spcBef>
            </a:pPr>
            <a:r>
              <a:rPr lang="vi-VN" sz="2000" b="1" dirty="0">
                <a:latin typeface="Arial"/>
                <a:cs typeface="Arial"/>
              </a:rPr>
              <a:t>+ Tạo</a:t>
            </a:r>
            <a:r>
              <a:rPr lang="vi-VN" sz="2000" b="1" spc="-1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hình </a:t>
            </a:r>
            <a:r>
              <a:rPr lang="vi-VN" sz="2000" b="1" spc="-4" dirty="0">
                <a:latin typeface="Arial"/>
                <a:cs typeface="Arial"/>
              </a:rPr>
              <a:t>t</a:t>
            </a:r>
            <a:r>
              <a:rPr lang="vi-VN" sz="2000" b="1" dirty="0">
                <a:latin typeface="Arial"/>
                <a:cs typeface="Arial"/>
              </a:rPr>
              <a:t>ại các</a:t>
            </a:r>
            <a:r>
              <a:rPr lang="vi-VN" sz="2000" b="1" spc="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bộ p</a:t>
            </a:r>
            <a:r>
              <a:rPr lang="vi-VN" sz="2000" b="1" spc="4" dirty="0">
                <a:latin typeface="Arial"/>
                <a:cs typeface="Arial"/>
              </a:rPr>
              <a:t>h</a:t>
            </a:r>
            <a:r>
              <a:rPr lang="vi-VN" sz="2000" b="1" dirty="0">
                <a:latin typeface="Arial"/>
                <a:cs typeface="Arial"/>
              </a:rPr>
              <a:t>ận</a:t>
            </a:r>
            <a:r>
              <a:rPr lang="vi-VN" sz="2000" b="1" spc="-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thân</a:t>
            </a:r>
            <a:r>
              <a:rPr lang="vi-VN" sz="2000" b="1" spc="-1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n</a:t>
            </a:r>
            <a:r>
              <a:rPr lang="vi-VN" sz="2000" b="1" spc="4" dirty="0">
                <a:latin typeface="Arial"/>
                <a:cs typeface="Arial"/>
              </a:rPr>
              <a:t>g</a:t>
            </a:r>
            <a:r>
              <a:rPr lang="vi-VN" sz="2000" b="1" dirty="0">
                <a:latin typeface="Arial"/>
                <a:cs typeface="Arial"/>
              </a:rPr>
              <a:t>ười,</a:t>
            </a:r>
            <a:r>
              <a:rPr lang="vi-VN" sz="2000" b="1" spc="-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đầ</a:t>
            </a:r>
            <a:r>
              <a:rPr lang="vi-VN" sz="2000" b="1" spc="4" dirty="0">
                <a:latin typeface="Arial"/>
                <a:cs typeface="Arial"/>
              </a:rPr>
              <a:t>u</a:t>
            </a:r>
            <a:r>
              <a:rPr lang="vi-VN" sz="2000" b="1" dirty="0">
                <a:latin typeface="Arial"/>
                <a:cs typeface="Arial"/>
              </a:rPr>
              <a:t>,</a:t>
            </a:r>
            <a:r>
              <a:rPr lang="vi-VN" sz="2000" b="1" spc="-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tay</a:t>
            </a:r>
            <a:r>
              <a:rPr lang="vi-VN" sz="2000" b="1" spc="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châ</a:t>
            </a:r>
            <a:r>
              <a:rPr lang="vi-VN" sz="2000" b="1" spc="4" dirty="0">
                <a:latin typeface="Arial"/>
                <a:cs typeface="Arial"/>
              </a:rPr>
              <a:t>n</a:t>
            </a:r>
            <a:r>
              <a:rPr lang="vi-VN" sz="2400" b="1" dirty="0">
                <a:latin typeface="Arial"/>
                <a:cs typeface="Arial"/>
              </a:rPr>
              <a:t>.</a:t>
            </a:r>
            <a:endParaRPr lang="vi-VN" sz="240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9" y="4648200"/>
            <a:ext cx="9230436" cy="165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24539">
              <a:spcBef>
                <a:spcPts val="687"/>
              </a:spcBef>
            </a:pP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-</a:t>
            </a:r>
            <a:r>
              <a:rPr lang="vi-VN" sz="2000" b="1" spc="4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Bồi giấ</a:t>
            </a:r>
            <a:r>
              <a:rPr lang="vi-VN" sz="2000" b="1" spc="-150" dirty="0">
                <a:solidFill>
                  <a:srgbClr val="A40020"/>
                </a:solidFill>
                <a:latin typeface="Arial"/>
                <a:cs typeface="Arial"/>
              </a:rPr>
              <a:t>y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,</a:t>
            </a:r>
            <a:r>
              <a:rPr lang="vi-VN" sz="2000" b="1" spc="4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tr</a:t>
            </a:r>
            <a:r>
              <a:rPr lang="vi-VN" sz="2000" b="1" spc="-9" dirty="0">
                <a:solidFill>
                  <a:srgbClr val="A40020"/>
                </a:solidFill>
                <a:latin typeface="Arial"/>
                <a:cs typeface="Arial"/>
              </a:rPr>
              <a:t>a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ng</a:t>
            </a:r>
            <a:r>
              <a:rPr lang="vi-VN" sz="2000" b="1" spc="9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trí</a:t>
            </a:r>
            <a:r>
              <a:rPr lang="vi-VN" sz="2000" b="1" spc="4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n</a:t>
            </a:r>
            <a:r>
              <a:rPr lang="vi-VN" sz="2000" b="1" spc="4" dirty="0">
                <a:solidFill>
                  <a:srgbClr val="A40020"/>
                </a:solidFill>
                <a:latin typeface="Arial"/>
                <a:cs typeface="Arial"/>
              </a:rPr>
              <a:t>h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ân</a:t>
            </a:r>
            <a:r>
              <a:rPr lang="vi-VN" sz="2000" b="1" spc="-4" dirty="0">
                <a:solidFill>
                  <a:srgbClr val="A40020"/>
                </a:solidFill>
                <a:latin typeface="Arial"/>
                <a:cs typeface="Arial"/>
              </a:rPr>
              <a:t> </a:t>
            </a:r>
            <a:r>
              <a:rPr lang="vi-VN" sz="2000" b="1" spc="-39" dirty="0">
                <a:solidFill>
                  <a:srgbClr val="A40020"/>
                </a:solidFill>
                <a:latin typeface="Arial"/>
                <a:cs typeface="Arial"/>
              </a:rPr>
              <a:t>v</a:t>
            </a:r>
            <a:r>
              <a:rPr lang="vi-VN" sz="2000" b="1" dirty="0">
                <a:solidFill>
                  <a:srgbClr val="A40020"/>
                </a:solidFill>
                <a:latin typeface="Arial"/>
                <a:cs typeface="Arial"/>
              </a:rPr>
              <a:t>ật:</a:t>
            </a:r>
            <a:endParaRPr lang="vi-VN" sz="2000" dirty="0">
              <a:latin typeface="Arial"/>
              <a:cs typeface="Arial"/>
            </a:endParaRPr>
          </a:p>
          <a:p>
            <a:pPr marL="133096" indent="6095">
              <a:spcBef>
                <a:spcPts val="180"/>
              </a:spcBef>
            </a:pPr>
            <a:r>
              <a:rPr lang="vi-VN" sz="2000" b="1" dirty="0">
                <a:latin typeface="Arial"/>
                <a:cs typeface="Arial"/>
              </a:rPr>
              <a:t>Từ</a:t>
            </a:r>
            <a:r>
              <a:rPr lang="vi-VN" sz="2000" b="1" spc="-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hình dáng</a:t>
            </a:r>
            <a:r>
              <a:rPr lang="vi-VN" sz="2000" b="1" spc="-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đã </a:t>
            </a:r>
            <a:r>
              <a:rPr lang="vi-VN" sz="2000" b="1" spc="-4" dirty="0">
                <a:latin typeface="Arial"/>
                <a:cs typeface="Arial"/>
              </a:rPr>
              <a:t>t</a:t>
            </a:r>
            <a:r>
              <a:rPr lang="vi-VN" sz="2000" b="1" dirty="0">
                <a:latin typeface="Arial"/>
                <a:cs typeface="Arial"/>
              </a:rPr>
              <a:t>ạo bằng dây thép</a:t>
            </a:r>
            <a:r>
              <a:rPr lang="vi-VN" sz="2000" b="1" spc="-1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đã</a:t>
            </a:r>
            <a:r>
              <a:rPr lang="vi-VN" sz="2000" b="1" spc="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có,</a:t>
            </a:r>
            <a:r>
              <a:rPr lang="vi-VN" sz="2000" b="1" spc="-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sử dụng</a:t>
            </a:r>
            <a:r>
              <a:rPr lang="vi-VN" sz="2000" b="1" spc="-1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giấy</a:t>
            </a:r>
            <a:r>
              <a:rPr lang="vi-VN" sz="2000" b="1" spc="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mầu (g</a:t>
            </a:r>
            <a:r>
              <a:rPr lang="vi-VN" sz="2000" b="1" spc="-4" dirty="0">
                <a:latin typeface="Arial"/>
                <a:cs typeface="Arial"/>
              </a:rPr>
              <a:t>i</a:t>
            </a:r>
            <a:r>
              <a:rPr lang="vi-VN" sz="2000" b="1" dirty="0">
                <a:latin typeface="Arial"/>
                <a:cs typeface="Arial"/>
              </a:rPr>
              <a:t>ấy</a:t>
            </a:r>
            <a:r>
              <a:rPr lang="vi-VN" sz="2000" b="1" spc="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ăn, giấy</a:t>
            </a:r>
            <a:r>
              <a:rPr lang="vi-VN" sz="2000" b="1" spc="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g</a:t>
            </a:r>
            <a:r>
              <a:rPr lang="vi-VN" sz="2000" b="1" spc="4" dirty="0">
                <a:latin typeface="Arial"/>
                <a:cs typeface="Arial"/>
              </a:rPr>
              <a:t>ó</a:t>
            </a:r>
            <a:r>
              <a:rPr lang="vi-VN" sz="2000" b="1" dirty="0">
                <a:latin typeface="Arial"/>
                <a:cs typeface="Arial"/>
              </a:rPr>
              <a:t>i</a:t>
            </a:r>
            <a:r>
              <a:rPr lang="vi-VN" sz="2000" b="1" spc="-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hà</a:t>
            </a:r>
            <a:r>
              <a:rPr lang="vi-VN" sz="2000" b="1" spc="4" dirty="0">
                <a:latin typeface="Arial"/>
                <a:cs typeface="Arial"/>
              </a:rPr>
              <a:t>n</a:t>
            </a:r>
            <a:r>
              <a:rPr lang="vi-VN" sz="2000" b="1" dirty="0">
                <a:latin typeface="Arial"/>
                <a:cs typeface="Arial"/>
              </a:rPr>
              <a:t>g,</a:t>
            </a:r>
            <a:r>
              <a:rPr lang="vi-VN" sz="2000" b="1" spc="-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giấy</a:t>
            </a:r>
            <a:r>
              <a:rPr lang="vi-VN" sz="2000" b="1" spc="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thủ</a:t>
            </a:r>
            <a:r>
              <a:rPr lang="vi-VN" sz="2000" b="1" spc="-1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cô</a:t>
            </a:r>
            <a:r>
              <a:rPr lang="vi-VN" sz="2000" b="1" spc="4" dirty="0">
                <a:latin typeface="Arial"/>
                <a:cs typeface="Arial"/>
              </a:rPr>
              <a:t>n</a:t>
            </a:r>
            <a:r>
              <a:rPr lang="vi-VN" sz="2000" b="1" dirty="0">
                <a:latin typeface="Arial"/>
                <a:cs typeface="Arial"/>
              </a:rPr>
              <a:t>g)</a:t>
            </a:r>
            <a:r>
              <a:rPr lang="vi-VN" sz="2000" b="1" spc="-1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q</a:t>
            </a:r>
            <a:r>
              <a:rPr lang="vi-VN" sz="2000" b="1" spc="4" dirty="0">
                <a:latin typeface="Arial"/>
                <a:cs typeface="Arial"/>
              </a:rPr>
              <a:t>u</a:t>
            </a:r>
            <a:r>
              <a:rPr lang="vi-VN" sz="2000" b="1" dirty="0">
                <a:latin typeface="Arial"/>
                <a:cs typeface="Arial"/>
              </a:rPr>
              <a:t>ấn</a:t>
            </a:r>
            <a:r>
              <a:rPr lang="vi-VN" sz="2000" b="1" spc="-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xu</a:t>
            </a:r>
            <a:r>
              <a:rPr lang="vi-VN" sz="2000" b="1" spc="4" dirty="0">
                <a:latin typeface="Arial"/>
                <a:cs typeface="Arial"/>
              </a:rPr>
              <a:t>n</a:t>
            </a:r>
            <a:r>
              <a:rPr lang="vi-VN" sz="2000" b="1" dirty="0">
                <a:latin typeface="Arial"/>
                <a:cs typeface="Arial"/>
              </a:rPr>
              <a:t>g qua</a:t>
            </a:r>
            <a:r>
              <a:rPr lang="vi-VN" sz="2000" b="1" spc="4" dirty="0">
                <a:latin typeface="Arial"/>
                <a:cs typeface="Arial"/>
              </a:rPr>
              <a:t>n</a:t>
            </a:r>
            <a:r>
              <a:rPr lang="vi-VN" sz="2000" b="1" dirty="0">
                <a:latin typeface="Arial"/>
                <a:cs typeface="Arial"/>
              </a:rPr>
              <a:t>h</a:t>
            </a:r>
            <a:r>
              <a:rPr lang="vi-VN" sz="2000" b="1" spc="-2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các</a:t>
            </a:r>
            <a:r>
              <a:rPr lang="vi-VN" sz="2000" b="1" spc="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p</a:t>
            </a:r>
            <a:r>
              <a:rPr lang="vi-VN" sz="2000" b="1" spc="4" dirty="0">
                <a:latin typeface="Arial"/>
                <a:cs typeface="Arial"/>
              </a:rPr>
              <a:t>h</a:t>
            </a:r>
            <a:r>
              <a:rPr lang="vi-VN" sz="2000" b="1" dirty="0">
                <a:latin typeface="Arial"/>
                <a:cs typeface="Arial"/>
              </a:rPr>
              <a:t>ần</a:t>
            </a:r>
            <a:r>
              <a:rPr lang="vi-VN" sz="2000" b="1" spc="-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cơ</a:t>
            </a:r>
            <a:r>
              <a:rPr lang="vi-VN" sz="2000" b="1" spc="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thể </a:t>
            </a:r>
            <a:r>
              <a:rPr lang="vi-VN" sz="2000" b="1" spc="-34" dirty="0">
                <a:latin typeface="Arial"/>
                <a:cs typeface="Arial"/>
              </a:rPr>
              <a:t>v</a:t>
            </a:r>
            <a:r>
              <a:rPr lang="vi-VN" sz="2000" b="1" dirty="0">
                <a:latin typeface="Arial"/>
                <a:cs typeface="Arial"/>
              </a:rPr>
              <a:t>à</a:t>
            </a:r>
            <a:r>
              <a:rPr lang="vi-VN" sz="2000" b="1" spc="4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h</a:t>
            </a:r>
            <a:r>
              <a:rPr lang="vi-VN" sz="2000" b="1" spc="4" dirty="0">
                <a:latin typeface="Arial"/>
                <a:cs typeface="Arial"/>
              </a:rPr>
              <a:t>o</a:t>
            </a:r>
            <a:r>
              <a:rPr lang="vi-VN" sz="2000" b="1" dirty="0">
                <a:latin typeface="Arial"/>
                <a:cs typeface="Arial"/>
              </a:rPr>
              <a:t>àn chỉnh h</a:t>
            </a:r>
            <a:r>
              <a:rPr lang="vi-VN" sz="2000" b="1" spc="-4" dirty="0">
                <a:latin typeface="Arial"/>
                <a:cs typeface="Arial"/>
              </a:rPr>
              <a:t>ì</a:t>
            </a:r>
            <a:r>
              <a:rPr lang="vi-VN" sz="2000" b="1" dirty="0">
                <a:latin typeface="Arial"/>
                <a:cs typeface="Arial"/>
              </a:rPr>
              <a:t>nh</a:t>
            </a:r>
            <a:r>
              <a:rPr lang="vi-VN" sz="2000" b="1" spc="-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kh</a:t>
            </a:r>
            <a:r>
              <a:rPr lang="vi-VN" sz="2000" b="1" spc="4" dirty="0">
                <a:latin typeface="Arial"/>
                <a:cs typeface="Arial"/>
              </a:rPr>
              <a:t>ố</a:t>
            </a:r>
            <a:r>
              <a:rPr lang="vi-VN" sz="2000" b="1" spc="-4" dirty="0">
                <a:latin typeface="Arial"/>
                <a:cs typeface="Arial"/>
              </a:rPr>
              <a:t>i</a:t>
            </a:r>
            <a:r>
              <a:rPr lang="vi-VN" sz="2000" b="1" dirty="0">
                <a:latin typeface="Arial"/>
                <a:cs typeface="Arial"/>
              </a:rPr>
              <a:t>, các</a:t>
            </a:r>
            <a:r>
              <a:rPr lang="vi-VN" sz="2000" b="1" spc="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bộ p</a:t>
            </a:r>
            <a:r>
              <a:rPr lang="vi-VN" sz="2000" b="1" spc="4" dirty="0">
                <a:latin typeface="Arial"/>
                <a:cs typeface="Arial"/>
              </a:rPr>
              <a:t>h</a:t>
            </a:r>
            <a:r>
              <a:rPr lang="vi-VN" sz="2000" b="1" dirty="0">
                <a:latin typeface="Arial"/>
                <a:cs typeface="Arial"/>
              </a:rPr>
              <a:t>ận</a:t>
            </a:r>
            <a:r>
              <a:rPr lang="vi-VN" sz="2000" b="1" spc="-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bên n</a:t>
            </a:r>
            <a:r>
              <a:rPr lang="vi-VN" sz="2000" b="1" spc="4" dirty="0">
                <a:latin typeface="Arial"/>
                <a:cs typeface="Arial"/>
              </a:rPr>
              <a:t>g</a:t>
            </a:r>
            <a:r>
              <a:rPr lang="vi-VN" sz="2000" b="1" dirty="0">
                <a:latin typeface="Arial"/>
                <a:cs typeface="Arial"/>
              </a:rPr>
              <a:t>oài</a:t>
            </a:r>
            <a:r>
              <a:rPr lang="vi-VN" sz="2000" b="1" spc="-1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cơ</a:t>
            </a:r>
            <a:r>
              <a:rPr lang="vi-VN" sz="2000" b="1" spc="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thể (đầu,</a:t>
            </a:r>
            <a:r>
              <a:rPr lang="vi-VN" sz="2000" b="1" spc="-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thân,</a:t>
            </a:r>
            <a:r>
              <a:rPr lang="vi-VN" sz="2000" b="1" spc="-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tay</a:t>
            </a:r>
            <a:r>
              <a:rPr lang="vi-VN" sz="2000" b="1" spc="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châ</a:t>
            </a:r>
            <a:r>
              <a:rPr lang="vi-VN" sz="2000" b="1" spc="4" dirty="0">
                <a:latin typeface="Arial"/>
                <a:cs typeface="Arial"/>
              </a:rPr>
              <a:t>n</a:t>
            </a:r>
            <a:r>
              <a:rPr lang="vi-VN" sz="2000" b="1" dirty="0">
                <a:latin typeface="Arial"/>
                <a:cs typeface="Arial"/>
              </a:rPr>
              <a:t>), tạo t</a:t>
            </a:r>
            <a:r>
              <a:rPr lang="vi-VN" sz="2000" b="1" spc="-9" dirty="0">
                <a:latin typeface="Arial"/>
                <a:cs typeface="Arial"/>
              </a:rPr>
              <a:t>r</a:t>
            </a:r>
            <a:r>
              <a:rPr lang="vi-VN" sz="2000" b="1" dirty="0">
                <a:latin typeface="Arial"/>
                <a:cs typeface="Arial"/>
              </a:rPr>
              <a:t>ang phục</a:t>
            </a:r>
            <a:r>
              <a:rPr lang="vi-VN" sz="2000" b="1" spc="-1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phù</a:t>
            </a:r>
            <a:r>
              <a:rPr lang="vi-VN" sz="2000" b="1" spc="-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hợp đặc</a:t>
            </a:r>
            <a:r>
              <a:rPr lang="vi-VN" sz="2000" b="1" spc="-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đi</a:t>
            </a:r>
            <a:r>
              <a:rPr lang="vi-VN" sz="2000" b="1" spc="-4" dirty="0">
                <a:latin typeface="Arial"/>
                <a:cs typeface="Arial"/>
              </a:rPr>
              <a:t>ể</a:t>
            </a:r>
            <a:r>
              <a:rPr lang="vi-VN" sz="2000" b="1" dirty="0">
                <a:latin typeface="Arial"/>
                <a:cs typeface="Arial"/>
              </a:rPr>
              <a:t>m,</a:t>
            </a:r>
            <a:r>
              <a:rPr lang="vi-VN" sz="2000" b="1" spc="-4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gi</a:t>
            </a:r>
            <a:r>
              <a:rPr lang="vi-VN" sz="2000" b="1" spc="-4" dirty="0">
                <a:latin typeface="Arial"/>
                <a:cs typeface="Arial"/>
              </a:rPr>
              <a:t>ớ</a:t>
            </a:r>
            <a:r>
              <a:rPr lang="vi-VN" sz="2000" b="1" dirty="0">
                <a:latin typeface="Arial"/>
                <a:cs typeface="Arial"/>
              </a:rPr>
              <a:t>i</a:t>
            </a:r>
            <a:r>
              <a:rPr lang="vi-VN" sz="2000" b="1" spc="9" dirty="0">
                <a:latin typeface="Arial"/>
                <a:cs typeface="Arial"/>
              </a:rPr>
              <a:t> </a:t>
            </a:r>
            <a:r>
              <a:rPr lang="vi-VN" sz="2000" b="1" dirty="0">
                <a:latin typeface="Arial"/>
                <a:cs typeface="Arial"/>
              </a:rPr>
              <a:t>t</a:t>
            </a:r>
            <a:r>
              <a:rPr lang="vi-VN" sz="2000" b="1" spc="-9" dirty="0">
                <a:latin typeface="Arial"/>
                <a:cs typeface="Arial"/>
              </a:rPr>
              <a:t>í</a:t>
            </a:r>
            <a:r>
              <a:rPr lang="vi-VN" sz="2000" b="1" dirty="0">
                <a:latin typeface="Arial"/>
                <a:cs typeface="Arial"/>
              </a:rPr>
              <a:t>nh nhân</a:t>
            </a:r>
            <a:r>
              <a:rPr lang="vi-VN" sz="2000" b="1" spc="-14" dirty="0">
                <a:latin typeface="Arial"/>
                <a:cs typeface="Arial"/>
              </a:rPr>
              <a:t> </a:t>
            </a:r>
            <a:r>
              <a:rPr lang="vi-VN" sz="2000" b="1" spc="-39" dirty="0">
                <a:latin typeface="Arial"/>
                <a:cs typeface="Arial"/>
              </a:rPr>
              <a:t>v</a:t>
            </a:r>
            <a:r>
              <a:rPr lang="vi-VN" sz="2000" b="1" dirty="0">
                <a:latin typeface="Arial"/>
                <a:cs typeface="Arial"/>
              </a:rPr>
              <a:t>ật.</a:t>
            </a:r>
            <a:endParaRPr lang="vi-VN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61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8605" y="-1152814"/>
            <a:ext cx="6926789" cy="9144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82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" y="-9814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" y="738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3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8" name="Picture 6" descr="Hướng dẫn làm đồ chơi cho bé gái đơn giản từ giấy ăn và dây thép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0"/>
            <a:ext cx="3352800" cy="3505200"/>
          </a:xfrm>
          <a:prstGeom prst="rect">
            <a:avLst/>
          </a:prstGeom>
          <a:noFill/>
        </p:spPr>
      </p:pic>
      <p:pic>
        <p:nvPicPr>
          <p:cNvPr id="115722" name="Picture 10" descr="Hướng dẫn làm đồ chơi cho bé gái đơn giản từ giấy ăn và dây thé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81001"/>
            <a:ext cx="2892425" cy="3124200"/>
          </a:xfrm>
          <a:prstGeom prst="rect">
            <a:avLst/>
          </a:prstGeom>
          <a:noFill/>
        </p:spPr>
      </p:pic>
      <p:pic>
        <p:nvPicPr>
          <p:cNvPr id="115724" name="Picture 12" descr="61 Làm người bằng dây thép ý tưởng trong 2021 | đồ thủ công ống hút, mỹ  thuật dấu chân, đồ thủ công mùa xuâ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381000"/>
            <a:ext cx="2819400" cy="3124200"/>
          </a:xfrm>
          <a:prstGeom prst="rect">
            <a:avLst/>
          </a:prstGeom>
          <a:noFill/>
        </p:spPr>
      </p:pic>
      <p:pic>
        <p:nvPicPr>
          <p:cNvPr id="115726" name="Picture 14" descr="Hướng dẫn làm đồ chơi cho bé gái đơn giản từ giấy ăn và dây thé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3581400"/>
            <a:ext cx="2743200" cy="3024188"/>
          </a:xfrm>
          <a:prstGeom prst="rect">
            <a:avLst/>
          </a:prstGeom>
          <a:noFill/>
        </p:spPr>
      </p:pic>
      <p:pic>
        <p:nvPicPr>
          <p:cNvPr id="115728" name="Picture 16" descr="Hướng dẫn làm đồ chơi cho bé gái đơn giản từ giấy ăn và dây thé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581400"/>
            <a:ext cx="2892425" cy="3010004"/>
          </a:xfrm>
          <a:prstGeom prst="rect">
            <a:avLst/>
          </a:prstGeom>
          <a:noFill/>
        </p:spPr>
      </p:pic>
      <p:pic>
        <p:nvPicPr>
          <p:cNvPr id="115730" name="Picture 18" descr="Quấn giấy ăn thành vũ công ba lê duyên dá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3581400"/>
            <a:ext cx="3048000" cy="2990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Quấn giấy ăn thành vũ công ba lê duyên d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84582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800" b="1" dirty="0" err="1">
                <a:solidFill>
                  <a:srgbClr val="002060"/>
                </a:solidFill>
              </a:rPr>
              <a:t>Chủ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đề</a:t>
            </a:r>
            <a:r>
              <a:rPr lang="en-US" sz="4800" b="1" dirty="0">
                <a:solidFill>
                  <a:srgbClr val="002060"/>
                </a:solidFill>
              </a:rPr>
              <a:t> 1: KẾT NỐI BẠN BÈ</a:t>
            </a:r>
            <a:r>
              <a:rPr lang="en-US" sz="6000" b="1" dirty="0">
                <a:solidFill>
                  <a:srgbClr val="002060"/>
                </a:solidFill>
              </a:rPr>
              <a:t/>
            </a:r>
            <a:br>
              <a:rPr lang="en-US" sz="6000" b="1" dirty="0">
                <a:solidFill>
                  <a:srgbClr val="002060"/>
                </a:solidFill>
              </a:rPr>
            </a:br>
            <a:r>
              <a:rPr lang="en-US" sz="4800" b="1" dirty="0">
                <a:solidFill>
                  <a:srgbClr val="002060"/>
                </a:solidFill>
              </a:rPr>
              <a:t>BÀI 2. TẠO HÌNH NHÓM NHÂN VẬT</a:t>
            </a:r>
            <a:endParaRPr lang="en-US" sz="4800" i="1" dirty="0">
              <a:solidFill>
                <a:srgbClr val="FFFFFF"/>
              </a:solidFill>
              <a:latin typeface="VNI-Broad" pitchFamily="2" charset="0"/>
            </a:endParaRPr>
          </a:p>
        </p:txBody>
      </p:sp>
      <p:pic>
        <p:nvPicPr>
          <p:cNvPr id="6147" name="Picture 3" descr="Văn hóa Đông Sơn - bản sắc văn hóa | baotintuc.v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514600"/>
            <a:ext cx="4419600" cy="4905376"/>
          </a:xfrm>
          <a:prstGeom prst="rect">
            <a:avLst/>
          </a:prstGeom>
          <a:noFill/>
        </p:spPr>
      </p:pic>
      <p:pic>
        <p:nvPicPr>
          <p:cNvPr id="6149" name="Picture 5" descr="Tượng Lực sĩ ném đĩa | tượng cổ điển Hy Lạ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438400"/>
            <a:ext cx="3657600" cy="487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x bỏ nghề báo, làm búp bê giấy để đóng ph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838200"/>
            <a:ext cx="3352800" cy="5105400"/>
          </a:xfrm>
          <a:prstGeom prst="rect">
            <a:avLst/>
          </a:prstGeom>
          <a:noFill/>
        </p:spPr>
      </p:pic>
      <p:pic>
        <p:nvPicPr>
          <p:cNvPr id="4" name="Picture 4" descr="8x bỏ nghề báo, làm búp bê giấy để đóng ph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685800"/>
            <a:ext cx="4416425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722" y="228600"/>
            <a:ext cx="8823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Arial"/>
                <a:cs typeface="Arial"/>
              </a:rPr>
              <a:t>Tạo</a:t>
            </a:r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lang="en-US" sz="2800" b="1" spc="-9" dirty="0" err="1">
                <a:solidFill>
                  <a:srgbClr val="0000FF"/>
                </a:solidFill>
                <a:latin typeface="Arial"/>
                <a:cs typeface="Arial"/>
              </a:rPr>
              <a:t>ì</a:t>
            </a:r>
            <a:r>
              <a:rPr lang="en-US" sz="2800" b="1" dirty="0" err="1">
                <a:solidFill>
                  <a:srgbClr val="0000FF"/>
                </a:solidFill>
                <a:latin typeface="Arial"/>
                <a:cs typeface="Arial"/>
              </a:rPr>
              <a:t>nh</a:t>
            </a:r>
            <a:r>
              <a:rPr lang="en-US" sz="28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800" b="1" spc="-9" dirty="0" err="1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lang="en-US" sz="2800" b="1" dirty="0" err="1">
                <a:solidFill>
                  <a:srgbClr val="0000FF"/>
                </a:solidFill>
                <a:latin typeface="Arial"/>
                <a:cs typeface="Arial"/>
              </a:rPr>
              <a:t>ừ</a:t>
            </a:r>
            <a:r>
              <a:rPr lang="en-US" sz="2800" b="1" spc="-1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/>
                <a:cs typeface="Arial"/>
              </a:rPr>
              <a:t>phế</a:t>
            </a:r>
            <a:r>
              <a:rPr lang="en-US" sz="28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800" b="1" spc="-9" dirty="0" err="1">
                <a:solidFill>
                  <a:srgbClr val="0000FF"/>
                </a:solidFill>
                <a:latin typeface="Arial"/>
                <a:cs typeface="Arial"/>
              </a:rPr>
              <a:t>l</a:t>
            </a:r>
            <a:r>
              <a:rPr lang="en-US" sz="2800" b="1" spc="-4" dirty="0" err="1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lang="en-US" sz="2800" b="1" dirty="0" err="1">
                <a:solidFill>
                  <a:srgbClr val="0000FF"/>
                </a:solidFill>
                <a:latin typeface="Arial"/>
                <a:cs typeface="Arial"/>
              </a:rPr>
              <a:t>ệu</a:t>
            </a:r>
            <a:r>
              <a:rPr lang="en-US" sz="2800" b="1" spc="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800" b="1" spc="-39" dirty="0" err="1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lang="en-US" sz="2800" b="1" dirty="0" err="1">
                <a:solidFill>
                  <a:srgbClr val="0000FF"/>
                </a:solidFill>
                <a:latin typeface="Arial"/>
                <a:cs typeface="Arial"/>
              </a:rPr>
              <a:t>à</a:t>
            </a:r>
            <a:r>
              <a:rPr lang="en-US" sz="2800" b="1" spc="4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/>
                <a:cs typeface="Arial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800" b="1" spc="-34" dirty="0" err="1">
                <a:solidFill>
                  <a:srgbClr val="0000FF"/>
                </a:solidFill>
                <a:latin typeface="Arial"/>
                <a:cs typeface="Arial"/>
              </a:rPr>
              <a:t>v</a:t>
            </a:r>
            <a:r>
              <a:rPr lang="en-US" sz="2800" b="1" dirty="0" err="1">
                <a:solidFill>
                  <a:srgbClr val="0000FF"/>
                </a:solidFill>
                <a:latin typeface="Arial"/>
                <a:cs typeface="Arial"/>
              </a:rPr>
              <a:t>ật</a:t>
            </a:r>
            <a:r>
              <a:rPr lang="en-US" sz="2800" b="1" spc="3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800" b="1" spc="-4" dirty="0" err="1">
                <a:solidFill>
                  <a:srgbClr val="0000FF"/>
                </a:solidFill>
                <a:latin typeface="Arial"/>
                <a:cs typeface="Arial"/>
              </a:rPr>
              <a:t>li</a:t>
            </a:r>
            <a:r>
              <a:rPr lang="en-US" sz="2800" b="1" dirty="0" err="1">
                <a:solidFill>
                  <a:srgbClr val="0000FF"/>
                </a:solidFill>
                <a:latin typeface="Arial"/>
                <a:cs typeface="Arial"/>
              </a:rPr>
              <a:t>ệu</a:t>
            </a:r>
            <a:r>
              <a:rPr lang="en-US" sz="2800" b="1" spc="9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/>
                <a:cs typeface="Arial"/>
              </a:rPr>
              <a:t>tự</a:t>
            </a:r>
            <a:r>
              <a:rPr lang="en-US" sz="2800" b="1" spc="-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lang="en-US" sz="2800" b="1" spc="-9" dirty="0" err="1">
                <a:solidFill>
                  <a:srgbClr val="0000FF"/>
                </a:solidFill>
                <a:latin typeface="Arial"/>
                <a:cs typeface="Arial"/>
              </a:rPr>
              <a:t>ì</a:t>
            </a:r>
            <a:r>
              <a:rPr lang="en-US" sz="2800" b="1" dirty="0" err="1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lang="en-US" sz="28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/>
                <a:cs typeface="Arial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Arial"/>
                <a:cs typeface="Arial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762000"/>
            <a:ext cx="87476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279793" indent="207264" algn="just">
              <a:spcBef>
                <a:spcPts val="275"/>
              </a:spcBef>
            </a:pPr>
            <a:r>
              <a:rPr lang="vi-VN" sz="2000" b="1" dirty="0">
                <a:latin typeface="+mj-lt"/>
                <a:cs typeface="Arial"/>
              </a:rPr>
              <a:t>-</a:t>
            </a:r>
            <a:r>
              <a:rPr lang="vi-VN" sz="2000" b="1" spc="14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Ng</a:t>
            </a:r>
            <a:r>
              <a:rPr lang="vi-VN" sz="2000" b="1" spc="-4" dirty="0">
                <a:latin typeface="+mj-lt"/>
                <a:cs typeface="Arial"/>
              </a:rPr>
              <a:t>u</a:t>
            </a:r>
            <a:r>
              <a:rPr lang="vi-VN" sz="2000" b="1" spc="-34" dirty="0">
                <a:latin typeface="+mj-lt"/>
                <a:cs typeface="Arial"/>
              </a:rPr>
              <a:t>y</a:t>
            </a:r>
            <a:r>
              <a:rPr lang="vi-VN" sz="2000" b="1" dirty="0">
                <a:latin typeface="+mj-lt"/>
                <a:cs typeface="Arial"/>
              </a:rPr>
              <a:t>ên</a:t>
            </a:r>
            <a:r>
              <a:rPr lang="vi-VN" sz="2000" b="1" spc="-13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liệu</a:t>
            </a:r>
            <a:r>
              <a:rPr lang="vi-VN" sz="2000" b="1" spc="-17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tạo</a:t>
            </a:r>
            <a:r>
              <a:rPr lang="vi-VN" sz="2000" b="1" spc="-8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hì</a:t>
            </a:r>
            <a:r>
              <a:rPr lang="vi-VN" sz="2000" b="1" spc="-4" dirty="0">
                <a:latin typeface="+mj-lt"/>
                <a:cs typeface="Arial"/>
              </a:rPr>
              <a:t>n</a:t>
            </a:r>
            <a:r>
              <a:rPr lang="vi-VN" sz="2000" b="1" dirty="0">
                <a:latin typeface="+mj-lt"/>
                <a:cs typeface="Arial"/>
              </a:rPr>
              <a:t>h</a:t>
            </a:r>
            <a:r>
              <a:rPr lang="vi-VN" sz="2000" b="1" spc="-13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là</a:t>
            </a:r>
            <a:r>
              <a:rPr lang="vi-VN" sz="2000" b="1" spc="-3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n</a:t>
            </a:r>
            <a:r>
              <a:rPr lang="vi-VN" sz="2000" b="1" spc="-4" dirty="0">
                <a:latin typeface="+mj-lt"/>
                <a:cs typeface="Arial"/>
              </a:rPr>
              <a:t>h</a:t>
            </a:r>
            <a:r>
              <a:rPr lang="vi-VN" sz="2000" b="1" dirty="0">
                <a:latin typeface="+mj-lt"/>
                <a:cs typeface="Arial"/>
              </a:rPr>
              <a:t>ữ</a:t>
            </a:r>
            <a:r>
              <a:rPr lang="vi-VN" sz="2000" b="1" spc="-4" dirty="0">
                <a:latin typeface="+mj-lt"/>
                <a:cs typeface="Arial"/>
              </a:rPr>
              <a:t>n</a:t>
            </a:r>
            <a:r>
              <a:rPr lang="vi-VN" sz="2000" b="1" dirty="0">
                <a:latin typeface="+mj-lt"/>
                <a:cs typeface="Arial"/>
              </a:rPr>
              <a:t>g</a:t>
            </a:r>
            <a:r>
              <a:rPr lang="vi-VN" sz="2000" b="1" spc="-30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p</a:t>
            </a:r>
            <a:r>
              <a:rPr lang="vi-VN" sz="2000" b="1" spc="-4" dirty="0">
                <a:latin typeface="+mj-lt"/>
                <a:cs typeface="Arial"/>
              </a:rPr>
              <a:t>h</a:t>
            </a:r>
            <a:r>
              <a:rPr lang="vi-VN" sz="2000" b="1" dirty="0">
                <a:latin typeface="+mj-lt"/>
                <a:cs typeface="Arial"/>
              </a:rPr>
              <a:t>ế</a:t>
            </a:r>
            <a:r>
              <a:rPr lang="vi-VN" sz="2000" b="1" spc="-18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liệu</a:t>
            </a:r>
            <a:r>
              <a:rPr lang="vi-VN" sz="2000" b="1" spc="-7" dirty="0">
                <a:latin typeface="+mj-lt"/>
                <a:cs typeface="Arial"/>
              </a:rPr>
              <a:t> </a:t>
            </a:r>
            <a:r>
              <a:rPr lang="vi-VN" sz="2000" b="1" spc="-34" dirty="0">
                <a:latin typeface="+mj-lt"/>
                <a:cs typeface="Arial"/>
              </a:rPr>
              <a:t>v</a:t>
            </a:r>
            <a:r>
              <a:rPr lang="vi-VN" sz="2000" b="1" dirty="0">
                <a:latin typeface="+mj-lt"/>
                <a:cs typeface="Arial"/>
              </a:rPr>
              <a:t>à</a:t>
            </a:r>
            <a:r>
              <a:rPr lang="vi-VN" sz="2000" b="1" spc="17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các</a:t>
            </a:r>
            <a:r>
              <a:rPr lang="vi-VN" sz="2000" b="1" spc="-11" dirty="0">
                <a:latin typeface="+mj-lt"/>
                <a:cs typeface="Arial"/>
              </a:rPr>
              <a:t> </a:t>
            </a:r>
            <a:r>
              <a:rPr lang="vi-VN" sz="2000" b="1" spc="-34" dirty="0">
                <a:latin typeface="+mj-lt"/>
                <a:cs typeface="Arial"/>
              </a:rPr>
              <a:t>v</a:t>
            </a:r>
            <a:r>
              <a:rPr lang="vi-VN" sz="2000" b="1" dirty="0">
                <a:latin typeface="+mj-lt"/>
                <a:cs typeface="Arial"/>
              </a:rPr>
              <a:t>ật</a:t>
            </a:r>
            <a:r>
              <a:rPr lang="vi-VN" sz="2000" b="1" spc="21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liệu</a:t>
            </a:r>
            <a:r>
              <a:rPr lang="vi-VN" sz="2000" b="1" spc="-17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do</a:t>
            </a:r>
            <a:r>
              <a:rPr lang="vi-VN" sz="2000" b="1" spc="-14" dirty="0">
                <a:latin typeface="+mj-lt"/>
                <a:cs typeface="Arial"/>
              </a:rPr>
              <a:t> </a:t>
            </a:r>
            <a:r>
              <a:rPr lang="en-US" sz="2000" b="1" dirty="0" err="1">
                <a:latin typeface="+mj-lt"/>
                <a:cs typeface="Arial"/>
              </a:rPr>
              <a:t>cá</a:t>
            </a:r>
            <a:r>
              <a:rPr lang="en-US" sz="2000" b="1" dirty="0">
                <a:latin typeface="+mj-lt"/>
                <a:cs typeface="Arial"/>
              </a:rPr>
              <a:t> </a:t>
            </a:r>
            <a:r>
              <a:rPr lang="en-US" sz="2000" b="1" dirty="0" err="1">
                <a:latin typeface="+mj-lt"/>
                <a:cs typeface="Arial"/>
              </a:rPr>
              <a:t>nhân</a:t>
            </a:r>
            <a:r>
              <a:rPr lang="en-US" sz="2000" b="1" dirty="0">
                <a:latin typeface="+mj-lt"/>
                <a:cs typeface="Arial"/>
              </a:rPr>
              <a:t>, </a:t>
            </a:r>
            <a:r>
              <a:rPr lang="en-US" sz="2000" b="1" dirty="0" err="1">
                <a:latin typeface="+mj-lt"/>
                <a:cs typeface="Arial"/>
              </a:rPr>
              <a:t>nhóm</a:t>
            </a:r>
            <a:r>
              <a:rPr lang="vi-VN" sz="2000" b="1" spc="-22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tự</a:t>
            </a:r>
            <a:r>
              <a:rPr lang="vi-VN" sz="2000" b="1" spc="2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tìm</a:t>
            </a:r>
            <a:r>
              <a:rPr lang="vi-VN" sz="2000" b="1" spc="5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ch</a:t>
            </a:r>
            <a:r>
              <a:rPr lang="vi-VN" sz="2000" b="1" spc="-4" dirty="0">
                <a:latin typeface="+mj-lt"/>
                <a:cs typeface="Arial"/>
              </a:rPr>
              <a:t>ọ</a:t>
            </a:r>
            <a:r>
              <a:rPr lang="vi-VN" sz="2000" b="1" dirty="0">
                <a:latin typeface="+mj-lt"/>
                <a:cs typeface="Arial"/>
              </a:rPr>
              <a:t>n</a:t>
            </a:r>
            <a:r>
              <a:rPr lang="vi-VN" sz="2000" b="1" spc="-28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có tro</a:t>
            </a:r>
            <a:r>
              <a:rPr lang="vi-VN" sz="2000" b="1" spc="-4" dirty="0">
                <a:latin typeface="+mj-lt"/>
                <a:cs typeface="Arial"/>
              </a:rPr>
              <a:t>n</a:t>
            </a:r>
            <a:r>
              <a:rPr lang="vi-VN" sz="2000" b="1" dirty="0">
                <a:latin typeface="+mj-lt"/>
                <a:cs typeface="Arial"/>
              </a:rPr>
              <a:t>g</a:t>
            </a:r>
            <a:r>
              <a:rPr lang="vi-VN" sz="2000" b="1" spc="-20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sinh</a:t>
            </a:r>
            <a:r>
              <a:rPr lang="vi-VN" sz="2000" b="1" spc="-12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h</a:t>
            </a:r>
            <a:r>
              <a:rPr lang="vi-VN" sz="2000" b="1" spc="-4" dirty="0">
                <a:latin typeface="+mj-lt"/>
                <a:cs typeface="Arial"/>
              </a:rPr>
              <a:t>o</a:t>
            </a:r>
            <a:r>
              <a:rPr lang="vi-VN" sz="2000" b="1" dirty="0">
                <a:latin typeface="+mj-lt"/>
                <a:cs typeface="Arial"/>
              </a:rPr>
              <a:t>ạt</a:t>
            </a:r>
            <a:r>
              <a:rPr lang="vi-VN" sz="2000" b="1" spc="-23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hà</a:t>
            </a:r>
            <a:r>
              <a:rPr lang="vi-VN" sz="2000" b="1" spc="-4" dirty="0">
                <a:latin typeface="+mj-lt"/>
                <a:cs typeface="Arial"/>
              </a:rPr>
              <a:t>n</a:t>
            </a:r>
            <a:r>
              <a:rPr lang="vi-VN" sz="2000" b="1" dirty="0">
                <a:latin typeface="+mj-lt"/>
                <a:cs typeface="Arial"/>
              </a:rPr>
              <a:t>g</a:t>
            </a:r>
            <a:r>
              <a:rPr lang="vi-VN" sz="2000" b="1" spc="-18" dirty="0">
                <a:latin typeface="+mj-lt"/>
                <a:cs typeface="Arial"/>
              </a:rPr>
              <a:t> </a:t>
            </a:r>
            <a:r>
              <a:rPr lang="vi-VN" sz="2000" b="1" dirty="0">
                <a:latin typeface="+mj-lt"/>
                <a:cs typeface="Arial"/>
              </a:rPr>
              <a:t>n</a:t>
            </a:r>
            <a:r>
              <a:rPr lang="vi-VN" sz="2000" b="1" spc="-4" dirty="0">
                <a:latin typeface="+mj-lt"/>
                <a:cs typeface="Arial"/>
              </a:rPr>
              <a:t>g</a:t>
            </a:r>
            <a:r>
              <a:rPr lang="vi-VN" sz="2000" b="1" dirty="0">
                <a:latin typeface="+mj-lt"/>
                <a:cs typeface="Arial"/>
              </a:rPr>
              <a:t>à</a:t>
            </a:r>
            <a:r>
              <a:rPr lang="vi-VN" sz="2000" b="1" spc="-34" dirty="0">
                <a:latin typeface="+mj-lt"/>
                <a:cs typeface="Arial"/>
              </a:rPr>
              <a:t>y</a:t>
            </a:r>
            <a:r>
              <a:rPr lang="vi-VN" sz="2000" b="1" dirty="0">
                <a:latin typeface="+mj-lt"/>
                <a:cs typeface="Arial"/>
              </a:rPr>
              <a:t>:</a:t>
            </a:r>
            <a:r>
              <a:rPr lang="vi-VN" sz="2000" b="1" spc="17" dirty="0">
                <a:latin typeface="+mj-lt"/>
                <a:cs typeface="Arial"/>
              </a:rPr>
              <a:t> </a:t>
            </a:r>
            <a:r>
              <a:rPr lang="en-US" sz="2000" b="1" spc="-34" dirty="0">
                <a:solidFill>
                  <a:srgbClr val="002060"/>
                </a:solidFill>
                <a:latin typeface="+mj-lt"/>
                <a:cs typeface="Arial"/>
              </a:rPr>
              <a:t>V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ỏ</a:t>
            </a:r>
            <a:r>
              <a:rPr lang="vi-VN" sz="2000" b="1" spc="26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h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ộ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p</a:t>
            </a:r>
            <a:r>
              <a:rPr lang="vi-VN" sz="2000" b="1" spc="-19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giấ</a:t>
            </a:r>
            <a:r>
              <a:rPr lang="vi-VN" sz="2000" b="1" spc="-159" dirty="0">
                <a:solidFill>
                  <a:srgbClr val="002060"/>
                </a:solidFill>
                <a:latin typeface="+mj-lt"/>
                <a:cs typeface="Arial"/>
              </a:rPr>
              <a:t>y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,</a:t>
            </a:r>
            <a:r>
              <a:rPr lang="vi-VN" sz="2000" b="1" spc="27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bìa,</a:t>
            </a:r>
            <a:r>
              <a:rPr lang="vi-VN" sz="2000" b="1" spc="-7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đồ</a:t>
            </a:r>
            <a:r>
              <a:rPr lang="vi-VN" sz="2000" b="1" spc="-14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n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h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ựa</a:t>
            </a:r>
            <a:r>
              <a:rPr lang="vi-VN" sz="2000" b="1" spc="-20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p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h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ế</a:t>
            </a:r>
            <a:r>
              <a:rPr lang="vi-VN" sz="2000" b="1" spc="-28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t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h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ải,</a:t>
            </a:r>
            <a:r>
              <a:rPr lang="vi-VN" sz="2000" b="1" spc="2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mả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n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h</a:t>
            </a:r>
            <a:r>
              <a:rPr lang="vi-VN" sz="2000" b="1" spc="-22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xố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p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,</a:t>
            </a:r>
            <a:r>
              <a:rPr lang="vi-VN" sz="2000" b="1" spc="-18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spc="-34" dirty="0">
                <a:solidFill>
                  <a:srgbClr val="002060"/>
                </a:solidFill>
                <a:latin typeface="+mj-lt"/>
                <a:cs typeface="Arial"/>
              </a:rPr>
              <a:t>v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ải</a:t>
            </a:r>
            <a:r>
              <a:rPr lang="vi-VN" sz="2000" b="1" spc="27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spc="-34" dirty="0">
                <a:solidFill>
                  <a:srgbClr val="002060"/>
                </a:solidFill>
                <a:latin typeface="+mj-lt"/>
                <a:cs typeface="Arial"/>
              </a:rPr>
              <a:t>v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ụ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n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, giấy</a:t>
            </a:r>
            <a:r>
              <a:rPr lang="vi-VN" sz="2000" b="1" spc="-21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t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h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ủ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cô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n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g,</a:t>
            </a:r>
            <a:r>
              <a:rPr lang="vi-VN" sz="2000" b="1" spc="-22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cành</a:t>
            </a:r>
            <a:r>
              <a:rPr lang="vi-VN" sz="2000" b="1" spc="-32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lá</a:t>
            </a:r>
            <a:r>
              <a:rPr lang="vi-VN" sz="2000" b="1" spc="-3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cây</a:t>
            </a:r>
            <a:r>
              <a:rPr lang="vi-VN" sz="2000" b="1" spc="-26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khô</a:t>
            </a:r>
            <a:r>
              <a:rPr lang="vi-VN" sz="2000" b="1" spc="-23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...</a:t>
            </a:r>
            <a:r>
              <a:rPr lang="vi-VN" sz="2000" b="1" spc="24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cù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n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g</a:t>
            </a:r>
            <a:r>
              <a:rPr lang="vi-VN" sz="2000" b="1" spc="424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n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g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u</a:t>
            </a:r>
            <a:r>
              <a:rPr lang="vi-VN" sz="2000" b="1" spc="-39" dirty="0">
                <a:solidFill>
                  <a:srgbClr val="002060"/>
                </a:solidFill>
                <a:latin typeface="+mj-lt"/>
                <a:cs typeface="Arial"/>
              </a:rPr>
              <a:t>y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ên</a:t>
            </a:r>
            <a:r>
              <a:rPr lang="vi-VN" sz="2000" b="1" spc="-11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liệu</a:t>
            </a:r>
            <a:r>
              <a:rPr lang="vi-VN" sz="2000" b="1" spc="-7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hỗ</a:t>
            </a:r>
            <a:r>
              <a:rPr lang="vi-VN" sz="2000" b="1" spc="-14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trợ</a:t>
            </a:r>
            <a:r>
              <a:rPr lang="vi-VN" sz="2000" b="1" spc="-7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n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h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ư:</a:t>
            </a:r>
            <a:r>
              <a:rPr lang="vi-VN" sz="2000" b="1" spc="-6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h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ồ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,</a:t>
            </a:r>
            <a:r>
              <a:rPr lang="vi-VN" sz="2000" b="1" spc="-9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keo</a:t>
            </a:r>
            <a:r>
              <a:rPr lang="vi-VN" sz="2000" b="1" spc="-17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dá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n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,</a:t>
            </a:r>
            <a:r>
              <a:rPr lang="vi-VN" sz="2000" b="1" spc="-18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bă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n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g dí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n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h,</a:t>
            </a:r>
            <a:r>
              <a:rPr lang="vi-VN" sz="2000" b="1" spc="434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dây</a:t>
            </a:r>
            <a:r>
              <a:rPr lang="vi-VN" sz="2000" b="1" spc="-27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b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u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ộc</a:t>
            </a:r>
            <a:r>
              <a:rPr lang="vi-VN" sz="2000" b="1" spc="-18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spc="-34" dirty="0">
                <a:solidFill>
                  <a:srgbClr val="002060"/>
                </a:solidFill>
                <a:latin typeface="+mj-lt"/>
                <a:cs typeface="Arial"/>
              </a:rPr>
              <a:t>v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à</a:t>
            </a:r>
            <a:r>
              <a:rPr lang="vi-VN" sz="2000" b="1" spc="17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màu</a:t>
            </a:r>
            <a:r>
              <a:rPr lang="vi-VN" sz="2000" b="1" spc="-12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spc="-34" dirty="0">
                <a:solidFill>
                  <a:srgbClr val="002060"/>
                </a:solidFill>
                <a:latin typeface="+mj-lt"/>
                <a:cs typeface="Arial"/>
              </a:rPr>
              <a:t>v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ẽ</a:t>
            </a:r>
            <a:r>
              <a:rPr lang="vi-VN" sz="2000" b="1" spc="17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các</a:t>
            </a:r>
            <a:r>
              <a:rPr lang="vi-VN" sz="2000" b="1" spc="-26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loại</a:t>
            </a:r>
            <a:r>
              <a:rPr lang="vi-VN" sz="2000" b="1" spc="-2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(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m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àu</a:t>
            </a:r>
            <a:r>
              <a:rPr lang="vi-VN" sz="2000" b="1" spc="-18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p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h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a</a:t>
            </a:r>
            <a:r>
              <a:rPr lang="vi-VN" sz="2000" b="1" spc="-18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keo,</a:t>
            </a:r>
            <a:r>
              <a:rPr lang="vi-VN" sz="2000" b="1" spc="-21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màu</a:t>
            </a:r>
            <a:r>
              <a:rPr lang="vi-VN" sz="2000" b="1" spc="-12" dirty="0">
                <a:solidFill>
                  <a:srgbClr val="002060"/>
                </a:solidFill>
                <a:latin typeface="+mj-lt"/>
                <a:cs typeface="Arial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dạ</a:t>
            </a:r>
            <a:r>
              <a:rPr lang="vi-VN" sz="2000" b="1" spc="-4" dirty="0">
                <a:solidFill>
                  <a:srgbClr val="002060"/>
                </a:solidFill>
                <a:latin typeface="+mj-lt"/>
                <a:cs typeface="Arial"/>
              </a:rPr>
              <a:t>)</a:t>
            </a:r>
            <a:r>
              <a:rPr lang="vi-VN" sz="2000" b="1" dirty="0">
                <a:solidFill>
                  <a:srgbClr val="002060"/>
                </a:solidFill>
                <a:latin typeface="+mj-lt"/>
                <a:cs typeface="Arial"/>
              </a:rPr>
              <a:t>.</a:t>
            </a:r>
            <a:endParaRPr lang="vi-VN" sz="2000" dirty="0">
              <a:solidFill>
                <a:srgbClr val="002060"/>
              </a:solidFill>
              <a:latin typeface="+mj-lt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351782"/>
            <a:ext cx="9005248" cy="219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6288" marR="178278" indent="-170687" algn="just">
              <a:lnSpc>
                <a:spcPct val="100137"/>
              </a:lnSpc>
            </a:pPr>
            <a:r>
              <a:rPr lang="en-US" sz="2000" b="1" spc="5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000" b="1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2000" b="1" spc="-2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vi-VN" sz="2000" b="1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000" b="1" spc="-1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ế</a:t>
            </a:r>
            <a:r>
              <a:rPr lang="vi-VN" sz="2000" b="1" spc="-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liệu,</a:t>
            </a:r>
            <a:r>
              <a:rPr lang="vi-VN" sz="2000" b="1" spc="-1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vi-VN" sz="2000" b="1" spc="-39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vi-VN" sz="2000" b="1" spc="-1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vi-VN" sz="2000" b="1" spc="-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vi-VN" sz="2000" b="1" spc="-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vi-VN" sz="2000" b="1" spc="-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ọ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n;</a:t>
            </a:r>
            <a:r>
              <a:rPr lang="vi-VN" sz="2000" b="1" spc="-1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vi-VN" sz="2000" b="1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vi-VN" sz="2000" b="1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vi-VN" sz="2000" b="1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ố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000" b="1" spc="-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hì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h, đặc</a:t>
            </a:r>
            <a:r>
              <a:rPr lang="vi-VN" sz="2000" b="1" spc="-1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vi-VN" sz="2000" b="1" spc="-1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spc="-1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liệu...</a:t>
            </a:r>
            <a:r>
              <a:rPr lang="vi-VN" sz="2000" b="1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vi-VN" sz="2000" b="1" spc="-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vi-VN" sz="2000" b="1" spc="-1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vi-VN" sz="2000" b="1" spc="4" dirty="0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000" b="1" spc="-1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vi-VN" sz="2000" b="1" spc="-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ữ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000" b="1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hì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spc="-2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vi-VN" sz="2000" b="1" spc="4" dirty="0">
                <a:latin typeface="Times New Roman" pitchFamily="18" charset="0"/>
                <a:cs typeface="Times New Roman" pitchFamily="18" charset="0"/>
              </a:rPr>
              <a:t>ợ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000" b="1" spc="-1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spc="-3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ật</a:t>
            </a:r>
            <a:r>
              <a:rPr lang="vi-VN" sz="2000" b="1" spc="3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2000" b="1" spc="-1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vi-VN" sz="2000" b="1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vi-VN" sz="2000" b="1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tế;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pPr marL="355600" marR="35049" algn="just">
              <a:lnSpc>
                <a:spcPct val="95825"/>
              </a:lnSpc>
            </a:pP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000" b="1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000" b="1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ành</a:t>
            </a:r>
            <a:r>
              <a:rPr lang="vi-VN" sz="2000" b="1" spc="-2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ý</a:t>
            </a:r>
            <a:r>
              <a:rPr lang="vi-VN" sz="2000" b="1" spc="-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vi-VN" sz="2000" b="1" spc="4" dirty="0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000" b="1" spc="-1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000" b="1" spc="-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hì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spc="-1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000" b="1" spc="-1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spc="-3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ật</a:t>
            </a:r>
            <a:r>
              <a:rPr lang="vi-VN" sz="2000" b="1" spc="2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ể:</a:t>
            </a:r>
            <a:r>
              <a:rPr lang="vi-VN" sz="2000" b="1" spc="-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hì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spc="-1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ười,</a:t>
            </a:r>
            <a:r>
              <a:rPr lang="vi-VN" sz="2000" b="1" spc="-2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vi-VN" sz="2000" b="1" spc="-2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spc="-3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ật,</a:t>
            </a:r>
            <a:r>
              <a:rPr lang="vi-VN" sz="2000" b="1" spc="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vi-VN" sz="2000" b="1" spc="-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spc="-3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ật,</a:t>
            </a:r>
            <a:r>
              <a:rPr lang="vi-VN" sz="2000" b="1" spc="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câ</a:t>
            </a:r>
            <a:r>
              <a:rPr lang="vi-VN" sz="2000" b="1" spc="-154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000" b="1" spc="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à..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pPr marL="355600" marR="35049" algn="just">
              <a:lnSpc>
                <a:spcPct val="95825"/>
              </a:lnSpc>
              <a:spcBef>
                <a:spcPts val="80"/>
              </a:spcBef>
            </a:pP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000" b="1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ựa</a:t>
            </a:r>
            <a:r>
              <a:rPr lang="vi-VN" sz="2000" b="1" spc="-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ọ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000" b="1" spc="-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spc="-3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000" b="1" spc="1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vi-VN" sz="2000" b="1" spc="-3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000" b="1" spc="-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2000" b="1" spc="-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000" b="1" spc="-2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spc="-3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ật</a:t>
            </a:r>
            <a:r>
              <a:rPr lang="vi-VN" sz="2000" b="1" spc="2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vi-VN" sz="2000" b="1" spc="-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vi-VN" sz="2000" b="1" spc="-1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2000" b="1" spc="-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vi-VN" sz="2000" b="1" spc="-9" dirty="0">
                <a:latin typeface="Times New Roman" pitchFamily="18" charset="0"/>
                <a:cs typeface="Times New Roman" pitchFamily="18" charset="0"/>
              </a:rPr>
              <a:t>ố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000" b="1" spc="-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hì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spc="-1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vi-VN" sz="2000" b="1" spc="-2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chai</a:t>
            </a:r>
            <a:r>
              <a:rPr lang="vi-VN" sz="2000" b="1" spc="-2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lọ,</a:t>
            </a:r>
            <a:r>
              <a:rPr lang="vi-VN" sz="2000" b="1" spc="1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spc="-3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ỏ</a:t>
            </a:r>
            <a:r>
              <a:rPr lang="vi-VN" sz="2000" b="1" spc="2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p...)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vi-VN" sz="2000" b="1" spc="-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vi-VN" sz="2000" b="1" spc="-1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vi-VN" sz="2000" b="1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spc="-3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000" b="1" spc="4" dirty="0">
                <a:latin typeface="Times New Roman" pitchFamily="18" charset="0"/>
                <a:cs typeface="Times New Roman" pitchFamily="18" charset="0"/>
              </a:rPr>
              <a:t>ớ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000" b="1" spc="2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000" b="1" spc="-2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000" b="1" spc="-9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vi-VN" sz="2000" b="1" spc="-34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vi-VN" sz="2000" b="1" spc="-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spc="-3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ật</a:t>
            </a:r>
            <a:r>
              <a:rPr lang="vi-VN" sz="2000" b="1" spc="2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vi-VN" sz="2000" b="1" spc="-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khác,</a:t>
            </a:r>
            <a:r>
              <a:rPr lang="vi-VN" sz="2000" b="1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vi-VN" sz="2000" b="1" spc="-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vi-VN" sz="2000" b="1" spc="-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spc="-3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000" b="1" spc="1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lắp</a:t>
            </a:r>
            <a:r>
              <a:rPr lang="vi-VN" sz="2000" b="1" spc="-1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vi-VN" sz="2000" b="1" spc="-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000" b="1" spc="-2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vi-VN" sz="2000" b="1" spc="-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ận</a:t>
            </a:r>
            <a:r>
              <a:rPr lang="vi-VN" sz="2000" b="1" spc="-2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tạo t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ành</a:t>
            </a:r>
            <a:r>
              <a:rPr lang="vi-VN" sz="2000" b="1" spc="-2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 sản</a:t>
            </a:r>
            <a:r>
              <a:rPr lang="vi-VN" sz="2000" b="1" spc="-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000" b="1" spc="-9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vi-VN" sz="2000" b="1" spc="-2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000" b="1" spc="-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hì</a:t>
            </a:r>
            <a:r>
              <a:rPr lang="vi-VN" sz="2000" b="1" spc="-4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000" b="1" spc="-2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3D.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74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04A4C3D-60A5-4700-8054-E6ABF6374BED}" type="slidenum">
              <a:rPr lang="en-US" sz="1200">
                <a:solidFill>
                  <a:srgbClr val="595959"/>
                </a:solidFill>
                <a:latin typeface="Century Gothic" charset="0"/>
              </a:rPr>
              <a:pPr/>
              <a:t>22</a:t>
            </a:fld>
            <a:endParaRPr lang="en-US" sz="1200">
              <a:solidFill>
                <a:srgbClr val="595959"/>
              </a:solidFill>
              <a:latin typeface="Century Gothic" charset="0"/>
            </a:endParaRPr>
          </a:p>
        </p:txBody>
      </p:sp>
      <p:pic>
        <p:nvPicPr>
          <p:cNvPr id="8196" name="Picture 2" descr="spec og BKSuså 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14400"/>
            <a:ext cx="3200400" cy="295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" descr="spec og BKSuså 0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32004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" descr="D:\Ổ D\DAĐM\Ph.liệu HBình 11-2010\IMG_8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34512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Content Placeholder 14" descr="IMG_99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345122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30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30249" r="-1470" b="12437"/>
          <a:stretch/>
        </p:blipFill>
        <p:spPr>
          <a:xfrm>
            <a:off x="4114800" y="6926"/>
            <a:ext cx="5029200" cy="326967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8" y="3429000"/>
            <a:ext cx="3893127" cy="3429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r="13818" b="18605"/>
          <a:stretch/>
        </p:blipFill>
        <p:spPr>
          <a:xfrm>
            <a:off x="0" y="6925"/>
            <a:ext cx="3886200" cy="3289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429000"/>
            <a:ext cx="4876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GỢI 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1" y="1371600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2.</a:t>
            </a:r>
            <a:r>
              <a:rPr lang="en-US" sz="4800" b="1" dirty="0" smtClean="0">
                <a:solidFill>
                  <a:srgbClr val="FF0000"/>
                </a:solidFill>
              </a:rPr>
              <a:t>LUYỆN </a:t>
            </a:r>
            <a:r>
              <a:rPr lang="en-US" sz="4800" b="1" dirty="0">
                <a:solidFill>
                  <a:srgbClr val="FF0000"/>
                </a:solidFill>
              </a:rPr>
              <a:t>TẬP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1524000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1441" name="Object 1"/>
          <p:cNvGraphicFramePr>
            <a:graphicFrameLocks noChangeAspect="1"/>
          </p:cNvGraphicFramePr>
          <p:nvPr/>
        </p:nvGraphicFramePr>
        <p:xfrm>
          <a:off x="3657600" y="609600"/>
          <a:ext cx="52578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Bitmap Image" r:id="rId3" imgW="3741744" imgH="3734124" progId="PBrush">
                  <p:embed/>
                </p:oleObj>
              </mc:Choice>
              <mc:Fallback>
                <p:oleObj name="Bitmap Image" r:id="rId3" imgW="3741744" imgH="3734124" progId="PBrush">
                  <p:embed/>
                  <p:pic>
                    <p:nvPicPr>
                      <p:cNvPr id="6144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609600"/>
                        <a:ext cx="5257800" cy="571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1" y="609600"/>
            <a:ext cx="3124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sợ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/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THẢO LUẬN- TRƯNG BÀY SẢN PHẨM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600200"/>
            <a:ext cx="8229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ỨNG DỤNG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066800"/>
            <a:ext cx="754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uộc chiến Syria nhìn từ những viên đá cuội - Trần Anh Đô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90600"/>
            <a:ext cx="8534400" cy="5486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00400" y="228600"/>
            <a:ext cx="34351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THAM KHẢO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I.KHÁM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PHÁ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371600"/>
            <a:ext cx="5646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5" descr="Tượng Lực sĩ ném đĩa | tượng cổ điển Hy Lạ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133601"/>
            <a:ext cx="2819400" cy="3810000"/>
          </a:xfrm>
          <a:prstGeom prst="rect">
            <a:avLst/>
          </a:prstGeom>
          <a:noFill/>
        </p:spPr>
      </p:pic>
      <p:pic>
        <p:nvPicPr>
          <p:cNvPr id="6" name="Picture 3" descr="Văn hóa Đông Sơn - bản sắc văn hóa | baotintuc.v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2209800"/>
            <a:ext cx="3200400" cy="3914776"/>
          </a:xfrm>
          <a:prstGeom prst="rect">
            <a:avLst/>
          </a:prstGeom>
          <a:noFill/>
        </p:spPr>
      </p:pic>
      <p:pic>
        <p:nvPicPr>
          <p:cNvPr id="7" name="Picture 12" descr="Các văn hóa Tiền Đông Sơn: Phùng Nguyên, Đồng Đậu, Gò Mun, khoảng 4.000 -  2.500 năm cách ngày na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2057400"/>
            <a:ext cx="2438400" cy="3581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943600" y="6248400"/>
            <a:ext cx="254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Người</a:t>
            </a:r>
            <a:r>
              <a:rPr lang="en-US" b="1" dirty="0"/>
              <a:t> </a:t>
            </a:r>
            <a:r>
              <a:rPr lang="en-US" b="1" dirty="0" err="1"/>
              <a:t>quỳ</a:t>
            </a:r>
            <a:r>
              <a:rPr lang="en-US" b="1" dirty="0"/>
              <a:t> </a:t>
            </a:r>
            <a:r>
              <a:rPr lang="en-US" b="1" dirty="0" err="1"/>
              <a:t>làm</a:t>
            </a:r>
            <a:r>
              <a:rPr lang="en-US" b="1" dirty="0"/>
              <a:t> </a:t>
            </a:r>
            <a:r>
              <a:rPr lang="en-US" b="1" dirty="0" err="1"/>
              <a:t>chân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6248400"/>
            <a:ext cx="228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người</a:t>
            </a:r>
            <a:r>
              <a:rPr lang="en-US" b="1" dirty="0"/>
              <a:t> </a:t>
            </a:r>
            <a:r>
              <a:rPr lang="en-US" b="1" dirty="0" err="1"/>
              <a:t>ném</a:t>
            </a:r>
            <a:r>
              <a:rPr lang="en-US" b="1" dirty="0"/>
              <a:t> </a:t>
            </a:r>
            <a:r>
              <a:rPr lang="en-US" b="1" dirty="0" err="1"/>
              <a:t>đĩa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5715000"/>
            <a:ext cx="2779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người</a:t>
            </a:r>
            <a:r>
              <a:rPr lang="en-US" b="1" dirty="0"/>
              <a:t> </a:t>
            </a:r>
            <a:r>
              <a:rPr lang="en-US" b="1" dirty="0" err="1"/>
              <a:t>đồ</a:t>
            </a:r>
            <a:r>
              <a:rPr lang="en-US" b="1" dirty="0"/>
              <a:t> </a:t>
            </a:r>
            <a:r>
              <a:rPr lang="en-US" b="1" dirty="0" err="1"/>
              <a:t>đá</a:t>
            </a:r>
            <a:endParaRPr lang="en-US" b="1" dirty="0"/>
          </a:p>
          <a:p>
            <a:pPr algn="ctr"/>
            <a:r>
              <a:rPr lang="en-US" dirty="0"/>
              <a:t>(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đá</a:t>
            </a:r>
            <a:r>
              <a:rPr lang="en-US" dirty="0"/>
              <a:t>)</a:t>
            </a:r>
          </a:p>
          <a:p>
            <a:pPr algn="ctr"/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 ở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điển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Độc đáo tác phẩm nghệ thuật được làm từ dây thé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153400" cy="6210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AutoShape 2" descr="Nữ kỹ sư mê nặn tượng đất sét - Vn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5108" name="Picture 4" descr="Nữ kỹ sư mê nặn tượng đất sét - VnExpr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4800"/>
            <a:ext cx="80772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8 inch khớp gỗ gỗ mannequin đồ chơi/con rối gỗ/người lùn bằng gỗ Mô Hình  Trang Trí Nhà, Tranh phác thảo Miễn Phí vận chuyển|mannequin  price|mannequin dummiesmannequin doll - AliExpr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609600"/>
            <a:ext cx="4421529" cy="5715000"/>
          </a:xfrm>
          <a:prstGeom prst="rect">
            <a:avLst/>
          </a:prstGeom>
          <a:noFill/>
        </p:spPr>
      </p:pic>
      <p:pic>
        <p:nvPicPr>
          <p:cNvPr id="177156" name="Picture 4" descr="14 khớp Bằng Gỗ Hình Nộm Đồ Chơi Búp Bê An Toàn Sáng Tạo Rối Manikin Linh  Hoạt Robot Tranh Phác Thảo Lính Mô Hình|soldier model|soldier dollsoldier  toy - AliExpre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33400"/>
            <a:ext cx="38100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0" name="Picture 4" descr="3 cách làm đồ chơi bằng ống hút cực đơn giản bé nào cũng thí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09600"/>
            <a:ext cx="77724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4" name="Picture 4" descr="Người phụ nữ xếp giấy tạo &amp;#39;đủ thứ&amp;#39; ở Sài Gòn - VnExpress Đời số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87630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Xem búp bê kimono bằng giấy theo phong cách Nhật Bản | Báo Dân trí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066800"/>
            <a:ext cx="4038600" cy="5029200"/>
          </a:xfrm>
          <a:prstGeom prst="rect">
            <a:avLst/>
          </a:prstGeom>
          <a:noFill/>
        </p:spPr>
      </p:pic>
      <p:pic>
        <p:nvPicPr>
          <p:cNvPr id="180226" name="Picture 2" descr="230 Geisha Dolls ideas | japanese dolls, dolls, geish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066800"/>
            <a:ext cx="34290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459" name="Content Placeholder 3"/>
          <p:cNvSpPr>
            <a:spLocks noGrp="1"/>
          </p:cNvSpPr>
          <p:nvPr>
            <p:ph sz="quarter" idx="13"/>
          </p:nvPr>
        </p:nvSpPr>
        <p:spPr>
          <a:xfrm>
            <a:off x="365125" y="1600200"/>
            <a:ext cx="4041775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67F1E9C-F503-47EC-86E9-6A8C76A3A756}" type="slidenum">
              <a:rPr lang="en-US" sz="1200">
                <a:solidFill>
                  <a:srgbClr val="595959"/>
                </a:solidFill>
                <a:latin typeface="Century Gothic" charset="0"/>
              </a:rPr>
              <a:pPr/>
              <a:t>36</a:t>
            </a:fld>
            <a:endParaRPr lang="en-US" sz="1200">
              <a:solidFill>
                <a:srgbClr val="595959"/>
              </a:solidFill>
              <a:latin typeface="Century Gothic" charset="0"/>
            </a:endParaRPr>
          </a:p>
        </p:txBody>
      </p:sp>
      <p:pic>
        <p:nvPicPr>
          <p:cNvPr id="19461" name="Picture 8" descr="IMG_20131023_1423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0050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12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Mô hình giấy ông đồ, bánh chưng kute nhìn là mong Tế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52400"/>
            <a:ext cx="4495800" cy="4724400"/>
          </a:xfrm>
          <a:prstGeom prst="rect">
            <a:avLst/>
          </a:prstGeom>
          <a:noFill/>
        </p:spPr>
      </p:pic>
      <p:pic>
        <p:nvPicPr>
          <p:cNvPr id="185348" name="Picture 4" descr="Mô hình giấy ông đồ, bánh chưng kute nhìn là mong Tế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39624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ĐẤT SÉT SÁP DẦU NẶN TƯỢNG 1 CỤC 200GR MÀU XÁM LÀM KHUÔN MẪU, MÔ HÌNH XE  NHÂN VẬT, QUÁI VẬT - Sáp nặn Tác giả OEM | SachTrangAn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3505200" cy="5257800"/>
          </a:xfrm>
          <a:prstGeom prst="rect">
            <a:avLst/>
          </a:prstGeom>
          <a:noFill/>
        </p:spPr>
      </p:pic>
      <p:pic>
        <p:nvPicPr>
          <p:cNvPr id="186372" name="Picture 4" descr="Ngày hội Vietculture mê hoặc thiếu nh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81000"/>
            <a:ext cx="474345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EM CẦN GHI NHỚ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447800"/>
            <a:ext cx="8534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</a:t>
            </a:r>
            <a:r>
              <a:rPr lang="en-US" sz="3200" dirty="0" err="1"/>
              <a:t>Nghệ</a:t>
            </a:r>
            <a:r>
              <a:rPr lang="en-US" sz="3200" dirty="0"/>
              <a:t> </a:t>
            </a:r>
            <a:r>
              <a:rPr lang="en-US" sz="3200" dirty="0" err="1"/>
              <a:t>thuật</a:t>
            </a:r>
            <a:r>
              <a:rPr lang="en-US" sz="3200" dirty="0"/>
              <a:t> </a:t>
            </a:r>
            <a:r>
              <a:rPr lang="en-US" sz="3200" dirty="0" err="1"/>
              <a:t>điêu</a:t>
            </a:r>
            <a:r>
              <a:rPr lang="en-US" sz="3200" dirty="0"/>
              <a:t> </a:t>
            </a:r>
            <a:r>
              <a:rPr lang="en-US" sz="3200" dirty="0" err="1"/>
              <a:t>khắc</a:t>
            </a:r>
            <a:r>
              <a:rPr lang="en-US" sz="3200" dirty="0"/>
              <a:t> </a:t>
            </a:r>
            <a:r>
              <a:rPr lang="en-US" sz="3200" dirty="0" err="1"/>
              <a:t>bao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điêu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tượng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endParaRPr lang="en-US" sz="3200" dirty="0"/>
          </a:p>
          <a:p>
            <a:pPr algn="just"/>
            <a:r>
              <a:rPr lang="en-US" sz="3200" dirty="0"/>
              <a:t>- </a:t>
            </a:r>
            <a:r>
              <a:rPr lang="en-US" sz="3200" dirty="0" err="1"/>
              <a:t>Nghệ</a:t>
            </a:r>
            <a:r>
              <a:rPr lang="en-US" sz="3200" dirty="0"/>
              <a:t> </a:t>
            </a:r>
            <a:r>
              <a:rPr lang="en-US" sz="3200" dirty="0" err="1"/>
              <a:t>thuật</a:t>
            </a:r>
            <a:r>
              <a:rPr lang="en-US" sz="3200" dirty="0"/>
              <a:t> </a:t>
            </a:r>
            <a:r>
              <a:rPr lang="en-US" sz="3200" dirty="0" err="1"/>
              <a:t>điêu</a:t>
            </a:r>
            <a:r>
              <a:rPr lang="en-US" sz="3200" dirty="0"/>
              <a:t> </a:t>
            </a:r>
            <a:r>
              <a:rPr lang="en-US" sz="3200" dirty="0" err="1"/>
              <a:t>khắc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kì</a:t>
            </a:r>
            <a:r>
              <a:rPr lang="en-US" sz="3200" dirty="0"/>
              <a:t> </a:t>
            </a:r>
            <a:r>
              <a:rPr lang="en-US" sz="3200" dirty="0" err="1"/>
              <a:t>tiền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cổ</a:t>
            </a:r>
            <a:r>
              <a:rPr lang="en-US" sz="3200" dirty="0"/>
              <a:t> </a:t>
            </a:r>
            <a:r>
              <a:rPr lang="en-US" sz="3200" dirty="0" err="1"/>
              <a:t>đại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xác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khoảng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30.000 </a:t>
            </a:r>
            <a:r>
              <a:rPr lang="en-US" sz="3200" dirty="0" err="1"/>
              <a:t>năm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 </a:t>
            </a:r>
            <a:r>
              <a:rPr lang="en-US" sz="3200" dirty="0" err="1"/>
              <a:t>Riêng</a:t>
            </a:r>
            <a:r>
              <a:rPr lang="en-US" sz="3200" dirty="0"/>
              <a:t> ở </a:t>
            </a:r>
            <a:r>
              <a:rPr lang="en-US" sz="3200" dirty="0" err="1"/>
              <a:t>Việt</a:t>
            </a:r>
            <a:r>
              <a:rPr lang="en-US" sz="3200" dirty="0"/>
              <a:t> Nam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tì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tượng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đàn</a:t>
            </a:r>
            <a:r>
              <a:rPr lang="en-US" sz="3200" dirty="0"/>
              <a:t> </a:t>
            </a:r>
            <a:r>
              <a:rPr lang="en-US" sz="3200" dirty="0" err="1"/>
              <a:t>ông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đá</a:t>
            </a:r>
            <a:r>
              <a:rPr lang="en-US" sz="3200" dirty="0"/>
              <a:t> ở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Điển</a:t>
            </a:r>
            <a:r>
              <a:rPr lang="en-US" sz="3200" dirty="0"/>
              <a:t>, </a:t>
            </a:r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, </a:t>
            </a:r>
            <a:r>
              <a:rPr lang="en-US" sz="3200" dirty="0" err="1"/>
              <a:t>tượng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xác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cuộc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khoảng</a:t>
            </a:r>
            <a:r>
              <a:rPr lang="en-US" sz="3200" dirty="0"/>
              <a:t> 2000 </a:t>
            </a:r>
            <a:r>
              <a:rPr lang="en-US" sz="3200" dirty="0" err="1"/>
              <a:t>năm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/>
              <a:t>Chất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: </a:t>
            </a:r>
            <a:r>
              <a:rPr lang="en-US" sz="2000" dirty="0" err="1"/>
              <a:t>Đồng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: </a:t>
            </a:r>
            <a:r>
              <a:rPr lang="en-US" sz="2000" dirty="0" err="1"/>
              <a:t>cao</a:t>
            </a:r>
            <a:r>
              <a:rPr lang="en-US" sz="2000" dirty="0"/>
              <a:t> 40cm, </a:t>
            </a:r>
            <a:r>
              <a:rPr lang="en-US" sz="2000" dirty="0" err="1"/>
              <a:t>dài</a:t>
            </a:r>
            <a:r>
              <a:rPr lang="en-US" sz="2000" dirty="0"/>
              <a:t> 30cm, </a:t>
            </a:r>
            <a:r>
              <a:rPr lang="en-US" sz="2000" dirty="0" err="1"/>
              <a:t>rộng</a:t>
            </a:r>
            <a:r>
              <a:rPr lang="en-US" sz="2000" dirty="0"/>
              <a:t> 27 cm</a:t>
            </a:r>
            <a:br>
              <a:rPr lang="en-US" sz="2000" dirty="0"/>
            </a:b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: </a:t>
            </a:r>
            <a:r>
              <a:rPr lang="en-US" sz="2000" dirty="0" err="1"/>
              <a:t>Cổ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, </a:t>
            </a:r>
            <a:r>
              <a:rPr lang="en-US" sz="2000" dirty="0" err="1"/>
              <a:t>văn</a:t>
            </a:r>
            <a:r>
              <a:rPr lang="en-US" sz="2000" dirty="0"/>
              <a:t> </a:t>
            </a:r>
            <a:r>
              <a:rPr lang="en-US" sz="2000" dirty="0" err="1"/>
              <a:t>hóa</a:t>
            </a:r>
            <a:r>
              <a:rPr lang="en-US" sz="2000" dirty="0"/>
              <a:t> </a:t>
            </a:r>
            <a:r>
              <a:rPr lang="en-US" sz="2000" dirty="0" err="1"/>
              <a:t>Hậu</a:t>
            </a:r>
            <a:r>
              <a:rPr lang="en-US" sz="2000" dirty="0"/>
              <a:t> </a:t>
            </a:r>
            <a:r>
              <a:rPr lang="en-US" sz="2000" dirty="0" err="1"/>
              <a:t>Đông</a:t>
            </a:r>
            <a:r>
              <a:rPr lang="en-US" sz="2000" dirty="0"/>
              <a:t> </a:t>
            </a:r>
            <a:r>
              <a:rPr lang="en-US" sz="2000" dirty="0" err="1"/>
              <a:t>Sơn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6148" name="Picture 4" descr="Những bảo vật quốc gia của xứ Thanh - Bài 3: Cây đèn đồng hình người qu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4419600" cy="4886326"/>
          </a:xfrm>
          <a:prstGeom prst="rect">
            <a:avLst/>
          </a:prstGeom>
          <a:noFill/>
        </p:spPr>
      </p:pic>
      <p:pic>
        <p:nvPicPr>
          <p:cNvPr id="5" name="Picture 3" descr="Văn hóa Đông Sơn - bản sắc văn hóa | baotintuc.v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600200"/>
            <a:ext cx="3810000" cy="4905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81000"/>
            <a:ext cx="841839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9691" marR="22349" algn="just">
              <a:spcBef>
                <a:spcPts val="183"/>
              </a:spcBef>
            </a:pPr>
            <a:r>
              <a:rPr lang="vi-VN" sz="2400" dirty="0">
                <a:latin typeface="Arial"/>
                <a:cs typeface="Arial"/>
              </a:rPr>
              <a:t>-</a:t>
            </a:r>
            <a:r>
              <a:rPr lang="vi-VN" sz="2400" spc="14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Từ</a:t>
            </a:r>
            <a:r>
              <a:rPr lang="vi-VN" sz="2400" spc="-21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các</a:t>
            </a:r>
            <a:r>
              <a:rPr lang="vi-VN" sz="2400" spc="-16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sản</a:t>
            </a:r>
            <a:r>
              <a:rPr lang="vi-VN" sz="2400" spc="-32" dirty="0">
                <a:latin typeface="Arial"/>
                <a:cs typeface="Arial"/>
              </a:rPr>
              <a:t> </a:t>
            </a:r>
            <a:r>
              <a:rPr lang="vi-VN" sz="2400" spc="-4" dirty="0">
                <a:latin typeface="Arial"/>
                <a:cs typeface="Arial"/>
              </a:rPr>
              <a:t>p</a:t>
            </a:r>
            <a:r>
              <a:rPr lang="vi-VN" sz="2400" dirty="0">
                <a:latin typeface="Arial"/>
                <a:cs typeface="Arial"/>
              </a:rPr>
              <a:t>h</a:t>
            </a:r>
            <a:r>
              <a:rPr lang="vi-VN" sz="2400" spc="-4" dirty="0">
                <a:latin typeface="Arial"/>
                <a:cs typeface="Arial"/>
              </a:rPr>
              <a:t>ẩ</a:t>
            </a:r>
            <a:r>
              <a:rPr lang="vi-VN" sz="2400" dirty="0">
                <a:latin typeface="Arial"/>
                <a:cs typeface="Arial"/>
              </a:rPr>
              <a:t>m</a:t>
            </a:r>
            <a:r>
              <a:rPr lang="vi-VN" sz="2400" spc="-12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3D</a:t>
            </a:r>
            <a:r>
              <a:rPr lang="vi-VN" sz="2400" spc="-20" dirty="0">
                <a:latin typeface="Arial"/>
                <a:cs typeface="Arial"/>
              </a:rPr>
              <a:t> </a:t>
            </a:r>
            <a:r>
              <a:rPr lang="vi-VN" sz="2400" spc="-9" dirty="0">
                <a:latin typeface="Arial"/>
                <a:cs typeface="Arial"/>
              </a:rPr>
              <a:t>đ</a:t>
            </a:r>
            <a:r>
              <a:rPr lang="vi-VN" sz="2400" dirty="0">
                <a:latin typeface="Arial"/>
                <a:cs typeface="Arial"/>
              </a:rPr>
              <a:t>ã t</a:t>
            </a:r>
            <a:r>
              <a:rPr lang="vi-VN" sz="2400" spc="-4" dirty="0">
                <a:latin typeface="Arial"/>
                <a:cs typeface="Arial"/>
              </a:rPr>
              <a:t>ạ</a:t>
            </a:r>
            <a:r>
              <a:rPr lang="vi-VN" sz="2400" dirty="0">
                <a:latin typeface="Arial"/>
                <a:cs typeface="Arial"/>
              </a:rPr>
              <a:t>o</a:t>
            </a:r>
            <a:r>
              <a:rPr lang="vi-VN" sz="2400" spc="5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h</a:t>
            </a:r>
            <a:r>
              <a:rPr lang="vi-VN" sz="2400" spc="-4" dirty="0">
                <a:latin typeface="Arial"/>
                <a:cs typeface="Arial"/>
              </a:rPr>
              <a:t>ì</a:t>
            </a:r>
            <a:r>
              <a:rPr lang="vi-VN" sz="2400" dirty="0">
                <a:latin typeface="Arial"/>
                <a:cs typeface="Arial"/>
              </a:rPr>
              <a:t>n</a:t>
            </a:r>
            <a:r>
              <a:rPr lang="vi-VN" sz="2400" spc="-9" dirty="0">
                <a:latin typeface="Arial"/>
                <a:cs typeface="Arial"/>
              </a:rPr>
              <a:t>h</a:t>
            </a:r>
            <a:r>
              <a:rPr lang="vi-VN" sz="2400" dirty="0">
                <a:latin typeface="Arial"/>
                <a:cs typeface="Arial"/>
              </a:rPr>
              <a:t>,</a:t>
            </a:r>
            <a:r>
              <a:rPr lang="vi-VN" sz="2400" spc="25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n</a:t>
            </a:r>
            <a:r>
              <a:rPr lang="vi-VN" sz="2400" spc="-9" dirty="0">
                <a:latin typeface="Arial"/>
                <a:cs typeface="Arial"/>
              </a:rPr>
              <a:t>h</a:t>
            </a:r>
            <a:r>
              <a:rPr lang="vi-VN" sz="2400" dirty="0">
                <a:latin typeface="Arial"/>
                <a:cs typeface="Arial"/>
              </a:rPr>
              <a:t>óm</a:t>
            </a:r>
            <a:r>
              <a:rPr lang="vi-VN" sz="2400" spc="-8" dirty="0">
                <a:latin typeface="Arial"/>
                <a:cs typeface="Arial"/>
              </a:rPr>
              <a:t> </a:t>
            </a:r>
            <a:r>
              <a:rPr lang="vi-VN" sz="2400" spc="-4" dirty="0">
                <a:latin typeface="Arial"/>
                <a:cs typeface="Arial"/>
              </a:rPr>
              <a:t>t</a:t>
            </a:r>
            <a:r>
              <a:rPr lang="vi-VN" sz="2400" dirty="0">
                <a:latin typeface="Arial"/>
                <a:cs typeface="Arial"/>
              </a:rPr>
              <a:t>rao</a:t>
            </a:r>
            <a:r>
              <a:rPr lang="vi-VN" sz="2400" spc="-20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đ</a:t>
            </a:r>
            <a:r>
              <a:rPr lang="vi-VN" sz="2400" spc="-9" dirty="0">
                <a:latin typeface="Arial"/>
                <a:cs typeface="Arial"/>
              </a:rPr>
              <a:t>ổ</a:t>
            </a:r>
            <a:r>
              <a:rPr lang="vi-VN" sz="2400" dirty="0">
                <a:latin typeface="Arial"/>
                <a:cs typeface="Arial"/>
              </a:rPr>
              <a:t>i</a:t>
            </a:r>
            <a:r>
              <a:rPr lang="vi-VN" sz="2400" spc="25" dirty="0">
                <a:latin typeface="Arial"/>
                <a:cs typeface="Arial"/>
              </a:rPr>
              <a:t> </a:t>
            </a:r>
            <a:r>
              <a:rPr lang="vi-VN" sz="2400" spc="-34" dirty="0">
                <a:latin typeface="Arial"/>
                <a:cs typeface="Arial"/>
              </a:rPr>
              <a:t>v</a:t>
            </a:r>
            <a:r>
              <a:rPr lang="vi-VN" sz="2400" dirty="0">
                <a:latin typeface="Arial"/>
                <a:cs typeface="Arial"/>
              </a:rPr>
              <a:t>à</a:t>
            </a:r>
            <a:r>
              <a:rPr lang="vi-VN" sz="2400" spc="17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xây</a:t>
            </a:r>
            <a:r>
              <a:rPr lang="vi-VN" sz="2400" spc="-16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d</a:t>
            </a:r>
            <a:r>
              <a:rPr lang="vi-VN" sz="2400" spc="-9" dirty="0">
                <a:latin typeface="Arial"/>
                <a:cs typeface="Arial"/>
              </a:rPr>
              <a:t>ự</a:t>
            </a:r>
            <a:r>
              <a:rPr lang="vi-VN" sz="2400" dirty="0">
                <a:latin typeface="Arial"/>
                <a:cs typeface="Arial"/>
              </a:rPr>
              <a:t>ng</a:t>
            </a:r>
            <a:r>
              <a:rPr lang="vi-VN" sz="2400" spc="-6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c</a:t>
            </a:r>
            <a:r>
              <a:rPr lang="vi-VN" sz="2400" spc="-4" dirty="0">
                <a:latin typeface="Arial"/>
                <a:cs typeface="Arial"/>
              </a:rPr>
              <a:t>h</a:t>
            </a:r>
            <a:r>
              <a:rPr lang="vi-VN" sz="2400" dirty="0">
                <a:latin typeface="Arial"/>
                <a:cs typeface="Arial"/>
              </a:rPr>
              <a:t>ủ</a:t>
            </a:r>
            <a:r>
              <a:rPr lang="vi-VN" sz="2400" spc="-13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đ</a:t>
            </a:r>
            <a:r>
              <a:rPr lang="vi-VN" sz="2400" spc="-4" dirty="0">
                <a:latin typeface="Arial"/>
                <a:cs typeface="Arial"/>
              </a:rPr>
              <a:t>ề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hoặc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một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cốt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truyện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để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biểu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diễn</a:t>
            </a:r>
            <a:r>
              <a:rPr lang="en-US" sz="2400" dirty="0">
                <a:latin typeface="Arial"/>
                <a:cs typeface="Arial"/>
              </a:rPr>
              <a:t>.</a:t>
            </a:r>
            <a:endParaRPr lang="vi-VN" sz="2400" dirty="0">
              <a:latin typeface="Arial"/>
              <a:cs typeface="Arial"/>
            </a:endParaRPr>
          </a:p>
          <a:p>
            <a:pPr marL="329691" marR="22349" algn="just">
              <a:spcBef>
                <a:spcPts val="320"/>
              </a:spcBef>
            </a:pPr>
            <a:r>
              <a:rPr lang="vi-VN" sz="2400" dirty="0">
                <a:latin typeface="Arial"/>
                <a:cs typeface="Arial"/>
              </a:rPr>
              <a:t>-</a:t>
            </a:r>
            <a:r>
              <a:rPr lang="vi-VN" sz="2400" spc="14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Sắp</a:t>
            </a:r>
            <a:r>
              <a:rPr lang="vi-VN" sz="2400" spc="-29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xếp</a:t>
            </a:r>
            <a:r>
              <a:rPr lang="vi-VN" sz="2400" spc="-17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các</a:t>
            </a:r>
            <a:r>
              <a:rPr lang="vi-VN" sz="2400" spc="-26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sản</a:t>
            </a:r>
            <a:r>
              <a:rPr lang="vi-VN" sz="2400" spc="-17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p</a:t>
            </a:r>
            <a:r>
              <a:rPr lang="vi-VN" sz="2400" spc="-4" dirty="0">
                <a:latin typeface="Arial"/>
                <a:cs typeface="Arial"/>
              </a:rPr>
              <a:t>h</a:t>
            </a:r>
            <a:r>
              <a:rPr lang="vi-VN" sz="2400" dirty="0">
                <a:latin typeface="Arial"/>
                <a:cs typeface="Arial"/>
              </a:rPr>
              <a:t>ẩm</a:t>
            </a:r>
            <a:r>
              <a:rPr lang="vi-VN" sz="2400" spc="-32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tro</a:t>
            </a:r>
            <a:r>
              <a:rPr lang="vi-VN" sz="2400" spc="-4" dirty="0">
                <a:latin typeface="Arial"/>
                <a:cs typeface="Arial"/>
              </a:rPr>
              <a:t>n</a:t>
            </a:r>
            <a:r>
              <a:rPr lang="vi-VN" sz="2400" dirty="0">
                <a:latin typeface="Arial"/>
                <a:cs typeface="Arial"/>
              </a:rPr>
              <a:t>g</a:t>
            </a:r>
            <a:r>
              <a:rPr lang="vi-VN" sz="2400" spc="-20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kh</a:t>
            </a:r>
            <a:r>
              <a:rPr lang="vi-VN" sz="2400" spc="-4" dirty="0">
                <a:latin typeface="Arial"/>
                <a:cs typeface="Arial"/>
              </a:rPr>
              <a:t>ô</a:t>
            </a:r>
            <a:r>
              <a:rPr lang="vi-VN" sz="2400" dirty="0">
                <a:latin typeface="Arial"/>
                <a:cs typeface="Arial"/>
              </a:rPr>
              <a:t>ng</a:t>
            </a:r>
            <a:r>
              <a:rPr lang="vi-VN" sz="2400" spc="-32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gian</a:t>
            </a:r>
            <a:r>
              <a:rPr lang="vi-VN" sz="2400" spc="-27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t</a:t>
            </a:r>
            <a:r>
              <a:rPr lang="vi-VN" sz="2400" spc="-4" dirty="0">
                <a:latin typeface="Arial"/>
                <a:cs typeface="Arial"/>
              </a:rPr>
              <a:t>h</a:t>
            </a:r>
            <a:r>
              <a:rPr lang="vi-VN" sz="2400" dirty="0">
                <a:latin typeface="Arial"/>
                <a:cs typeface="Arial"/>
              </a:rPr>
              <a:t>ành</a:t>
            </a:r>
            <a:r>
              <a:rPr lang="vi-VN" sz="2400" spc="-2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tác</a:t>
            </a:r>
            <a:r>
              <a:rPr lang="vi-VN" sz="2400" spc="-3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p</a:t>
            </a:r>
            <a:r>
              <a:rPr lang="vi-VN" sz="2400" spc="-4" dirty="0">
                <a:latin typeface="Arial"/>
                <a:cs typeface="Arial"/>
              </a:rPr>
              <a:t>h</a:t>
            </a:r>
            <a:r>
              <a:rPr lang="vi-VN" sz="2400" dirty="0">
                <a:latin typeface="Arial"/>
                <a:cs typeface="Arial"/>
              </a:rPr>
              <a:t>ẩm</a:t>
            </a:r>
            <a:r>
              <a:rPr lang="vi-VN" sz="2400" spc="-32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đa</a:t>
            </a:r>
            <a:r>
              <a:rPr lang="vi-VN" sz="2400" spc="-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chiều.</a:t>
            </a:r>
          </a:p>
          <a:p>
            <a:pPr marL="672592" indent="-342900" algn="just">
              <a:spcBef>
                <a:spcPts val="320"/>
              </a:spcBef>
              <a:buFontTx/>
              <a:buChar char="-"/>
            </a:pPr>
            <a:r>
              <a:rPr lang="vi-VN" sz="2400" dirty="0">
                <a:latin typeface="Arial"/>
                <a:cs typeface="Arial"/>
              </a:rPr>
              <a:t>Tập</a:t>
            </a:r>
            <a:r>
              <a:rPr lang="vi-VN" sz="2400" spc="-23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hợp</a:t>
            </a:r>
            <a:r>
              <a:rPr lang="vi-VN" sz="2400" spc="-20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các</a:t>
            </a:r>
            <a:r>
              <a:rPr lang="vi-VN" sz="2400" spc="-26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sản</a:t>
            </a:r>
            <a:r>
              <a:rPr lang="vi-VN" sz="2400" spc="-17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p</a:t>
            </a:r>
            <a:r>
              <a:rPr lang="vi-VN" sz="2400" spc="-4" dirty="0">
                <a:latin typeface="Arial"/>
                <a:cs typeface="Arial"/>
              </a:rPr>
              <a:t>h</a:t>
            </a:r>
            <a:r>
              <a:rPr lang="vi-VN" sz="2400" dirty="0">
                <a:latin typeface="Arial"/>
                <a:cs typeface="Arial"/>
              </a:rPr>
              <a:t>ẩm</a:t>
            </a:r>
            <a:r>
              <a:rPr lang="vi-VN" sz="2400" spc="-32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3D</a:t>
            </a:r>
            <a:r>
              <a:rPr lang="vi-VN" sz="2400" spc="-10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đã</a:t>
            </a:r>
            <a:r>
              <a:rPr lang="vi-VN" sz="2400" spc="-18" dirty="0">
                <a:latin typeface="Arial"/>
                <a:cs typeface="Arial"/>
              </a:rPr>
              <a:t> </a:t>
            </a:r>
            <a:r>
              <a:rPr lang="vi-VN" sz="2400" spc="-4" dirty="0">
                <a:latin typeface="Arial"/>
                <a:cs typeface="Arial"/>
              </a:rPr>
              <a:t>h</a:t>
            </a:r>
            <a:r>
              <a:rPr lang="vi-VN" sz="2400" dirty="0">
                <a:latin typeface="Arial"/>
                <a:cs typeface="Arial"/>
              </a:rPr>
              <a:t>oàn</a:t>
            </a:r>
            <a:r>
              <a:rPr lang="vi-VN" sz="2400" spc="-23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t</a:t>
            </a:r>
            <a:r>
              <a:rPr lang="vi-VN" sz="2400" spc="-4" dirty="0">
                <a:latin typeface="Arial"/>
                <a:cs typeface="Arial"/>
              </a:rPr>
              <a:t>h</a:t>
            </a:r>
            <a:r>
              <a:rPr lang="vi-VN" sz="2400" dirty="0">
                <a:latin typeface="Arial"/>
                <a:cs typeface="Arial"/>
              </a:rPr>
              <a:t>ành</a:t>
            </a:r>
            <a:r>
              <a:rPr lang="vi-VN" sz="2400" spc="-2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của</a:t>
            </a:r>
            <a:r>
              <a:rPr lang="vi-VN" sz="2400" spc="-27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h</a:t>
            </a:r>
            <a:r>
              <a:rPr lang="vi-VN" sz="2400" spc="-9" dirty="0">
                <a:latin typeface="Arial"/>
                <a:cs typeface="Arial"/>
              </a:rPr>
              <a:t>o</a:t>
            </a:r>
            <a:r>
              <a:rPr lang="vi-VN" sz="2400" dirty="0">
                <a:latin typeface="Arial"/>
                <a:cs typeface="Arial"/>
              </a:rPr>
              <a:t>ạt</a:t>
            </a:r>
            <a:r>
              <a:rPr lang="vi-VN" sz="2400" spc="-13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đ</a:t>
            </a:r>
            <a:r>
              <a:rPr lang="vi-VN" sz="2400" spc="-4" dirty="0">
                <a:latin typeface="Arial"/>
                <a:cs typeface="Arial"/>
              </a:rPr>
              <a:t>ộ</a:t>
            </a:r>
            <a:r>
              <a:rPr lang="vi-VN" sz="2400" dirty="0">
                <a:latin typeface="Arial"/>
                <a:cs typeface="Arial"/>
              </a:rPr>
              <a:t>ng</a:t>
            </a:r>
            <a:r>
              <a:rPr lang="vi-VN" sz="2400" spc="-33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h</a:t>
            </a:r>
            <a:r>
              <a:rPr lang="vi-VN" sz="2400" spc="-4" dirty="0">
                <a:latin typeface="Arial"/>
                <a:cs typeface="Arial"/>
              </a:rPr>
              <a:t>ọ</a:t>
            </a:r>
            <a:r>
              <a:rPr lang="vi-VN" sz="2400" dirty="0">
                <a:latin typeface="Arial"/>
                <a:cs typeface="Arial"/>
              </a:rPr>
              <a:t>c</a:t>
            </a:r>
            <a:r>
              <a:rPr lang="vi-VN" sz="2400" spc="-1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tập</a:t>
            </a:r>
            <a:r>
              <a:rPr lang="vi-VN" sz="2400" spc="-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trước,</a:t>
            </a:r>
            <a:r>
              <a:rPr lang="vi-VN" sz="2400" spc="-22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tạo</a:t>
            </a:r>
            <a:r>
              <a:rPr lang="vi-VN" sz="2400" spc="-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hì</a:t>
            </a:r>
            <a:r>
              <a:rPr lang="vi-VN" sz="2400" spc="-4" dirty="0">
                <a:latin typeface="Arial"/>
                <a:cs typeface="Arial"/>
              </a:rPr>
              <a:t>n</a:t>
            </a:r>
            <a:r>
              <a:rPr lang="vi-VN" sz="2400" dirty="0">
                <a:latin typeface="Arial"/>
                <a:cs typeface="Arial"/>
              </a:rPr>
              <a:t>h từ</a:t>
            </a:r>
            <a:r>
              <a:rPr lang="vi-VN" sz="2400" spc="-1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m</a:t>
            </a:r>
            <a:r>
              <a:rPr lang="vi-VN" sz="2400" spc="-4" dirty="0">
                <a:latin typeface="Arial"/>
                <a:cs typeface="Arial"/>
              </a:rPr>
              <a:t>ộ</a:t>
            </a:r>
            <a:r>
              <a:rPr lang="vi-VN" sz="2400" dirty="0">
                <a:latin typeface="Arial"/>
                <a:cs typeface="Arial"/>
              </a:rPr>
              <a:t>t</a:t>
            </a:r>
            <a:r>
              <a:rPr lang="vi-VN" sz="2400" spc="-9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loại</a:t>
            </a:r>
            <a:r>
              <a:rPr lang="vi-VN" sz="2400" spc="-7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chất</a:t>
            </a:r>
            <a:r>
              <a:rPr lang="vi-VN" sz="2400" spc="-12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liệu</a:t>
            </a:r>
            <a:r>
              <a:rPr lang="vi-VN" sz="2400" spc="-17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h</a:t>
            </a:r>
            <a:r>
              <a:rPr lang="vi-VN" sz="2400" spc="-4" dirty="0">
                <a:latin typeface="Arial"/>
                <a:cs typeface="Arial"/>
              </a:rPr>
              <a:t>o</a:t>
            </a:r>
            <a:r>
              <a:rPr lang="vi-VN" sz="2400" dirty="0">
                <a:latin typeface="Arial"/>
                <a:cs typeface="Arial"/>
              </a:rPr>
              <a:t>ặc</a:t>
            </a:r>
            <a:r>
              <a:rPr lang="vi-VN" sz="2400" spc="-27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các</a:t>
            </a:r>
            <a:r>
              <a:rPr lang="vi-VN" sz="2400" spc="-11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chất</a:t>
            </a:r>
            <a:r>
              <a:rPr lang="vi-VN" sz="2400" spc="-27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liệu</a:t>
            </a:r>
            <a:r>
              <a:rPr lang="vi-VN" sz="2400" spc="-7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khác</a:t>
            </a:r>
            <a:r>
              <a:rPr lang="vi-VN" sz="2400" spc="-36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n</a:t>
            </a:r>
            <a:r>
              <a:rPr lang="vi-VN" sz="2400" spc="-9" dirty="0">
                <a:latin typeface="Arial"/>
                <a:cs typeface="Arial"/>
              </a:rPr>
              <a:t>h</a:t>
            </a:r>
            <a:r>
              <a:rPr lang="vi-VN" sz="2400" dirty="0">
                <a:latin typeface="Arial"/>
                <a:cs typeface="Arial"/>
              </a:rPr>
              <a:t>au:</a:t>
            </a:r>
            <a:r>
              <a:rPr lang="vi-VN" sz="2400" spc="-2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p</a:t>
            </a:r>
            <a:r>
              <a:rPr lang="vi-VN" sz="2400" spc="-4" dirty="0">
                <a:latin typeface="Arial"/>
                <a:cs typeface="Arial"/>
              </a:rPr>
              <a:t>h</a:t>
            </a:r>
            <a:r>
              <a:rPr lang="vi-VN" sz="2400" dirty="0">
                <a:latin typeface="Arial"/>
                <a:cs typeface="Arial"/>
              </a:rPr>
              <a:t>ế</a:t>
            </a:r>
            <a:r>
              <a:rPr lang="vi-VN" sz="2400" spc="-1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liệu,</a:t>
            </a:r>
            <a:r>
              <a:rPr lang="vi-VN" sz="2400" spc="2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dây</a:t>
            </a:r>
            <a:r>
              <a:rPr lang="vi-VN" sz="2400" spc="-27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t</a:t>
            </a:r>
            <a:r>
              <a:rPr lang="vi-VN" sz="2400" spc="-4" dirty="0">
                <a:latin typeface="Arial"/>
                <a:cs typeface="Arial"/>
              </a:rPr>
              <a:t>h</a:t>
            </a:r>
            <a:r>
              <a:rPr lang="vi-VN" sz="2400" dirty="0">
                <a:latin typeface="Arial"/>
                <a:cs typeface="Arial"/>
              </a:rPr>
              <a:t>ép,</a:t>
            </a:r>
            <a:r>
              <a:rPr lang="vi-VN" sz="2400" spc="-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đất</a:t>
            </a:r>
            <a:r>
              <a:rPr lang="vi-VN" sz="2400" spc="-1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nặ</a:t>
            </a:r>
            <a:r>
              <a:rPr lang="vi-VN" sz="2400" spc="-4" dirty="0">
                <a:latin typeface="Arial"/>
                <a:cs typeface="Arial"/>
              </a:rPr>
              <a:t>n</a:t>
            </a:r>
            <a:r>
              <a:rPr lang="vi-VN" sz="2400" dirty="0">
                <a:latin typeface="Arial"/>
                <a:cs typeface="Arial"/>
              </a:rPr>
              <a:t>..., để</a:t>
            </a:r>
            <a:r>
              <a:rPr lang="vi-VN" sz="2400" spc="-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h</a:t>
            </a:r>
            <a:r>
              <a:rPr lang="vi-VN" sz="2400" spc="-4" dirty="0">
                <a:latin typeface="Arial"/>
                <a:cs typeface="Arial"/>
              </a:rPr>
              <a:t>o</a:t>
            </a:r>
            <a:r>
              <a:rPr lang="vi-VN" sz="2400" dirty="0">
                <a:latin typeface="Arial"/>
                <a:cs typeface="Arial"/>
              </a:rPr>
              <a:t>àn</a:t>
            </a:r>
            <a:r>
              <a:rPr lang="vi-VN" sz="2400" spc="-2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t</a:t>
            </a:r>
            <a:r>
              <a:rPr lang="vi-VN" sz="2400" spc="-4" dirty="0">
                <a:latin typeface="Arial"/>
                <a:cs typeface="Arial"/>
              </a:rPr>
              <a:t>h</a:t>
            </a:r>
            <a:r>
              <a:rPr lang="vi-VN" sz="2400" dirty="0">
                <a:latin typeface="Arial"/>
                <a:cs typeface="Arial"/>
              </a:rPr>
              <a:t>ành</a:t>
            </a:r>
            <a:r>
              <a:rPr lang="vi-VN" sz="2400" spc="-2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tác</a:t>
            </a:r>
            <a:r>
              <a:rPr lang="vi-VN" sz="2400" spc="-13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p</a:t>
            </a:r>
            <a:r>
              <a:rPr lang="vi-VN" sz="2400" spc="-4" dirty="0">
                <a:latin typeface="Arial"/>
                <a:cs typeface="Arial"/>
              </a:rPr>
              <a:t>h</a:t>
            </a:r>
            <a:r>
              <a:rPr lang="vi-VN" sz="2400" dirty="0">
                <a:latin typeface="Arial"/>
                <a:cs typeface="Arial"/>
              </a:rPr>
              <a:t>ẩm</a:t>
            </a:r>
            <a:r>
              <a:rPr lang="vi-VN" sz="2400" spc="-22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mĩ</a:t>
            </a:r>
            <a:r>
              <a:rPr lang="vi-VN" sz="2400" spc="1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t</a:t>
            </a:r>
            <a:r>
              <a:rPr lang="vi-VN" sz="2400" spc="-4" dirty="0">
                <a:latin typeface="Arial"/>
                <a:cs typeface="Arial"/>
              </a:rPr>
              <a:t>h</a:t>
            </a:r>
            <a:r>
              <a:rPr lang="vi-VN" sz="2400" dirty="0">
                <a:latin typeface="Arial"/>
                <a:cs typeface="Arial"/>
              </a:rPr>
              <a:t>uật</a:t>
            </a:r>
            <a:r>
              <a:rPr lang="vi-VN" sz="2400" spc="-24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mới</a:t>
            </a:r>
            <a:r>
              <a:rPr lang="vi-VN" sz="2400" spc="-4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có</a:t>
            </a:r>
            <a:r>
              <a:rPr lang="vi-VN" sz="2400" spc="-1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chủ</a:t>
            </a:r>
            <a:r>
              <a:rPr lang="vi-VN" sz="2400" spc="-2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đề</a:t>
            </a:r>
            <a:r>
              <a:rPr lang="vi-VN" sz="2400" spc="-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tro</a:t>
            </a:r>
            <a:r>
              <a:rPr lang="vi-VN" sz="2400" spc="-4" dirty="0">
                <a:latin typeface="Arial"/>
                <a:cs typeface="Arial"/>
              </a:rPr>
              <a:t>n</a:t>
            </a:r>
            <a:r>
              <a:rPr lang="vi-VN" sz="2400" dirty="0">
                <a:latin typeface="Arial"/>
                <a:cs typeface="Arial"/>
              </a:rPr>
              <a:t>g</a:t>
            </a:r>
            <a:r>
              <a:rPr lang="vi-VN" sz="2400" spc="-20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kh</a:t>
            </a:r>
            <a:r>
              <a:rPr lang="vi-VN" sz="2400" spc="-4" dirty="0">
                <a:latin typeface="Arial"/>
                <a:cs typeface="Arial"/>
              </a:rPr>
              <a:t>ô</a:t>
            </a:r>
            <a:r>
              <a:rPr lang="vi-VN" sz="2400" dirty="0">
                <a:latin typeface="Arial"/>
                <a:cs typeface="Arial"/>
              </a:rPr>
              <a:t>ng</a:t>
            </a:r>
            <a:r>
              <a:rPr lang="vi-VN" sz="2400" spc="-32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gian</a:t>
            </a:r>
            <a:r>
              <a:rPr lang="vi-VN" sz="2400" spc="-27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đa</a:t>
            </a:r>
            <a:r>
              <a:rPr lang="vi-VN" sz="2400" spc="-8" dirty="0">
                <a:latin typeface="Arial"/>
                <a:cs typeface="Arial"/>
              </a:rPr>
              <a:t> </a:t>
            </a:r>
            <a:r>
              <a:rPr lang="vi-VN" sz="2400" dirty="0">
                <a:latin typeface="Arial"/>
                <a:cs typeface="Arial"/>
              </a:rPr>
              <a:t>chiều.</a:t>
            </a:r>
            <a:endParaRPr lang="en-US" sz="2400" dirty="0">
              <a:latin typeface="Arial"/>
              <a:cs typeface="Arial"/>
            </a:endParaRPr>
          </a:p>
          <a:p>
            <a:pPr marL="672592" indent="-342900" algn="just">
              <a:spcBef>
                <a:spcPts val="320"/>
              </a:spcBef>
              <a:buFontTx/>
              <a:buChar char="-"/>
            </a:pPr>
            <a:r>
              <a:rPr lang="en-US" sz="2400" spc="4" dirty="0" err="1">
                <a:latin typeface="Arial"/>
                <a:cs typeface="Arial"/>
              </a:rPr>
              <a:t>C</a:t>
            </a:r>
            <a:r>
              <a:rPr lang="en-US" sz="2400" dirty="0" err="1">
                <a:latin typeface="Arial"/>
                <a:cs typeface="Arial"/>
              </a:rPr>
              <a:t>ó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spc="-4" dirty="0" err="1">
                <a:latin typeface="Arial"/>
                <a:cs typeface="Arial"/>
              </a:rPr>
              <a:t>t</a:t>
            </a:r>
            <a:r>
              <a:rPr lang="en-US" sz="2400" dirty="0" err="1">
                <a:latin typeface="Arial"/>
                <a:cs typeface="Arial"/>
              </a:rPr>
              <a:t>hể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sử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</a:t>
            </a:r>
            <a:r>
              <a:rPr lang="en-US" sz="2400" spc="4" dirty="0" err="1">
                <a:latin typeface="Arial"/>
                <a:cs typeface="Arial"/>
              </a:rPr>
              <a:t>ụ</a:t>
            </a:r>
            <a:r>
              <a:rPr lang="en-US" sz="2400" dirty="0" err="1">
                <a:latin typeface="Arial"/>
                <a:cs typeface="Arial"/>
              </a:rPr>
              <a:t>ng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vật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thể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khác</a:t>
            </a:r>
            <a:r>
              <a:rPr lang="en-US" sz="2400" dirty="0">
                <a:latin typeface="Arial"/>
                <a:cs typeface="Arial"/>
              </a:rPr>
              <a:t> (</a:t>
            </a:r>
            <a:r>
              <a:rPr lang="en-US" sz="2400" dirty="0" err="1">
                <a:latin typeface="Arial"/>
                <a:cs typeface="Arial"/>
              </a:rPr>
              <a:t>nhà</a:t>
            </a:r>
            <a:r>
              <a:rPr lang="en-US" sz="2400" dirty="0">
                <a:latin typeface="Arial"/>
                <a:cs typeface="Arial"/>
              </a:rPr>
              <a:t>, </a:t>
            </a:r>
            <a:r>
              <a:rPr lang="en-US" sz="2400" dirty="0" err="1">
                <a:latin typeface="Arial"/>
                <a:cs typeface="Arial"/>
              </a:rPr>
              <a:t>cây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cỏ</a:t>
            </a:r>
            <a:r>
              <a:rPr lang="en-US" sz="2400" dirty="0">
                <a:latin typeface="Arial"/>
                <a:cs typeface="Arial"/>
              </a:rPr>
              <a:t>…),</a:t>
            </a:r>
            <a:r>
              <a:rPr lang="en-US" sz="2400" spc="-24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</a:t>
            </a:r>
            <a:r>
              <a:rPr lang="en-US" sz="2400" spc="-4" dirty="0" err="1">
                <a:latin typeface="Arial"/>
                <a:cs typeface="Arial"/>
              </a:rPr>
              <a:t>r</a:t>
            </a:r>
            <a:r>
              <a:rPr lang="en-US" sz="2400" dirty="0" err="1">
                <a:latin typeface="Arial"/>
                <a:cs typeface="Arial"/>
              </a:rPr>
              <a:t>anh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spc="-4" dirty="0" err="1">
                <a:latin typeface="Arial"/>
                <a:cs typeface="Arial"/>
              </a:rPr>
              <a:t>l</a:t>
            </a:r>
            <a:r>
              <a:rPr lang="en-US" sz="2400" dirty="0" err="1">
                <a:latin typeface="Arial"/>
                <a:cs typeface="Arial"/>
              </a:rPr>
              <a:t>àm</a:t>
            </a:r>
            <a:r>
              <a:rPr lang="en-US" sz="2400" dirty="0">
                <a:latin typeface="Arial"/>
                <a:cs typeface="Arial"/>
              </a:rPr>
              <a:t>   </a:t>
            </a:r>
            <a:r>
              <a:rPr lang="en-US" sz="2400" spc="4" dirty="0" err="1">
                <a:latin typeface="Arial"/>
                <a:cs typeface="Arial"/>
              </a:rPr>
              <a:t>n</a:t>
            </a:r>
            <a:r>
              <a:rPr lang="en-US" sz="2400" dirty="0" err="1">
                <a:latin typeface="Arial"/>
                <a:cs typeface="Arial"/>
              </a:rPr>
              <a:t>ền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phía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sau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cho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tác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spc="4" dirty="0" err="1">
                <a:latin typeface="Arial"/>
                <a:cs typeface="Arial"/>
              </a:rPr>
              <a:t>p</a:t>
            </a:r>
            <a:r>
              <a:rPr lang="en-US" sz="2400" dirty="0" err="1">
                <a:latin typeface="Arial"/>
                <a:cs typeface="Arial"/>
              </a:rPr>
              <a:t>hẩm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sắp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đặt</a:t>
            </a:r>
            <a:r>
              <a:rPr lang="en-US" sz="2400" dirty="0">
                <a:latin typeface="Arial"/>
                <a:cs typeface="Arial"/>
              </a:rPr>
              <a:t>.</a:t>
            </a:r>
          </a:p>
          <a:p>
            <a:pPr marL="672592" indent="-342900" algn="just">
              <a:spcBef>
                <a:spcPts val="320"/>
              </a:spcBef>
              <a:buFontTx/>
              <a:buChar char="-"/>
            </a:pPr>
            <a:r>
              <a:rPr lang="en-US" sz="2400" dirty="0" err="1">
                <a:latin typeface="Arial"/>
                <a:cs typeface="Arial"/>
              </a:rPr>
              <a:t>Có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thể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tạo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thành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các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nhân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vật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rối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cử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động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được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để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biểu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diễn</a:t>
            </a:r>
            <a:r>
              <a:rPr lang="en-US" sz="2400" dirty="0">
                <a:latin typeface="Arial"/>
                <a:cs typeface="Arial"/>
              </a:rPr>
              <a:t>.</a:t>
            </a:r>
            <a:endParaRPr lang="vi-VN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103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28600" y="2743200"/>
            <a:ext cx="85344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GV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gợi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mở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HS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sáng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tạo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sản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phẩm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điêu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khắc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bằng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giấy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liệu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khác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để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trang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trí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cho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góc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tập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Sử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dụng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kiến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thức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để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sáng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tạo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ra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nhữngsản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phẩm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tạo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hiểu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thêm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về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nghệ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thuật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điêu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khắc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truyền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thống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yêu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thích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nghệthuật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tạo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điêu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khắc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Tạo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nhân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thông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qua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ngôn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ngữ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tạo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điều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khác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nhân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tạo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nên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từ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những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chất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liệu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quen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thuộc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như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giấy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bac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giay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ăn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đất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nặn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,...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nhân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tạo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dáng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đặt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trong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không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gian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3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chiều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rất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sinh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hấp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dẫn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Tác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phẩm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điều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khác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nhóm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nhân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ngoài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vẻ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đẹp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về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khối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còn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cần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nội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dung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chủ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đề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cần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hiện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Để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tạo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hình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nhân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đứng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liệu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đơn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giản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bằng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giấy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thể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kết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hợp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với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dây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thép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và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tìm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cách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để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cho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nhân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vật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đứng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được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09600" y="0"/>
            <a:ext cx="3048000" cy="2438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Dự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định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tiếp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qua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này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gì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?</a:t>
            </a:r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3886200" y="457200"/>
            <a:ext cx="4876800" cy="1828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+ Qua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học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hôm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nay,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ý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tưởng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gì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góp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phần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đẹp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cảnh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môi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trường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nơi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sống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?</a:t>
            </a:r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hlink"/>
          </a:solidFill>
        </p:spPr>
        <p:txBody>
          <a:bodyPr/>
          <a:lstStyle/>
          <a:p>
            <a:pPr eaLnBrk="1" hangingPunct="1"/>
            <a:r>
              <a:rPr lang="en-US" sz="7200" dirty="0">
                <a:solidFill>
                  <a:srgbClr val="FFFF00"/>
                </a:solidFill>
                <a:latin typeface="VNI-Times" pitchFamily="2" charset="0"/>
              </a:rPr>
              <a:t/>
            </a:r>
            <a:br>
              <a:rPr lang="en-US" sz="7200" dirty="0">
                <a:solidFill>
                  <a:srgbClr val="FFFF00"/>
                </a:solidFill>
                <a:latin typeface="VNI-Times" pitchFamily="2" charset="0"/>
              </a:rPr>
            </a:br>
            <a:r>
              <a:rPr lang="en-US" sz="7200" dirty="0" err="1">
                <a:solidFill>
                  <a:srgbClr val="FFFF00"/>
                </a:solidFill>
                <a:latin typeface="VNI-Times" pitchFamily="2" charset="0"/>
              </a:rPr>
              <a:t>Baøi</a:t>
            </a:r>
            <a:r>
              <a:rPr lang="en-US" sz="7200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7200" dirty="0" err="1">
                <a:solidFill>
                  <a:srgbClr val="FFFF00"/>
                </a:solidFill>
                <a:latin typeface="VNI-Times" pitchFamily="2" charset="0"/>
              </a:rPr>
              <a:t>hoïc</a:t>
            </a:r>
            <a:r>
              <a:rPr lang="en-US" sz="7200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7200" dirty="0" err="1">
                <a:solidFill>
                  <a:srgbClr val="FFFF00"/>
                </a:solidFill>
                <a:latin typeface="VNI-Times" pitchFamily="2" charset="0"/>
              </a:rPr>
              <a:t>ñeán</a:t>
            </a:r>
            <a:r>
              <a:rPr lang="en-US" sz="7200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7200" dirty="0" err="1">
                <a:solidFill>
                  <a:srgbClr val="FFFF00"/>
                </a:solidFill>
                <a:latin typeface="VNI-Times" pitchFamily="2" charset="0"/>
              </a:rPr>
              <a:t>ñaây</a:t>
            </a:r>
            <a:r>
              <a:rPr lang="en-US" sz="7200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7200" dirty="0" err="1">
                <a:solidFill>
                  <a:srgbClr val="FFFF00"/>
                </a:solidFill>
                <a:latin typeface="VNI-Times" pitchFamily="2" charset="0"/>
              </a:rPr>
              <a:t>keát</a:t>
            </a:r>
            <a:r>
              <a:rPr lang="en-US" sz="7200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sz="7200" dirty="0" err="1">
                <a:solidFill>
                  <a:srgbClr val="FFFF00"/>
                </a:solidFill>
                <a:latin typeface="VNI-Times" pitchFamily="2" charset="0"/>
              </a:rPr>
              <a:t>thuùc</a:t>
            </a:r>
            <a:r>
              <a:rPr lang="en-US" sz="7200" dirty="0">
                <a:solidFill>
                  <a:srgbClr val="FFFF00"/>
                </a:solidFill>
                <a:latin typeface=".VnBahamasBH" pitchFamily="34" charset="0"/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676401"/>
            <a:ext cx="5257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40cm,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30cm,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27 cm.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chỏm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tai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Gía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(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152400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Chủ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đề</a:t>
            </a:r>
            <a:r>
              <a:rPr lang="en-US" sz="4000" b="1" dirty="0">
                <a:solidFill>
                  <a:srgbClr val="002060"/>
                </a:solidFill>
              </a:rPr>
              <a:t> 1: KẾT NỐI BẠN BÈ</a:t>
            </a:r>
            <a:br>
              <a:rPr lang="en-US" sz="4000" b="1" dirty="0">
                <a:solidFill>
                  <a:srgbClr val="002060"/>
                </a:solidFill>
              </a:rPr>
            </a:br>
            <a:r>
              <a:rPr lang="en-US" sz="4000" b="1" dirty="0">
                <a:solidFill>
                  <a:srgbClr val="002060"/>
                </a:solidFill>
              </a:rPr>
              <a:t>BÀI 2. TẠO HÌNH NHÓM NHÂN VẬT</a:t>
            </a:r>
            <a:endParaRPr lang="en-US" sz="4000" dirty="0"/>
          </a:p>
        </p:txBody>
      </p:sp>
      <p:pic>
        <p:nvPicPr>
          <p:cNvPr id="6" name="Picture 2" descr="Sưu tập đèn cổ trong hệ thống trưng bày tại Bảo tàng Lịch sử Quốc g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1676400"/>
            <a:ext cx="3314700" cy="4800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 descr="WorldKings.Art) Top 100 tác phẩm nghệ thuật kinh điển thế giới (P.01) –  Tượng lực sĩ ném đĩa, Hy Lạp. - HỘI KỶ LỤC GIA VIỆT NAM - TỔ CHỨC KỶ L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AutoShape 4" descr="WorldKings.Art) Top 100 tác phẩm nghệ thuật kinh điển thế giới (P.01) –  Tượng lực sĩ ném đĩa, Hy Lạp. - HỘI KỶ LỤC GIA VIỆT NAM - TỔ CHỨC KỶ L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2" name="AutoShape 6" descr="WorldKings.Art) Top 100 tác phẩm nghệ thuật kinh điển thế giới (P.01) –  Tượng lực sĩ ném đĩa, Hy Lạp. - HỘI KỶ LỤC GIA VIỆT NAM - TỔ CHỨC KỶ L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4" name="AutoShape 8" descr="WorldKings.Art) Top 100 tác phẩm nghệ thuật kinh điển thế giới (P.01) –  Tượng lực sĩ ném đĩa, Hy Lạp. - HỘI KỶ LỤC GIA VIỆT NAM - TỔ CHỨC KỶ L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6" name="AutoShape 10" descr="WorldKings.Art) Top 100 tác phẩm nghệ thuật kinh điển thế giới (P.01) –  Tượng lực sĩ ném đĩa, Hy Lạp. - HỘI KỶ LỤC GIA VIỆT NAM - TỔ CHỨC KỶ L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5" descr="Tượng Lực sĩ ném đĩa | tượng cổ điển Hy Lạ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676400"/>
            <a:ext cx="3276600" cy="4648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04800" y="1676400"/>
            <a:ext cx="510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thạch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olympic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457200"/>
            <a:ext cx="7848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Chủ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đề</a:t>
            </a:r>
            <a:r>
              <a:rPr lang="en-US" sz="3200" b="1" dirty="0">
                <a:solidFill>
                  <a:srgbClr val="002060"/>
                </a:solidFill>
              </a:rPr>
              <a:t> 1: KẾT NỐI BẠN BÈ</a:t>
            </a:r>
            <a:br>
              <a:rPr lang="en-US" sz="3200" b="1" dirty="0">
                <a:solidFill>
                  <a:srgbClr val="002060"/>
                </a:solidFill>
              </a:rPr>
            </a:br>
            <a:r>
              <a:rPr lang="en-US" sz="3200" b="1" dirty="0">
                <a:solidFill>
                  <a:srgbClr val="002060"/>
                </a:solidFill>
              </a:rPr>
              <a:t>BÀI 2. TẠO HÌNH NHÓM NHÂN VẬT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 descr="WorldKings.Art) Top 100 tác phẩm nghệ thuật kinh điển thế giới (P.01) –  Tượng lực sĩ ném đĩa, Hy Lạp. - HỘI KỶ LỤC GIA VIỆT NAM - TỔ CHỨC KỶ L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AutoShape 4" descr="WorldKings.Art) Top 100 tác phẩm nghệ thuật kinh điển thế giới (P.01) –  Tượng lực sĩ ném đĩa, Hy Lạp. - HỘI KỶ LỤC GIA VIỆT NAM - TỔ CHỨC KỶ L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2" name="AutoShape 6" descr="WorldKings.Art) Top 100 tác phẩm nghệ thuật kinh điển thế giới (P.01) –  Tượng lực sĩ ném đĩa, Hy Lạp. - HỘI KỶ LỤC GIA VIỆT NAM - TỔ CHỨC KỶ L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4" name="AutoShape 8" descr="WorldKings.Art) Top 100 tác phẩm nghệ thuật kinh điển thế giới (P.01) –  Tượng lực sĩ ném đĩa, Hy Lạp. - HỘI KỶ LỤC GIA VIỆT NAM - TỔ CHỨC KỶ L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6" name="AutoShape 10" descr="WorldKings.Art) Top 100 tác phẩm nghệ thuật kinh điển thế giới (P.01) –  Tượng lực sĩ ném đĩa, Hy Lạp. - HỘI KỶ LỤC GIA VIỆT NAM - TỔ CHỨC KỶ L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7" descr="Mỹ thuật Việt Nam thời kỳ Hùng Vư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905000"/>
            <a:ext cx="3886200" cy="4648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4800" y="3124200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3,6 cm,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thon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xoan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8200" y="304800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Chủ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đề</a:t>
            </a:r>
            <a:r>
              <a:rPr lang="en-US" sz="3600" b="1" dirty="0">
                <a:solidFill>
                  <a:srgbClr val="002060"/>
                </a:solidFill>
              </a:rPr>
              <a:t> 1: KẾT NỐI BẠN BÈ</a:t>
            </a:r>
            <a:br>
              <a:rPr lang="en-US" sz="3600" b="1" dirty="0">
                <a:solidFill>
                  <a:srgbClr val="002060"/>
                </a:solidFill>
              </a:rPr>
            </a:br>
            <a:r>
              <a:rPr lang="en-US" sz="3600" b="1" dirty="0">
                <a:solidFill>
                  <a:srgbClr val="002060"/>
                </a:solidFill>
              </a:rPr>
              <a:t>BÀI 2. TẠO HÌNH NHÓM NHÂN VẬT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228600" y="21336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1600" dirty="0">
                <a:latin typeface="Times New Roman" pitchFamily="18" charset="0"/>
                <a:cs typeface="Times New Roman" pitchFamily="18" charset="0"/>
              </a:rPr>
              <a:t>Tượng NGƯỜI ĐÀN ÔNG VĂN ĐIỂN – khai quật tại di chỉ Văn Điển, Văn hóa khảo cổ Phùng Nguyên, khoảng 2000-1000 trCN. Bảo tàng Lịch sử Quốc gia VN (Bác Cổ-Hà Nội).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EM CÓ BIẾT?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1" y="1295400"/>
            <a:ext cx="8000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25.000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Sa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II. SÁNG </a:t>
            </a:r>
            <a:r>
              <a:rPr lang="en-US" b="1" dirty="0">
                <a:solidFill>
                  <a:srgbClr val="FF0000"/>
                </a:solidFill>
              </a:rPr>
              <a:t>TẠO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066800"/>
            <a:ext cx="857459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1.Tìm </a:t>
            </a:r>
            <a:r>
              <a:rPr lang="en-US" sz="3600" b="1" dirty="0"/>
              <a:t>ý </a:t>
            </a:r>
            <a:r>
              <a:rPr lang="en-US" sz="3600" b="1" dirty="0" err="1"/>
              <a:t>tưởng</a:t>
            </a:r>
            <a:endParaRPr lang="en-US" sz="3200" dirty="0"/>
          </a:p>
          <a:p>
            <a:r>
              <a:rPr lang="en-US" sz="3200" dirty="0" err="1">
                <a:sym typeface="Symbol"/>
              </a:rPr>
              <a:t>Bước</a:t>
            </a:r>
            <a:r>
              <a:rPr lang="en-US" sz="3200" dirty="0">
                <a:sym typeface="Symbol"/>
              </a:rPr>
              <a:t> 1: </a:t>
            </a:r>
            <a:r>
              <a:rPr lang="en-US" sz="3200" dirty="0" err="1"/>
              <a:t>Xác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chủ</a:t>
            </a:r>
            <a:r>
              <a:rPr lang="en-US" sz="3200" dirty="0"/>
              <a:t> </a:t>
            </a:r>
            <a:r>
              <a:rPr lang="en-US" sz="3200" dirty="0" err="1"/>
              <a:t>đề</a:t>
            </a:r>
            <a:r>
              <a:rPr lang="en-US" sz="3200" dirty="0"/>
              <a:t> </a:t>
            </a:r>
            <a:r>
              <a:rPr lang="en-US" sz="3200" dirty="0" smtClean="0"/>
              <a:t>.</a:t>
            </a:r>
            <a:endParaRPr lang="en-US" sz="3200" dirty="0"/>
          </a:p>
          <a:p>
            <a:r>
              <a:rPr lang="en-US" sz="3200" dirty="0" err="1">
                <a:sym typeface="Symbol"/>
              </a:rPr>
              <a:t>Bước</a:t>
            </a:r>
            <a:r>
              <a:rPr lang="en-US" sz="3200" dirty="0">
                <a:sym typeface="Symbol"/>
              </a:rPr>
              <a:t> 2: 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tượng</a:t>
            </a:r>
            <a:r>
              <a:rPr lang="en-US" sz="3200" dirty="0"/>
              <a:t> </a:t>
            </a:r>
            <a:r>
              <a:rPr lang="en-US" sz="3200" dirty="0" err="1"/>
              <a:t>điển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khuôn</a:t>
            </a:r>
            <a:r>
              <a:rPr lang="en-US" sz="3200" dirty="0"/>
              <a:t>.</a:t>
            </a:r>
          </a:p>
          <a:p>
            <a:r>
              <a:rPr lang="en-US" sz="3200" dirty="0" err="1">
                <a:sym typeface="Symbol"/>
              </a:rPr>
              <a:t>Bước</a:t>
            </a:r>
            <a:r>
              <a:rPr lang="en-US" sz="3200" dirty="0">
                <a:sym typeface="Symbol"/>
              </a:rPr>
              <a:t> 3: </a:t>
            </a:r>
            <a:r>
              <a:rPr lang="en-US" sz="3200" dirty="0"/>
              <a:t> </a:t>
            </a:r>
            <a:r>
              <a:rPr lang="en-US" sz="3200" dirty="0" err="1"/>
              <a:t>Xác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pháp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429000"/>
            <a:ext cx="838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-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3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ỏ</a:t>
            </a:r>
            <a:r>
              <a:rPr lang="vi-VN" sz="2400" spc="2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400" spc="-1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giấ</a:t>
            </a:r>
            <a:r>
              <a:rPr lang="vi-VN" sz="2400" spc="-159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spc="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bìa,</a:t>
            </a:r>
            <a:r>
              <a:rPr lang="vi-VN" sz="2400" spc="-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vi-VN" sz="2400" spc="-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ựa</a:t>
            </a:r>
            <a:r>
              <a:rPr lang="vi-VN" sz="24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ế</a:t>
            </a:r>
            <a:r>
              <a:rPr lang="vi-VN" sz="2400" spc="-2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ải,</a:t>
            </a:r>
            <a:r>
              <a:rPr lang="vi-VN" sz="2400" spc="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mả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spc="-2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xố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spc="-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spc="-3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ải</a:t>
            </a:r>
            <a:r>
              <a:rPr lang="vi-VN" sz="2400" spc="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spc="-3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ụ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 giấy</a:t>
            </a:r>
            <a:r>
              <a:rPr lang="vi-VN" sz="2400" spc="-2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ủ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g,</a:t>
            </a:r>
            <a:r>
              <a:rPr lang="vi-VN" sz="2400" spc="-2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vi-VN" sz="2400" spc="-3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vi-VN" sz="2400" spc="-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vi-VN" sz="2400" spc="-2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vi-VN" sz="2400" spc="-2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vi-VN" sz="2400" spc="2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400" spc="42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vi-VN" sz="2400" spc="-39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vi-VN" sz="2400" spc="-1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vi-VN" sz="2400" spc="-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vi-VN" sz="2400" spc="-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vi-VN" sz="2400" spc="-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ư:</a:t>
            </a:r>
            <a:r>
              <a:rPr lang="vi-VN" sz="2400" spc="-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spc="-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vi-VN" sz="2400" spc="-1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dá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spc="-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bă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g dí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h,</a:t>
            </a:r>
            <a:r>
              <a:rPr lang="vi-VN" sz="2400" spc="43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vi-VN" sz="2400" spc="-2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ộc</a:t>
            </a:r>
            <a:r>
              <a:rPr lang="vi-VN" sz="2400" spc="-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spc="-3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2400" spc="1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vi-VN" sz="2400" spc="-1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spc="-34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ẽ</a:t>
            </a:r>
            <a:r>
              <a:rPr lang="vi-VN" sz="2400" spc="1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400" spc="-2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vi-VN" sz="2400" spc="-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àu</a:t>
            </a:r>
            <a:r>
              <a:rPr lang="vi-VN" sz="2400" spc="-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 spc="-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keo,</a:t>
            </a:r>
            <a:r>
              <a:rPr lang="vi-VN" sz="2400" spc="-2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vi-VN" sz="2400" spc="-1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vi-VN" sz="2400" spc="-4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1031</TotalTime>
  <Words>2196</Words>
  <Application>Microsoft Office PowerPoint</Application>
  <PresentationFormat>On-screen Show (4:3)</PresentationFormat>
  <Paragraphs>107</Paragraphs>
  <Slides>42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Bitmap Image</vt:lpstr>
      <vt:lpstr>PowerPoint Presentation</vt:lpstr>
      <vt:lpstr>Chủ đề 1: KẾT NỐI BẠN BÈ BÀI 2. TẠO HÌNH NHÓM NHÂN VẬT</vt:lpstr>
      <vt:lpstr>I.KHÁM PHÁ Em hãy quan sát các bức tượng và trả lời câu hỏi sau: </vt:lpstr>
      <vt:lpstr>Chất liệu: Đồng Kích thước: cao 40cm, dài 30cm, rộng 27 cm Loại hiện vật: Cổ vật, văn hóa Hậu Đông Sơn </vt:lpstr>
      <vt:lpstr>PowerPoint Presentation</vt:lpstr>
      <vt:lpstr>PowerPoint Presentation</vt:lpstr>
      <vt:lpstr>PowerPoint Presentation</vt:lpstr>
      <vt:lpstr>EM CÓ BIẾT? </vt:lpstr>
      <vt:lpstr>II. SÁNG TẠO</vt:lpstr>
      <vt:lpstr>Tham khảo cách tạo hình giấy bạc dưới đây. Em có thể làm bằng loại giấy thông thường theo cách làm ẩm giấy cho dễ thực hiện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</vt:lpstr>
      <vt:lpstr> 2.LUYỆN TẬP</vt:lpstr>
      <vt:lpstr>PowerPoint Presentation</vt:lpstr>
      <vt:lpstr> THẢO LUẬN- TRƯNG BÀY SẢN PHẨM</vt:lpstr>
      <vt:lpstr>ỨNG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EM CẦN GHI NHỚ</vt:lpstr>
      <vt:lpstr>PowerPoint Presentation</vt:lpstr>
      <vt:lpstr>PowerPoint Presentation</vt:lpstr>
      <vt:lpstr> Baøi hoïc ñeán ñaây keát thuùc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8 32bit VS7</dc:creator>
  <cp:lastModifiedBy>User</cp:lastModifiedBy>
  <cp:revision>134</cp:revision>
  <dcterms:modified xsi:type="dcterms:W3CDTF">2023-09-21T00:47:35Z</dcterms:modified>
</cp:coreProperties>
</file>