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57" r:id="rId3"/>
    <p:sldId id="321" r:id="rId4"/>
    <p:sldId id="261" r:id="rId5"/>
    <p:sldId id="274" r:id="rId6"/>
    <p:sldId id="276" r:id="rId7"/>
    <p:sldId id="284" r:id="rId8"/>
    <p:sldId id="277" r:id="rId9"/>
    <p:sldId id="282" r:id="rId10"/>
    <p:sldId id="280" r:id="rId11"/>
    <p:sldId id="286" r:id="rId12"/>
    <p:sldId id="287" r:id="rId13"/>
    <p:sldId id="322" r:id="rId14"/>
    <p:sldId id="312" r:id="rId15"/>
    <p:sldId id="311" r:id="rId16"/>
    <p:sldId id="319" r:id="rId17"/>
    <p:sldId id="273" r:id="rId18"/>
    <p:sldId id="262" r:id="rId19"/>
    <p:sldId id="263" r:id="rId20"/>
    <p:sldId id="314" r:id="rId21"/>
    <p:sldId id="317" r:id="rId22"/>
    <p:sldId id="323" r:id="rId23"/>
    <p:sldId id="324" r:id="rId24"/>
    <p:sldId id="264" r:id="rId25"/>
    <p:sldId id="267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3E8775-2843-4F8E-B1FD-8C1F1131CF8F}">
          <p14:sldIdLst>
            <p14:sldId id="259"/>
            <p14:sldId id="257"/>
            <p14:sldId id="321"/>
            <p14:sldId id="261"/>
            <p14:sldId id="274"/>
            <p14:sldId id="276"/>
            <p14:sldId id="284"/>
            <p14:sldId id="277"/>
            <p14:sldId id="282"/>
            <p14:sldId id="280"/>
            <p14:sldId id="286"/>
            <p14:sldId id="287"/>
            <p14:sldId id="322"/>
            <p14:sldId id="312"/>
            <p14:sldId id="311"/>
            <p14:sldId id="319"/>
            <p14:sldId id="273"/>
            <p14:sldId id="262"/>
            <p14:sldId id="263"/>
            <p14:sldId id="314"/>
            <p14:sldId id="317"/>
            <p14:sldId id="323"/>
            <p14:sldId id="324"/>
            <p14:sldId id="264"/>
            <p14:sldId id="267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48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2E72B-9433-42C3-B2C4-9912DA3ACDED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00994-D9B3-40A9-8B49-52F17CC36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8242-968B-4AFD-9522-51C08F80644E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CDF1-950E-49BE-9A48-77E0D047C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/>
          </p:cNvPr>
          <p:cNvSpPr>
            <a:spLocks noChangeShapeType="1"/>
          </p:cNvSpPr>
          <p:nvPr/>
        </p:nvSpPr>
        <p:spPr bwMode="auto">
          <a:xfrm>
            <a:off x="8077200" y="4202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en-US" sz="1846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0" y="0"/>
            <a:ext cx="6629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, b,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-1" y="1371600"/>
            <a:ext cx="91440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69850" y="3522663"/>
            <a:ext cx="88630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cs typeface="Times New Roman" pitchFamily="18" charset="0"/>
              </a:rPr>
              <a:t>b) Sau 1 phút, rút cả 2 ngón tay ra rồi cùng nhúng vào bình b. Các ngón tay có cảm giác như thế nào? Từ thí nghiệm này có thể rút ra kết luận gì?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03188" y="3924300"/>
            <a:ext cx="3579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0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680075" y="3938588"/>
            <a:ext cx="3459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endParaRPr lang="en-US" altLang="en-US" sz="20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717550" y="2476500"/>
            <a:ext cx="7264400" cy="1570038"/>
            <a:chOff x="362711" y="1767840"/>
            <a:chExt cx="8857488" cy="1701046"/>
          </a:xfrm>
        </p:grpSpPr>
        <p:pic>
          <p:nvPicPr>
            <p:cNvPr id="20506" name="Picture 2"/>
            <p:cNvPicPr>
              <a:picLocks noChangeAspect="1" noChangeArrowheads="1"/>
            </p:cNvPicPr>
            <p:nvPr/>
          </p:nvPicPr>
          <p:blipFill>
            <a:blip r:embed="rId2"/>
            <a:srcRect t="16667" r="72174" b="15073"/>
            <a:stretch>
              <a:fillRect/>
            </a:stretch>
          </p:blipFill>
          <p:spPr bwMode="auto">
            <a:xfrm>
              <a:off x="838200" y="2014467"/>
              <a:ext cx="1524000" cy="11859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507" name="Picture 2"/>
            <p:cNvPicPr>
              <a:picLocks noChangeAspect="1" noChangeArrowheads="1"/>
            </p:cNvPicPr>
            <p:nvPr/>
          </p:nvPicPr>
          <p:blipFill>
            <a:blip r:embed="rId2"/>
            <a:srcRect l="70940" b="13158"/>
            <a:stretch>
              <a:fillRect/>
            </a:stretch>
          </p:blipFill>
          <p:spPr bwMode="auto">
            <a:xfrm>
              <a:off x="7620000" y="1767840"/>
              <a:ext cx="1600199" cy="1508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508" name="Picture 2"/>
            <p:cNvPicPr>
              <a:picLocks noChangeAspect="1" noChangeArrowheads="1"/>
            </p:cNvPicPr>
            <p:nvPr/>
          </p:nvPicPr>
          <p:blipFill>
            <a:blip r:embed="rId2"/>
            <a:srcRect l="36522" t="20180" r="37392" b="13303"/>
            <a:stretch>
              <a:fillRect/>
            </a:stretch>
          </p:blipFill>
          <p:spPr bwMode="auto">
            <a:xfrm>
              <a:off x="4267200" y="2057400"/>
              <a:ext cx="1447800" cy="114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509" name="Rectangle 60"/>
            <p:cNvSpPr>
              <a:spLocks noChangeArrowheads="1"/>
            </p:cNvSpPr>
            <p:nvPr/>
          </p:nvSpPr>
          <p:spPr bwMode="auto">
            <a:xfrm>
              <a:off x="1167280" y="2539962"/>
              <a:ext cx="1141846" cy="314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solidFill>
                    <a:srgbClr val="1C1C1C"/>
                  </a:solidFill>
                  <a:cs typeface="Times New Roman" pitchFamily="18" charset="0"/>
                </a:rPr>
                <a:t>nước lạnh </a:t>
              </a:r>
              <a:endParaRPr lang="en-US" altLang="en-US" sz="1200"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20510" name="Rectangle 61"/>
            <p:cNvSpPr>
              <a:spLocks noChangeArrowheads="1"/>
            </p:cNvSpPr>
            <p:nvPr/>
          </p:nvSpPr>
          <p:spPr bwMode="auto">
            <a:xfrm>
              <a:off x="8010617" y="2591551"/>
              <a:ext cx="979278" cy="314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solidFill>
                    <a:srgbClr val="1C1C1C"/>
                  </a:solidFill>
                  <a:cs typeface="Times New Roman" pitchFamily="18" charset="0"/>
                </a:rPr>
                <a:t>nước ấm</a:t>
              </a:r>
              <a:endParaRPr lang="en-US" altLang="en-US" sz="1200"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20511" name="Rectangle 62"/>
            <p:cNvSpPr>
              <a:spLocks noChangeArrowheads="1"/>
            </p:cNvSpPr>
            <p:nvPr/>
          </p:nvSpPr>
          <p:spPr bwMode="auto">
            <a:xfrm>
              <a:off x="362711" y="2702592"/>
              <a:ext cx="506537" cy="700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2" name="Rectangle 63"/>
            <p:cNvSpPr>
              <a:spLocks noChangeArrowheads="1"/>
            </p:cNvSpPr>
            <p:nvPr/>
          </p:nvSpPr>
          <p:spPr bwMode="auto">
            <a:xfrm>
              <a:off x="7188422" y="2768753"/>
              <a:ext cx="475269" cy="700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3" name="Rectangle 64"/>
            <p:cNvSpPr>
              <a:spLocks noChangeArrowheads="1"/>
            </p:cNvSpPr>
            <p:nvPr/>
          </p:nvSpPr>
          <p:spPr bwMode="auto">
            <a:xfrm>
              <a:off x="3737180" y="2753198"/>
              <a:ext cx="506537" cy="700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3600" b="1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alt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3"/>
          <a:srcRect l="-7957" t="16667"/>
          <a:stretch>
            <a:fillRect/>
          </a:stretch>
        </p:blipFill>
        <p:spPr bwMode="auto">
          <a:xfrm>
            <a:off x="7158038" y="2220913"/>
            <a:ext cx="336550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4"/>
          <a:srcRect t="16667"/>
          <a:stretch>
            <a:fillRect/>
          </a:stretch>
        </p:blipFill>
        <p:spPr bwMode="auto">
          <a:xfrm>
            <a:off x="1520825" y="2319338"/>
            <a:ext cx="33813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762000" y="4648200"/>
            <a:ext cx="7772399" cy="1392237"/>
            <a:chOff x="838200" y="1767840"/>
            <a:chExt cx="8381999" cy="1508760"/>
          </a:xfrm>
        </p:grpSpPr>
        <p:pic>
          <p:nvPicPr>
            <p:cNvPr id="20501" name="Picture 2"/>
            <p:cNvPicPr>
              <a:picLocks noChangeAspect="1" noChangeArrowheads="1"/>
            </p:cNvPicPr>
            <p:nvPr/>
          </p:nvPicPr>
          <p:blipFill>
            <a:blip r:embed="rId2"/>
            <a:srcRect t="16667" r="72174" b="15073"/>
            <a:stretch>
              <a:fillRect/>
            </a:stretch>
          </p:blipFill>
          <p:spPr bwMode="auto">
            <a:xfrm>
              <a:off x="838200" y="2014467"/>
              <a:ext cx="1524000" cy="11859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502" name="Picture 2"/>
            <p:cNvPicPr>
              <a:picLocks noChangeAspect="1" noChangeArrowheads="1"/>
            </p:cNvPicPr>
            <p:nvPr/>
          </p:nvPicPr>
          <p:blipFill>
            <a:blip r:embed="rId2"/>
            <a:srcRect l="70940" b="13158"/>
            <a:stretch>
              <a:fillRect/>
            </a:stretch>
          </p:blipFill>
          <p:spPr bwMode="auto">
            <a:xfrm>
              <a:off x="7620000" y="1767840"/>
              <a:ext cx="1600199" cy="1508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503" name="Picture 2"/>
            <p:cNvPicPr>
              <a:picLocks noChangeAspect="1" noChangeArrowheads="1"/>
            </p:cNvPicPr>
            <p:nvPr/>
          </p:nvPicPr>
          <p:blipFill>
            <a:blip r:embed="rId2"/>
            <a:srcRect l="36522" t="20180" r="37392" b="13303"/>
            <a:stretch>
              <a:fillRect/>
            </a:stretch>
          </p:blipFill>
          <p:spPr bwMode="auto">
            <a:xfrm>
              <a:off x="4267200" y="2057400"/>
              <a:ext cx="1447800" cy="114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504" name="Rectangle 81"/>
            <p:cNvSpPr>
              <a:spLocks noChangeArrowheads="1"/>
            </p:cNvSpPr>
            <p:nvPr/>
          </p:nvSpPr>
          <p:spPr bwMode="auto">
            <a:xfrm>
              <a:off x="1167246" y="2539959"/>
              <a:ext cx="1141851" cy="31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solidFill>
                    <a:srgbClr val="1C1C1C"/>
                  </a:solidFill>
                  <a:cs typeface="Times New Roman" pitchFamily="18" charset="0"/>
                </a:rPr>
                <a:t>nước lạnh </a:t>
              </a:r>
              <a:endParaRPr lang="en-US" altLang="en-US" sz="1200"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20505" name="Rectangle 82"/>
            <p:cNvSpPr>
              <a:spLocks noChangeArrowheads="1"/>
            </p:cNvSpPr>
            <p:nvPr/>
          </p:nvSpPr>
          <p:spPr bwMode="auto">
            <a:xfrm>
              <a:off x="8010612" y="2591549"/>
              <a:ext cx="979283" cy="31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b="1">
                  <a:solidFill>
                    <a:srgbClr val="1C1C1C"/>
                  </a:solidFill>
                  <a:cs typeface="Times New Roman" pitchFamily="18" charset="0"/>
                </a:rPr>
                <a:t>nước ấm</a:t>
              </a:r>
              <a:endParaRPr lang="en-US" altLang="en-US" sz="1200">
                <a:latin typeface="Arial" pitchFamily="34" charset="0"/>
                <a:cs typeface="Times New Roman" pitchFamily="18" charset="0"/>
              </a:endParaRPr>
            </a:p>
          </p:txBody>
        </p:sp>
      </p:grp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2251075" y="4411663"/>
            <a:ext cx="15700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altLang="en-US" sz="20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486400" y="4495800"/>
            <a:ext cx="17621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altLang="en-US" sz="20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3"/>
          <a:srcRect l="-7957" t="16667"/>
          <a:stretch>
            <a:fillRect/>
          </a:stretch>
        </p:blipFill>
        <p:spPr bwMode="auto">
          <a:xfrm>
            <a:off x="4430713" y="4140200"/>
            <a:ext cx="422275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4"/>
          <a:srcRect t="16667"/>
          <a:stretch>
            <a:fillRect/>
          </a:stretch>
        </p:blipFill>
        <p:spPr bwMode="auto">
          <a:xfrm>
            <a:off x="4094163" y="4125913"/>
            <a:ext cx="33655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128588" y="6156325"/>
            <a:ext cx="895667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nhận sự nóng lạnh bằng cảm giác chỉ mang tính tương đối, không thể đo chính xác nhiệt độ.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1" name="Rectangle 62"/>
          <p:cNvSpPr>
            <a:spLocks noChangeArrowheads="1"/>
          </p:cNvSpPr>
          <p:nvPr/>
        </p:nvSpPr>
        <p:spPr bwMode="auto">
          <a:xfrm>
            <a:off x="381000" y="5410200"/>
            <a:ext cx="414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Rectangle 63"/>
          <p:cNvSpPr>
            <a:spLocks noChangeArrowheads="1"/>
          </p:cNvSpPr>
          <p:nvPr/>
        </p:nvSpPr>
        <p:spPr bwMode="auto">
          <a:xfrm>
            <a:off x="6705600" y="5334000"/>
            <a:ext cx="388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3" name="Rectangle 64"/>
          <p:cNvSpPr>
            <a:spLocks noChangeArrowheads="1"/>
          </p:cNvSpPr>
          <p:nvPr/>
        </p:nvSpPr>
        <p:spPr bwMode="auto">
          <a:xfrm>
            <a:off x="3459163" y="5491163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i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0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9213" y="-7938"/>
            <a:ext cx="2617787" cy="150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-3.33333E-6 C -0.01354 0.01759 -0.00695 0.0044 -0.01077 0.02407 C -0.01146 0.02824 -0.01372 0.03634 -0.01372 0.03634 C -0.01597 0.06042 -0.01615 0.05417 -0.01372 0.08681 C -0.0132 0.09375 -0.01129 0.09236 -0.0092 0.09884 C -0.00799 0.10278 -0.00625 0.11088 -0.00625 0.11088 C -0.00573 0.11829 -0.00521 0.12569 -0.00469 0.1331 C -0.00417 0.13796 -0.00313 0.14722 -0.00313 0.14722 L -0.00313 0.14722 L -0.00157 0.14931 L 5E-6 0.14931 L -0.00469 0.15347 L -0.00157 0.125 L -0.00469 0.13912 L -0.0092 0.09282 L -0.0092 0.09491 " pathEditMode="relative" ptsTypes="AAAAAAAAAAAAAAAAA">
                                      <p:cBhvr>
                                        <p:cTn id="2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2.22222E-6 C 0.00087 0.03357 0.00173 0.06713 0.00295 0.10093 C 0.00521 0.16273 0.00451 0.06505 0.00451 0.15347 L 0.00451 0.15347 " pathEditMode="relative" ptsTypes="AAAAA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74 0.01991 -0.0026 0.02176 0 0.04422 C 0.00052 0.04861 0.00191 0.05232 0.00295 0.05648 L 0.00451 0.0625 L 0.00608 0.06852 C 0.00955 0.09722 0.01059 0.09908 0.01059 0.1331 C 0.01059 0.13797 0.00938 0.14259 0.00903 0.14722 C 0.00833 0.15602 0.00833 0.16482 0.00747 0.17361 C 0.00521 0.19815 0.00608 0.15301 0.00608 0.18982 L 0.00608 0.18982 " pathEditMode="relative" ptsTypes="AAAAAAAAAAA">
                                      <p:cBhvr>
                                        <p:cTn id="8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74 0.01991 -0.0026 0.02176 0 0.04422 C 0.00052 0.04861 0.00191 0.05232 0.00295 0.05648 L 0.00451 0.0625 L 0.00608 0.06852 C 0.00955 0.09722 0.01059 0.09908 0.01059 0.1331 C 0.01059 0.13797 0.00938 0.14259 0.00903 0.14722 C 0.00833 0.15602 0.00833 0.16482 0.00747 0.17361 C 0.00521 0.19815 0.00608 0.15301 0.00608 0.18982 L 0.00608 0.18982 " pathEditMode="relative" ptsTypes="AAAAAAAAAAA">
                                      <p:cBhvr>
                                        <p:cTn id="8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64" grpId="0"/>
      <p:bldP spid="31765" grpId="0"/>
      <p:bldP spid="59" grpId="0"/>
      <p:bldP spid="60" grpId="0"/>
      <p:bldP spid="87" grpId="0"/>
      <p:bldP spid="88" grpId="0"/>
      <p:bldP spid="91" grpId="0"/>
      <p:bldP spid="21521" grpId="0"/>
      <p:bldP spid="21522" grpId="0"/>
      <p:bldP spid="215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ChangeArrowheads="1"/>
          </p:cNvSpPr>
          <p:nvPr/>
        </p:nvSpPr>
        <p:spPr bwMode="auto">
          <a:xfrm>
            <a:off x="0" y="19050"/>
            <a:ext cx="9144000" cy="819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4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BẢNG TỔNG HỢP</a:t>
            </a:r>
          </a:p>
        </p:txBody>
      </p:sp>
      <p:graphicFrame>
        <p:nvGraphicFramePr>
          <p:cNvPr id="3" name="Group 26">
            <a:extLst/>
          </p:cNvPr>
          <p:cNvGraphicFramePr>
            <a:graphicFrameLocks noGrp="1"/>
          </p:cNvGraphicFramePr>
          <p:nvPr/>
        </p:nvGraphicFramePr>
        <p:xfrm>
          <a:off x="219075" y="990600"/>
          <a:ext cx="8382000" cy="5778648"/>
        </p:xfrm>
        <a:graphic>
          <a:graphicData uri="http://schemas.openxmlformats.org/drawingml/2006/table">
            <a:tbl>
              <a:tblPr/>
              <a:tblGrid>
                <a:gridCol w="26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37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Xenxiut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2400" b="1" i="1" u="none" strike="noStrike" cap="none" normalizeH="0" baseline="30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Farenhai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2400" b="1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sôi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4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Thang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ĐCNN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013" name="Line 21"/>
          <p:cNvSpPr>
            <a:spLocks noChangeShapeType="1"/>
          </p:cNvSpPr>
          <p:nvPr/>
        </p:nvSpPr>
        <p:spPr bwMode="auto">
          <a:xfrm>
            <a:off x="219075" y="993775"/>
            <a:ext cx="2676525" cy="159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3657600" y="2667000"/>
            <a:ext cx="1582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657600" y="3657600"/>
            <a:ext cx="1582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en-US" sz="32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6245225" y="2663825"/>
            <a:ext cx="1582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altLang="en-US" sz="32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673475" y="4572000"/>
            <a:ext cx="1582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3683000" y="5618163"/>
            <a:ext cx="1582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2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6188075" y="4572000"/>
            <a:ext cx="1582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180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6264275" y="5562600"/>
            <a:ext cx="1582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en-US" altLang="en-US" sz="32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6111875" y="3657600"/>
            <a:ext cx="1582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212</a:t>
            </a:r>
            <a:r>
              <a:rPr lang="en-US" altLang="en-US" sz="32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8901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23199" y="-7937"/>
            <a:ext cx="1339851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404225" y="5638800"/>
            <a:ext cx="739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65906" y="5603081"/>
            <a:ext cx="152082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0" y="439738"/>
            <a:ext cx="86312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913" tIns="39956" rIns="79913" bIns="39956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NHÓM </a:t>
            </a:r>
            <a:endParaRPr lang="vi-VN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5" name="Rectangle 11"/>
          <p:cNvSpPr>
            <a:spLocks noChangeArrowheads="1"/>
          </p:cNvSpPr>
          <p:nvPr/>
        </p:nvSpPr>
        <p:spPr bwMode="auto">
          <a:xfrm>
            <a:off x="107950" y="1454150"/>
            <a:ext cx="8686800" cy="493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1813" indent="-514350" algn="just">
              <a:lnSpc>
                <a:spcPct val="125000"/>
              </a:lnSpc>
              <a:spcAft>
                <a:spcPts val="400"/>
              </a:spcAft>
              <a:buFontTx/>
              <a:buAutoNum type="arabicPeriod"/>
            </a:pPr>
            <a:r>
              <a:rPr lang="vi-VN" sz="3600" dirty="0">
                <a:latin typeface="+mj-lt"/>
              </a:rPr>
              <a:t>Nêu một tình huống cho thấy sự cần thiết của việc ước lượng nhiệt độ trong đời sống.</a:t>
            </a:r>
            <a:endParaRPr lang="en-US" sz="3600" dirty="0">
              <a:latin typeface="+mj-lt"/>
            </a:endParaRPr>
          </a:p>
          <a:p>
            <a:pPr marL="531813" indent="-514350" algn="just">
              <a:lnSpc>
                <a:spcPct val="125000"/>
              </a:lnSpc>
              <a:spcAft>
                <a:spcPts val="400"/>
              </a:spcAft>
            </a:pPr>
            <a:r>
              <a:rPr lang="vi-VN" sz="3600" dirty="0">
                <a:latin typeface="+mj-lt"/>
              </a:rPr>
              <a:t>2. Nhìn hơi nước bốc lên từ cốc nước, em có thể ước lượng nhiệt độ của nước trong cốc được không? Việc ước lượng này có ích lợi gì?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Shape 3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17475"/>
            <a:ext cx="23145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Shape 3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17475"/>
            <a:ext cx="343693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5938" y="3048000"/>
            <a:ext cx="2230437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Shape 3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5463" y="3352800"/>
            <a:ext cx="3352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3103563" y="2528888"/>
            <a:ext cx="5791200" cy="54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2000"/>
              </a:lnSpc>
            </a:pPr>
            <a:r>
              <a:rPr lang="vi-VN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Nước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chanh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đá</a:t>
            </a:r>
            <a:r>
              <a:rPr lang="vi-VN" sz="2400" dirty="0">
                <a:latin typeface="+mj-lt"/>
              </a:rPr>
              <a:t>          b)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nóng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chảy</a:t>
            </a:r>
            <a:endParaRPr lang="en-US" sz="2400" dirty="0">
              <a:latin typeface="+mj-lt"/>
            </a:endParaRP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2971800" y="6248400"/>
            <a:ext cx="6345238" cy="54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2000"/>
              </a:lnSpc>
            </a:pPr>
            <a:r>
              <a:rPr lang="vi-VN" sz="2400" dirty="0">
                <a:latin typeface="+mj-lt"/>
              </a:rPr>
              <a:t>c) 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thân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nhiệt</a:t>
            </a:r>
            <a:r>
              <a:rPr lang="vi-VN" sz="2400" dirty="0">
                <a:latin typeface="+mj-lt"/>
              </a:rPr>
              <a:t>                 d)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Nước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đá</a:t>
            </a:r>
            <a:endParaRPr lang="en-US" sz="2400" dirty="0">
              <a:latin typeface="+mj-lt"/>
            </a:endParaRPr>
          </a:p>
        </p:txBody>
      </p:sp>
      <p:sp>
        <p:nvSpPr>
          <p:cNvPr id="49160" name="Rectangle 10"/>
          <p:cNvSpPr>
            <a:spLocks noChangeArrowheads="1"/>
          </p:cNvSpPr>
          <p:nvPr/>
        </p:nvSpPr>
        <p:spPr bwMode="auto">
          <a:xfrm>
            <a:off x="0" y="0"/>
            <a:ext cx="2895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Trong các nhiệt độ sau:0 °C, 5°C, 36,5 °C, 323°C, hãy chọn nhiệt độ thích hợp cho mỗi hiện tượng, quá trình trong Hình 8.2.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EDF5-31B9-4B04-AC6D-95542802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vi-VN" dirty="0"/>
              <a:t>Bài 8:ĐO NHIỆT ĐỘ (tiết 2)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0FFEE7-05CC-4EA7-A222-70C788515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4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29A7-67AF-4EA9-84D9-B45B22C6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II. Dụng cụ đo nhiệt độ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5AA33-F88A-4CC0-9326-1F99C39C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1. Sự nở vì nhiệt của chất lỏng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7EDA-D4D3-4F95-BF79-B74759E8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vi-VN" dirty="0"/>
              <a:t>1. Sự nở vì nhiệt của chất lỏng</a:t>
            </a:r>
            <a:endParaRPr lang="en-US" dirty="0"/>
          </a:p>
        </p:txBody>
      </p:sp>
      <p:pic>
        <p:nvPicPr>
          <p:cNvPr id="4" name="su dãn nở của chất lỏng">
            <a:hlinkClick r:id="" action="ppaction://media"/>
            <a:extLst>
              <a:ext uri="{FF2B5EF4-FFF2-40B4-BE49-F238E27FC236}">
                <a16:creationId xmlns:a16="http://schemas.microsoft.com/office/drawing/2014/main" id="{9224B0FB-6B13-4D9A-9486-742AE225EA1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731836"/>
            <a:ext cx="8045450" cy="5394327"/>
          </a:xfrm>
        </p:spPr>
      </p:pic>
    </p:spTree>
    <p:extLst>
      <p:ext uri="{BB962C8B-B14F-4D97-AF65-F5344CB8AC3E}">
        <p14:creationId xmlns:p14="http://schemas.microsoft.com/office/powerpoint/2010/main" val="1330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29A7-67AF-4EA9-84D9-B45B22C6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dirty="0"/>
              <a:t>II. Dụng cụ đo nhiệt độ</a:t>
            </a:r>
            <a:br>
              <a:rPr lang="vi-VN" sz="4000" dirty="0"/>
            </a:br>
            <a:r>
              <a:rPr lang="vi-VN" sz="4000" dirty="0"/>
              <a:t>1. Sự nở vì nhiệt của chất lỏng</a:t>
            </a:r>
            <a:br>
              <a:rPr lang="vi-VN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5AA33-F88A-4CC0-9326-1F99C39C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3600"/>
            <a:ext cx="8077200" cy="3992563"/>
          </a:xfrm>
        </p:spPr>
        <p:txBody>
          <a:bodyPr/>
          <a:lstStyle/>
          <a:p>
            <a:r>
              <a:rPr lang="vi-VN" dirty="0">
                <a:latin typeface="+mj-lt"/>
              </a:rPr>
              <a:t>- Chất lỏng nở ra khi nóng lên và co lại khi lạnh đi</a:t>
            </a:r>
          </a:p>
          <a:p>
            <a:r>
              <a:rPr lang="vi-VN" dirty="0">
                <a:latin typeface="+mj-lt"/>
              </a:rPr>
              <a:t>- Nhiệt độ càng cao thì chất lỏng nở ra càng nhiều</a:t>
            </a:r>
          </a:p>
          <a:p>
            <a:r>
              <a:rPr lang="vi-VN" dirty="0">
                <a:latin typeface="+mj-lt"/>
              </a:rPr>
              <a:t>- Hiện tượng nở ra vì nhiệt của chất lỏng làm cơ sở để chế tạo các dụng cụ đo nhiệt độ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67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8901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23199" y="-7937"/>
            <a:ext cx="1339851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404225" y="5638800"/>
            <a:ext cx="739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65906" y="5603081"/>
            <a:ext cx="152082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Rectangle 1"/>
          <p:cNvSpPr>
            <a:spLocks noChangeArrowheads="1"/>
          </p:cNvSpPr>
          <p:nvPr/>
        </p:nvSpPr>
        <p:spPr bwMode="auto">
          <a:xfrm>
            <a:off x="304800" y="762000"/>
            <a:ext cx="861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+mj-lt"/>
                <a:cs typeface="Times New Roman" pitchFamily="18" charset="0"/>
              </a:rPr>
              <a:t>II. Dụng cụ đo nhiệt</a:t>
            </a:r>
            <a:endParaRPr lang="en-US" sz="3600" dirty="0">
              <a:latin typeface="+mj-lt"/>
              <a:cs typeface="Times New Roman" pitchFamily="18" charset="0"/>
            </a:endParaRPr>
          </a:p>
          <a:p>
            <a:pPr algn="just"/>
            <a:r>
              <a:rPr lang="en-US" sz="2800" b="1" dirty="0">
                <a:latin typeface="+mj-lt"/>
                <a:cs typeface="Times New Roman" pitchFamily="18" charset="0"/>
              </a:rPr>
              <a:t> 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Các loại n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Dụng cụ đo nhiệt độ được  gọi là nhiệt kế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/>
          </p:cNvPr>
          <p:cNvSpPr/>
          <p:nvPr/>
        </p:nvSpPr>
        <p:spPr>
          <a:xfrm>
            <a:off x="4090988" y="6145213"/>
            <a:ext cx="3208337" cy="2038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" y="19205"/>
            <a:ext cx="9144000" cy="358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PHIẾU HỌC TẬP SAU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altLang="en-US" sz="3200" b="1" i="1" dirty="0">
                <a:solidFill>
                  <a:srgbClr val="00B050"/>
                </a:solidFill>
                <a:latin typeface="Times New Roman" pitchFamily="18" charset="0"/>
                <a:ea typeface="Arial Hebrew" pitchFamily="2" charset="-79"/>
                <a:cs typeface="Times New Roman" pitchFamily="18" charset="0"/>
              </a:rPr>
              <a:t>Thảo luận nhóm 4 hoàn thiện phiếu học tập số 1 trong 3 phút</a:t>
            </a:r>
            <a:endParaRPr lang="en-US" altLang="en-US" sz="3200" b="1" i="1" dirty="0">
              <a:solidFill>
                <a:srgbClr val="00B050"/>
              </a:solidFill>
              <a:latin typeface="Times New Roman" pitchFamily="18" charset="0"/>
              <a:ea typeface="Arial Hebrew" pitchFamily="2" charset="-79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50679" y="1071563"/>
            <a:ext cx="2744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68" y="570657"/>
            <a:ext cx="86883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H1. Nhiệt kế dùng để đo nhiệt độ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H2.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5153025"/>
            <a:ext cx="65405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425" y="1238594"/>
            <a:ext cx="1287462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738" y="3817938"/>
            <a:ext cx="592296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958" y="2110434"/>
            <a:ext cx="5922962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325" y="2928637"/>
            <a:ext cx="6486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/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dầu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684713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191250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dể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834312" y="2478088"/>
            <a:ext cx="13096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1613" y="15240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8: ĐO NHIỆT ĐỘ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509933"/>
            <a:ext cx="42941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498F1A-5BC5-4BFB-9BF5-A43725349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19200"/>
            <a:ext cx="4114800" cy="48006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>
            <a:extLst>
              <a:ext uri="{FF2B5EF4-FFF2-40B4-BE49-F238E27FC236}">
                <a16:creationId xmlns:a16="http://schemas.microsoft.com/office/drawing/2014/main" id="{323EEA69-53CD-4970-8873-0746E1CB8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91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>
            <a:extLst>
              <a:ext uri="{FF2B5EF4-FFF2-40B4-BE49-F238E27FC236}">
                <a16:creationId xmlns:a16="http://schemas.microsoft.com/office/drawing/2014/main" id="{565CE577-4CAC-4B6A-9E26-4645F854F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13017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AutoShape 7">
            <a:extLst>
              <a:ext uri="{FF2B5EF4-FFF2-40B4-BE49-F238E27FC236}">
                <a16:creationId xmlns:a16="http://schemas.microsoft.com/office/drawing/2014/main" id="{99ABBB6E-FBFC-404F-8605-B1688C2E6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0"/>
            <a:ext cx="1981200" cy="838200"/>
          </a:xfrm>
          <a:prstGeom prst="wedgeEllipseCallout">
            <a:avLst>
              <a:gd name="adj1" fmla="val -22514"/>
              <a:gd name="adj2" fmla="val 731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Nhiệt kế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Y tế</a:t>
            </a:r>
          </a:p>
        </p:txBody>
      </p:sp>
      <p:sp>
        <p:nvSpPr>
          <p:cNvPr id="49160" name="AutoShape 8">
            <a:extLst>
              <a:ext uri="{FF2B5EF4-FFF2-40B4-BE49-F238E27FC236}">
                <a16:creationId xmlns:a16="http://schemas.microsoft.com/office/drawing/2014/main" id="{2CD7AB73-41DF-4BB0-9C02-187D669E9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5715000"/>
            <a:ext cx="1939925" cy="914400"/>
          </a:xfrm>
          <a:prstGeom prst="wedgeRoundRectCallout">
            <a:avLst>
              <a:gd name="adj1" fmla="val 79134"/>
              <a:gd name="adj2" fmla="val -12205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Nhiệt kế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thuỷ ngân</a:t>
            </a:r>
          </a:p>
        </p:txBody>
      </p:sp>
      <p:sp>
        <p:nvSpPr>
          <p:cNvPr id="49162" name="AutoShape 10">
            <a:extLst>
              <a:ext uri="{FF2B5EF4-FFF2-40B4-BE49-F238E27FC236}">
                <a16:creationId xmlns:a16="http://schemas.microsoft.com/office/drawing/2014/main" id="{017187E1-0C23-47D0-B9F2-6BEFA20FA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50" y="290513"/>
            <a:ext cx="1408113" cy="914400"/>
          </a:xfrm>
          <a:prstGeom prst="wedgeRoundRectCallout">
            <a:avLst>
              <a:gd name="adj1" fmla="val -37935"/>
              <a:gd name="adj2" fmla="val 7621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Nhiệt kế rượu</a:t>
            </a:r>
          </a:p>
        </p:txBody>
      </p:sp>
      <p:sp>
        <p:nvSpPr>
          <p:cNvPr id="11271" name="Text Box 10">
            <a:extLst>
              <a:ext uri="{FF2B5EF4-FFF2-40B4-BE49-F238E27FC236}">
                <a16:creationId xmlns:a16="http://schemas.microsoft.com/office/drawing/2014/main" id="{AD39A7A3-71C7-4DE7-B7A1-27F0F2516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</a:rPr>
              <a:t>3. Cấu tạo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86B9328-F3BE-47E0-8476-E9D890A59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3850"/>
            <a:ext cx="53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1D5BCA-D742-45D8-9ADC-4D7C84898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63800"/>
            <a:ext cx="2393950" cy="508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bg1"/>
                </a:solidFill>
              </a:rPr>
              <a:t>Thang chia độ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2EAFAB-1037-491B-9CA2-A0D261DF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3652838"/>
            <a:ext cx="2106612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bg1"/>
                </a:solidFill>
              </a:rPr>
              <a:t>Bầu đựng chất lỏng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52060F-8023-487E-A2DE-807636E10763}"/>
              </a:ext>
            </a:extLst>
          </p:cNvPr>
          <p:cNvGrpSpPr>
            <a:grpSpLocks/>
          </p:cNvGrpSpPr>
          <p:nvPr/>
        </p:nvGrpSpPr>
        <p:grpSpPr bwMode="auto">
          <a:xfrm>
            <a:off x="331788" y="1320800"/>
            <a:ext cx="5992812" cy="1092200"/>
            <a:chOff x="331787" y="1320969"/>
            <a:chExt cx="5992813" cy="1092200"/>
          </a:xfrm>
        </p:grpSpPr>
        <p:sp>
          <p:nvSpPr>
            <p:cNvPr id="11282" name="TextBox 1">
              <a:extLst>
                <a:ext uri="{FF2B5EF4-FFF2-40B4-BE49-F238E27FC236}">
                  <a16:creationId xmlns:a16="http://schemas.microsoft.com/office/drawing/2014/main" id="{37622E06-D8A0-4949-9A33-3C9CE625C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87" y="1320969"/>
              <a:ext cx="2106613" cy="5078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700" b="1" dirty="0" err="1">
                  <a:solidFill>
                    <a:schemeClr val="bg1"/>
                  </a:solidFill>
                </a:rPr>
                <a:t>Vỏ</a:t>
              </a:r>
              <a:r>
                <a:rPr lang="en-US" alt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700" b="1" dirty="0" err="1">
                  <a:solidFill>
                    <a:schemeClr val="bg1"/>
                  </a:solidFill>
                </a:rPr>
                <a:t>nhiệt</a:t>
              </a:r>
              <a:r>
                <a:rPr lang="en-US" alt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700" b="1" dirty="0" err="1">
                  <a:solidFill>
                    <a:schemeClr val="bg1"/>
                  </a:solidFill>
                </a:rPr>
                <a:t>kế</a:t>
              </a:r>
              <a:endParaRPr lang="en-US" altLang="en-US" sz="27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8AA0B66-CCE3-B04E-B9B3-39BE96FEC9F2}"/>
                </a:ext>
              </a:extLst>
            </p:cNvPr>
            <p:cNvCxnSpPr>
              <a:stCxn id="11282" idx="3"/>
            </p:cNvCxnSpPr>
            <p:nvPr/>
          </p:nvCxnSpPr>
          <p:spPr>
            <a:xfrm>
              <a:off x="2438399" y="1574969"/>
              <a:ext cx="304800" cy="2540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57A3856-BBD3-2244-8633-C560567EC2EB}"/>
                </a:ext>
              </a:extLst>
            </p:cNvPr>
            <p:cNvCxnSpPr>
              <a:stCxn id="11282" idx="3"/>
            </p:cNvCxnSpPr>
            <p:nvPr/>
          </p:nvCxnSpPr>
          <p:spPr>
            <a:xfrm flipV="1">
              <a:off x="2438399" y="1574969"/>
              <a:ext cx="20574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B3B60FE-96A4-E046-B6BD-57C111795DB7}"/>
                </a:ext>
              </a:extLst>
            </p:cNvPr>
            <p:cNvCxnSpPr>
              <a:stCxn id="11282" idx="3"/>
            </p:cNvCxnSpPr>
            <p:nvPr/>
          </p:nvCxnSpPr>
          <p:spPr>
            <a:xfrm>
              <a:off x="2438399" y="1574969"/>
              <a:ext cx="3886201" cy="8382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33B373-0AFA-E34E-BE1C-9394047368B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393950" y="2717800"/>
            <a:ext cx="604838" cy="42545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2EF5C1-1614-0347-BA9C-43A56F38F4B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393950" y="2717800"/>
            <a:ext cx="2254250" cy="2540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C4F0F5-B144-2047-8BEB-A72D303727BD}"/>
              </a:ext>
            </a:extLst>
          </p:cNvPr>
          <p:cNvCxnSpPr/>
          <p:nvPr/>
        </p:nvCxnSpPr>
        <p:spPr>
          <a:xfrm>
            <a:off x="2424113" y="2732088"/>
            <a:ext cx="4130675" cy="92710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3CDACB2B-E6F3-3B42-9761-7217EAB8E49E}"/>
              </a:ext>
            </a:extLst>
          </p:cNvPr>
          <p:cNvCxnSpPr/>
          <p:nvPr/>
        </p:nvCxnSpPr>
        <p:spPr>
          <a:xfrm>
            <a:off x="2424113" y="4075113"/>
            <a:ext cx="574675" cy="8636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61AE8E80-A6A3-0A4C-ADDE-F0701902A85A}"/>
              </a:ext>
            </a:extLst>
          </p:cNvPr>
          <p:cNvCxnSpPr/>
          <p:nvPr/>
        </p:nvCxnSpPr>
        <p:spPr>
          <a:xfrm>
            <a:off x="2438400" y="4051300"/>
            <a:ext cx="2362200" cy="11652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6DB6EA4E-D382-AC4C-8415-6B0E65AED594}"/>
              </a:ext>
            </a:extLst>
          </p:cNvPr>
          <p:cNvCxnSpPr/>
          <p:nvPr/>
        </p:nvCxnSpPr>
        <p:spPr>
          <a:xfrm>
            <a:off x="2393950" y="4032250"/>
            <a:ext cx="4452938" cy="96361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59" grpId="1" animBg="1"/>
      <p:bldP spid="49160" grpId="0" animBg="1"/>
      <p:bldP spid="49160" grpId="1" animBg="1"/>
      <p:bldP spid="49162" grpId="0" animBg="1"/>
      <p:bldP spid="49162" grpId="1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7">
            <a:extLst>
              <a:ext uri="{FF2B5EF4-FFF2-40B4-BE49-F238E27FC236}">
                <a16:creationId xmlns:a16="http://schemas.microsoft.com/office/drawing/2014/main" id="{D59EBC83-FBE7-47AC-BD66-FAB550EA9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3816350"/>
            <a:ext cx="1905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C57726B6-F094-445B-8A58-BB9AD50D7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970838" cy="1143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Cấu tạo của nhiệt kế y tế thuỷ ngân có đặc điểm gì? Cấu tạo như vậy có tác dụng gì?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EFF0CAE-7870-4F6E-A7FB-E76DD0554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76400"/>
            <a:ext cx="7620000" cy="7620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/>
              <a:t>Phần ống quản gần bầu có 1 chỗ thắt</a:t>
            </a:r>
          </a:p>
        </p:txBody>
      </p:sp>
      <p:sp>
        <p:nvSpPr>
          <p:cNvPr id="40964" name="Oval 4">
            <a:extLst>
              <a:ext uri="{FF2B5EF4-FFF2-40B4-BE49-F238E27FC236}">
                <a16:creationId xmlns:a16="http://schemas.microsoft.com/office/drawing/2014/main" id="{F6167F63-116C-411C-B321-86A453816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95600"/>
            <a:ext cx="5029200" cy="37338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4342" name="AutoShap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7801A0D-13A5-4691-B0F0-CADBBD68E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4300" y="8218488"/>
            <a:ext cx="533400" cy="381000"/>
          </a:xfrm>
          <a:prstGeom prst="actionButtonHom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pSp>
        <p:nvGrpSpPr>
          <p:cNvPr id="14343" name="Group 6">
            <a:extLst>
              <a:ext uri="{FF2B5EF4-FFF2-40B4-BE49-F238E27FC236}">
                <a16:creationId xmlns:a16="http://schemas.microsoft.com/office/drawing/2014/main" id="{15F6B6A2-6191-47D9-983E-5F8F195019B2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511800" y="2870200"/>
            <a:ext cx="6400800" cy="660400"/>
            <a:chOff x="288" y="352"/>
            <a:chExt cx="4944" cy="416"/>
          </a:xfrm>
        </p:grpSpPr>
        <p:sp>
          <p:nvSpPr>
            <p:cNvPr id="40967" name="AutoShape 7">
              <a:extLst>
                <a:ext uri="{FF2B5EF4-FFF2-40B4-BE49-F238E27FC236}">
                  <a16:creationId xmlns:a16="http://schemas.microsoft.com/office/drawing/2014/main" id="{DED2FB7E-2082-CC41-A00F-8D2048A47C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61" y="-1533"/>
              <a:ext cx="386" cy="41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4347" name="AutoShape 8">
              <a:extLst>
                <a:ext uri="{FF2B5EF4-FFF2-40B4-BE49-F238E27FC236}">
                  <a16:creationId xmlns:a16="http://schemas.microsoft.com/office/drawing/2014/main" id="{491E20BE-5172-4A3F-AE2C-FAAA9F428E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80" y="-1208"/>
              <a:ext cx="386" cy="352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40969" name="Freeform 9">
              <a:extLst>
                <a:ext uri="{FF2B5EF4-FFF2-40B4-BE49-F238E27FC236}">
                  <a16:creationId xmlns:a16="http://schemas.microsoft.com/office/drawing/2014/main" id="{199570C5-A862-334B-B542-8BF223E744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60" y="198"/>
              <a:ext cx="343" cy="693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49" name="Text Box 10">
              <a:extLst>
                <a:ext uri="{FF2B5EF4-FFF2-40B4-BE49-F238E27FC236}">
                  <a16:creationId xmlns:a16="http://schemas.microsoft.com/office/drawing/2014/main" id="{4155C6DC-F13A-4D99-9A29-5F0D6FEDB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8" y="623"/>
              <a:ext cx="3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aseline="30000">
                  <a:solidFill>
                    <a:srgbClr val="CC0000"/>
                  </a:solidFill>
                  <a:latin typeface="Arial" panose="020B0604020202020204" pitchFamily="34" charset="0"/>
                </a:rPr>
                <a:t>0 </a:t>
              </a:r>
              <a:r>
                <a:rPr lang="en-US" altLang="en-US" sz="1400">
                  <a:solidFill>
                    <a:srgbClr val="CC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4350" name="Line 11">
              <a:extLst>
                <a:ext uri="{FF2B5EF4-FFF2-40B4-BE49-F238E27FC236}">
                  <a16:creationId xmlns:a16="http://schemas.microsoft.com/office/drawing/2014/main" id="{11BF0936-C298-46DE-B435-1430A43E17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136" y="-912"/>
              <a:ext cx="0" cy="2933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12">
              <a:extLst>
                <a:ext uri="{FF2B5EF4-FFF2-40B4-BE49-F238E27FC236}">
                  <a16:creationId xmlns:a16="http://schemas.microsoft.com/office/drawing/2014/main" id="{1CFAD5B2-5617-4815-86B3-58EAAF246C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6" y="427"/>
              <a:ext cx="94" cy="250"/>
            </a:xfrm>
            <a:custGeom>
              <a:avLst/>
              <a:gdLst>
                <a:gd name="T0" fmla="*/ 0 w 42"/>
                <a:gd name="T1" fmla="*/ 0 h 129"/>
                <a:gd name="T2" fmla="*/ 7990213 w 42"/>
                <a:gd name="T3" fmla="*/ 9889174 h 129"/>
                <a:gd name="T4" fmla="*/ 32036362 w 42"/>
                <a:gd name="T5" fmla="*/ 9889174 h 129"/>
                <a:gd name="T6" fmla="*/ 3717907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Text Box 13">
              <a:extLst>
                <a:ext uri="{FF2B5EF4-FFF2-40B4-BE49-F238E27FC236}">
                  <a16:creationId xmlns:a16="http://schemas.microsoft.com/office/drawing/2014/main" id="{FC04C1E7-ABB6-47F1-A4E6-785CB9F53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" y="634"/>
              <a:ext cx="3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35</a:t>
              </a:r>
            </a:p>
          </p:txBody>
        </p:sp>
        <p:sp>
          <p:nvSpPr>
            <p:cNvPr id="14353" name="Text Box 14">
              <a:extLst>
                <a:ext uri="{FF2B5EF4-FFF2-40B4-BE49-F238E27FC236}">
                  <a16:creationId xmlns:a16="http://schemas.microsoft.com/office/drawing/2014/main" id="{5C5406AA-8121-45A3-89D7-E4F13A095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9" y="365"/>
              <a:ext cx="3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36</a:t>
              </a:r>
            </a:p>
          </p:txBody>
        </p:sp>
        <p:sp>
          <p:nvSpPr>
            <p:cNvPr id="14354" name="Text Box 15">
              <a:extLst>
                <a:ext uri="{FF2B5EF4-FFF2-40B4-BE49-F238E27FC236}">
                  <a16:creationId xmlns:a16="http://schemas.microsoft.com/office/drawing/2014/main" id="{094E9BB1-6108-4EF5-A749-C7FEF4E75C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6" y="630"/>
              <a:ext cx="3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37</a:t>
              </a:r>
            </a:p>
          </p:txBody>
        </p:sp>
        <p:sp>
          <p:nvSpPr>
            <p:cNvPr id="14355" name="Line 16">
              <a:extLst>
                <a:ext uri="{FF2B5EF4-FFF2-40B4-BE49-F238E27FC236}">
                  <a16:creationId xmlns:a16="http://schemas.microsoft.com/office/drawing/2014/main" id="{175665C1-79DC-49DD-9A12-6311801AD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0" y="402"/>
              <a:ext cx="0" cy="86"/>
            </a:xfrm>
            <a:prstGeom prst="line">
              <a:avLst/>
            </a:prstGeom>
            <a:noFill/>
            <a:ln w="9525">
              <a:solidFill>
                <a:srgbClr val="C1220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Text Box 17">
              <a:extLst>
                <a:ext uri="{FF2B5EF4-FFF2-40B4-BE49-F238E27FC236}">
                  <a16:creationId xmlns:a16="http://schemas.microsoft.com/office/drawing/2014/main" id="{3EEFD176-5825-4751-8E8D-D90D600A4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56"/>
              <a:ext cx="3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38</a:t>
              </a:r>
            </a:p>
          </p:txBody>
        </p:sp>
        <p:sp>
          <p:nvSpPr>
            <p:cNvPr id="14357" name="Text Box 18">
              <a:extLst>
                <a:ext uri="{FF2B5EF4-FFF2-40B4-BE49-F238E27FC236}">
                  <a16:creationId xmlns:a16="http://schemas.microsoft.com/office/drawing/2014/main" id="{CBCA25C9-3991-48ED-93B1-ED73E52FE5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7" y="632"/>
              <a:ext cx="3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39</a:t>
              </a:r>
            </a:p>
          </p:txBody>
        </p:sp>
        <p:sp>
          <p:nvSpPr>
            <p:cNvPr id="14358" name="Text Box 19">
              <a:extLst>
                <a:ext uri="{FF2B5EF4-FFF2-40B4-BE49-F238E27FC236}">
                  <a16:creationId xmlns:a16="http://schemas.microsoft.com/office/drawing/2014/main" id="{B9808A2A-1CAE-4CB5-A96A-85004C298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" y="357"/>
              <a:ext cx="3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40</a:t>
              </a:r>
            </a:p>
          </p:txBody>
        </p:sp>
        <p:grpSp>
          <p:nvGrpSpPr>
            <p:cNvPr id="14359" name="Group 20">
              <a:extLst>
                <a:ext uri="{FF2B5EF4-FFF2-40B4-BE49-F238E27FC236}">
                  <a16:creationId xmlns:a16="http://schemas.microsoft.com/office/drawing/2014/main" id="{F63E1589-069B-43E1-9677-F32FA2D222B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677" y="-828"/>
              <a:ext cx="91" cy="2907"/>
              <a:chOff x="4667" y="843"/>
              <a:chExt cx="103" cy="2426"/>
            </a:xfrm>
          </p:grpSpPr>
          <p:sp>
            <p:nvSpPr>
              <p:cNvPr id="14452" name="Line 21">
                <a:extLst>
                  <a:ext uri="{FF2B5EF4-FFF2-40B4-BE49-F238E27FC236}">
                    <a16:creationId xmlns:a16="http://schemas.microsoft.com/office/drawing/2014/main" id="{3AD313EF-71DA-4B15-A9A5-E1731F551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916"/>
                <a:ext cx="103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Line 22">
                <a:extLst>
                  <a:ext uri="{FF2B5EF4-FFF2-40B4-BE49-F238E27FC236}">
                    <a16:creationId xmlns:a16="http://schemas.microsoft.com/office/drawing/2014/main" id="{0EB5A54E-5FCB-467A-A3B7-FE483E9D97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843"/>
                <a:ext cx="0" cy="242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Line 23">
                <a:extLst>
                  <a:ext uri="{FF2B5EF4-FFF2-40B4-BE49-F238E27FC236}">
                    <a16:creationId xmlns:a16="http://schemas.microsoft.com/office/drawing/2014/main" id="{80B09BB1-7CA4-42C4-B1F8-6080112F8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955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Line 24">
                <a:extLst>
                  <a:ext uri="{FF2B5EF4-FFF2-40B4-BE49-F238E27FC236}">
                    <a16:creationId xmlns:a16="http://schemas.microsoft.com/office/drawing/2014/main" id="{AF8D57B4-0749-4635-9016-7D2E1A8C0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994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Line 25">
                <a:extLst>
                  <a:ext uri="{FF2B5EF4-FFF2-40B4-BE49-F238E27FC236}">
                    <a16:creationId xmlns:a16="http://schemas.microsoft.com/office/drawing/2014/main" id="{7E4F6A6F-4793-446C-8B07-5BD46D0BF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07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Line 26">
                <a:extLst>
                  <a:ext uri="{FF2B5EF4-FFF2-40B4-BE49-F238E27FC236}">
                    <a16:creationId xmlns:a16="http://schemas.microsoft.com/office/drawing/2014/main" id="{547C30E3-B3DB-4AFD-A324-E3EBFC01C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03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Line 27">
                <a:extLst>
                  <a:ext uri="{FF2B5EF4-FFF2-40B4-BE49-F238E27FC236}">
                    <a16:creationId xmlns:a16="http://schemas.microsoft.com/office/drawing/2014/main" id="{B7BDAE84-7120-42B8-8B4D-6854EB46D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111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Line 28">
                <a:extLst>
                  <a:ext uri="{FF2B5EF4-FFF2-40B4-BE49-F238E27FC236}">
                    <a16:creationId xmlns:a16="http://schemas.microsoft.com/office/drawing/2014/main" id="{CC38738B-3D97-4719-AD95-AD868B18C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14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Line 29">
                <a:extLst>
                  <a:ext uri="{FF2B5EF4-FFF2-40B4-BE49-F238E27FC236}">
                    <a16:creationId xmlns:a16="http://schemas.microsoft.com/office/drawing/2014/main" id="{17381E22-DD0D-41D3-A198-7B3D6C9C7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18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30">
                <a:extLst>
                  <a:ext uri="{FF2B5EF4-FFF2-40B4-BE49-F238E27FC236}">
                    <a16:creationId xmlns:a16="http://schemas.microsoft.com/office/drawing/2014/main" id="{57ED9786-AB56-4D5F-BDC8-219AB82DE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26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Line 31">
                <a:extLst>
                  <a:ext uri="{FF2B5EF4-FFF2-40B4-BE49-F238E27FC236}">
                    <a16:creationId xmlns:a16="http://schemas.microsoft.com/office/drawing/2014/main" id="{C3E363D3-CBE6-461B-AB63-3AF4DBC1B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22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32">
                <a:extLst>
                  <a:ext uri="{FF2B5EF4-FFF2-40B4-BE49-F238E27FC236}">
                    <a16:creationId xmlns:a16="http://schemas.microsoft.com/office/drawing/2014/main" id="{A1BD0C6E-EECF-490D-B943-18DB0D113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305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Line 33">
                <a:extLst>
                  <a:ext uri="{FF2B5EF4-FFF2-40B4-BE49-F238E27FC236}">
                    <a16:creationId xmlns:a16="http://schemas.microsoft.com/office/drawing/2014/main" id="{FD284241-3225-421A-A828-BC1ECE3C9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33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Line 34">
                <a:extLst>
                  <a:ext uri="{FF2B5EF4-FFF2-40B4-BE49-F238E27FC236}">
                    <a16:creationId xmlns:a16="http://schemas.microsoft.com/office/drawing/2014/main" id="{A32078C9-93AB-4329-8E14-7DD532B2A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37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Line 35">
                <a:extLst>
                  <a:ext uri="{FF2B5EF4-FFF2-40B4-BE49-F238E27FC236}">
                    <a16:creationId xmlns:a16="http://schemas.microsoft.com/office/drawing/2014/main" id="{BCA31E43-017A-47A9-959C-9C7C29569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45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Line 36">
                <a:extLst>
                  <a:ext uri="{FF2B5EF4-FFF2-40B4-BE49-F238E27FC236}">
                    <a16:creationId xmlns:a16="http://schemas.microsoft.com/office/drawing/2014/main" id="{864E9A2B-EF1E-49EB-9DAC-C79AAB7C4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41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Line 37">
                <a:extLst>
                  <a:ext uri="{FF2B5EF4-FFF2-40B4-BE49-F238E27FC236}">
                    <a16:creationId xmlns:a16="http://schemas.microsoft.com/office/drawing/2014/main" id="{101CAC88-C34B-416D-BF60-0C0EA15E9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495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Line 38">
                <a:extLst>
                  <a:ext uri="{FF2B5EF4-FFF2-40B4-BE49-F238E27FC236}">
                    <a16:creationId xmlns:a16="http://schemas.microsoft.com/office/drawing/2014/main" id="{EB7D9A39-69F9-474E-95D8-73661BDC4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53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Line 39">
                <a:extLst>
                  <a:ext uri="{FF2B5EF4-FFF2-40B4-BE49-F238E27FC236}">
                    <a16:creationId xmlns:a16="http://schemas.microsoft.com/office/drawing/2014/main" id="{91EE3506-9C71-4C0D-8AEF-2845E60744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57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Line 40">
                <a:extLst>
                  <a:ext uri="{FF2B5EF4-FFF2-40B4-BE49-F238E27FC236}">
                    <a16:creationId xmlns:a16="http://schemas.microsoft.com/office/drawing/2014/main" id="{7A2D77E6-4D78-4ED6-8165-EE8A9A8A9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65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41">
                <a:extLst>
                  <a:ext uri="{FF2B5EF4-FFF2-40B4-BE49-F238E27FC236}">
                    <a16:creationId xmlns:a16="http://schemas.microsoft.com/office/drawing/2014/main" id="{6A7BB271-AA15-44C4-A795-33E2991DF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611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42">
                <a:extLst>
                  <a:ext uri="{FF2B5EF4-FFF2-40B4-BE49-F238E27FC236}">
                    <a16:creationId xmlns:a16="http://schemas.microsoft.com/office/drawing/2014/main" id="{E1A1F6ED-135C-49F1-9168-6A7E17882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689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43">
                <a:extLst>
                  <a:ext uri="{FF2B5EF4-FFF2-40B4-BE49-F238E27FC236}">
                    <a16:creationId xmlns:a16="http://schemas.microsoft.com/office/drawing/2014/main" id="{2D8471E7-481A-441A-B7E0-91544E9C3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72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44">
                <a:extLst>
                  <a:ext uri="{FF2B5EF4-FFF2-40B4-BE49-F238E27FC236}">
                    <a16:creationId xmlns:a16="http://schemas.microsoft.com/office/drawing/2014/main" id="{4D209D70-6528-48B2-8FDF-41AB01F71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76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45">
                <a:extLst>
                  <a:ext uri="{FF2B5EF4-FFF2-40B4-BE49-F238E27FC236}">
                    <a16:creationId xmlns:a16="http://schemas.microsoft.com/office/drawing/2014/main" id="{FACC8D16-A1B1-4762-867D-F5F2577CA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84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46">
                <a:extLst>
                  <a:ext uri="{FF2B5EF4-FFF2-40B4-BE49-F238E27FC236}">
                    <a16:creationId xmlns:a16="http://schemas.microsoft.com/office/drawing/2014/main" id="{00DFAB0F-5C2C-460F-B293-CF84CA8DB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801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47">
                <a:extLst>
                  <a:ext uri="{FF2B5EF4-FFF2-40B4-BE49-F238E27FC236}">
                    <a16:creationId xmlns:a16="http://schemas.microsoft.com/office/drawing/2014/main" id="{6674FEA6-032B-4667-8A0E-BFA7B5A2E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879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Line 48">
                <a:extLst>
                  <a:ext uri="{FF2B5EF4-FFF2-40B4-BE49-F238E27FC236}">
                    <a16:creationId xmlns:a16="http://schemas.microsoft.com/office/drawing/2014/main" id="{AC1B8065-3121-41EC-A1B2-AA3AA6AA1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91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Line 49">
                <a:extLst>
                  <a:ext uri="{FF2B5EF4-FFF2-40B4-BE49-F238E27FC236}">
                    <a16:creationId xmlns:a16="http://schemas.microsoft.com/office/drawing/2014/main" id="{E3478E99-940A-4C6E-8F61-C768B84D5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95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50">
                <a:extLst>
                  <a:ext uri="{FF2B5EF4-FFF2-40B4-BE49-F238E27FC236}">
                    <a16:creationId xmlns:a16="http://schemas.microsoft.com/office/drawing/2014/main" id="{4EA9B1B8-AE46-4AA8-9C7B-2FBC0F5B7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034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Line 51">
                <a:extLst>
                  <a:ext uri="{FF2B5EF4-FFF2-40B4-BE49-F238E27FC236}">
                    <a16:creationId xmlns:a16="http://schemas.microsoft.com/office/drawing/2014/main" id="{94F3EF35-6199-404C-83B9-505A54EA1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1995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Line 52">
                <a:extLst>
                  <a:ext uri="{FF2B5EF4-FFF2-40B4-BE49-F238E27FC236}">
                    <a16:creationId xmlns:a16="http://schemas.microsoft.com/office/drawing/2014/main" id="{00BFECCA-0553-461D-99D6-0BA2C532F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073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Line 53">
                <a:extLst>
                  <a:ext uri="{FF2B5EF4-FFF2-40B4-BE49-F238E27FC236}">
                    <a16:creationId xmlns:a16="http://schemas.microsoft.com/office/drawing/2014/main" id="{BE7E41FF-69E0-4898-80A0-1EDCF96DE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10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Line 54">
                <a:extLst>
                  <a:ext uri="{FF2B5EF4-FFF2-40B4-BE49-F238E27FC236}">
                    <a16:creationId xmlns:a16="http://schemas.microsoft.com/office/drawing/2014/main" id="{402D8D4F-2103-40B3-A511-74F5409D8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14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Line 55">
                <a:extLst>
                  <a:ext uri="{FF2B5EF4-FFF2-40B4-BE49-F238E27FC236}">
                    <a16:creationId xmlns:a16="http://schemas.microsoft.com/office/drawing/2014/main" id="{D49B0449-FBC4-422D-A417-074EC4CC0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224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Line 56">
                <a:extLst>
                  <a:ext uri="{FF2B5EF4-FFF2-40B4-BE49-F238E27FC236}">
                    <a16:creationId xmlns:a16="http://schemas.microsoft.com/office/drawing/2014/main" id="{D8514B38-C77A-48AF-B80A-D21F38E97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185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Line 57">
                <a:extLst>
                  <a:ext uri="{FF2B5EF4-FFF2-40B4-BE49-F238E27FC236}">
                    <a16:creationId xmlns:a16="http://schemas.microsoft.com/office/drawing/2014/main" id="{7A86450E-58DC-40EA-8DBC-B017317BE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263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Line 58">
                <a:extLst>
                  <a:ext uri="{FF2B5EF4-FFF2-40B4-BE49-F238E27FC236}">
                    <a16:creationId xmlns:a16="http://schemas.microsoft.com/office/drawing/2014/main" id="{AD6FB644-08EF-4CEC-8911-659E27365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30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Line 59">
                <a:extLst>
                  <a:ext uri="{FF2B5EF4-FFF2-40B4-BE49-F238E27FC236}">
                    <a16:creationId xmlns:a16="http://schemas.microsoft.com/office/drawing/2014/main" id="{613EB9E7-ADDA-4F40-AD57-ADF965608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34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Line 60">
                <a:extLst>
                  <a:ext uri="{FF2B5EF4-FFF2-40B4-BE49-F238E27FC236}">
                    <a16:creationId xmlns:a16="http://schemas.microsoft.com/office/drawing/2014/main" id="{93CDF032-D3A2-4137-97F1-88F31E000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41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Line 61">
                <a:extLst>
                  <a:ext uri="{FF2B5EF4-FFF2-40B4-BE49-F238E27FC236}">
                    <a16:creationId xmlns:a16="http://schemas.microsoft.com/office/drawing/2014/main" id="{FE64D91C-7155-41E3-8729-4F138A1FD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37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Line 62">
                <a:extLst>
                  <a:ext uri="{FF2B5EF4-FFF2-40B4-BE49-F238E27FC236}">
                    <a16:creationId xmlns:a16="http://schemas.microsoft.com/office/drawing/2014/main" id="{0DB41592-6EA6-4D44-B100-A67DE4E46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457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Line 63">
                <a:extLst>
                  <a:ext uri="{FF2B5EF4-FFF2-40B4-BE49-F238E27FC236}">
                    <a16:creationId xmlns:a16="http://schemas.microsoft.com/office/drawing/2014/main" id="{830D602B-3158-477B-8509-483812192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49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Line 64">
                <a:extLst>
                  <a:ext uri="{FF2B5EF4-FFF2-40B4-BE49-F238E27FC236}">
                    <a16:creationId xmlns:a16="http://schemas.microsoft.com/office/drawing/2014/main" id="{D2A10D0A-1171-482E-B263-B27927078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535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Line 65">
                <a:extLst>
                  <a:ext uri="{FF2B5EF4-FFF2-40B4-BE49-F238E27FC236}">
                    <a16:creationId xmlns:a16="http://schemas.microsoft.com/office/drawing/2014/main" id="{82C1529F-2E46-4569-B4B9-DF279DDD2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61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Line 66">
                <a:extLst>
                  <a:ext uri="{FF2B5EF4-FFF2-40B4-BE49-F238E27FC236}">
                    <a16:creationId xmlns:a16="http://schemas.microsoft.com/office/drawing/2014/main" id="{EB46D32A-6471-4A98-A8EE-0E6678293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574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Line 67">
                <a:extLst>
                  <a:ext uri="{FF2B5EF4-FFF2-40B4-BE49-F238E27FC236}">
                    <a16:creationId xmlns:a16="http://schemas.microsoft.com/office/drawing/2014/main" id="{277822F1-3D32-494A-819A-BE86B1207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652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Line 68">
                <a:extLst>
                  <a:ext uri="{FF2B5EF4-FFF2-40B4-BE49-F238E27FC236}">
                    <a16:creationId xmlns:a16="http://schemas.microsoft.com/office/drawing/2014/main" id="{90D3117C-7FF3-4C4E-8708-8C308D617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69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Line 69">
                <a:extLst>
                  <a:ext uri="{FF2B5EF4-FFF2-40B4-BE49-F238E27FC236}">
                    <a16:creationId xmlns:a16="http://schemas.microsoft.com/office/drawing/2014/main" id="{44F1D577-1050-4E60-988A-635DA2DCE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72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Line 70">
                <a:extLst>
                  <a:ext uri="{FF2B5EF4-FFF2-40B4-BE49-F238E27FC236}">
                    <a16:creationId xmlns:a16="http://schemas.microsoft.com/office/drawing/2014/main" id="{896ECBD9-7BFE-4725-A92C-99BDECA29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80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Line 71">
                <a:extLst>
                  <a:ext uri="{FF2B5EF4-FFF2-40B4-BE49-F238E27FC236}">
                    <a16:creationId xmlns:a16="http://schemas.microsoft.com/office/drawing/2014/main" id="{6E61095B-5D7C-4362-AA06-BF22764B9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76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Line 72">
                <a:extLst>
                  <a:ext uri="{FF2B5EF4-FFF2-40B4-BE49-F238E27FC236}">
                    <a16:creationId xmlns:a16="http://schemas.microsoft.com/office/drawing/2014/main" id="{041EF4BE-4B8F-4669-90F4-7CB2C8995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846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Line 73">
                <a:extLst>
                  <a:ext uri="{FF2B5EF4-FFF2-40B4-BE49-F238E27FC236}">
                    <a16:creationId xmlns:a16="http://schemas.microsoft.com/office/drawing/2014/main" id="{3BBCFCB1-9D08-46BB-A89D-46280D9EE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88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Line 74">
                <a:extLst>
                  <a:ext uri="{FF2B5EF4-FFF2-40B4-BE49-F238E27FC236}">
                    <a16:creationId xmlns:a16="http://schemas.microsoft.com/office/drawing/2014/main" id="{475A639F-7F82-4CF0-A0B4-DA61E0DE9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919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Line 75">
                <a:extLst>
                  <a:ext uri="{FF2B5EF4-FFF2-40B4-BE49-F238E27FC236}">
                    <a16:creationId xmlns:a16="http://schemas.microsoft.com/office/drawing/2014/main" id="{30060D26-67C2-4410-B0B0-4BD685CF2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9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Line 76">
                <a:extLst>
                  <a:ext uri="{FF2B5EF4-FFF2-40B4-BE49-F238E27FC236}">
                    <a16:creationId xmlns:a16="http://schemas.microsoft.com/office/drawing/2014/main" id="{FEEEC16F-5FDA-4839-81A9-A9C93B6B0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2958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Line 77">
                <a:extLst>
                  <a:ext uri="{FF2B5EF4-FFF2-40B4-BE49-F238E27FC236}">
                    <a16:creationId xmlns:a16="http://schemas.microsoft.com/office/drawing/2014/main" id="{06B55E33-9885-4CE9-9456-6D7AC5B69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3036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Line 78">
                <a:extLst>
                  <a:ext uri="{FF2B5EF4-FFF2-40B4-BE49-F238E27FC236}">
                    <a16:creationId xmlns:a16="http://schemas.microsoft.com/office/drawing/2014/main" id="{B40586CC-4481-46B9-9E3E-7174E9BA7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3075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Line 79">
                <a:extLst>
                  <a:ext uri="{FF2B5EF4-FFF2-40B4-BE49-F238E27FC236}">
                    <a16:creationId xmlns:a16="http://schemas.microsoft.com/office/drawing/2014/main" id="{A61CCA66-5D67-4795-8872-012F1808C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3113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Line 80">
                <a:extLst>
                  <a:ext uri="{FF2B5EF4-FFF2-40B4-BE49-F238E27FC236}">
                    <a16:creationId xmlns:a16="http://schemas.microsoft.com/office/drawing/2014/main" id="{B5BDC1D4-AC78-4CC7-B2B3-A0CC72FA8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3191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Line 81">
                <a:extLst>
                  <a:ext uri="{FF2B5EF4-FFF2-40B4-BE49-F238E27FC236}">
                    <a16:creationId xmlns:a16="http://schemas.microsoft.com/office/drawing/2014/main" id="{3ABDF672-6087-4812-B419-425D958B5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3152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Line 82">
                <a:extLst>
                  <a:ext uri="{FF2B5EF4-FFF2-40B4-BE49-F238E27FC236}">
                    <a16:creationId xmlns:a16="http://schemas.microsoft.com/office/drawing/2014/main" id="{40937C9D-D354-4D84-BAFE-8B8D82677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3230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0" name="Line 83">
              <a:extLst>
                <a:ext uri="{FF2B5EF4-FFF2-40B4-BE49-F238E27FC236}">
                  <a16:creationId xmlns:a16="http://schemas.microsoft.com/office/drawing/2014/main" id="{D917E094-F8A3-47E7-8F68-F9C890FE5D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325" y="291"/>
              <a:ext cx="0" cy="5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84">
              <a:extLst>
                <a:ext uri="{FF2B5EF4-FFF2-40B4-BE49-F238E27FC236}">
                  <a16:creationId xmlns:a16="http://schemas.microsoft.com/office/drawing/2014/main" id="{9FC53A77-15D4-4771-8EED-AE236FE104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515" y="623"/>
              <a:ext cx="91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85">
              <a:extLst>
                <a:ext uri="{FF2B5EF4-FFF2-40B4-BE49-F238E27FC236}">
                  <a16:creationId xmlns:a16="http://schemas.microsoft.com/office/drawing/2014/main" id="{B2ECDAB4-A712-48E8-BDAC-C06D13D399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492" y="599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86">
              <a:extLst>
                <a:ext uri="{FF2B5EF4-FFF2-40B4-BE49-F238E27FC236}">
                  <a16:creationId xmlns:a16="http://schemas.microsoft.com/office/drawing/2014/main" id="{99C35F42-94D9-4FCC-9A90-3027A9B9BC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446" y="599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87">
              <a:extLst>
                <a:ext uri="{FF2B5EF4-FFF2-40B4-BE49-F238E27FC236}">
                  <a16:creationId xmlns:a16="http://schemas.microsoft.com/office/drawing/2014/main" id="{019864FC-D9A0-461F-9D11-174435D27F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352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88">
              <a:extLst>
                <a:ext uri="{FF2B5EF4-FFF2-40B4-BE49-F238E27FC236}">
                  <a16:creationId xmlns:a16="http://schemas.microsoft.com/office/drawing/2014/main" id="{A828113B-BD0A-4F8F-AFE5-FA10D64992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399" y="599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89">
              <a:extLst>
                <a:ext uri="{FF2B5EF4-FFF2-40B4-BE49-F238E27FC236}">
                  <a16:creationId xmlns:a16="http://schemas.microsoft.com/office/drawing/2014/main" id="{9BCF9AFC-474E-444F-AB27-CE768680C7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294" y="611"/>
              <a:ext cx="6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90">
              <a:extLst>
                <a:ext uri="{FF2B5EF4-FFF2-40B4-BE49-F238E27FC236}">
                  <a16:creationId xmlns:a16="http://schemas.microsoft.com/office/drawing/2014/main" id="{11F732D1-C79D-468E-B183-67C6B845D5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260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91">
              <a:extLst>
                <a:ext uri="{FF2B5EF4-FFF2-40B4-BE49-F238E27FC236}">
                  <a16:creationId xmlns:a16="http://schemas.microsoft.com/office/drawing/2014/main" id="{9A88BA0A-9055-4E7C-9104-889B0D36C1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213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92">
              <a:extLst>
                <a:ext uri="{FF2B5EF4-FFF2-40B4-BE49-F238E27FC236}">
                  <a16:creationId xmlns:a16="http://schemas.microsoft.com/office/drawing/2014/main" id="{E5A17265-9A6D-42B6-915A-1EAA9FB6FE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120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93">
              <a:extLst>
                <a:ext uri="{FF2B5EF4-FFF2-40B4-BE49-F238E27FC236}">
                  <a16:creationId xmlns:a16="http://schemas.microsoft.com/office/drawing/2014/main" id="{913773B9-97B8-45D5-8AB1-EFFAF02BF0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166" y="600"/>
              <a:ext cx="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94">
              <a:extLst>
                <a:ext uri="{FF2B5EF4-FFF2-40B4-BE49-F238E27FC236}">
                  <a16:creationId xmlns:a16="http://schemas.microsoft.com/office/drawing/2014/main" id="{15F0F182-B580-47F1-981C-493FDE0B69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278" y="495"/>
              <a:ext cx="9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95">
              <a:extLst>
                <a:ext uri="{FF2B5EF4-FFF2-40B4-BE49-F238E27FC236}">
                  <a16:creationId xmlns:a16="http://schemas.microsoft.com/office/drawing/2014/main" id="{86A6B1E6-7A9C-420A-A782-434C5D8622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690" y="-913"/>
              <a:ext cx="0" cy="290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96">
              <a:extLst>
                <a:ext uri="{FF2B5EF4-FFF2-40B4-BE49-F238E27FC236}">
                  <a16:creationId xmlns:a16="http://schemas.microsoft.com/office/drawing/2014/main" id="{EB1036FA-AC36-4555-A0DF-94A5FD6451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49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97">
              <a:extLst>
                <a:ext uri="{FF2B5EF4-FFF2-40B4-BE49-F238E27FC236}">
                  <a16:creationId xmlns:a16="http://schemas.microsoft.com/office/drawing/2014/main" id="{82BA3C85-C20F-46C0-AD1D-F8AAAA9A01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95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98">
              <a:extLst>
                <a:ext uri="{FF2B5EF4-FFF2-40B4-BE49-F238E27FC236}">
                  <a16:creationId xmlns:a16="http://schemas.microsoft.com/office/drawing/2014/main" id="{8FFA6A21-CC37-4942-9273-A449309239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88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99">
              <a:extLst>
                <a:ext uri="{FF2B5EF4-FFF2-40B4-BE49-F238E27FC236}">
                  <a16:creationId xmlns:a16="http://schemas.microsoft.com/office/drawing/2014/main" id="{1C7C4AF3-C5FA-4460-A6F9-1C53881C40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41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100">
              <a:extLst>
                <a:ext uri="{FF2B5EF4-FFF2-40B4-BE49-F238E27FC236}">
                  <a16:creationId xmlns:a16="http://schemas.microsoft.com/office/drawing/2014/main" id="{C377DD0A-2FC1-4C91-8F82-822A70A32C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524" y="508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Line 101">
              <a:extLst>
                <a:ext uri="{FF2B5EF4-FFF2-40B4-BE49-F238E27FC236}">
                  <a16:creationId xmlns:a16="http://schemas.microsoft.com/office/drawing/2014/main" id="{45E66C18-3530-450E-967C-74C16E079B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580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102">
              <a:extLst>
                <a:ext uri="{FF2B5EF4-FFF2-40B4-BE49-F238E27FC236}">
                  <a16:creationId xmlns:a16="http://schemas.microsoft.com/office/drawing/2014/main" id="{E16FC67C-D148-48BC-9D9B-2FBB6D81AF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27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Line 103">
              <a:extLst>
                <a:ext uri="{FF2B5EF4-FFF2-40B4-BE49-F238E27FC236}">
                  <a16:creationId xmlns:a16="http://schemas.microsoft.com/office/drawing/2014/main" id="{59DFC27D-8C1B-4285-9FC9-4E43C37CD4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21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Line 104">
              <a:extLst>
                <a:ext uri="{FF2B5EF4-FFF2-40B4-BE49-F238E27FC236}">
                  <a16:creationId xmlns:a16="http://schemas.microsoft.com/office/drawing/2014/main" id="{BD3EBD6D-A246-450E-BDEB-065DFAE9DA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74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Line 105">
              <a:extLst>
                <a:ext uri="{FF2B5EF4-FFF2-40B4-BE49-F238E27FC236}">
                  <a16:creationId xmlns:a16="http://schemas.microsoft.com/office/drawing/2014/main" id="{7AD11144-C4D0-4814-94F8-9119EC9CA3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46" y="497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Line 106">
              <a:extLst>
                <a:ext uri="{FF2B5EF4-FFF2-40B4-BE49-F238E27FC236}">
                  <a16:creationId xmlns:a16="http://schemas.microsoft.com/office/drawing/2014/main" id="{9A83267E-055E-442E-87AA-74BCFF5571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808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107">
              <a:extLst>
                <a:ext uri="{FF2B5EF4-FFF2-40B4-BE49-F238E27FC236}">
                  <a16:creationId xmlns:a16="http://schemas.microsoft.com/office/drawing/2014/main" id="{22501070-FD4D-4583-B680-BB16EA68F1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855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108">
              <a:extLst>
                <a:ext uri="{FF2B5EF4-FFF2-40B4-BE49-F238E27FC236}">
                  <a16:creationId xmlns:a16="http://schemas.microsoft.com/office/drawing/2014/main" id="{196FB0F6-B1E2-4732-BCC1-180E8EB586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948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109">
              <a:extLst>
                <a:ext uri="{FF2B5EF4-FFF2-40B4-BE49-F238E27FC236}">
                  <a16:creationId xmlns:a16="http://schemas.microsoft.com/office/drawing/2014/main" id="{44116986-F02E-4D01-A0BC-479045E7D1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902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110">
              <a:extLst>
                <a:ext uri="{FF2B5EF4-FFF2-40B4-BE49-F238E27FC236}">
                  <a16:creationId xmlns:a16="http://schemas.microsoft.com/office/drawing/2014/main" id="{E8753E55-7C80-433E-A837-1DFB6590B4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983" y="508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111">
              <a:extLst>
                <a:ext uri="{FF2B5EF4-FFF2-40B4-BE49-F238E27FC236}">
                  <a16:creationId xmlns:a16="http://schemas.microsoft.com/office/drawing/2014/main" id="{C840B67D-F42F-4A75-BB6C-5789C80E81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041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112">
              <a:extLst>
                <a:ext uri="{FF2B5EF4-FFF2-40B4-BE49-F238E27FC236}">
                  <a16:creationId xmlns:a16="http://schemas.microsoft.com/office/drawing/2014/main" id="{9A617C8A-458A-4F34-9226-B43AFCBC3F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087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113">
              <a:extLst>
                <a:ext uri="{FF2B5EF4-FFF2-40B4-BE49-F238E27FC236}">
                  <a16:creationId xmlns:a16="http://schemas.microsoft.com/office/drawing/2014/main" id="{F4371666-4D63-4B92-A775-D758079FE4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181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114">
              <a:extLst>
                <a:ext uri="{FF2B5EF4-FFF2-40B4-BE49-F238E27FC236}">
                  <a16:creationId xmlns:a16="http://schemas.microsoft.com/office/drawing/2014/main" id="{B8E6868F-3EE1-498F-88E9-419DE8DA54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134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115">
              <a:extLst>
                <a:ext uri="{FF2B5EF4-FFF2-40B4-BE49-F238E27FC236}">
                  <a16:creationId xmlns:a16="http://schemas.microsoft.com/office/drawing/2014/main" id="{CFFF4629-961F-45D1-8B44-125E43C754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06" y="497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116">
              <a:extLst>
                <a:ext uri="{FF2B5EF4-FFF2-40B4-BE49-F238E27FC236}">
                  <a16:creationId xmlns:a16="http://schemas.microsoft.com/office/drawing/2014/main" id="{734B6EEE-CFB2-47F6-AC36-6049807B50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68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117">
              <a:extLst>
                <a:ext uri="{FF2B5EF4-FFF2-40B4-BE49-F238E27FC236}">
                  <a16:creationId xmlns:a16="http://schemas.microsoft.com/office/drawing/2014/main" id="{47BF31CD-0BAA-4972-8183-DEB44D59DD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16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118">
              <a:extLst>
                <a:ext uri="{FF2B5EF4-FFF2-40B4-BE49-F238E27FC236}">
                  <a16:creationId xmlns:a16="http://schemas.microsoft.com/office/drawing/2014/main" id="{F0F1356C-2EE2-4320-9214-652AB9E205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10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119">
              <a:extLst>
                <a:ext uri="{FF2B5EF4-FFF2-40B4-BE49-F238E27FC236}">
                  <a16:creationId xmlns:a16="http://schemas.microsoft.com/office/drawing/2014/main" id="{15EE4BE5-E7A7-4980-8606-B4405721F3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62" y="520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120">
              <a:extLst>
                <a:ext uri="{FF2B5EF4-FFF2-40B4-BE49-F238E27FC236}">
                  <a16:creationId xmlns:a16="http://schemas.microsoft.com/office/drawing/2014/main" id="{E910DD81-5417-43CC-B281-57323136950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45" y="507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121">
              <a:extLst>
                <a:ext uri="{FF2B5EF4-FFF2-40B4-BE49-F238E27FC236}">
                  <a16:creationId xmlns:a16="http://schemas.microsoft.com/office/drawing/2014/main" id="{DC827621-9A2F-4682-9CF4-308F31C9C9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502" y="519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122">
              <a:extLst>
                <a:ext uri="{FF2B5EF4-FFF2-40B4-BE49-F238E27FC236}">
                  <a16:creationId xmlns:a16="http://schemas.microsoft.com/office/drawing/2014/main" id="{182C404A-B4A7-40EC-B77D-D4A34FE5B9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549" y="519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123">
              <a:extLst>
                <a:ext uri="{FF2B5EF4-FFF2-40B4-BE49-F238E27FC236}">
                  <a16:creationId xmlns:a16="http://schemas.microsoft.com/office/drawing/2014/main" id="{D915EC3E-F54A-41EB-9E40-60CB5D5FFC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641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124">
              <a:extLst>
                <a:ext uri="{FF2B5EF4-FFF2-40B4-BE49-F238E27FC236}">
                  <a16:creationId xmlns:a16="http://schemas.microsoft.com/office/drawing/2014/main" id="{3FC02F6E-D25D-4DEF-BBAB-49348F1BFF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59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125">
              <a:extLst>
                <a:ext uri="{FF2B5EF4-FFF2-40B4-BE49-F238E27FC236}">
                  <a16:creationId xmlns:a16="http://schemas.microsoft.com/office/drawing/2014/main" id="{4AC39048-BB98-41BE-833D-CA025DFF91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668" y="495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126">
              <a:extLst>
                <a:ext uri="{FF2B5EF4-FFF2-40B4-BE49-F238E27FC236}">
                  <a16:creationId xmlns:a16="http://schemas.microsoft.com/office/drawing/2014/main" id="{37463741-ED1F-4A6A-9700-FC9CB6768A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30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127">
              <a:extLst>
                <a:ext uri="{FF2B5EF4-FFF2-40B4-BE49-F238E27FC236}">
                  <a16:creationId xmlns:a16="http://schemas.microsoft.com/office/drawing/2014/main" id="{502F9018-3759-4F0D-BAC5-7A4A3D92DF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76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128">
              <a:extLst>
                <a:ext uri="{FF2B5EF4-FFF2-40B4-BE49-F238E27FC236}">
                  <a16:creationId xmlns:a16="http://schemas.microsoft.com/office/drawing/2014/main" id="{C13D665C-2C4F-4DB1-BDB5-883ECE8D6B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869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129">
              <a:extLst>
                <a:ext uri="{FF2B5EF4-FFF2-40B4-BE49-F238E27FC236}">
                  <a16:creationId xmlns:a16="http://schemas.microsoft.com/office/drawing/2014/main" id="{13D0DB9B-8BD6-4A66-9AE1-D19CBEEB44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822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130">
              <a:extLst>
                <a:ext uri="{FF2B5EF4-FFF2-40B4-BE49-F238E27FC236}">
                  <a16:creationId xmlns:a16="http://schemas.microsoft.com/office/drawing/2014/main" id="{A589AE7D-C827-4F7F-8F47-ED7C70F1319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05" y="506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131">
              <a:extLst>
                <a:ext uri="{FF2B5EF4-FFF2-40B4-BE49-F238E27FC236}">
                  <a16:creationId xmlns:a16="http://schemas.microsoft.com/office/drawing/2014/main" id="{A084E374-0B24-4E5F-B4FB-3087D93B82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63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132">
              <a:extLst>
                <a:ext uri="{FF2B5EF4-FFF2-40B4-BE49-F238E27FC236}">
                  <a16:creationId xmlns:a16="http://schemas.microsoft.com/office/drawing/2014/main" id="{A06E35DB-A692-424B-B2A6-A5149C7D1F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008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133">
              <a:extLst>
                <a:ext uri="{FF2B5EF4-FFF2-40B4-BE49-F238E27FC236}">
                  <a16:creationId xmlns:a16="http://schemas.microsoft.com/office/drawing/2014/main" id="{B5F497B7-C036-43B8-AA4D-4BBFA8A248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02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134">
              <a:extLst>
                <a:ext uri="{FF2B5EF4-FFF2-40B4-BE49-F238E27FC236}">
                  <a16:creationId xmlns:a16="http://schemas.microsoft.com/office/drawing/2014/main" id="{28B87FF6-7D01-4D86-A838-17FECA7A19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05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135">
              <a:extLst>
                <a:ext uri="{FF2B5EF4-FFF2-40B4-BE49-F238E27FC236}">
                  <a16:creationId xmlns:a16="http://schemas.microsoft.com/office/drawing/2014/main" id="{0A848781-90E8-446B-BB79-C059BF20AF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27" y="495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136">
              <a:extLst>
                <a:ext uri="{FF2B5EF4-FFF2-40B4-BE49-F238E27FC236}">
                  <a16:creationId xmlns:a16="http://schemas.microsoft.com/office/drawing/2014/main" id="{EF546013-AC91-4E5E-A51A-1DC3280876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9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Line 137">
              <a:extLst>
                <a:ext uri="{FF2B5EF4-FFF2-40B4-BE49-F238E27FC236}">
                  <a16:creationId xmlns:a16="http://schemas.microsoft.com/office/drawing/2014/main" id="{12A6D0E7-2670-48C7-BB71-974B18E1F0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242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Line 138">
              <a:extLst>
                <a:ext uri="{FF2B5EF4-FFF2-40B4-BE49-F238E27FC236}">
                  <a16:creationId xmlns:a16="http://schemas.microsoft.com/office/drawing/2014/main" id="{827FC505-D27A-427F-8D8A-BD8EE6CC9E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33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139">
              <a:extLst>
                <a:ext uri="{FF2B5EF4-FFF2-40B4-BE49-F238E27FC236}">
                  <a16:creationId xmlns:a16="http://schemas.microsoft.com/office/drawing/2014/main" id="{1F430EA0-A8E5-48FB-8661-A4320D1218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288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140">
              <a:extLst>
                <a:ext uri="{FF2B5EF4-FFF2-40B4-BE49-F238E27FC236}">
                  <a16:creationId xmlns:a16="http://schemas.microsoft.com/office/drawing/2014/main" id="{384CC062-0A87-46C5-AFA2-9DBA8780B1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371" y="506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141">
              <a:extLst>
                <a:ext uri="{FF2B5EF4-FFF2-40B4-BE49-F238E27FC236}">
                  <a16:creationId xmlns:a16="http://schemas.microsoft.com/office/drawing/2014/main" id="{9E296FEE-F60D-4BC8-B635-8746741BA6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428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142">
              <a:extLst>
                <a:ext uri="{FF2B5EF4-FFF2-40B4-BE49-F238E27FC236}">
                  <a16:creationId xmlns:a16="http://schemas.microsoft.com/office/drawing/2014/main" id="{368F2616-6D94-4193-9E70-1838106383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474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143">
              <a:extLst>
                <a:ext uri="{FF2B5EF4-FFF2-40B4-BE49-F238E27FC236}">
                  <a16:creationId xmlns:a16="http://schemas.microsoft.com/office/drawing/2014/main" id="{38E3A66F-16B0-4FA8-8501-C86606B6AD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568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144">
              <a:extLst>
                <a:ext uri="{FF2B5EF4-FFF2-40B4-BE49-F238E27FC236}">
                  <a16:creationId xmlns:a16="http://schemas.microsoft.com/office/drawing/2014/main" id="{F9787EF4-1E69-4D8B-B53C-2C31E82C2B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520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145">
              <a:extLst>
                <a:ext uri="{FF2B5EF4-FFF2-40B4-BE49-F238E27FC236}">
                  <a16:creationId xmlns:a16="http://schemas.microsoft.com/office/drawing/2014/main" id="{C37426C4-C0F4-4CEF-9BA4-3C8A3DE9CC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593" y="495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Line 146">
              <a:extLst>
                <a:ext uri="{FF2B5EF4-FFF2-40B4-BE49-F238E27FC236}">
                  <a16:creationId xmlns:a16="http://schemas.microsoft.com/office/drawing/2014/main" id="{AC3A1FCD-3BDD-4CF5-A5D3-303FA762B7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65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Line 147">
              <a:extLst>
                <a:ext uri="{FF2B5EF4-FFF2-40B4-BE49-F238E27FC236}">
                  <a16:creationId xmlns:a16="http://schemas.microsoft.com/office/drawing/2014/main" id="{4B633C00-0CFA-4C9D-B75C-86112F69A2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01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Line 148">
              <a:extLst>
                <a:ext uri="{FF2B5EF4-FFF2-40B4-BE49-F238E27FC236}">
                  <a16:creationId xmlns:a16="http://schemas.microsoft.com/office/drawing/2014/main" id="{30CB7F7C-3BF4-4EA6-9A80-7A26EE4E08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95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Line 149">
              <a:extLst>
                <a:ext uri="{FF2B5EF4-FFF2-40B4-BE49-F238E27FC236}">
                  <a16:creationId xmlns:a16="http://schemas.microsoft.com/office/drawing/2014/main" id="{FC926037-9B8E-43D6-8F1F-BA9D57B069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49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Line 150">
              <a:extLst>
                <a:ext uri="{FF2B5EF4-FFF2-40B4-BE49-F238E27FC236}">
                  <a16:creationId xmlns:a16="http://schemas.microsoft.com/office/drawing/2014/main" id="{B5B7F002-D694-4441-9C25-58F3E4E86C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831" y="506"/>
              <a:ext cx="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Line 151">
              <a:extLst>
                <a:ext uri="{FF2B5EF4-FFF2-40B4-BE49-F238E27FC236}">
                  <a16:creationId xmlns:a16="http://schemas.microsoft.com/office/drawing/2014/main" id="{E71655ED-8A66-484C-B8D9-0953748E7D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889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Line 152">
              <a:extLst>
                <a:ext uri="{FF2B5EF4-FFF2-40B4-BE49-F238E27FC236}">
                  <a16:creationId xmlns:a16="http://schemas.microsoft.com/office/drawing/2014/main" id="{D4616899-1271-4B50-A4D3-F12DF14D91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934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Line 153">
              <a:extLst>
                <a:ext uri="{FF2B5EF4-FFF2-40B4-BE49-F238E27FC236}">
                  <a16:creationId xmlns:a16="http://schemas.microsoft.com/office/drawing/2014/main" id="{187CF232-356F-4EEE-942C-FAB911BD7F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27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Line 154">
              <a:extLst>
                <a:ext uri="{FF2B5EF4-FFF2-40B4-BE49-F238E27FC236}">
                  <a16:creationId xmlns:a16="http://schemas.microsoft.com/office/drawing/2014/main" id="{079608B9-A349-437D-AE42-604BD39564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981" y="518"/>
              <a:ext cx="4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Line 155">
              <a:extLst>
                <a:ext uri="{FF2B5EF4-FFF2-40B4-BE49-F238E27FC236}">
                  <a16:creationId xmlns:a16="http://schemas.microsoft.com/office/drawing/2014/main" id="{BFB0B56B-5D86-47EB-8289-26AA9948B6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52" y="494"/>
              <a:ext cx="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3" name="Line 156">
              <a:extLst>
                <a:ext uri="{FF2B5EF4-FFF2-40B4-BE49-F238E27FC236}">
                  <a16:creationId xmlns:a16="http://schemas.microsoft.com/office/drawing/2014/main" id="{4F7DBAEC-A56B-4C5E-BEFE-2BCFD5D021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35" y="255"/>
              <a:ext cx="0" cy="57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34" name="Group 157">
              <a:extLst>
                <a:ext uri="{FF2B5EF4-FFF2-40B4-BE49-F238E27FC236}">
                  <a16:creationId xmlns:a16="http://schemas.microsoft.com/office/drawing/2014/main" id="{091BCCB8-DED5-488A-AA76-7EA79A833DB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100" y="451"/>
              <a:ext cx="466" cy="92"/>
              <a:chOff x="3692" y="3072"/>
              <a:chExt cx="389" cy="103"/>
            </a:xfrm>
          </p:grpSpPr>
          <p:sp>
            <p:nvSpPr>
              <p:cNvPr id="14441" name="Line 158">
                <a:extLst>
                  <a:ext uri="{FF2B5EF4-FFF2-40B4-BE49-F238E27FC236}">
                    <a16:creationId xmlns:a16="http://schemas.microsoft.com/office/drawing/2014/main" id="{490D0CB8-DBC7-4957-BEC8-12A90BECD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029" y="3124"/>
                <a:ext cx="103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Line 159">
                <a:extLst>
                  <a:ext uri="{FF2B5EF4-FFF2-40B4-BE49-F238E27FC236}">
                    <a16:creationId xmlns:a16="http://schemas.microsoft.com/office/drawing/2014/main" id="{637893B6-6C26-4283-AECC-9F1642BFC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017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Line 160">
                <a:extLst>
                  <a:ext uri="{FF2B5EF4-FFF2-40B4-BE49-F238E27FC236}">
                    <a16:creationId xmlns:a16="http://schemas.microsoft.com/office/drawing/2014/main" id="{98D1EEC8-E2DE-4315-A5DE-2A82E4C81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978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Line 161">
                <a:extLst>
                  <a:ext uri="{FF2B5EF4-FFF2-40B4-BE49-F238E27FC236}">
                    <a16:creationId xmlns:a16="http://schemas.microsoft.com/office/drawing/2014/main" id="{E9A32966-A0C2-4AE1-9DCF-62014301E0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900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Line 162">
                <a:extLst>
                  <a:ext uri="{FF2B5EF4-FFF2-40B4-BE49-F238E27FC236}">
                    <a16:creationId xmlns:a16="http://schemas.microsoft.com/office/drawing/2014/main" id="{AF70D9FA-27D7-4AEA-9B88-D510FB58E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939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Line 163">
                <a:extLst>
                  <a:ext uri="{FF2B5EF4-FFF2-40B4-BE49-F238E27FC236}">
                    <a16:creationId xmlns:a16="http://schemas.microsoft.com/office/drawing/2014/main" id="{C01BB113-959F-42FB-BE22-0B853C6D9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848" y="3110"/>
                <a:ext cx="7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Line 164">
                <a:extLst>
                  <a:ext uri="{FF2B5EF4-FFF2-40B4-BE49-F238E27FC236}">
                    <a16:creationId xmlns:a16="http://schemas.microsoft.com/office/drawing/2014/main" id="{3A69EFA0-484F-49BB-B5C2-A202E9AB8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823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Line 165">
                <a:extLst>
                  <a:ext uri="{FF2B5EF4-FFF2-40B4-BE49-F238E27FC236}">
                    <a16:creationId xmlns:a16="http://schemas.microsoft.com/office/drawing/2014/main" id="{E53EFF1D-8D39-4A55-BC10-CB8FD116B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784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Line 166">
                <a:extLst>
                  <a:ext uri="{FF2B5EF4-FFF2-40B4-BE49-F238E27FC236}">
                    <a16:creationId xmlns:a16="http://schemas.microsoft.com/office/drawing/2014/main" id="{A8E9CF4B-C0A0-4142-946C-EC6C42AEC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706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Line 167">
                <a:extLst>
                  <a:ext uri="{FF2B5EF4-FFF2-40B4-BE49-F238E27FC236}">
                    <a16:creationId xmlns:a16="http://schemas.microsoft.com/office/drawing/2014/main" id="{572F7E08-4B4A-4311-9056-B426B6CA0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745" y="3097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Line 168">
                <a:extLst>
                  <a:ext uri="{FF2B5EF4-FFF2-40B4-BE49-F238E27FC236}">
                    <a16:creationId xmlns:a16="http://schemas.microsoft.com/office/drawing/2014/main" id="{A2B6C536-8886-4965-B51F-85F6FF8A3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642" y="3122"/>
                <a:ext cx="9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35" name="Text Box 169">
              <a:extLst>
                <a:ext uri="{FF2B5EF4-FFF2-40B4-BE49-F238E27FC236}">
                  <a16:creationId xmlns:a16="http://schemas.microsoft.com/office/drawing/2014/main" id="{46BC69B3-3FF0-4AC6-9F78-06BA973F1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6" y="624"/>
              <a:ext cx="3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41</a:t>
              </a:r>
            </a:p>
          </p:txBody>
        </p:sp>
        <p:sp>
          <p:nvSpPr>
            <p:cNvPr id="14436" name="Text Box 170">
              <a:extLst>
                <a:ext uri="{FF2B5EF4-FFF2-40B4-BE49-F238E27FC236}">
                  <a16:creationId xmlns:a16="http://schemas.microsoft.com/office/drawing/2014/main" id="{86DF1DED-3CDB-4FCC-82BF-85DAA1558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6" y="352"/>
              <a:ext cx="37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42</a:t>
              </a:r>
            </a:p>
          </p:txBody>
        </p:sp>
        <p:grpSp>
          <p:nvGrpSpPr>
            <p:cNvPr id="14437" name="Group 171">
              <a:extLst>
                <a:ext uri="{FF2B5EF4-FFF2-40B4-BE49-F238E27FC236}">
                  <a16:creationId xmlns:a16="http://schemas.microsoft.com/office/drawing/2014/main" id="{BD30C40A-DD68-4644-91D9-48367582A2B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017" y="-190"/>
              <a:ext cx="43" cy="1500"/>
              <a:chOff x="2425" y="2334"/>
              <a:chExt cx="48" cy="1252"/>
            </a:xfrm>
          </p:grpSpPr>
          <p:sp>
            <p:nvSpPr>
              <p:cNvPr id="14438" name="Line 172">
                <a:extLst>
                  <a:ext uri="{FF2B5EF4-FFF2-40B4-BE49-F238E27FC236}">
                    <a16:creationId xmlns:a16="http://schemas.microsoft.com/office/drawing/2014/main" id="{1BDEA220-ECDF-42FF-A046-B9FDAF585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5" y="3135"/>
                <a:ext cx="0" cy="451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Line 173">
                <a:extLst>
                  <a:ext uri="{FF2B5EF4-FFF2-40B4-BE49-F238E27FC236}">
                    <a16:creationId xmlns:a16="http://schemas.microsoft.com/office/drawing/2014/main" id="{A64F5C94-8877-4226-9D61-54005A6A0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7" y="2334"/>
                <a:ext cx="0" cy="72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AutoShape 174">
                <a:extLst>
                  <a:ext uri="{FF2B5EF4-FFF2-40B4-BE49-F238E27FC236}">
                    <a16:creationId xmlns:a16="http://schemas.microsoft.com/office/drawing/2014/main" id="{0D2CAFEF-B1F2-494A-9C9D-8DAAA450D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425" y="2979"/>
                <a:ext cx="48" cy="240"/>
              </a:xfrm>
              <a:prstGeom prst="triangle">
                <a:avLst>
                  <a:gd name="adj" fmla="val 20833"/>
                </a:avLst>
              </a:prstGeom>
              <a:solidFill>
                <a:srgbClr val="C122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</p:grpSp>
      </p:grpSp>
      <p:sp>
        <p:nvSpPr>
          <p:cNvPr id="41136" name="Line 176">
            <a:extLst>
              <a:ext uri="{FF2B5EF4-FFF2-40B4-BE49-F238E27FC236}">
                <a16:creationId xmlns:a16="http://schemas.microsoft.com/office/drawing/2014/main" id="{1B623B28-508E-4DD3-9706-CB6E171EE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703513"/>
            <a:ext cx="1676400" cy="1905000"/>
          </a:xfrm>
          <a:prstGeom prst="line">
            <a:avLst/>
          </a:prstGeom>
          <a:noFill/>
          <a:ln w="28575" cap="sq">
            <a:solidFill>
              <a:srgbClr val="00FA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7" name="Text Box 177">
            <a:extLst>
              <a:ext uri="{FF2B5EF4-FFF2-40B4-BE49-F238E27FC236}">
                <a16:creationId xmlns:a16="http://schemas.microsoft.com/office/drawing/2014/main" id="{7D3680E2-BD77-4757-8E05-4CCBB5CD0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52800"/>
            <a:ext cx="38100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Chỗ thắt này có tác dụng ngăn không cho thủy ngân tụt xuống khi đưa nhiệt kế ra khỏi cơ thể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6FC6-2A4B-4E0C-9E6B-373E674B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Bài tập nhóm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53F9FF-20A6-4E6F-9043-0AF504DF42BB}"/>
              </a:ext>
            </a:extLst>
          </p:cNvPr>
          <p:cNvSpPr/>
          <p:nvPr/>
        </p:nvSpPr>
        <p:spPr>
          <a:xfrm>
            <a:off x="838200" y="2288688"/>
            <a:ext cx="73914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en-GB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điển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thang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…(1)…,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…(2)…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…(3)…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…(4)…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Ở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…(5)… Celsius.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4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30B7-7FA8-4797-84C5-89AFAF26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600" dirty="0"/>
              <a:t>Dặn dò</a:t>
            </a:r>
            <a:endParaRPr lang="en-US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A8CB2-8B74-473A-9C9D-48417F478B27}"/>
              </a:ext>
            </a:extLst>
          </p:cNvPr>
          <p:cNvSpPr txBox="1"/>
          <p:nvPr/>
        </p:nvSpPr>
        <p:spPr>
          <a:xfrm rot="10800000" flipV="1">
            <a:off x="228600" y="2497605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4000" dirty="0"/>
              <a:t>Làm bài tập 8.2, 8.3 SBT</a:t>
            </a:r>
          </a:p>
          <a:p>
            <a:pPr marL="342900" indent="-342900">
              <a:buAutoNum type="arabicPeriod"/>
            </a:pPr>
            <a:r>
              <a:rPr lang="vi-VN" sz="4000" dirty="0"/>
              <a:t>Đọc trước phần III: Sử dụng nhiệt kế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1906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/>
          </p:cNvPr>
          <p:cNvSpPr/>
          <p:nvPr/>
        </p:nvSpPr>
        <p:spPr>
          <a:xfrm>
            <a:off x="2590800" y="5838825"/>
            <a:ext cx="3208338" cy="2038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448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H3.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36576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H4.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 rot="-1350764">
            <a:off x="190500" y="32385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endParaRPr lang="en-US" alt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-1664134">
            <a:off x="2466975" y="544513"/>
            <a:ext cx="3725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1995488"/>
            <a:ext cx="259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1371600" y="2514600"/>
            <a:ext cx="3048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371600" y="2895600"/>
            <a:ext cx="1143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2209800" y="3657600"/>
            <a:ext cx="5334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257800" y="5535613"/>
            <a:ext cx="35052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6477000" y="5943600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248400" y="1293813"/>
            <a:ext cx="1143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7162800" y="2055813"/>
            <a:ext cx="3048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489325" y="1573213"/>
            <a:ext cx="304800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2108200" y="533400"/>
            <a:ext cx="304800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4" grpId="0" animBg="1"/>
      <p:bldP spid="22535" grpId="0"/>
      <p:bldP spid="22536" grpId="0" animBg="1"/>
      <p:bldP spid="22537" grpId="0"/>
      <p:bldP spid="22538" grpId="0" animBg="1"/>
      <p:bldP spid="22539" grpId="0"/>
      <p:bldP spid="22540" grpId="0" animBg="1"/>
      <p:bldP spid="22541" grpId="0" animBg="1"/>
      <p:bldP spid="225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/>
          </p:cNvPr>
          <p:cNvSpPr/>
          <p:nvPr/>
        </p:nvSpPr>
        <p:spPr>
          <a:xfrm>
            <a:off x="4090988" y="6145213"/>
            <a:ext cx="3208337" cy="2038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8991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H5.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gôm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A8DA-8875-4B08-A009-36124328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5300" b="1" u="sng" dirty="0"/>
              <a:t>Nội dung chính</a:t>
            </a:r>
            <a:br>
              <a:rPr lang="vi-V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D9F2-E264-4F60-B1E6-C231D695D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vi-VN" b="1" dirty="0"/>
              <a:t>1. Đo nhiệt độ</a:t>
            </a:r>
          </a:p>
          <a:p>
            <a:endParaRPr lang="vi-VN" b="1" dirty="0"/>
          </a:p>
          <a:p>
            <a:r>
              <a:rPr lang="vi-VN" b="1" dirty="0"/>
              <a:t>2.Dụng cụ đo nhiệt độ</a:t>
            </a:r>
          </a:p>
          <a:p>
            <a:endParaRPr lang="vi-VN" b="1" dirty="0"/>
          </a:p>
          <a:p>
            <a:r>
              <a:rPr lang="vi-VN" b="1" dirty="0"/>
              <a:t>3.Sử dụng nhiệt kế y tế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3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8901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23199" y="-7937"/>
            <a:ext cx="1339851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404225" y="5638800"/>
            <a:ext cx="739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65906" y="5603081"/>
            <a:ext cx="152082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609600" y="838200"/>
            <a:ext cx="3179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1985963"/>
            <a:ext cx="9144000" cy="381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400"/>
              </a:spcAft>
            </a:pPr>
            <a:endParaRPr lang="vi-VN" sz="3200" dirty="0"/>
          </a:p>
          <a:p>
            <a:pPr>
              <a:lnSpc>
                <a:spcPct val="125000"/>
              </a:lnSpc>
              <a:spcAft>
                <a:spcPts val="400"/>
              </a:spcAft>
            </a:pPr>
            <a:r>
              <a:rPr lang="en-US" sz="3200" dirty="0"/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 dung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spcAft>
                <a:spcPts val="400"/>
              </a:spcAft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8901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23199" y="-7937"/>
            <a:ext cx="1339851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404225" y="5638800"/>
            <a:ext cx="739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65906" y="5603081"/>
            <a:ext cx="152082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Rectangle 2"/>
          <p:cNvSpPr>
            <a:spLocks noChangeArrowheads="1"/>
          </p:cNvSpPr>
          <p:nvPr/>
        </p:nvSpPr>
        <p:spPr bwMode="auto">
          <a:xfrm>
            <a:off x="2927052" y="0"/>
            <a:ext cx="184731" cy="78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25000"/>
              </a:lnSpc>
              <a:spcAft>
                <a:spcPts val="400"/>
              </a:spcAft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Shape 3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914400"/>
            <a:ext cx="39703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85800" y="4876800"/>
            <a:ext cx="8077200" cy="1754326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25"/>
            <a:r>
              <a:rPr lang="en-US" sz="36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André Celsius (1701-1744), </a:t>
            </a:r>
            <a:r>
              <a:rPr lang="en-US" sz="3600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Thụy</a:t>
            </a:r>
            <a:r>
              <a:rPr lang="en-US" sz="36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6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xi- </a:t>
            </a:r>
            <a:r>
              <a:rPr lang="en-US" sz="3600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en-US" sz="36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1742</a:t>
            </a:r>
            <a:endParaRPr lang="en-US" sz="36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-228600"/>
            <a:ext cx="9829800" cy="7086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7891" name="Rectangle 3" descr="Papyrus"/>
          <p:cNvSpPr>
            <a:spLocks noChangeArrowheads="1"/>
          </p:cNvSpPr>
          <p:nvPr/>
        </p:nvSpPr>
        <p:spPr bwMode="auto">
          <a:xfrm rot="2700000" flipV="1">
            <a:off x="4210050" y="3970338"/>
            <a:ext cx="457200" cy="1096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 altLang="en-US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809750" y="2752725"/>
            <a:ext cx="1962150" cy="3295650"/>
            <a:chOff x="2484" y="1506"/>
            <a:chExt cx="1236" cy="2076"/>
          </a:xfrm>
        </p:grpSpPr>
        <p:sp>
          <p:nvSpPr>
            <p:cNvPr id="2" name="AutoShape 5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" name="AutoShape 6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8224" name="Rectangle 7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38225" name="Rectangle 8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38226" name="Rectangle 9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38227" name="Rectangle 10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38228" name="AutoShape 11"/>
            <p:cNvSpPr>
              <a:spLocks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7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324" name="AutoShape 12">
              <a:extLst/>
            </p:cNvPr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4" name="AutoShape 13">
              <a:extLst/>
            </p:cNvPr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8231" name="Rectangle 14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13327" name="AutoShape 15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939" y="2475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5" name="AutoShape 16">
              <a:extLst/>
            </p:cNvPr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8234" name="Rectangle 17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6" name="AutoShape 18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7" name="AutoShape 19">
              <a:extLst/>
            </p:cNvPr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8237" name="Oval 20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8238" name="AutoShape 21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8239" name="Oval 22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8240" name="AutoShape 23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914400" y="5299075"/>
            <a:ext cx="636588" cy="930275"/>
            <a:chOff x="4080" y="2352"/>
            <a:chExt cx="334" cy="488"/>
          </a:xfrm>
        </p:grpSpPr>
        <p:sp>
          <p:nvSpPr>
            <p:cNvPr id="38182" name="Oval 25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8183" name="Freeform 26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84" name="AutoShape 27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3340" name="AutoShape 28">
              <a:extLst/>
            </p:cNvPr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341" name="Oval 29">
              <a:extLst/>
            </p:cNvPr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8189" name="Freeform 30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90" name="Freeform 31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91" name="Oval 32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8192" name="Arc 33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93" name="Arc 34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94" name="Freeform 35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95" name="Freeform 36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96" name="Freeform 37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97" name="Freeform 38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98" name="Freeform 39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99" name="Freeform 40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1 w 240"/>
                <a:gd name="T1" fmla="*/ 0 h 144"/>
                <a:gd name="T2" fmla="*/ 1 w 240"/>
                <a:gd name="T3" fmla="*/ 0 h 144"/>
                <a:gd name="T4" fmla="*/ 1 w 240"/>
                <a:gd name="T5" fmla="*/ 0 h 144"/>
                <a:gd name="T6" fmla="*/ 0 w 240"/>
                <a:gd name="T7" fmla="*/ 0 h 144"/>
                <a:gd name="T8" fmla="*/ 1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00" name="Freeform 41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01" name="Freeform 42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02" name="Freeform 43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03" name="Freeform 44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04" name="Freeform 45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05" name="Freeform 46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38214" name="Line 48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5" name="Line 49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6" name="Line 50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7" name="Line 51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8" name="Line 52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9" name="Line 53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0" name="Line 54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1" name="Line 55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207" name="Freeform 56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08" name="Freeform 57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09" name="Freeform 58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10" name="Freeform 59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11" name="Freeform 60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12" name="Freeform 61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13" name="Arc 62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1123950" y="838200"/>
            <a:ext cx="152400" cy="3338513"/>
            <a:chOff x="708" y="528"/>
            <a:chExt cx="96" cy="2103"/>
          </a:xfrm>
        </p:grpSpPr>
        <p:sp>
          <p:nvSpPr>
            <p:cNvPr id="13376" name="AutoShape 64">
              <a:extLst/>
            </p:cNvPr>
            <p:cNvSpPr>
              <a:spLocks noChangeArrowheads="1"/>
            </p:cNvSpPr>
            <p:nvPr/>
          </p:nvSpPr>
          <p:spPr bwMode="auto">
            <a:xfrm>
              <a:off x="70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3377" name="Freeform 65">
              <a:extLst/>
            </p:cNvPr>
            <p:cNvSpPr>
              <a:spLocks/>
            </p:cNvSpPr>
            <p:nvPr/>
          </p:nvSpPr>
          <p:spPr bwMode="auto">
            <a:xfrm>
              <a:off x="70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8179" name="Line 66"/>
            <p:cNvSpPr>
              <a:spLocks noChangeShapeType="1"/>
            </p:cNvSpPr>
            <p:nvPr/>
          </p:nvSpPr>
          <p:spPr bwMode="auto">
            <a:xfrm>
              <a:off x="75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80" name="Line 67"/>
            <p:cNvSpPr>
              <a:spLocks noChangeShapeType="1"/>
            </p:cNvSpPr>
            <p:nvPr/>
          </p:nvSpPr>
          <p:spPr bwMode="auto">
            <a:xfrm>
              <a:off x="756" y="696"/>
              <a:ext cx="0" cy="105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81" name="Freeform 68"/>
            <p:cNvSpPr>
              <a:spLocks/>
            </p:cNvSpPr>
            <p:nvPr/>
          </p:nvSpPr>
          <p:spPr bwMode="auto">
            <a:xfrm>
              <a:off x="73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4364038" y="4933950"/>
            <a:ext cx="749300" cy="1314450"/>
            <a:chOff x="4236" y="2913"/>
            <a:chExt cx="472" cy="828"/>
          </a:xfrm>
        </p:grpSpPr>
        <p:sp>
          <p:nvSpPr>
            <p:cNvPr id="38156" name="Oval 70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8157" name="AutoShape 71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8158" name="Oval 72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8159" name="Oval 73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8160" name="Freeform 74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61" name="Freeform 75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62" name="AutoShape 76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8163" name="Freeform 77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2 w 288"/>
                <a:gd name="T1" fmla="*/ 0 h 462"/>
                <a:gd name="T2" fmla="*/ 2 w 288"/>
                <a:gd name="T3" fmla="*/ 2 h 462"/>
                <a:gd name="T4" fmla="*/ 3 w 288"/>
                <a:gd name="T5" fmla="*/ 4 h 462"/>
                <a:gd name="T6" fmla="*/ 5 w 288"/>
                <a:gd name="T7" fmla="*/ 6 h 462"/>
                <a:gd name="T8" fmla="*/ 2 w 288"/>
                <a:gd name="T9" fmla="*/ 8 h 462"/>
                <a:gd name="T10" fmla="*/ 2 w 288"/>
                <a:gd name="T11" fmla="*/ 7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rc 78">
              <a:extLst/>
            </p:cNvPr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8165" name="Arc 79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66" name="Oval 80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8167" name="Arc 81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68" name="Arc 82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69" name="Arc 83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70" name="Arc 84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71" name="AutoShape 85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72" name="Arc 86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73" name="Line 87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74" name="Line 88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9">
              <a:extLst/>
            </p:cNvPr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38176" name="Picture 90" descr="Lua do clear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6" name="AutoShape 91"/>
          <p:cNvSpPr>
            <a:spLocks noChangeArrowheads="1"/>
          </p:cNvSpPr>
          <p:nvPr/>
        </p:nvSpPr>
        <p:spPr bwMode="auto">
          <a:xfrm>
            <a:off x="2655888" y="4448175"/>
            <a:ext cx="600075" cy="381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92"/>
          <p:cNvSpPr>
            <a:spLocks noChangeArrowheads="1"/>
          </p:cNvSpPr>
          <p:nvPr/>
        </p:nvSpPr>
        <p:spPr bwMode="auto">
          <a:xfrm>
            <a:off x="2457450" y="3838575"/>
            <a:ext cx="965200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405" name="AutoShape 93">
            <a:extLst/>
          </p:cNvPr>
          <p:cNvSpPr>
            <a:spLocks noChangeArrowheads="1"/>
          </p:cNvSpPr>
          <p:nvPr/>
        </p:nvSpPr>
        <p:spPr bwMode="auto">
          <a:xfrm>
            <a:off x="2786063" y="345916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7901" name="Freeform 94"/>
          <p:cNvSpPr>
            <a:spLocks/>
          </p:cNvSpPr>
          <p:nvPr/>
        </p:nvSpPr>
        <p:spPr bwMode="auto">
          <a:xfrm flipH="1">
            <a:off x="3068638" y="3652838"/>
            <a:ext cx="61912" cy="300037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Freeform 95"/>
          <p:cNvSpPr>
            <a:spLocks/>
          </p:cNvSpPr>
          <p:nvPr/>
        </p:nvSpPr>
        <p:spPr bwMode="auto">
          <a:xfrm>
            <a:off x="2733675" y="3652838"/>
            <a:ext cx="60325" cy="296862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8" name="Arc 96">
            <a:extLst/>
          </p:cNvPr>
          <p:cNvSpPr>
            <a:spLocks/>
          </p:cNvSpPr>
          <p:nvPr/>
        </p:nvSpPr>
        <p:spPr bwMode="auto">
          <a:xfrm flipV="1">
            <a:off x="2759075" y="3524250"/>
            <a:ext cx="352425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37904" name="Oval 97"/>
          <p:cNvSpPr>
            <a:spLocks noChangeArrowheads="1"/>
          </p:cNvSpPr>
          <p:nvPr/>
        </p:nvSpPr>
        <p:spPr bwMode="auto">
          <a:xfrm>
            <a:off x="2759075" y="3490913"/>
            <a:ext cx="352425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905" name="AutoShape 98"/>
          <p:cNvSpPr>
            <a:spLocks noChangeArrowheads="1"/>
          </p:cNvSpPr>
          <p:nvPr/>
        </p:nvSpPr>
        <p:spPr bwMode="auto">
          <a:xfrm>
            <a:off x="2982913" y="3633788"/>
            <a:ext cx="36512" cy="274637"/>
          </a:xfrm>
          <a:prstGeom prst="can">
            <a:avLst>
              <a:gd name="adj" fmla="val 5561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906" name="Arc 99"/>
          <p:cNvSpPr>
            <a:spLocks/>
          </p:cNvSpPr>
          <p:nvPr/>
        </p:nvSpPr>
        <p:spPr bwMode="auto">
          <a:xfrm flipV="1">
            <a:off x="2790825" y="3509963"/>
            <a:ext cx="293688" cy="1905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Oval 100"/>
          <p:cNvSpPr>
            <a:spLocks noChangeArrowheads="1"/>
          </p:cNvSpPr>
          <p:nvPr/>
        </p:nvSpPr>
        <p:spPr bwMode="auto">
          <a:xfrm>
            <a:off x="2790825" y="3487738"/>
            <a:ext cx="293688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908" name="Oval 101"/>
          <p:cNvSpPr>
            <a:spLocks noChangeArrowheads="1"/>
          </p:cNvSpPr>
          <p:nvPr/>
        </p:nvSpPr>
        <p:spPr bwMode="auto">
          <a:xfrm>
            <a:off x="2852738" y="3557588"/>
            <a:ext cx="55562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909" name="Oval 102"/>
          <p:cNvSpPr>
            <a:spLocks noChangeArrowheads="1"/>
          </p:cNvSpPr>
          <p:nvPr/>
        </p:nvSpPr>
        <p:spPr bwMode="auto">
          <a:xfrm>
            <a:off x="2452688" y="4010025"/>
            <a:ext cx="968375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grpSp>
        <p:nvGrpSpPr>
          <p:cNvPr id="15" name="Group 103"/>
          <p:cNvGrpSpPr>
            <a:grpSpLocks/>
          </p:cNvGrpSpPr>
          <p:nvPr/>
        </p:nvGrpSpPr>
        <p:grpSpPr bwMode="auto">
          <a:xfrm rot="4952512">
            <a:off x="4418012" y="5821363"/>
            <a:ext cx="1190625" cy="882650"/>
            <a:chOff x="3765" y="1482"/>
            <a:chExt cx="750" cy="556"/>
          </a:xfrm>
        </p:grpSpPr>
        <p:sp>
          <p:nvSpPr>
            <p:cNvPr id="38146" name="Freeform 104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 w 268"/>
                <a:gd name="T1" fmla="*/ 1 h 334"/>
                <a:gd name="T2" fmla="*/ 0 w 268"/>
                <a:gd name="T3" fmla="*/ 0 h 334"/>
                <a:gd name="T4" fmla="*/ 1 w 268"/>
                <a:gd name="T5" fmla="*/ 1 h 334"/>
                <a:gd name="T6" fmla="*/ 1 w 268"/>
                <a:gd name="T7" fmla="*/ 1 h 334"/>
                <a:gd name="T8" fmla="*/ 1 w 268"/>
                <a:gd name="T9" fmla="*/ 1 h 334"/>
                <a:gd name="T10" fmla="*/ 1 w 268"/>
                <a:gd name="T11" fmla="*/ 1 h 334"/>
                <a:gd name="T12" fmla="*/ 1 w 268"/>
                <a:gd name="T13" fmla="*/ 1 h 334"/>
                <a:gd name="T14" fmla="*/ 1 w 268"/>
                <a:gd name="T15" fmla="*/ 1 h 334"/>
                <a:gd name="T16" fmla="*/ 1 w 268"/>
                <a:gd name="T17" fmla="*/ 1 h 334"/>
                <a:gd name="T18" fmla="*/ 1 w 268"/>
                <a:gd name="T19" fmla="*/ 1 h 334"/>
                <a:gd name="T20" fmla="*/ 1 w 268"/>
                <a:gd name="T21" fmla="*/ 1 h 334"/>
                <a:gd name="T22" fmla="*/ 1 w 268"/>
                <a:gd name="T23" fmla="*/ 1 h 334"/>
                <a:gd name="T24" fmla="*/ 1 w 268"/>
                <a:gd name="T25" fmla="*/ 1 h 334"/>
                <a:gd name="T26" fmla="*/ 1 w 268"/>
                <a:gd name="T27" fmla="*/ 1 h 334"/>
                <a:gd name="T28" fmla="*/ 1 w 268"/>
                <a:gd name="T29" fmla="*/ 1 h 334"/>
                <a:gd name="T30" fmla="*/ 1 w 268"/>
                <a:gd name="T31" fmla="*/ 1 h 334"/>
                <a:gd name="T32" fmla="*/ 1 w 268"/>
                <a:gd name="T33" fmla="*/ 1 h 334"/>
                <a:gd name="T34" fmla="*/ 1 w 268"/>
                <a:gd name="T35" fmla="*/ 1 h 334"/>
                <a:gd name="T36" fmla="*/ 1 w 268"/>
                <a:gd name="T37" fmla="*/ 1 h 334"/>
                <a:gd name="T38" fmla="*/ 1 w 268"/>
                <a:gd name="T39" fmla="*/ 1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47" name="Freeform 105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1 w 651"/>
                <a:gd name="T1" fmla="*/ 1 h 934"/>
                <a:gd name="T2" fmla="*/ 1 w 651"/>
                <a:gd name="T3" fmla="*/ 1 h 934"/>
                <a:gd name="T4" fmla="*/ 1 w 651"/>
                <a:gd name="T5" fmla="*/ 1 h 934"/>
                <a:gd name="T6" fmla="*/ 1 w 651"/>
                <a:gd name="T7" fmla="*/ 1 h 934"/>
                <a:gd name="T8" fmla="*/ 1 w 651"/>
                <a:gd name="T9" fmla="*/ 1 h 934"/>
                <a:gd name="T10" fmla="*/ 1 w 651"/>
                <a:gd name="T11" fmla="*/ 1 h 934"/>
                <a:gd name="T12" fmla="*/ 1 w 651"/>
                <a:gd name="T13" fmla="*/ 1 h 934"/>
                <a:gd name="T14" fmla="*/ 1 w 651"/>
                <a:gd name="T15" fmla="*/ 1 h 934"/>
                <a:gd name="T16" fmla="*/ 1 w 651"/>
                <a:gd name="T17" fmla="*/ 1 h 934"/>
                <a:gd name="T18" fmla="*/ 1 w 651"/>
                <a:gd name="T19" fmla="*/ 1 h 934"/>
                <a:gd name="T20" fmla="*/ 1 w 651"/>
                <a:gd name="T21" fmla="*/ 1 h 934"/>
                <a:gd name="T22" fmla="*/ 1 w 651"/>
                <a:gd name="T23" fmla="*/ 1 h 934"/>
                <a:gd name="T24" fmla="*/ 1 w 651"/>
                <a:gd name="T25" fmla="*/ 1 h 934"/>
                <a:gd name="T26" fmla="*/ 1 w 651"/>
                <a:gd name="T27" fmla="*/ 1 h 934"/>
                <a:gd name="T28" fmla="*/ 1 w 651"/>
                <a:gd name="T29" fmla="*/ 1 h 934"/>
                <a:gd name="T30" fmla="*/ 1 w 651"/>
                <a:gd name="T31" fmla="*/ 1 h 934"/>
                <a:gd name="T32" fmla="*/ 1 w 651"/>
                <a:gd name="T33" fmla="*/ 1 h 934"/>
                <a:gd name="T34" fmla="*/ 2 w 651"/>
                <a:gd name="T35" fmla="*/ 1 h 934"/>
                <a:gd name="T36" fmla="*/ 2 w 651"/>
                <a:gd name="T37" fmla="*/ 1 h 934"/>
                <a:gd name="T38" fmla="*/ 2 w 651"/>
                <a:gd name="T39" fmla="*/ 1 h 934"/>
                <a:gd name="T40" fmla="*/ 3 w 651"/>
                <a:gd name="T41" fmla="*/ 1 h 934"/>
                <a:gd name="T42" fmla="*/ 3 w 651"/>
                <a:gd name="T43" fmla="*/ 1 h 934"/>
                <a:gd name="T44" fmla="*/ 3 w 651"/>
                <a:gd name="T45" fmla="*/ 1 h 934"/>
                <a:gd name="T46" fmla="*/ 3 w 651"/>
                <a:gd name="T47" fmla="*/ 1 h 934"/>
                <a:gd name="T48" fmla="*/ 3 w 651"/>
                <a:gd name="T49" fmla="*/ 1 h 934"/>
                <a:gd name="T50" fmla="*/ 3 w 651"/>
                <a:gd name="T51" fmla="*/ 1 h 934"/>
                <a:gd name="T52" fmla="*/ 3 w 651"/>
                <a:gd name="T53" fmla="*/ 1 h 934"/>
                <a:gd name="T54" fmla="*/ 3 w 651"/>
                <a:gd name="T55" fmla="*/ 1 h 934"/>
                <a:gd name="T56" fmla="*/ 3 w 651"/>
                <a:gd name="T57" fmla="*/ 1 h 934"/>
                <a:gd name="T58" fmla="*/ 3 w 651"/>
                <a:gd name="T59" fmla="*/ 1 h 934"/>
                <a:gd name="T60" fmla="*/ 3 w 651"/>
                <a:gd name="T61" fmla="*/ 1 h 934"/>
                <a:gd name="T62" fmla="*/ 3 w 651"/>
                <a:gd name="T63" fmla="*/ 1 h 934"/>
                <a:gd name="T64" fmla="*/ 2 w 651"/>
                <a:gd name="T65" fmla="*/ 1 h 934"/>
                <a:gd name="T66" fmla="*/ 2 w 651"/>
                <a:gd name="T67" fmla="*/ 1 h 934"/>
                <a:gd name="T68" fmla="*/ 2 w 651"/>
                <a:gd name="T69" fmla="*/ 1 h 934"/>
                <a:gd name="T70" fmla="*/ 1 w 651"/>
                <a:gd name="T71" fmla="*/ 1 h 934"/>
                <a:gd name="T72" fmla="*/ 1 w 651"/>
                <a:gd name="T73" fmla="*/ 1 h 934"/>
                <a:gd name="T74" fmla="*/ 1 w 651"/>
                <a:gd name="T75" fmla="*/ 1 h 934"/>
                <a:gd name="T76" fmla="*/ 1 w 651"/>
                <a:gd name="T77" fmla="*/ 1 h 934"/>
                <a:gd name="T78" fmla="*/ 1 w 651"/>
                <a:gd name="T79" fmla="*/ 1 h 934"/>
                <a:gd name="T80" fmla="*/ 1 w 651"/>
                <a:gd name="T81" fmla="*/ 1 h 934"/>
                <a:gd name="T82" fmla="*/ 1 w 651"/>
                <a:gd name="T83" fmla="*/ 1 h 934"/>
                <a:gd name="T84" fmla="*/ 1 w 651"/>
                <a:gd name="T85" fmla="*/ 1 h 934"/>
                <a:gd name="T86" fmla="*/ 1 w 651"/>
                <a:gd name="T87" fmla="*/ 1 h 934"/>
                <a:gd name="T88" fmla="*/ 1 w 651"/>
                <a:gd name="T89" fmla="*/ 1 h 934"/>
                <a:gd name="T90" fmla="*/ 1 w 651"/>
                <a:gd name="T91" fmla="*/ 1 h 934"/>
                <a:gd name="T92" fmla="*/ 1 w 651"/>
                <a:gd name="T93" fmla="*/ 1 h 934"/>
                <a:gd name="T94" fmla="*/ 1 w 651"/>
                <a:gd name="T95" fmla="*/ 1 h 934"/>
                <a:gd name="T96" fmla="*/ 1 w 651"/>
                <a:gd name="T97" fmla="*/ 1 h 934"/>
                <a:gd name="T98" fmla="*/ 1 w 651"/>
                <a:gd name="T99" fmla="*/ 1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48" name="Freeform 106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49" name="Freeform 107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50" name="Freeform 108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109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38154" name="Freeform 11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5" name="Oval 11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8152" name="Freeform 112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1 w 136"/>
                <a:gd name="T3" fmla="*/ 1 h 220"/>
                <a:gd name="T4" fmla="*/ 1 w 136"/>
                <a:gd name="T5" fmla="*/ 1 h 220"/>
                <a:gd name="T6" fmla="*/ 1 w 136"/>
                <a:gd name="T7" fmla="*/ 1 h 220"/>
                <a:gd name="T8" fmla="*/ 1 w 136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53" name="Freeform 113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1 w 54"/>
                <a:gd name="T3" fmla="*/ 1 h 34"/>
                <a:gd name="T4" fmla="*/ 1 w 54"/>
                <a:gd name="T5" fmla="*/ 1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11" name="Freeform 114"/>
          <p:cNvSpPr>
            <a:spLocks/>
          </p:cNvSpPr>
          <p:nvPr/>
        </p:nvSpPr>
        <p:spPr bwMode="auto">
          <a:xfrm>
            <a:off x="4210050" y="3708400"/>
            <a:ext cx="457200" cy="981075"/>
          </a:xfrm>
          <a:custGeom>
            <a:avLst/>
            <a:gdLst>
              <a:gd name="T0" fmla="*/ 0 w 288"/>
              <a:gd name="T1" fmla="*/ 2147483646 h 576"/>
              <a:gd name="T2" fmla="*/ 0 w 288"/>
              <a:gd name="T3" fmla="*/ 2147483646 h 576"/>
              <a:gd name="T4" fmla="*/ 2147483646 w 288"/>
              <a:gd name="T5" fmla="*/ 0 h 576"/>
              <a:gd name="T6" fmla="*/ 2147483646 w 28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2" name="Oval 115"/>
          <p:cNvSpPr>
            <a:spLocks noChangeArrowheads="1"/>
          </p:cNvSpPr>
          <p:nvPr/>
        </p:nvSpPr>
        <p:spPr bwMode="auto">
          <a:xfrm>
            <a:off x="4519613" y="4467225"/>
            <a:ext cx="55562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913" name="Oval 116"/>
          <p:cNvSpPr>
            <a:spLocks noChangeArrowheads="1"/>
          </p:cNvSpPr>
          <p:nvPr/>
        </p:nvSpPr>
        <p:spPr bwMode="auto">
          <a:xfrm>
            <a:off x="4324350" y="4562475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3429" name="Picture 117" descr="khoi den"/>
          <p:cNvPicPr>
            <a:picLocks noChangeAspect="1" noChangeArrowheads="1" noCrop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 rot="3811978">
            <a:off x="3465512" y="2754313"/>
            <a:ext cx="212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118"/>
          <p:cNvGrpSpPr>
            <a:grpSpLocks/>
          </p:cNvGrpSpPr>
          <p:nvPr/>
        </p:nvGrpSpPr>
        <p:grpSpPr bwMode="auto">
          <a:xfrm>
            <a:off x="2973388" y="3278188"/>
            <a:ext cx="279400" cy="314325"/>
            <a:chOff x="3226" y="2032"/>
            <a:chExt cx="176" cy="198"/>
          </a:xfrm>
        </p:grpSpPr>
        <p:sp>
          <p:nvSpPr>
            <p:cNvPr id="38141" name="AutoShape 119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8142" name="AutoShape 120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6" name="Freeform 121">
              <a:extLst/>
            </p:cNvPr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8144" name="AutoShape 122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7" name="AutoShape 123">
              <a:extLst/>
            </p:cNvPr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</p:grpSp>
      <p:grpSp>
        <p:nvGrpSpPr>
          <p:cNvPr id="22" name="Group 124"/>
          <p:cNvGrpSpPr>
            <a:grpSpLocks/>
          </p:cNvGrpSpPr>
          <p:nvPr/>
        </p:nvGrpSpPr>
        <p:grpSpPr bwMode="auto">
          <a:xfrm>
            <a:off x="4324350" y="3209925"/>
            <a:ext cx="55563" cy="1371600"/>
            <a:chOff x="4188" y="1728"/>
            <a:chExt cx="35" cy="864"/>
          </a:xfrm>
        </p:grpSpPr>
        <p:sp>
          <p:nvSpPr>
            <p:cNvPr id="18" name="AutoShape 125">
              <a:extLst/>
            </p:cNvPr>
            <p:cNvSpPr>
              <a:spLocks noChangeArrowheads="1"/>
            </p:cNvSpPr>
            <p:nvPr/>
          </p:nvSpPr>
          <p:spPr bwMode="auto">
            <a:xfrm>
              <a:off x="4188" y="1728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9" name="Freeform 126">
              <a:extLst/>
            </p:cNvPr>
            <p:cNvSpPr>
              <a:spLocks/>
            </p:cNvSpPr>
            <p:nvPr/>
          </p:nvSpPr>
          <p:spPr bwMode="auto">
            <a:xfrm>
              <a:off x="4188" y="2458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8123" name="Line 127"/>
            <p:cNvSpPr>
              <a:spLocks noChangeShapeType="1"/>
            </p:cNvSpPr>
            <p:nvPr/>
          </p:nvSpPr>
          <p:spPr bwMode="auto">
            <a:xfrm>
              <a:off x="4206" y="1797"/>
              <a:ext cx="0" cy="43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24" name="Freeform 128"/>
            <p:cNvSpPr>
              <a:spLocks/>
            </p:cNvSpPr>
            <p:nvPr/>
          </p:nvSpPr>
          <p:spPr bwMode="auto">
            <a:xfrm>
              <a:off x="4198" y="2539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129"/>
            <p:cNvGrpSpPr>
              <a:grpSpLocks/>
            </p:cNvGrpSpPr>
            <p:nvPr/>
          </p:nvGrpSpPr>
          <p:grpSpPr bwMode="auto">
            <a:xfrm>
              <a:off x="4195" y="1838"/>
              <a:ext cx="17" cy="615"/>
              <a:chOff x="5160" y="1084"/>
              <a:chExt cx="48" cy="1497"/>
            </a:xfrm>
          </p:grpSpPr>
          <p:sp>
            <p:nvSpPr>
              <p:cNvPr id="38127" name="Line 130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8" name="Line 131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9" name="Line 132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0" name="Line 133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1" name="Line 134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2" name="Line 135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3" name="Line 136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4" name="Line 137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5" name="Line 138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6" name="Line 139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7" name="Line 140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8" name="Line 141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9" name="Line 142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0" name="Line 143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126" name="Line 144"/>
            <p:cNvSpPr>
              <a:spLocks noChangeShapeType="1"/>
            </p:cNvSpPr>
            <p:nvPr/>
          </p:nvSpPr>
          <p:spPr bwMode="auto">
            <a:xfrm>
              <a:off x="4206" y="2231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57" name="Line 145"/>
          <p:cNvSpPr>
            <a:spLocks noChangeShapeType="1"/>
          </p:cNvSpPr>
          <p:nvPr/>
        </p:nvSpPr>
        <p:spPr bwMode="auto">
          <a:xfrm>
            <a:off x="2881313" y="32956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8" name="Line 146"/>
          <p:cNvSpPr>
            <a:spLocks noChangeShapeType="1"/>
          </p:cNvSpPr>
          <p:nvPr/>
        </p:nvSpPr>
        <p:spPr bwMode="auto">
          <a:xfrm>
            <a:off x="1200150" y="1524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9" name="Line 147"/>
          <p:cNvSpPr>
            <a:spLocks noChangeShapeType="1"/>
          </p:cNvSpPr>
          <p:nvPr/>
        </p:nvSpPr>
        <p:spPr bwMode="auto">
          <a:xfrm>
            <a:off x="1200150" y="1504950"/>
            <a:ext cx="0" cy="19050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148"/>
          <p:cNvGrpSpPr>
            <a:grpSpLocks/>
          </p:cNvGrpSpPr>
          <p:nvPr/>
        </p:nvGrpSpPr>
        <p:grpSpPr bwMode="auto">
          <a:xfrm>
            <a:off x="1019175" y="1143000"/>
            <a:ext cx="247650" cy="2497138"/>
            <a:chOff x="3138" y="1104"/>
            <a:chExt cx="156" cy="1573"/>
          </a:xfrm>
        </p:grpSpPr>
        <p:sp>
          <p:nvSpPr>
            <p:cNvPr id="38045" name="Line 14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46" name="Line 15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47" name="Line 15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48" name="Line 15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49" name="Line 15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50" name="Line 15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51" name="Line 15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52" name="Line 15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53" name="Line 15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54" name="Line 15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55" name="Line 15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56" name="Line 16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57" name="Line 16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58" name="Line 16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59" name="Line 16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60" name="Line 16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61" name="Line 16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62" name="Line 16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63" name="Line 16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64" name="Line 16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65" name="Line 16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66" name="Line 17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67" name="Line 17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68" name="Line 17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69" name="Line 17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70" name="Line 17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71" name="Line 17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72" name="Line 17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73" name="Line 17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74" name="Line 17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75" name="Line 17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76" name="Line 18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77" name="Line 18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78" name="Line 18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79" name="Line 18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0" name="Line 18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1" name="Line 18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2" name="Line 18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3" name="Line 18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4" name="Line 18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5" name="Line 18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6" name="Line 19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7" name="Line 19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8" name="Line 19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9" name="Line 19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0" name="Line 19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1" name="Line 19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2" name="Line 19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3" name="Line 19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4" name="Line 19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5" name="Line 19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6" name="Line 20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7" name="Line 20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8" name="Line 20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9" name="Line 20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00" name="Line 20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01" name="Line 20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02" name="Line 20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03" name="Line 20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04" name="Line 20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05" name="Line 20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06" name="Line 21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07" name="Text Box 21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10</a:t>
              </a:r>
            </a:p>
          </p:txBody>
        </p:sp>
        <p:sp>
          <p:nvSpPr>
            <p:cNvPr id="38108" name="Text Box 21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0</a:t>
              </a:r>
            </a:p>
          </p:txBody>
        </p:sp>
        <p:sp>
          <p:nvSpPr>
            <p:cNvPr id="38109" name="Text Box 21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10</a:t>
              </a:r>
            </a:p>
          </p:txBody>
        </p:sp>
        <p:sp>
          <p:nvSpPr>
            <p:cNvPr id="38110" name="Text Box 21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90</a:t>
              </a:r>
            </a:p>
          </p:txBody>
        </p:sp>
        <p:sp>
          <p:nvSpPr>
            <p:cNvPr id="38111" name="Text Box 21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20</a:t>
              </a:r>
            </a:p>
          </p:txBody>
        </p:sp>
        <p:sp>
          <p:nvSpPr>
            <p:cNvPr id="38112" name="Text Box 21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30</a:t>
              </a:r>
            </a:p>
          </p:txBody>
        </p:sp>
        <p:sp>
          <p:nvSpPr>
            <p:cNvPr id="38113" name="Text Box 21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40</a:t>
              </a:r>
            </a:p>
          </p:txBody>
        </p:sp>
        <p:sp>
          <p:nvSpPr>
            <p:cNvPr id="38114" name="Text Box 21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50</a:t>
              </a:r>
            </a:p>
          </p:txBody>
        </p:sp>
        <p:sp>
          <p:nvSpPr>
            <p:cNvPr id="38115" name="Text Box 21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60</a:t>
              </a:r>
            </a:p>
          </p:txBody>
        </p:sp>
        <p:sp>
          <p:nvSpPr>
            <p:cNvPr id="38116" name="Text Box 22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70</a:t>
              </a:r>
            </a:p>
          </p:txBody>
        </p:sp>
        <p:sp>
          <p:nvSpPr>
            <p:cNvPr id="38117" name="Text Box 22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80</a:t>
              </a:r>
            </a:p>
          </p:txBody>
        </p:sp>
        <p:sp>
          <p:nvSpPr>
            <p:cNvPr id="38118" name="Text Box 22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100</a:t>
              </a:r>
            </a:p>
          </p:txBody>
        </p:sp>
        <p:sp>
          <p:nvSpPr>
            <p:cNvPr id="38119" name="Text Box 22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110</a:t>
              </a:r>
            </a:p>
          </p:txBody>
        </p:sp>
        <p:sp>
          <p:nvSpPr>
            <p:cNvPr id="38120" name="Text Box 22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endParaRPr lang="en-US" altLang="en-US" sz="1000" b="1">
                <a:solidFill>
                  <a:srgbClr val="CC0000"/>
                </a:solidFill>
              </a:endParaRPr>
            </a:p>
          </p:txBody>
        </p:sp>
      </p:grpSp>
      <p:sp>
        <p:nvSpPr>
          <p:cNvPr id="13537" name="Oval 225"/>
          <p:cNvSpPr>
            <a:spLocks noChangeArrowheads="1"/>
          </p:cNvSpPr>
          <p:nvPr/>
        </p:nvSpPr>
        <p:spPr bwMode="auto">
          <a:xfrm>
            <a:off x="3163888" y="4402138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38" name="Oval 226"/>
          <p:cNvSpPr>
            <a:spLocks noChangeArrowheads="1"/>
          </p:cNvSpPr>
          <p:nvPr/>
        </p:nvSpPr>
        <p:spPr bwMode="auto">
          <a:xfrm>
            <a:off x="3040063" y="45831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39" name="Oval 227"/>
          <p:cNvSpPr>
            <a:spLocks noChangeArrowheads="1"/>
          </p:cNvSpPr>
          <p:nvPr/>
        </p:nvSpPr>
        <p:spPr bwMode="auto">
          <a:xfrm>
            <a:off x="2752725" y="4467225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40" name="Oval 228"/>
          <p:cNvSpPr>
            <a:spLocks noChangeArrowheads="1"/>
          </p:cNvSpPr>
          <p:nvPr/>
        </p:nvSpPr>
        <p:spPr bwMode="auto">
          <a:xfrm>
            <a:off x="2620963" y="46196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41" name="Oval 229"/>
          <p:cNvSpPr>
            <a:spLocks noChangeArrowheads="1"/>
          </p:cNvSpPr>
          <p:nvPr/>
        </p:nvSpPr>
        <p:spPr bwMode="auto">
          <a:xfrm>
            <a:off x="3268663" y="45910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42" name="Oval 230"/>
          <p:cNvSpPr>
            <a:spLocks noChangeArrowheads="1"/>
          </p:cNvSpPr>
          <p:nvPr/>
        </p:nvSpPr>
        <p:spPr bwMode="auto">
          <a:xfrm>
            <a:off x="2982913" y="47355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43" name="Oval 231"/>
          <p:cNvSpPr>
            <a:spLocks noChangeArrowheads="1"/>
          </p:cNvSpPr>
          <p:nvPr/>
        </p:nvSpPr>
        <p:spPr bwMode="auto">
          <a:xfrm>
            <a:off x="2590800" y="44005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44" name="Oval 232"/>
          <p:cNvSpPr>
            <a:spLocks noChangeArrowheads="1"/>
          </p:cNvSpPr>
          <p:nvPr/>
        </p:nvSpPr>
        <p:spPr bwMode="auto">
          <a:xfrm>
            <a:off x="2819400" y="47053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545" name="Oval 233"/>
          <p:cNvSpPr>
            <a:spLocks noChangeArrowheads="1"/>
          </p:cNvSpPr>
          <p:nvPr/>
        </p:nvSpPr>
        <p:spPr bwMode="auto">
          <a:xfrm>
            <a:off x="3154363" y="46212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3546" name="Picture 234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3243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7" name="Picture 235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333875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8" name="Picture 236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1719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9" name="Picture 237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4167188"/>
            <a:ext cx="80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0" name="Picture 238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0325" y="4176713"/>
            <a:ext cx="857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1" name="Picture 239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71763" y="4171950"/>
            <a:ext cx="809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2" name="Picture 240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44767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3" name="Picture 241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5125" y="4476750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4" name="Picture 242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8425" y="44005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5" name="Picture 243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9863" y="44005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6" name="Picture 244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2750" y="4090988"/>
            <a:ext cx="76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7" name="Picture 245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4188" y="4090988"/>
            <a:ext cx="7461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8" name="Picture 246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243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9" name="Picture 247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19438" y="43243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8"/>
          <p:cNvGrpSpPr>
            <a:grpSpLocks/>
          </p:cNvGrpSpPr>
          <p:nvPr/>
        </p:nvGrpSpPr>
        <p:grpSpPr bwMode="auto">
          <a:xfrm>
            <a:off x="2762250" y="3571875"/>
            <a:ext cx="352425" cy="190500"/>
            <a:chOff x="3084" y="2022"/>
            <a:chExt cx="222" cy="120"/>
          </a:xfrm>
        </p:grpSpPr>
        <p:grpSp>
          <p:nvGrpSpPr>
            <p:cNvPr id="26" name="Group 249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13562" name="Arc 250">
                <a:extLst/>
              </p:cNvPr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8042" name="Arc 251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43" name="Arc 252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44" name="Arc 253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040" name="Arc 254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55"/>
          <p:cNvGrpSpPr>
            <a:grpSpLocks/>
          </p:cNvGrpSpPr>
          <p:nvPr/>
        </p:nvGrpSpPr>
        <p:grpSpPr bwMode="auto">
          <a:xfrm>
            <a:off x="1047750" y="5384800"/>
            <a:ext cx="274638" cy="206375"/>
            <a:chOff x="4224" y="1968"/>
            <a:chExt cx="144" cy="108"/>
          </a:xfrm>
        </p:grpSpPr>
        <p:sp>
          <p:nvSpPr>
            <p:cNvPr id="38037" name="Freeform 256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38" name="Freeform 257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46" name="Freeform 258"/>
          <p:cNvSpPr>
            <a:spLocks/>
          </p:cNvSpPr>
          <p:nvPr/>
        </p:nvSpPr>
        <p:spPr bwMode="auto">
          <a:xfrm>
            <a:off x="4276725" y="38100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7" name="Freeform 259"/>
          <p:cNvSpPr>
            <a:spLocks/>
          </p:cNvSpPr>
          <p:nvPr/>
        </p:nvSpPr>
        <p:spPr bwMode="auto">
          <a:xfrm>
            <a:off x="4476750" y="37338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260"/>
          <p:cNvGrpSpPr>
            <a:grpSpLocks/>
          </p:cNvGrpSpPr>
          <p:nvPr/>
        </p:nvGrpSpPr>
        <p:grpSpPr bwMode="auto">
          <a:xfrm>
            <a:off x="4229100" y="3514725"/>
            <a:ext cx="1104900" cy="904875"/>
            <a:chOff x="2952" y="1398"/>
            <a:chExt cx="696" cy="570"/>
          </a:xfrm>
        </p:grpSpPr>
        <p:sp>
          <p:nvSpPr>
            <p:cNvPr id="38026" name="Freeform 261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27" name="Freeform 262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28" name="Freeform 263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29" name="Freeform 264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30" name="Freeform 265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66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38035" name="Freeform 267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6" name="Oval 26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8032" name="Freeform 269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33" name="Freeform 270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4 w 53"/>
                <a:gd name="T3" fmla="*/ 3 h 34"/>
                <a:gd name="T4" fmla="*/ 6 w 53"/>
                <a:gd name="T5" fmla="*/ 3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34" name="Freeform 271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72"/>
          <p:cNvGrpSpPr>
            <a:grpSpLocks/>
          </p:cNvGrpSpPr>
          <p:nvPr/>
        </p:nvGrpSpPr>
        <p:grpSpPr bwMode="auto">
          <a:xfrm>
            <a:off x="6538912" y="3200400"/>
            <a:ext cx="2161090" cy="2763888"/>
            <a:chOff x="3657" y="1056"/>
            <a:chExt cx="1824" cy="2768"/>
          </a:xfrm>
        </p:grpSpPr>
        <p:pic>
          <p:nvPicPr>
            <p:cNvPr id="38024" name="Picture 273" descr="celsius_face_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2" y="1056"/>
              <a:ext cx="1398" cy="187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38025" name="Text Box 274"/>
            <p:cNvSpPr txBox="1">
              <a:spLocks noChangeArrowheads="1"/>
            </p:cNvSpPr>
            <p:nvPr/>
          </p:nvSpPr>
          <p:spPr bwMode="auto">
            <a:xfrm>
              <a:off x="3657" y="2992"/>
              <a:ext cx="1824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Anders Celsius</a:t>
              </a:r>
            </a:p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(1701-1744)</a:t>
              </a:r>
            </a:p>
          </p:txBody>
        </p:sp>
      </p:grpSp>
      <p:sp>
        <p:nvSpPr>
          <p:cNvPr id="13587" name="Text Box 275"/>
          <p:cNvSpPr txBox="1">
            <a:spLocks noChangeArrowheads="1"/>
          </p:cNvSpPr>
          <p:nvPr/>
        </p:nvSpPr>
        <p:spPr bwMode="auto">
          <a:xfrm>
            <a:off x="1524000" y="12192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100</a:t>
            </a:r>
            <a:r>
              <a:rPr lang="en-US" altLang="en-US" sz="1600" b="1" baseline="30000">
                <a:solidFill>
                  <a:srgbClr val="FF0000"/>
                </a:solidFill>
              </a:rPr>
              <a:t>o</a:t>
            </a:r>
            <a:r>
              <a:rPr lang="en-US" altLang="en-US" sz="16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588" name="Line 276"/>
          <p:cNvSpPr>
            <a:spLocks noChangeShapeType="1"/>
          </p:cNvSpPr>
          <p:nvPr/>
        </p:nvSpPr>
        <p:spPr bwMode="auto">
          <a:xfrm>
            <a:off x="1371600" y="1524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89" name="Line 277"/>
          <p:cNvSpPr>
            <a:spLocks noChangeShapeType="1"/>
          </p:cNvSpPr>
          <p:nvPr/>
        </p:nvSpPr>
        <p:spPr bwMode="auto">
          <a:xfrm>
            <a:off x="1371600" y="3429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90" name="Text Box 278"/>
          <p:cNvSpPr txBox="1">
            <a:spLocks noChangeArrowheads="1"/>
          </p:cNvSpPr>
          <p:nvPr/>
        </p:nvSpPr>
        <p:spPr bwMode="auto">
          <a:xfrm>
            <a:off x="1600200" y="3341688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0</a:t>
            </a:r>
            <a:r>
              <a:rPr lang="en-US" altLang="en-US" sz="1600" b="1" baseline="30000">
                <a:solidFill>
                  <a:srgbClr val="FF0000"/>
                </a:solidFill>
              </a:rPr>
              <a:t>o</a:t>
            </a:r>
            <a:r>
              <a:rPr lang="en-US" altLang="en-US" sz="1600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1" name="Group 279"/>
          <p:cNvGrpSpPr>
            <a:grpSpLocks/>
          </p:cNvGrpSpPr>
          <p:nvPr/>
        </p:nvGrpSpPr>
        <p:grpSpPr bwMode="auto">
          <a:xfrm>
            <a:off x="1447800" y="1524000"/>
            <a:ext cx="381000" cy="1905000"/>
            <a:chOff x="3312" y="1344"/>
            <a:chExt cx="48" cy="960"/>
          </a:xfrm>
        </p:grpSpPr>
        <p:grpSp>
          <p:nvGrpSpPr>
            <p:cNvPr id="13312" name="Group 280"/>
            <p:cNvGrpSpPr>
              <a:grpSpLocks/>
            </p:cNvGrpSpPr>
            <p:nvPr/>
          </p:nvGrpSpPr>
          <p:grpSpPr bwMode="auto">
            <a:xfrm rot="5400000">
              <a:off x="3144" y="1512"/>
              <a:ext cx="384" cy="48"/>
              <a:chOff x="1980" y="1752"/>
              <a:chExt cx="3200" cy="240"/>
            </a:xfrm>
          </p:grpSpPr>
          <p:sp>
            <p:nvSpPr>
              <p:cNvPr id="38003" name="Line 281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4" name="Line 282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5" name="Line 283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6" name="Line 284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7" name="Line 285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8" name="Line 286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9" name="Line 287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0" name="Line 288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1" name="Line 289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2" name="Line 290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3" name="Line 291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4" name="Line 292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5" name="Line 293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6" name="Line 294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7" name="Line 295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8" name="Line 296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9" name="Line 297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0" name="Line 298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1" name="Line 299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2" name="Line 300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3" name="Line 301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3" name="Group 302"/>
            <p:cNvGrpSpPr>
              <a:grpSpLocks/>
            </p:cNvGrpSpPr>
            <p:nvPr/>
          </p:nvGrpSpPr>
          <p:grpSpPr bwMode="auto">
            <a:xfrm rot="5400000">
              <a:off x="3144" y="1896"/>
              <a:ext cx="384" cy="48"/>
              <a:chOff x="1980" y="1752"/>
              <a:chExt cx="3200" cy="240"/>
            </a:xfrm>
          </p:grpSpPr>
          <p:sp>
            <p:nvSpPr>
              <p:cNvPr id="37982" name="Line 303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3" name="Line 304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4" name="Line 305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5" name="Line 306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6" name="Line 307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7" name="Line 308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8" name="Line 309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9" name="Line 310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0" name="Line 311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1" name="Line 312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2" name="Line 313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3" name="Line 314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4" name="Line 315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5" name="Line 316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6" name="Line 317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7" name="Line 318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8" name="Line 319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9" name="Line 320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0" name="Line 321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1" name="Line 322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2" name="Line 323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4" name="Group 324"/>
            <p:cNvGrpSpPr>
              <a:grpSpLocks/>
            </p:cNvGrpSpPr>
            <p:nvPr/>
          </p:nvGrpSpPr>
          <p:grpSpPr bwMode="auto">
            <a:xfrm rot="5400000">
              <a:off x="3144" y="2088"/>
              <a:ext cx="384" cy="48"/>
              <a:chOff x="1980" y="1752"/>
              <a:chExt cx="3200" cy="240"/>
            </a:xfrm>
          </p:grpSpPr>
          <p:sp>
            <p:nvSpPr>
              <p:cNvPr id="37961" name="Line 325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2" name="Line 326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3" name="Line 327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4" name="Line 328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5" name="Line 329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6" name="Line 330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7" name="Line 331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8" name="Line 332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9" name="Line 333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0" name="Line 334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1" name="Line 335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2" name="Line 336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3" name="Line 337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4" name="Line 338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5" name="Line 339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6" name="Line 340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7" name="Line 341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8" name="Line 342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9" name="Line 343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0" name="Line 344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1" name="Line 345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955" name="Text Box 346"/>
          <p:cNvSpPr txBox="1">
            <a:spLocks noChangeArrowheads="1"/>
          </p:cNvSpPr>
          <p:nvPr/>
        </p:nvSpPr>
        <p:spPr bwMode="auto">
          <a:xfrm>
            <a:off x="2906713" y="982663"/>
            <a:ext cx="4389437" cy="584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Celsius</a:t>
            </a:r>
          </a:p>
        </p:txBody>
      </p:sp>
      <p:sp>
        <p:nvSpPr>
          <p:cNvPr id="13659" name="Text Box 347"/>
          <p:cNvSpPr txBox="1">
            <a:spLocks noChangeArrowheads="1"/>
          </p:cNvSpPr>
          <p:nvPr/>
        </p:nvSpPr>
        <p:spPr bwMode="auto">
          <a:xfrm>
            <a:off x="1981200" y="1752600"/>
            <a:ext cx="7334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Celsius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i="1" dirty="0">
                <a:latin typeface="Times New Roman" pitchFamily="18" charset="0"/>
                <a:cs typeface="Times New Roman" pitchFamily="18" charset="0"/>
              </a:rPr>
              <a:t>thấp nhất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i="1" dirty="0">
                <a:latin typeface="Times New Roman" pitchFamily="18" charset="0"/>
                <a:cs typeface="Times New Roman" pitchFamily="18" charset="0"/>
              </a:rPr>
              <a:t>cao nhất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9" dur="2000" fill="hold"/>
                                        <p:tgtEl>
                                          <p:spTgt spid="13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3" dur="2000" fill="hold"/>
                                        <p:tgtEl>
                                          <p:spTgt spid="1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7" dur="2000" fill="hold"/>
                                        <p:tgtEl>
                                          <p:spTgt spid="13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1" dur="2000" fill="hold"/>
                                        <p:tgtEl>
                                          <p:spTgt spid="13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5" dur="2000" fill="hold"/>
                                        <p:tgtEl>
                                          <p:spTgt spid="13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9" dur="2000" fill="hold"/>
                                        <p:tgtEl>
                                          <p:spTgt spid="13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65" dur="2000" fill="hold"/>
                                        <p:tgtEl>
                                          <p:spTgt spid="13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2" dur="2000" fill="hold"/>
                                        <p:tgtEl>
                                          <p:spTgt spid="13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6" dur="2000" fill="hold"/>
                                        <p:tgtEl>
                                          <p:spTgt spid="13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000"/>
                                        <p:tgtEl>
                                          <p:spTgt spid="1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1 -0.20394 -0.16111 -0.21088 C -0.1618 -0.21783 -0.16215 -0.21875 -0.16527 -0.2213 C -0.1684 -0.22385 -0.1743 -0.22593 -0.17986 -0.22616 C -0.18541 -0.22639 -0.19131 -0.22639 -0.19913 -0.22338 C -0.20694 -0.22037 -0.21875 -0.21436 -0.22673 -0.20811 C -0.23472 -0.20186 -0.23975 -0.20047 -0.24652 -0.18658 C -0.25329 -0.17269 -0.25086 -0.17917 -0.26736 -0.12408 C -0.28385 -0.06899 -0.31475 0.0375 -0.34548 0.14398 " pathEditMode="relative" rAng="0" ptsTypes="aaaaaaaaaA">
                                      <p:cBhvr>
                                        <p:cTn id="1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593 C -0.16059 -0.08704 -0.16059 -0.14815 -0.16059 -0.17871 C -0.16059 -0.20926 -0.16042 -0.20301 -0.16111 -0.20996 C -0.16181 -0.2169 -0.16215 -0.21783 -0.16528 -0.22037 C -0.1684 -0.22292 -0.17431 -0.225 -0.17986 -0.22523 C -0.18542 -0.22547 -0.19132 -0.22547 -0.19913 -0.22246 C -0.20694 -0.21945 -0.21875 -0.21343 -0.22674 -0.20718 C -0.23472 -0.20093 -0.23976 -0.19954 -0.24653 -0.18565 C -0.2533 -0.17176 -0.25087 -0.17824 -0.26736 -0.12315 C -0.28385 -0.06806 -0.31476 0.03842 -0.34549 0.1449 " pathEditMode="relative" rAng="0" ptsTypes="aaaaaaaaaA">
                                      <p:cBhvr>
                                        <p:cTn id="1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3000"/>
                                        <p:tgtEl>
                                          <p:spTgt spid="1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4 0.14375 C -0.35746 0.12777 -0.3677 0.1118 -0.39079 0.11527 C -0.41388 0.11875 -0.45 0.14166 -0.48611 0.16458 " pathEditMode="relative" rAng="0" ptsTypes="aaA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6 0.12778 -0.36771 0.1118 -0.3908 0.11528 C -0.41389 0.11875 -0.45 0.14166 -0.48611 0.16458 " pathEditMode="relative" rAng="0" ptsTypes="aaA">
                                      <p:cBhvr>
                                        <p:cTn id="1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7" grpId="0" animBg="1"/>
      <p:bldP spid="13457" grpId="1" animBg="1"/>
      <p:bldP spid="13457" grpId="2" animBg="1"/>
      <p:bldP spid="13457" grpId="3" animBg="1"/>
      <p:bldP spid="13458" grpId="0" animBg="1"/>
      <p:bldP spid="13458" grpId="1" animBg="1"/>
      <p:bldP spid="13459" grpId="0" animBg="1"/>
      <p:bldP spid="13537" grpId="0" animBg="1"/>
      <p:bldP spid="13537" grpId="1" animBg="1"/>
      <p:bldP spid="13538" grpId="0" animBg="1"/>
      <p:bldP spid="13538" grpId="1" animBg="1"/>
      <p:bldP spid="13539" grpId="0" animBg="1"/>
      <p:bldP spid="13539" grpId="1" animBg="1"/>
      <p:bldP spid="13540" grpId="0" animBg="1"/>
      <p:bldP spid="13540" grpId="1" animBg="1"/>
      <p:bldP spid="13541" grpId="0" animBg="1"/>
      <p:bldP spid="13541" grpId="1" animBg="1"/>
      <p:bldP spid="13542" grpId="0" animBg="1"/>
      <p:bldP spid="13542" grpId="1" animBg="1"/>
      <p:bldP spid="13543" grpId="0" animBg="1"/>
      <p:bldP spid="13543" grpId="1" animBg="1"/>
      <p:bldP spid="13544" grpId="0" animBg="1"/>
      <p:bldP spid="13544" grpId="1" animBg="1"/>
      <p:bldP spid="13545" grpId="0" animBg="1"/>
      <p:bldP spid="13545" grpId="1" animBg="1"/>
      <p:bldP spid="13587" grpId="0"/>
      <p:bldP spid="13588" grpId="0" animBg="1"/>
      <p:bldP spid="13589" grpId="0" animBg="1"/>
      <p:bldP spid="13590" grpId="0"/>
      <p:bldP spid="136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404225" y="5638800"/>
            <a:ext cx="739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65906" y="5603081"/>
            <a:ext cx="152082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-xi-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219200"/>
          <a:ext cx="8915400" cy="4795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8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Đối tượng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Nhiệt độ(</a:t>
                      </a:r>
                      <a:r>
                        <a:rPr lang="vi-VN" sz="2800" baseline="30000">
                          <a:effectLst/>
                          <a:latin typeface="+mj-lt"/>
                        </a:rPr>
                        <a:t>o</a:t>
                      </a:r>
                      <a:r>
                        <a:rPr lang="vi-VN" sz="2800">
                          <a:effectLst/>
                          <a:latin typeface="+mj-lt"/>
                        </a:rPr>
                        <a:t>C)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341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Nhiệt độ tự nhiên thấp nhất trên Trái Đất (đo tại trạm khí tượng Vô-xtốc ở Nam Cực)</a:t>
                      </a:r>
                      <a:endParaRPr lang="en-US" sz="2800" dirty="0">
                        <a:effectLst/>
                        <a:latin typeface="+mj-lt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Nước đá đang tan</a:t>
                      </a:r>
                      <a:endParaRPr lang="en-US" sz="2800" dirty="0">
                        <a:effectLst/>
                        <a:latin typeface="+mj-lt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Nhiệt độ cơ thể người (thân nhiệt)</a:t>
                      </a:r>
                      <a:endParaRPr lang="en-US" sz="2800" dirty="0">
                        <a:effectLst/>
                        <a:latin typeface="+mj-lt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Sa mạc Lút ở I-ran, nơi nóng nhất Trái Đất</a:t>
                      </a:r>
                      <a:endParaRPr lang="en-US" sz="2800" dirty="0">
                        <a:effectLst/>
                        <a:latin typeface="+mj-lt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Nhiệt độ cao nhất của một ngọn nên</a:t>
                      </a:r>
                      <a:endParaRPr lang="en-US" sz="2800" dirty="0">
                        <a:effectLst/>
                        <a:latin typeface="+mj-lt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Nhiệt độ tại bề mặt mặt trờ</a:t>
                      </a:r>
                      <a:r>
                        <a:rPr lang="en-US" sz="2800" dirty="0" err="1">
                          <a:effectLst/>
                          <a:latin typeface="+mj-lt"/>
                        </a:rPr>
                        <a:t>i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-89</a:t>
                      </a:r>
                      <a:r>
                        <a:rPr lang="vi-VN" sz="2800" baseline="30000" dirty="0">
                          <a:effectLst/>
                          <a:latin typeface="+mj-lt"/>
                        </a:rPr>
                        <a:t> o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C</a:t>
                      </a:r>
                      <a:endParaRPr lang="en-US" sz="2800" dirty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0</a:t>
                      </a:r>
                      <a:r>
                        <a:rPr lang="vi-VN" sz="2800" baseline="30000" dirty="0">
                          <a:effectLst/>
                          <a:latin typeface="+mj-lt"/>
                        </a:rPr>
                        <a:t>o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C</a:t>
                      </a:r>
                      <a:endParaRPr lang="en-US" sz="2800" dirty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37</a:t>
                      </a:r>
                      <a:r>
                        <a:rPr lang="vi-VN" sz="2800" baseline="30000" dirty="0">
                          <a:effectLst/>
                          <a:latin typeface="+mj-lt"/>
                        </a:rPr>
                        <a:t>o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C</a:t>
                      </a:r>
                      <a:endParaRPr lang="en-US" sz="2800" dirty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71</a:t>
                      </a:r>
                      <a:r>
                        <a:rPr lang="vi-VN" sz="2800" baseline="30000" dirty="0">
                          <a:effectLst/>
                          <a:latin typeface="+mj-lt"/>
                        </a:rPr>
                        <a:t>o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C</a:t>
                      </a:r>
                      <a:endParaRPr lang="en-US" sz="2800" dirty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1027</a:t>
                      </a:r>
                      <a:r>
                        <a:rPr lang="vi-VN" sz="2800" baseline="30000" dirty="0">
                          <a:effectLst/>
                          <a:latin typeface="+mj-lt"/>
                        </a:rPr>
                        <a:t>o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C</a:t>
                      </a:r>
                      <a:endParaRPr lang="en-US" sz="2800" dirty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5500</a:t>
                      </a:r>
                      <a:r>
                        <a:rPr lang="vi-VN" sz="2800" baseline="30000" dirty="0">
                          <a:effectLst/>
                          <a:latin typeface="+mj-lt"/>
                        </a:rPr>
                        <a:t>o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C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-228600"/>
            <a:ext cx="9829800" cy="7086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8915" name="Rectangle 3" descr="Papyrus"/>
          <p:cNvSpPr>
            <a:spLocks noChangeArrowheads="1"/>
          </p:cNvSpPr>
          <p:nvPr/>
        </p:nvSpPr>
        <p:spPr bwMode="auto">
          <a:xfrm rot="2700000" flipV="1">
            <a:off x="4457700" y="3970338"/>
            <a:ext cx="457200" cy="1096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 altLang="en-US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710113" y="3219450"/>
            <a:ext cx="438150" cy="234950"/>
            <a:chOff x="3024" y="1440"/>
            <a:chExt cx="276" cy="148"/>
          </a:xfrm>
        </p:grpSpPr>
        <p:sp>
          <p:nvSpPr>
            <p:cNvPr id="39247" name="Freeform 5"/>
            <p:cNvSpPr>
              <a:spLocks/>
            </p:cNvSpPr>
            <p:nvPr/>
          </p:nvSpPr>
          <p:spPr bwMode="auto">
            <a:xfrm rot="-487818">
              <a:off x="3078" y="1468"/>
              <a:ext cx="222" cy="120"/>
            </a:xfrm>
            <a:custGeom>
              <a:avLst/>
              <a:gdLst>
                <a:gd name="T0" fmla="*/ 4 w 249"/>
                <a:gd name="T1" fmla="*/ 6 h 141"/>
                <a:gd name="T2" fmla="*/ 4 w 249"/>
                <a:gd name="T3" fmla="*/ 7 h 141"/>
                <a:gd name="T4" fmla="*/ 0 w 249"/>
                <a:gd name="T5" fmla="*/ 7 h 141"/>
                <a:gd name="T6" fmla="*/ 4 w 249"/>
                <a:gd name="T7" fmla="*/ 8 h 141"/>
                <a:gd name="T8" fmla="*/ 4 w 249"/>
                <a:gd name="T9" fmla="*/ 8 h 141"/>
                <a:gd name="T10" fmla="*/ 7 w 249"/>
                <a:gd name="T11" fmla="*/ 8 h 141"/>
                <a:gd name="T12" fmla="*/ 9 w 249"/>
                <a:gd name="T13" fmla="*/ 8 h 141"/>
                <a:gd name="T14" fmla="*/ 11 w 249"/>
                <a:gd name="T15" fmla="*/ 8 h 141"/>
                <a:gd name="T16" fmla="*/ 13 w 249"/>
                <a:gd name="T17" fmla="*/ 7 h 141"/>
                <a:gd name="T18" fmla="*/ 15 w 249"/>
                <a:gd name="T19" fmla="*/ 7 h 141"/>
                <a:gd name="T20" fmla="*/ 17 w 249"/>
                <a:gd name="T21" fmla="*/ 7 h 141"/>
                <a:gd name="T22" fmla="*/ 19 w 249"/>
                <a:gd name="T23" fmla="*/ 6 h 141"/>
                <a:gd name="T24" fmla="*/ 21 w 249"/>
                <a:gd name="T25" fmla="*/ 6 h 141"/>
                <a:gd name="T26" fmla="*/ 22 w 249"/>
                <a:gd name="T27" fmla="*/ 5 h 141"/>
                <a:gd name="T28" fmla="*/ 24 w 249"/>
                <a:gd name="T29" fmla="*/ 5 h 141"/>
                <a:gd name="T30" fmla="*/ 26 w 249"/>
                <a:gd name="T31" fmla="*/ 6 h 141"/>
                <a:gd name="T32" fmla="*/ 29 w 249"/>
                <a:gd name="T33" fmla="*/ 6 h 141"/>
                <a:gd name="T34" fmla="*/ 29 w 249"/>
                <a:gd name="T35" fmla="*/ 7 h 141"/>
                <a:gd name="T36" fmla="*/ 31 w 249"/>
                <a:gd name="T37" fmla="*/ 8 h 141"/>
                <a:gd name="T38" fmla="*/ 24 w 249"/>
                <a:gd name="T39" fmla="*/ 0 h 141"/>
                <a:gd name="T40" fmla="*/ 4 w 249"/>
                <a:gd name="T41" fmla="*/ 6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9"/>
                <a:gd name="T64" fmla="*/ 0 h 141"/>
                <a:gd name="T65" fmla="*/ 249 w 249"/>
                <a:gd name="T66" fmla="*/ 141 h 1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9" h="141">
                  <a:moveTo>
                    <a:pt x="22" y="103"/>
                  </a:moveTo>
                  <a:lnTo>
                    <a:pt x="11" y="116"/>
                  </a:lnTo>
                  <a:lnTo>
                    <a:pt x="0" y="120"/>
                  </a:lnTo>
                  <a:lnTo>
                    <a:pt x="21" y="136"/>
                  </a:lnTo>
                  <a:lnTo>
                    <a:pt x="38" y="141"/>
                  </a:lnTo>
                  <a:lnTo>
                    <a:pt x="54" y="139"/>
                  </a:lnTo>
                  <a:lnTo>
                    <a:pt x="69" y="135"/>
                  </a:lnTo>
                  <a:lnTo>
                    <a:pt x="84" y="126"/>
                  </a:lnTo>
                  <a:lnTo>
                    <a:pt x="104" y="114"/>
                  </a:lnTo>
                  <a:lnTo>
                    <a:pt x="120" y="114"/>
                  </a:lnTo>
                  <a:lnTo>
                    <a:pt x="131" y="111"/>
                  </a:lnTo>
                  <a:lnTo>
                    <a:pt x="146" y="102"/>
                  </a:lnTo>
                  <a:lnTo>
                    <a:pt x="159" y="93"/>
                  </a:lnTo>
                  <a:lnTo>
                    <a:pt x="177" y="87"/>
                  </a:lnTo>
                  <a:lnTo>
                    <a:pt x="190" y="89"/>
                  </a:lnTo>
                  <a:lnTo>
                    <a:pt x="208" y="92"/>
                  </a:lnTo>
                  <a:lnTo>
                    <a:pt x="225" y="95"/>
                  </a:lnTo>
                  <a:lnTo>
                    <a:pt x="232" y="118"/>
                  </a:lnTo>
                  <a:lnTo>
                    <a:pt x="249" y="129"/>
                  </a:lnTo>
                  <a:lnTo>
                    <a:pt x="188" y="0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48" name="Freeform 6"/>
            <p:cNvSpPr>
              <a:spLocks/>
            </p:cNvSpPr>
            <p:nvPr/>
          </p:nvSpPr>
          <p:spPr bwMode="auto">
            <a:xfrm rot="-949943">
              <a:off x="3024" y="1440"/>
              <a:ext cx="220" cy="138"/>
            </a:xfrm>
            <a:custGeom>
              <a:avLst/>
              <a:gdLst>
                <a:gd name="T0" fmla="*/ 52 w 220"/>
                <a:gd name="T1" fmla="*/ 68 h 138"/>
                <a:gd name="T2" fmla="*/ 16 w 220"/>
                <a:gd name="T3" fmla="*/ 106 h 138"/>
                <a:gd name="T4" fmla="*/ 0 w 220"/>
                <a:gd name="T5" fmla="*/ 125 h 138"/>
                <a:gd name="T6" fmla="*/ 20 w 220"/>
                <a:gd name="T7" fmla="*/ 136 h 138"/>
                <a:gd name="T8" fmla="*/ 36 w 220"/>
                <a:gd name="T9" fmla="*/ 138 h 138"/>
                <a:gd name="T10" fmla="*/ 49 w 220"/>
                <a:gd name="T11" fmla="*/ 134 h 138"/>
                <a:gd name="T12" fmla="*/ 63 w 220"/>
                <a:gd name="T13" fmla="*/ 129 h 138"/>
                <a:gd name="T14" fmla="*/ 75 w 220"/>
                <a:gd name="T15" fmla="*/ 119 h 138"/>
                <a:gd name="T16" fmla="*/ 91 w 220"/>
                <a:gd name="T17" fmla="*/ 107 h 138"/>
                <a:gd name="T18" fmla="*/ 105 w 220"/>
                <a:gd name="T19" fmla="*/ 105 h 138"/>
                <a:gd name="T20" fmla="*/ 114 w 220"/>
                <a:gd name="T21" fmla="*/ 100 h 138"/>
                <a:gd name="T22" fmla="*/ 126 w 220"/>
                <a:gd name="T23" fmla="*/ 92 h 138"/>
                <a:gd name="T24" fmla="*/ 137 w 220"/>
                <a:gd name="T25" fmla="*/ 82 h 138"/>
                <a:gd name="T26" fmla="*/ 152 w 220"/>
                <a:gd name="T27" fmla="*/ 75 h 138"/>
                <a:gd name="T28" fmla="*/ 163 w 220"/>
                <a:gd name="T29" fmla="*/ 75 h 138"/>
                <a:gd name="T30" fmla="*/ 179 w 220"/>
                <a:gd name="T31" fmla="*/ 75 h 138"/>
                <a:gd name="T32" fmla="*/ 196 w 220"/>
                <a:gd name="T33" fmla="*/ 76 h 138"/>
                <a:gd name="T34" fmla="*/ 204 w 220"/>
                <a:gd name="T35" fmla="*/ 94 h 138"/>
                <a:gd name="T36" fmla="*/ 220 w 220"/>
                <a:gd name="T37" fmla="*/ 101 h 138"/>
                <a:gd name="T38" fmla="*/ 151 w 220"/>
                <a:gd name="T39" fmla="*/ 0 h 138"/>
                <a:gd name="T40" fmla="*/ 52 w 220"/>
                <a:gd name="T41" fmla="*/ 68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138"/>
                <a:gd name="T65" fmla="*/ 220 w 220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138">
                  <a:moveTo>
                    <a:pt x="52" y="68"/>
                  </a:moveTo>
                  <a:lnTo>
                    <a:pt x="16" y="106"/>
                  </a:lnTo>
                  <a:lnTo>
                    <a:pt x="0" y="125"/>
                  </a:lnTo>
                  <a:lnTo>
                    <a:pt x="20" y="136"/>
                  </a:lnTo>
                  <a:lnTo>
                    <a:pt x="36" y="138"/>
                  </a:lnTo>
                  <a:lnTo>
                    <a:pt x="49" y="134"/>
                  </a:lnTo>
                  <a:lnTo>
                    <a:pt x="63" y="129"/>
                  </a:lnTo>
                  <a:lnTo>
                    <a:pt x="75" y="119"/>
                  </a:lnTo>
                  <a:lnTo>
                    <a:pt x="91" y="107"/>
                  </a:lnTo>
                  <a:lnTo>
                    <a:pt x="105" y="105"/>
                  </a:lnTo>
                  <a:lnTo>
                    <a:pt x="114" y="100"/>
                  </a:lnTo>
                  <a:lnTo>
                    <a:pt x="126" y="92"/>
                  </a:lnTo>
                  <a:lnTo>
                    <a:pt x="137" y="82"/>
                  </a:lnTo>
                  <a:lnTo>
                    <a:pt x="152" y="75"/>
                  </a:lnTo>
                  <a:lnTo>
                    <a:pt x="163" y="75"/>
                  </a:lnTo>
                  <a:lnTo>
                    <a:pt x="179" y="75"/>
                  </a:lnTo>
                  <a:lnTo>
                    <a:pt x="196" y="76"/>
                  </a:lnTo>
                  <a:lnTo>
                    <a:pt x="204" y="94"/>
                  </a:lnTo>
                  <a:lnTo>
                    <a:pt x="220" y="101"/>
                  </a:lnTo>
                  <a:lnTo>
                    <a:pt x="151" y="0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49" name="Freeform 7"/>
            <p:cNvSpPr>
              <a:spLocks/>
            </p:cNvSpPr>
            <p:nvPr/>
          </p:nvSpPr>
          <p:spPr bwMode="auto">
            <a:xfrm rot="810451">
              <a:off x="3116" y="1538"/>
              <a:ext cx="13" cy="10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057400" y="2752725"/>
            <a:ext cx="1962150" cy="3295650"/>
            <a:chOff x="2484" y="1506"/>
            <a:chExt cx="1236" cy="2076"/>
          </a:xfrm>
        </p:grpSpPr>
        <p:sp>
          <p:nvSpPr>
            <p:cNvPr id="2" name="AutoShape 9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4346" name="AutoShape 10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9230" name="Rectangle 11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39231" name="Rectangle 12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39232" name="Rectangle 13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39233" name="Rectangle 14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39234" name="AutoShape 15"/>
            <p:cNvSpPr>
              <a:spLocks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7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" name="AutoShape 16">
              <a:extLst/>
            </p:cNvPr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4" name="AutoShape 17">
              <a:extLst/>
            </p:cNvPr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9237" name="Rectangle 18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5" name="AutoShape 19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939" y="2475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6" name="AutoShape 20">
              <a:extLst/>
            </p:cNvPr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9240" name="Rectangle 21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7" name="AutoShape 22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4359" name="AutoShape 23">
              <a:extLst/>
            </p:cNvPr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9243" name="Oval 24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9244" name="AutoShape 25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9245" name="Oval 26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9246" name="AutoShape 27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143000" y="5299075"/>
            <a:ext cx="636588" cy="930275"/>
            <a:chOff x="4080" y="2352"/>
            <a:chExt cx="334" cy="488"/>
          </a:xfrm>
        </p:grpSpPr>
        <p:sp>
          <p:nvSpPr>
            <p:cNvPr id="39188" name="Oval 29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9189" name="Freeform 30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90" name="AutoShape 31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4368" name="AutoShape 32">
              <a:extLst/>
            </p:cNvPr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33">
              <a:extLst/>
            </p:cNvPr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9195" name="Freeform 34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96" name="Freeform 35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97" name="Oval 36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9198" name="Arc 37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99" name="Arc 38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00" name="Freeform 39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01" name="Freeform 40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02" name="Freeform 41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03" name="Freeform 42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04" name="Freeform 43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05" name="Freeform 44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1 w 240"/>
                <a:gd name="T1" fmla="*/ 0 h 144"/>
                <a:gd name="T2" fmla="*/ 1 w 240"/>
                <a:gd name="T3" fmla="*/ 0 h 144"/>
                <a:gd name="T4" fmla="*/ 1 w 240"/>
                <a:gd name="T5" fmla="*/ 0 h 144"/>
                <a:gd name="T6" fmla="*/ 0 w 240"/>
                <a:gd name="T7" fmla="*/ 0 h 144"/>
                <a:gd name="T8" fmla="*/ 1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06" name="Freeform 45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07" name="Freeform 46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08" name="Freeform 47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09" name="Freeform 48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10" name="Freeform 49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11" name="Freeform 50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39220" name="Line 52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1" name="Line 53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2" name="Line 54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3" name="Line 55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4" name="Line 56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5" name="Line 57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6" name="Line 58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7" name="Line 59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213" name="Freeform 60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14" name="Freeform 61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15" name="Freeform 62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16" name="Freeform 63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17" name="Freeform 64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18" name="Freeform 65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19" name="Arc 66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4611688" y="4933950"/>
            <a:ext cx="749300" cy="1314450"/>
            <a:chOff x="4236" y="2913"/>
            <a:chExt cx="472" cy="828"/>
          </a:xfrm>
        </p:grpSpPr>
        <p:sp>
          <p:nvSpPr>
            <p:cNvPr id="39167" name="Oval 68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9168" name="AutoShape 69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9169" name="Oval 70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9170" name="Oval 71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9171" name="Freeform 72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72" name="Freeform 73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73" name="AutoShape 74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9174" name="Freeform 75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2 w 288"/>
                <a:gd name="T1" fmla="*/ 0 h 462"/>
                <a:gd name="T2" fmla="*/ 2 w 288"/>
                <a:gd name="T3" fmla="*/ 2 h 462"/>
                <a:gd name="T4" fmla="*/ 3 w 288"/>
                <a:gd name="T5" fmla="*/ 4 h 462"/>
                <a:gd name="T6" fmla="*/ 5 w 288"/>
                <a:gd name="T7" fmla="*/ 6 h 462"/>
                <a:gd name="T8" fmla="*/ 2 w 288"/>
                <a:gd name="T9" fmla="*/ 8 h 462"/>
                <a:gd name="T10" fmla="*/ 2 w 288"/>
                <a:gd name="T11" fmla="*/ 7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rc 76">
              <a:extLst/>
            </p:cNvPr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9176" name="Arc 77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77" name="Oval 78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9178" name="Arc 79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79" name="Arc 80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80" name="Arc 81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81" name="Arc 82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82" name="AutoShape 83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83" name="Arc 84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84" name="Line 85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85" name="Line 86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7" name="Freeform 87">
              <a:extLst/>
            </p:cNvPr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39187" name="Picture 88" descr="Lua do clear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20" name="AutoShape 89"/>
          <p:cNvSpPr>
            <a:spLocks noChangeArrowheads="1"/>
          </p:cNvSpPr>
          <p:nvPr/>
        </p:nvSpPr>
        <p:spPr bwMode="auto">
          <a:xfrm>
            <a:off x="2903538" y="4448175"/>
            <a:ext cx="600075" cy="381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Oval 90"/>
          <p:cNvSpPr>
            <a:spLocks noChangeArrowheads="1"/>
          </p:cNvSpPr>
          <p:nvPr/>
        </p:nvSpPr>
        <p:spPr bwMode="auto">
          <a:xfrm>
            <a:off x="2705100" y="3838575"/>
            <a:ext cx="965200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427" name="AutoShape 91">
            <a:extLst/>
          </p:cNvPr>
          <p:cNvSpPr>
            <a:spLocks noChangeArrowheads="1"/>
          </p:cNvSpPr>
          <p:nvPr/>
        </p:nvSpPr>
        <p:spPr bwMode="auto">
          <a:xfrm>
            <a:off x="3033713" y="345916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8925" name="Freeform 92"/>
          <p:cNvSpPr>
            <a:spLocks/>
          </p:cNvSpPr>
          <p:nvPr/>
        </p:nvSpPr>
        <p:spPr bwMode="auto">
          <a:xfrm flipH="1">
            <a:off x="3316288" y="3652838"/>
            <a:ext cx="61912" cy="300037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Freeform 93"/>
          <p:cNvSpPr>
            <a:spLocks/>
          </p:cNvSpPr>
          <p:nvPr/>
        </p:nvSpPr>
        <p:spPr bwMode="auto">
          <a:xfrm>
            <a:off x="2981325" y="3652838"/>
            <a:ext cx="60325" cy="296862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0" name="Arc 94">
            <a:extLst/>
          </p:cNvPr>
          <p:cNvSpPr>
            <a:spLocks/>
          </p:cNvSpPr>
          <p:nvPr/>
        </p:nvSpPr>
        <p:spPr bwMode="auto">
          <a:xfrm flipV="1">
            <a:off x="3006725" y="3524250"/>
            <a:ext cx="352425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38928" name="Oval 95"/>
          <p:cNvSpPr>
            <a:spLocks noChangeArrowheads="1"/>
          </p:cNvSpPr>
          <p:nvPr/>
        </p:nvSpPr>
        <p:spPr bwMode="auto">
          <a:xfrm>
            <a:off x="3006725" y="3490913"/>
            <a:ext cx="352425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8929" name="AutoShape 96"/>
          <p:cNvSpPr>
            <a:spLocks noChangeArrowheads="1"/>
          </p:cNvSpPr>
          <p:nvPr/>
        </p:nvSpPr>
        <p:spPr bwMode="auto">
          <a:xfrm>
            <a:off x="3230563" y="3633788"/>
            <a:ext cx="36512" cy="274637"/>
          </a:xfrm>
          <a:prstGeom prst="can">
            <a:avLst>
              <a:gd name="adj" fmla="val 5561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8930" name="Arc 97"/>
          <p:cNvSpPr>
            <a:spLocks/>
          </p:cNvSpPr>
          <p:nvPr/>
        </p:nvSpPr>
        <p:spPr bwMode="auto">
          <a:xfrm flipV="1">
            <a:off x="3038475" y="3509963"/>
            <a:ext cx="293688" cy="1905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Oval 98"/>
          <p:cNvSpPr>
            <a:spLocks noChangeArrowheads="1"/>
          </p:cNvSpPr>
          <p:nvPr/>
        </p:nvSpPr>
        <p:spPr bwMode="auto">
          <a:xfrm>
            <a:off x="3038475" y="3487738"/>
            <a:ext cx="293688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8932" name="Oval 99"/>
          <p:cNvSpPr>
            <a:spLocks noChangeArrowheads="1"/>
          </p:cNvSpPr>
          <p:nvPr/>
        </p:nvSpPr>
        <p:spPr bwMode="auto">
          <a:xfrm>
            <a:off x="3100388" y="3557588"/>
            <a:ext cx="55562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4" name="Group 100"/>
          <p:cNvGrpSpPr>
            <a:grpSpLocks/>
          </p:cNvGrpSpPr>
          <p:nvPr/>
        </p:nvGrpSpPr>
        <p:grpSpPr bwMode="auto">
          <a:xfrm>
            <a:off x="1247775" y="1081088"/>
            <a:ext cx="152400" cy="3338512"/>
            <a:chOff x="5088" y="528"/>
            <a:chExt cx="96" cy="2103"/>
          </a:xfrm>
        </p:grpSpPr>
        <p:sp>
          <p:nvSpPr>
            <p:cNvPr id="14336" name="AutoShape 101">
              <a:extLst/>
            </p:cNvPr>
            <p:cNvSpPr>
              <a:spLocks noChangeArrowheads="1"/>
            </p:cNvSpPr>
            <p:nvPr/>
          </p:nvSpPr>
          <p:spPr bwMode="auto">
            <a:xfrm>
              <a:off x="508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4337" name="Freeform 102">
              <a:extLst/>
            </p:cNvPr>
            <p:cNvSpPr>
              <a:spLocks/>
            </p:cNvSpPr>
            <p:nvPr/>
          </p:nvSpPr>
          <p:spPr bwMode="auto">
            <a:xfrm>
              <a:off x="508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9164" name="Line 103"/>
            <p:cNvSpPr>
              <a:spLocks noChangeShapeType="1"/>
            </p:cNvSpPr>
            <p:nvPr/>
          </p:nvSpPr>
          <p:spPr bwMode="auto">
            <a:xfrm>
              <a:off x="513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Line 104">
              <a:extLst/>
            </p:cNvPr>
            <p:cNvSpPr>
              <a:spLocks noChangeShapeType="1"/>
            </p:cNvSpPr>
            <p:nvPr/>
          </p:nvSpPr>
          <p:spPr bwMode="auto">
            <a:xfrm>
              <a:off x="5136" y="696"/>
              <a:ext cx="0" cy="1056"/>
            </a:xfrm>
            <a:prstGeom prst="line">
              <a:avLst/>
            </a:prstGeom>
            <a:noFill/>
            <a:ln w="28575">
              <a:solidFill>
                <a:schemeClr val="accent1">
                  <a:lumMod val="9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9166" name="Freeform 105"/>
            <p:cNvSpPr>
              <a:spLocks/>
            </p:cNvSpPr>
            <p:nvPr/>
          </p:nvSpPr>
          <p:spPr bwMode="auto">
            <a:xfrm>
              <a:off x="511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4" name="Oval 106"/>
          <p:cNvSpPr>
            <a:spLocks noChangeArrowheads="1"/>
          </p:cNvSpPr>
          <p:nvPr/>
        </p:nvSpPr>
        <p:spPr bwMode="auto">
          <a:xfrm>
            <a:off x="2700338" y="4010025"/>
            <a:ext cx="968375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grpSp>
        <p:nvGrpSpPr>
          <p:cNvPr id="15" name="Group 107"/>
          <p:cNvGrpSpPr>
            <a:grpSpLocks/>
          </p:cNvGrpSpPr>
          <p:nvPr/>
        </p:nvGrpSpPr>
        <p:grpSpPr bwMode="auto">
          <a:xfrm rot="4952512">
            <a:off x="4906962" y="5773738"/>
            <a:ext cx="1190625" cy="882650"/>
            <a:chOff x="3765" y="1482"/>
            <a:chExt cx="750" cy="556"/>
          </a:xfrm>
        </p:grpSpPr>
        <p:sp>
          <p:nvSpPr>
            <p:cNvPr id="39152" name="Freeform 108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 w 268"/>
                <a:gd name="T1" fmla="*/ 1 h 334"/>
                <a:gd name="T2" fmla="*/ 0 w 268"/>
                <a:gd name="T3" fmla="*/ 0 h 334"/>
                <a:gd name="T4" fmla="*/ 1 w 268"/>
                <a:gd name="T5" fmla="*/ 1 h 334"/>
                <a:gd name="T6" fmla="*/ 1 w 268"/>
                <a:gd name="T7" fmla="*/ 1 h 334"/>
                <a:gd name="T8" fmla="*/ 1 w 268"/>
                <a:gd name="T9" fmla="*/ 1 h 334"/>
                <a:gd name="T10" fmla="*/ 1 w 268"/>
                <a:gd name="T11" fmla="*/ 1 h 334"/>
                <a:gd name="T12" fmla="*/ 1 w 268"/>
                <a:gd name="T13" fmla="*/ 1 h 334"/>
                <a:gd name="T14" fmla="*/ 1 w 268"/>
                <a:gd name="T15" fmla="*/ 1 h 334"/>
                <a:gd name="T16" fmla="*/ 1 w 268"/>
                <a:gd name="T17" fmla="*/ 1 h 334"/>
                <a:gd name="T18" fmla="*/ 1 w 268"/>
                <a:gd name="T19" fmla="*/ 1 h 334"/>
                <a:gd name="T20" fmla="*/ 1 w 268"/>
                <a:gd name="T21" fmla="*/ 1 h 334"/>
                <a:gd name="T22" fmla="*/ 1 w 268"/>
                <a:gd name="T23" fmla="*/ 1 h 334"/>
                <a:gd name="T24" fmla="*/ 1 w 268"/>
                <a:gd name="T25" fmla="*/ 1 h 334"/>
                <a:gd name="T26" fmla="*/ 1 w 268"/>
                <a:gd name="T27" fmla="*/ 1 h 334"/>
                <a:gd name="T28" fmla="*/ 1 w 268"/>
                <a:gd name="T29" fmla="*/ 1 h 334"/>
                <a:gd name="T30" fmla="*/ 1 w 268"/>
                <a:gd name="T31" fmla="*/ 1 h 334"/>
                <a:gd name="T32" fmla="*/ 1 w 268"/>
                <a:gd name="T33" fmla="*/ 1 h 334"/>
                <a:gd name="T34" fmla="*/ 1 w 268"/>
                <a:gd name="T35" fmla="*/ 1 h 334"/>
                <a:gd name="T36" fmla="*/ 1 w 268"/>
                <a:gd name="T37" fmla="*/ 1 h 334"/>
                <a:gd name="T38" fmla="*/ 1 w 268"/>
                <a:gd name="T39" fmla="*/ 1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53" name="Freeform 109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1 w 651"/>
                <a:gd name="T1" fmla="*/ 1 h 934"/>
                <a:gd name="T2" fmla="*/ 1 w 651"/>
                <a:gd name="T3" fmla="*/ 1 h 934"/>
                <a:gd name="T4" fmla="*/ 1 w 651"/>
                <a:gd name="T5" fmla="*/ 1 h 934"/>
                <a:gd name="T6" fmla="*/ 1 w 651"/>
                <a:gd name="T7" fmla="*/ 1 h 934"/>
                <a:gd name="T8" fmla="*/ 1 w 651"/>
                <a:gd name="T9" fmla="*/ 1 h 934"/>
                <a:gd name="T10" fmla="*/ 1 w 651"/>
                <a:gd name="T11" fmla="*/ 1 h 934"/>
                <a:gd name="T12" fmla="*/ 1 w 651"/>
                <a:gd name="T13" fmla="*/ 1 h 934"/>
                <a:gd name="T14" fmla="*/ 1 w 651"/>
                <a:gd name="T15" fmla="*/ 1 h 934"/>
                <a:gd name="T16" fmla="*/ 1 w 651"/>
                <a:gd name="T17" fmla="*/ 1 h 934"/>
                <a:gd name="T18" fmla="*/ 1 w 651"/>
                <a:gd name="T19" fmla="*/ 1 h 934"/>
                <a:gd name="T20" fmla="*/ 1 w 651"/>
                <a:gd name="T21" fmla="*/ 1 h 934"/>
                <a:gd name="T22" fmla="*/ 1 w 651"/>
                <a:gd name="T23" fmla="*/ 1 h 934"/>
                <a:gd name="T24" fmla="*/ 1 w 651"/>
                <a:gd name="T25" fmla="*/ 1 h 934"/>
                <a:gd name="T26" fmla="*/ 1 w 651"/>
                <a:gd name="T27" fmla="*/ 1 h 934"/>
                <a:gd name="T28" fmla="*/ 1 w 651"/>
                <a:gd name="T29" fmla="*/ 1 h 934"/>
                <a:gd name="T30" fmla="*/ 1 w 651"/>
                <a:gd name="T31" fmla="*/ 1 h 934"/>
                <a:gd name="T32" fmla="*/ 1 w 651"/>
                <a:gd name="T33" fmla="*/ 1 h 934"/>
                <a:gd name="T34" fmla="*/ 2 w 651"/>
                <a:gd name="T35" fmla="*/ 1 h 934"/>
                <a:gd name="T36" fmla="*/ 2 w 651"/>
                <a:gd name="T37" fmla="*/ 1 h 934"/>
                <a:gd name="T38" fmla="*/ 2 w 651"/>
                <a:gd name="T39" fmla="*/ 1 h 934"/>
                <a:gd name="T40" fmla="*/ 3 w 651"/>
                <a:gd name="T41" fmla="*/ 1 h 934"/>
                <a:gd name="T42" fmla="*/ 3 w 651"/>
                <a:gd name="T43" fmla="*/ 1 h 934"/>
                <a:gd name="T44" fmla="*/ 3 w 651"/>
                <a:gd name="T45" fmla="*/ 1 h 934"/>
                <a:gd name="T46" fmla="*/ 3 w 651"/>
                <a:gd name="T47" fmla="*/ 1 h 934"/>
                <a:gd name="T48" fmla="*/ 3 w 651"/>
                <a:gd name="T49" fmla="*/ 1 h 934"/>
                <a:gd name="T50" fmla="*/ 3 w 651"/>
                <a:gd name="T51" fmla="*/ 1 h 934"/>
                <a:gd name="T52" fmla="*/ 3 w 651"/>
                <a:gd name="T53" fmla="*/ 1 h 934"/>
                <a:gd name="T54" fmla="*/ 3 w 651"/>
                <a:gd name="T55" fmla="*/ 1 h 934"/>
                <a:gd name="T56" fmla="*/ 3 w 651"/>
                <a:gd name="T57" fmla="*/ 1 h 934"/>
                <a:gd name="T58" fmla="*/ 3 w 651"/>
                <a:gd name="T59" fmla="*/ 1 h 934"/>
                <a:gd name="T60" fmla="*/ 3 w 651"/>
                <a:gd name="T61" fmla="*/ 1 h 934"/>
                <a:gd name="T62" fmla="*/ 3 w 651"/>
                <a:gd name="T63" fmla="*/ 1 h 934"/>
                <a:gd name="T64" fmla="*/ 2 w 651"/>
                <a:gd name="T65" fmla="*/ 1 h 934"/>
                <a:gd name="T66" fmla="*/ 2 w 651"/>
                <a:gd name="T67" fmla="*/ 1 h 934"/>
                <a:gd name="T68" fmla="*/ 2 w 651"/>
                <a:gd name="T69" fmla="*/ 1 h 934"/>
                <a:gd name="T70" fmla="*/ 1 w 651"/>
                <a:gd name="T71" fmla="*/ 1 h 934"/>
                <a:gd name="T72" fmla="*/ 1 w 651"/>
                <a:gd name="T73" fmla="*/ 1 h 934"/>
                <a:gd name="T74" fmla="*/ 1 w 651"/>
                <a:gd name="T75" fmla="*/ 1 h 934"/>
                <a:gd name="T76" fmla="*/ 1 w 651"/>
                <a:gd name="T77" fmla="*/ 1 h 934"/>
                <a:gd name="T78" fmla="*/ 1 w 651"/>
                <a:gd name="T79" fmla="*/ 1 h 934"/>
                <a:gd name="T80" fmla="*/ 1 w 651"/>
                <a:gd name="T81" fmla="*/ 1 h 934"/>
                <a:gd name="T82" fmla="*/ 1 w 651"/>
                <a:gd name="T83" fmla="*/ 1 h 934"/>
                <a:gd name="T84" fmla="*/ 1 w 651"/>
                <a:gd name="T85" fmla="*/ 1 h 934"/>
                <a:gd name="T86" fmla="*/ 1 w 651"/>
                <a:gd name="T87" fmla="*/ 1 h 934"/>
                <a:gd name="T88" fmla="*/ 1 w 651"/>
                <a:gd name="T89" fmla="*/ 1 h 934"/>
                <a:gd name="T90" fmla="*/ 1 w 651"/>
                <a:gd name="T91" fmla="*/ 1 h 934"/>
                <a:gd name="T92" fmla="*/ 1 w 651"/>
                <a:gd name="T93" fmla="*/ 1 h 934"/>
                <a:gd name="T94" fmla="*/ 1 w 651"/>
                <a:gd name="T95" fmla="*/ 1 h 934"/>
                <a:gd name="T96" fmla="*/ 1 w 651"/>
                <a:gd name="T97" fmla="*/ 1 h 934"/>
                <a:gd name="T98" fmla="*/ 1 w 651"/>
                <a:gd name="T99" fmla="*/ 1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54" name="Freeform 110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55" name="Freeform 111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56" name="Freeform 112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13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39160" name="Freeform 114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61" name="Oval 115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9158" name="Freeform 116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1 w 136"/>
                <a:gd name="T3" fmla="*/ 1 h 220"/>
                <a:gd name="T4" fmla="*/ 1 w 136"/>
                <a:gd name="T5" fmla="*/ 1 h 220"/>
                <a:gd name="T6" fmla="*/ 1 w 136"/>
                <a:gd name="T7" fmla="*/ 1 h 220"/>
                <a:gd name="T8" fmla="*/ 1 w 136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59" name="Freeform 117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1 w 54"/>
                <a:gd name="T3" fmla="*/ 1 h 34"/>
                <a:gd name="T4" fmla="*/ 1 w 54"/>
                <a:gd name="T5" fmla="*/ 1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6" name="Freeform 118"/>
          <p:cNvSpPr>
            <a:spLocks/>
          </p:cNvSpPr>
          <p:nvPr/>
        </p:nvSpPr>
        <p:spPr bwMode="auto">
          <a:xfrm>
            <a:off x="4457700" y="3708400"/>
            <a:ext cx="457200" cy="981075"/>
          </a:xfrm>
          <a:custGeom>
            <a:avLst/>
            <a:gdLst>
              <a:gd name="T0" fmla="*/ 0 w 288"/>
              <a:gd name="T1" fmla="*/ 2147483646 h 576"/>
              <a:gd name="T2" fmla="*/ 0 w 288"/>
              <a:gd name="T3" fmla="*/ 2147483646 h 576"/>
              <a:gd name="T4" fmla="*/ 2147483646 w 288"/>
              <a:gd name="T5" fmla="*/ 0 h 576"/>
              <a:gd name="T6" fmla="*/ 2147483646 w 28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7" name="Oval 119"/>
          <p:cNvSpPr>
            <a:spLocks noChangeArrowheads="1"/>
          </p:cNvSpPr>
          <p:nvPr/>
        </p:nvSpPr>
        <p:spPr bwMode="auto">
          <a:xfrm>
            <a:off x="4767263" y="4467225"/>
            <a:ext cx="55562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8938" name="Oval 120"/>
          <p:cNvSpPr>
            <a:spLocks noChangeArrowheads="1"/>
          </p:cNvSpPr>
          <p:nvPr/>
        </p:nvSpPr>
        <p:spPr bwMode="auto">
          <a:xfrm>
            <a:off x="4572000" y="4562475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4457" name="Picture 121" descr="khoi den"/>
          <p:cNvPicPr>
            <a:picLocks noChangeAspect="1" noChangeArrowheads="1" noCrop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 rot="3811978">
            <a:off x="3713162" y="2754313"/>
            <a:ext cx="212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22"/>
          <p:cNvGrpSpPr>
            <a:grpSpLocks/>
          </p:cNvGrpSpPr>
          <p:nvPr/>
        </p:nvGrpSpPr>
        <p:grpSpPr bwMode="auto">
          <a:xfrm>
            <a:off x="3221038" y="3278188"/>
            <a:ext cx="279400" cy="314325"/>
            <a:chOff x="3226" y="2032"/>
            <a:chExt cx="176" cy="198"/>
          </a:xfrm>
        </p:grpSpPr>
        <p:sp>
          <p:nvSpPr>
            <p:cNvPr id="39147" name="AutoShape 123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9148" name="AutoShape 124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4347" name="Freeform 125">
              <a:extLst/>
            </p:cNvPr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9150" name="AutoShape 126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4348" name="AutoShape 127">
              <a:extLst/>
            </p:cNvPr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</p:grpSp>
      <p:grpSp>
        <p:nvGrpSpPr>
          <p:cNvPr id="18" name="Group 128"/>
          <p:cNvGrpSpPr>
            <a:grpSpLocks/>
          </p:cNvGrpSpPr>
          <p:nvPr/>
        </p:nvGrpSpPr>
        <p:grpSpPr bwMode="auto">
          <a:xfrm>
            <a:off x="4767263" y="3114675"/>
            <a:ext cx="55562" cy="1371600"/>
            <a:chOff x="4069" y="1794"/>
            <a:chExt cx="35" cy="864"/>
          </a:xfrm>
        </p:grpSpPr>
        <p:sp>
          <p:nvSpPr>
            <p:cNvPr id="14351" name="AutoShape 129">
              <a:extLst/>
            </p:cNvPr>
            <p:cNvSpPr>
              <a:spLocks noChangeArrowheads="1"/>
            </p:cNvSpPr>
            <p:nvPr/>
          </p:nvSpPr>
          <p:spPr bwMode="auto">
            <a:xfrm>
              <a:off x="4069" y="1794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4363" name="Freeform 130">
              <a:extLst/>
            </p:cNvPr>
            <p:cNvSpPr>
              <a:spLocks/>
            </p:cNvSpPr>
            <p:nvPr/>
          </p:nvSpPr>
          <p:spPr bwMode="auto">
            <a:xfrm>
              <a:off x="4069" y="2524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9129" name="Line 131"/>
            <p:cNvSpPr>
              <a:spLocks noChangeShapeType="1"/>
            </p:cNvSpPr>
            <p:nvPr/>
          </p:nvSpPr>
          <p:spPr bwMode="auto">
            <a:xfrm>
              <a:off x="4087" y="1863"/>
              <a:ext cx="0" cy="43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30" name="Freeform 132"/>
            <p:cNvSpPr>
              <a:spLocks/>
            </p:cNvSpPr>
            <p:nvPr/>
          </p:nvSpPr>
          <p:spPr bwMode="auto">
            <a:xfrm>
              <a:off x="4079" y="2605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33"/>
            <p:cNvGrpSpPr>
              <a:grpSpLocks/>
            </p:cNvGrpSpPr>
            <p:nvPr/>
          </p:nvGrpSpPr>
          <p:grpSpPr bwMode="auto">
            <a:xfrm>
              <a:off x="4076" y="1904"/>
              <a:ext cx="17" cy="615"/>
              <a:chOff x="5160" y="1084"/>
              <a:chExt cx="48" cy="1497"/>
            </a:xfrm>
          </p:grpSpPr>
          <p:sp>
            <p:nvSpPr>
              <p:cNvPr id="39133" name="Line 134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4" name="Line 135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5" name="Line 136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6" name="Line 137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7" name="Line 138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8" name="Line 139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9" name="Line 140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0" name="Line 141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1" name="Line 142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2" name="Line 143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3" name="Line 144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4" name="Line 145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5" name="Line 146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6" name="Line 147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132" name="Line 148"/>
            <p:cNvSpPr>
              <a:spLocks noChangeShapeType="1"/>
            </p:cNvSpPr>
            <p:nvPr/>
          </p:nvSpPr>
          <p:spPr bwMode="auto">
            <a:xfrm>
              <a:off x="4087" y="2297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85" name="Line 149"/>
          <p:cNvSpPr>
            <a:spLocks noChangeShapeType="1"/>
          </p:cNvSpPr>
          <p:nvPr/>
        </p:nvSpPr>
        <p:spPr bwMode="auto">
          <a:xfrm>
            <a:off x="3128963" y="32956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6" name="Line 150"/>
          <p:cNvSpPr>
            <a:spLocks noChangeShapeType="1"/>
          </p:cNvSpPr>
          <p:nvPr/>
        </p:nvSpPr>
        <p:spPr bwMode="auto">
          <a:xfrm>
            <a:off x="1323975" y="1766888"/>
            <a:ext cx="0" cy="1295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7" name="Line 151">
            <a:extLst/>
          </p:cNvPr>
          <p:cNvSpPr>
            <a:spLocks noChangeShapeType="1"/>
          </p:cNvSpPr>
          <p:nvPr/>
        </p:nvSpPr>
        <p:spPr bwMode="auto">
          <a:xfrm>
            <a:off x="1323975" y="1747838"/>
            <a:ext cx="0" cy="1905000"/>
          </a:xfrm>
          <a:prstGeom prst="line">
            <a:avLst/>
          </a:prstGeom>
          <a:noFill/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0" name="Group 152"/>
          <p:cNvGrpSpPr>
            <a:grpSpLocks/>
          </p:cNvGrpSpPr>
          <p:nvPr/>
        </p:nvGrpSpPr>
        <p:grpSpPr bwMode="auto">
          <a:xfrm>
            <a:off x="1143000" y="1385888"/>
            <a:ext cx="252413" cy="2438400"/>
            <a:chOff x="4800" y="720"/>
            <a:chExt cx="159" cy="1536"/>
          </a:xfrm>
        </p:grpSpPr>
        <p:sp>
          <p:nvSpPr>
            <p:cNvPr id="39023" name="Line 153"/>
            <p:cNvSpPr>
              <a:spLocks noChangeShapeType="1"/>
            </p:cNvSpPr>
            <p:nvPr/>
          </p:nvSpPr>
          <p:spPr bwMode="auto">
            <a:xfrm>
              <a:off x="4872" y="805"/>
              <a:ext cx="0" cy="145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4" name="Line 154"/>
            <p:cNvSpPr>
              <a:spLocks noChangeShapeType="1"/>
            </p:cNvSpPr>
            <p:nvPr/>
          </p:nvSpPr>
          <p:spPr bwMode="auto">
            <a:xfrm>
              <a:off x="4872" y="209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5" name="Line 155"/>
            <p:cNvSpPr>
              <a:spLocks noChangeShapeType="1"/>
            </p:cNvSpPr>
            <p:nvPr/>
          </p:nvSpPr>
          <p:spPr bwMode="auto">
            <a:xfrm>
              <a:off x="4872" y="210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6" name="Line 156"/>
            <p:cNvSpPr>
              <a:spLocks noChangeShapeType="1"/>
            </p:cNvSpPr>
            <p:nvPr/>
          </p:nvSpPr>
          <p:spPr bwMode="auto">
            <a:xfrm>
              <a:off x="4872" y="21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7" name="Line 157"/>
            <p:cNvSpPr>
              <a:spLocks noChangeShapeType="1"/>
            </p:cNvSpPr>
            <p:nvPr/>
          </p:nvSpPr>
          <p:spPr bwMode="auto">
            <a:xfrm>
              <a:off x="4872" y="215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8" name="Line 158"/>
            <p:cNvSpPr>
              <a:spLocks noChangeShapeType="1"/>
            </p:cNvSpPr>
            <p:nvPr/>
          </p:nvSpPr>
          <p:spPr bwMode="auto">
            <a:xfrm>
              <a:off x="4872" y="214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9" name="Line 159"/>
            <p:cNvSpPr>
              <a:spLocks noChangeShapeType="1"/>
            </p:cNvSpPr>
            <p:nvPr/>
          </p:nvSpPr>
          <p:spPr bwMode="auto">
            <a:xfrm>
              <a:off x="4872" y="217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0" name="Line 160"/>
            <p:cNvSpPr>
              <a:spLocks noChangeShapeType="1"/>
            </p:cNvSpPr>
            <p:nvPr/>
          </p:nvSpPr>
          <p:spPr bwMode="auto">
            <a:xfrm>
              <a:off x="4872" y="21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1" name="Line 161"/>
            <p:cNvSpPr>
              <a:spLocks noChangeShapeType="1"/>
            </p:cNvSpPr>
            <p:nvPr/>
          </p:nvSpPr>
          <p:spPr bwMode="auto">
            <a:xfrm>
              <a:off x="4872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2" name="Line 162"/>
            <p:cNvSpPr>
              <a:spLocks noChangeShapeType="1"/>
            </p:cNvSpPr>
            <p:nvPr/>
          </p:nvSpPr>
          <p:spPr bwMode="auto">
            <a:xfrm>
              <a:off x="4872" y="22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3" name="Line 163"/>
            <p:cNvSpPr>
              <a:spLocks noChangeShapeType="1"/>
            </p:cNvSpPr>
            <p:nvPr/>
          </p:nvSpPr>
          <p:spPr bwMode="auto">
            <a:xfrm>
              <a:off x="4872" y="2230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4" name="Text Box 164"/>
            <p:cNvSpPr txBox="1">
              <a:spLocks noChangeArrowheads="1"/>
            </p:cNvSpPr>
            <p:nvPr/>
          </p:nvSpPr>
          <p:spPr bwMode="auto">
            <a:xfrm>
              <a:off x="4815" y="2177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20</a:t>
              </a:r>
            </a:p>
          </p:txBody>
        </p:sp>
        <p:sp>
          <p:nvSpPr>
            <p:cNvPr id="39035" name="Text Box 165"/>
            <p:cNvSpPr txBox="1">
              <a:spLocks noChangeArrowheads="1"/>
            </p:cNvSpPr>
            <p:nvPr/>
          </p:nvSpPr>
          <p:spPr bwMode="auto">
            <a:xfrm>
              <a:off x="4815" y="2037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40</a:t>
              </a:r>
            </a:p>
          </p:txBody>
        </p:sp>
        <p:sp>
          <p:nvSpPr>
            <p:cNvPr id="39036" name="Text Box 166"/>
            <p:cNvSpPr txBox="1">
              <a:spLocks noChangeArrowheads="1"/>
            </p:cNvSpPr>
            <p:nvPr/>
          </p:nvSpPr>
          <p:spPr bwMode="auto">
            <a:xfrm>
              <a:off x="4815" y="190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60</a:t>
              </a:r>
            </a:p>
          </p:txBody>
        </p:sp>
        <p:sp>
          <p:nvSpPr>
            <p:cNvPr id="39037" name="Text Box 167"/>
            <p:cNvSpPr txBox="1">
              <a:spLocks noChangeArrowheads="1"/>
            </p:cNvSpPr>
            <p:nvPr/>
          </p:nvSpPr>
          <p:spPr bwMode="auto">
            <a:xfrm>
              <a:off x="4815" y="81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220</a:t>
              </a:r>
            </a:p>
          </p:txBody>
        </p:sp>
        <p:sp>
          <p:nvSpPr>
            <p:cNvPr id="39038" name="Text Box 168"/>
            <p:cNvSpPr txBox="1">
              <a:spLocks noChangeArrowheads="1"/>
            </p:cNvSpPr>
            <p:nvPr/>
          </p:nvSpPr>
          <p:spPr bwMode="auto">
            <a:xfrm>
              <a:off x="4815" y="1767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80</a:t>
              </a:r>
            </a:p>
          </p:txBody>
        </p:sp>
        <p:sp>
          <p:nvSpPr>
            <p:cNvPr id="39039" name="Text Box 169"/>
            <p:cNvSpPr txBox="1">
              <a:spLocks noChangeArrowheads="1"/>
            </p:cNvSpPr>
            <p:nvPr/>
          </p:nvSpPr>
          <p:spPr bwMode="auto">
            <a:xfrm>
              <a:off x="4815" y="162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100</a:t>
              </a:r>
            </a:p>
          </p:txBody>
        </p:sp>
        <p:sp>
          <p:nvSpPr>
            <p:cNvPr id="39040" name="Text Box 170"/>
            <p:cNvSpPr txBox="1">
              <a:spLocks noChangeArrowheads="1"/>
            </p:cNvSpPr>
            <p:nvPr/>
          </p:nvSpPr>
          <p:spPr bwMode="auto">
            <a:xfrm>
              <a:off x="4815" y="149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120</a:t>
              </a:r>
            </a:p>
          </p:txBody>
        </p:sp>
        <p:sp>
          <p:nvSpPr>
            <p:cNvPr id="39041" name="Text Box 171"/>
            <p:cNvSpPr txBox="1">
              <a:spLocks noChangeArrowheads="1"/>
            </p:cNvSpPr>
            <p:nvPr/>
          </p:nvSpPr>
          <p:spPr bwMode="auto">
            <a:xfrm>
              <a:off x="4815" y="1356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140</a:t>
              </a:r>
            </a:p>
          </p:txBody>
        </p:sp>
        <p:sp>
          <p:nvSpPr>
            <p:cNvPr id="39042" name="Text Box 172"/>
            <p:cNvSpPr txBox="1">
              <a:spLocks noChangeArrowheads="1"/>
            </p:cNvSpPr>
            <p:nvPr/>
          </p:nvSpPr>
          <p:spPr bwMode="auto">
            <a:xfrm>
              <a:off x="4815" y="121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160</a:t>
              </a:r>
            </a:p>
          </p:txBody>
        </p:sp>
        <p:sp>
          <p:nvSpPr>
            <p:cNvPr id="39043" name="Text Box 173"/>
            <p:cNvSpPr txBox="1">
              <a:spLocks noChangeArrowheads="1"/>
            </p:cNvSpPr>
            <p:nvPr/>
          </p:nvSpPr>
          <p:spPr bwMode="auto">
            <a:xfrm>
              <a:off x="4815" y="10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180</a:t>
              </a:r>
            </a:p>
          </p:txBody>
        </p:sp>
        <p:sp>
          <p:nvSpPr>
            <p:cNvPr id="39044" name="Text Box 174"/>
            <p:cNvSpPr txBox="1">
              <a:spLocks noChangeArrowheads="1"/>
            </p:cNvSpPr>
            <p:nvPr/>
          </p:nvSpPr>
          <p:spPr bwMode="auto">
            <a:xfrm>
              <a:off x="4815" y="94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600"/>
                <a:t>200</a:t>
              </a:r>
            </a:p>
          </p:txBody>
        </p:sp>
        <p:sp>
          <p:nvSpPr>
            <p:cNvPr id="39045" name="Text Box 175"/>
            <p:cNvSpPr txBox="1">
              <a:spLocks noChangeArrowheads="1"/>
            </p:cNvSpPr>
            <p:nvPr/>
          </p:nvSpPr>
          <p:spPr bwMode="auto">
            <a:xfrm>
              <a:off x="4800" y="720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altLang="en-US" sz="1000" b="1" baseline="30000">
                  <a:solidFill>
                    <a:srgbClr val="CC0000"/>
                  </a:solidFill>
                </a:rPr>
                <a:t>0 </a:t>
              </a:r>
              <a:r>
                <a:rPr lang="en-US" altLang="en-US" sz="1000" b="1">
                  <a:solidFill>
                    <a:srgbClr val="CC0000"/>
                  </a:solidFill>
                </a:rPr>
                <a:t>F</a:t>
              </a:r>
            </a:p>
          </p:txBody>
        </p:sp>
        <p:sp>
          <p:nvSpPr>
            <p:cNvPr id="39046" name="Line 176"/>
            <p:cNvSpPr>
              <a:spLocks noChangeShapeType="1"/>
            </p:cNvSpPr>
            <p:nvPr/>
          </p:nvSpPr>
          <p:spPr bwMode="auto">
            <a:xfrm>
              <a:off x="4875" y="195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7" name="Line 177"/>
            <p:cNvSpPr>
              <a:spLocks noChangeShapeType="1"/>
            </p:cNvSpPr>
            <p:nvPr/>
          </p:nvSpPr>
          <p:spPr bwMode="auto">
            <a:xfrm>
              <a:off x="4875" y="19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8" name="Line 178"/>
            <p:cNvSpPr>
              <a:spLocks noChangeShapeType="1"/>
            </p:cNvSpPr>
            <p:nvPr/>
          </p:nvSpPr>
          <p:spPr bwMode="auto">
            <a:xfrm>
              <a:off x="4875" y="198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9" name="Line 179"/>
            <p:cNvSpPr>
              <a:spLocks noChangeShapeType="1"/>
            </p:cNvSpPr>
            <p:nvPr/>
          </p:nvSpPr>
          <p:spPr bwMode="auto">
            <a:xfrm>
              <a:off x="4875" y="201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50" name="Line 180"/>
            <p:cNvSpPr>
              <a:spLocks noChangeShapeType="1"/>
            </p:cNvSpPr>
            <p:nvPr/>
          </p:nvSpPr>
          <p:spPr bwMode="auto">
            <a:xfrm>
              <a:off x="4875" y="20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51" name="Line 181"/>
            <p:cNvSpPr>
              <a:spLocks noChangeShapeType="1"/>
            </p:cNvSpPr>
            <p:nvPr/>
          </p:nvSpPr>
          <p:spPr bwMode="auto">
            <a:xfrm>
              <a:off x="4875" y="203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52" name="Line 182"/>
            <p:cNvSpPr>
              <a:spLocks noChangeShapeType="1"/>
            </p:cNvSpPr>
            <p:nvPr/>
          </p:nvSpPr>
          <p:spPr bwMode="auto">
            <a:xfrm>
              <a:off x="4875" y="20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53" name="Line 183"/>
            <p:cNvSpPr>
              <a:spLocks noChangeShapeType="1"/>
            </p:cNvSpPr>
            <p:nvPr/>
          </p:nvSpPr>
          <p:spPr bwMode="auto">
            <a:xfrm>
              <a:off x="4875" y="206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54" name="Line 184"/>
            <p:cNvSpPr>
              <a:spLocks noChangeShapeType="1"/>
            </p:cNvSpPr>
            <p:nvPr/>
          </p:nvSpPr>
          <p:spPr bwMode="auto">
            <a:xfrm>
              <a:off x="4875" y="207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55" name="Line 185"/>
            <p:cNvSpPr>
              <a:spLocks noChangeShapeType="1"/>
            </p:cNvSpPr>
            <p:nvPr/>
          </p:nvSpPr>
          <p:spPr bwMode="auto">
            <a:xfrm>
              <a:off x="4872" y="1818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56" name="Line 186"/>
            <p:cNvSpPr>
              <a:spLocks noChangeShapeType="1"/>
            </p:cNvSpPr>
            <p:nvPr/>
          </p:nvSpPr>
          <p:spPr bwMode="auto">
            <a:xfrm>
              <a:off x="4872" y="183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57" name="Line 187"/>
            <p:cNvSpPr>
              <a:spLocks noChangeShapeType="1"/>
            </p:cNvSpPr>
            <p:nvPr/>
          </p:nvSpPr>
          <p:spPr bwMode="auto">
            <a:xfrm>
              <a:off x="4872" y="185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58" name="Line 188"/>
            <p:cNvSpPr>
              <a:spLocks noChangeShapeType="1"/>
            </p:cNvSpPr>
            <p:nvPr/>
          </p:nvSpPr>
          <p:spPr bwMode="auto">
            <a:xfrm>
              <a:off x="4872" y="18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59" name="Line 189"/>
            <p:cNvSpPr>
              <a:spLocks noChangeShapeType="1"/>
            </p:cNvSpPr>
            <p:nvPr/>
          </p:nvSpPr>
          <p:spPr bwMode="auto">
            <a:xfrm>
              <a:off x="4872" y="186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60" name="Line 190"/>
            <p:cNvSpPr>
              <a:spLocks noChangeShapeType="1"/>
            </p:cNvSpPr>
            <p:nvPr/>
          </p:nvSpPr>
          <p:spPr bwMode="auto">
            <a:xfrm>
              <a:off x="4872" y="18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61" name="Line 191"/>
            <p:cNvSpPr>
              <a:spLocks noChangeShapeType="1"/>
            </p:cNvSpPr>
            <p:nvPr/>
          </p:nvSpPr>
          <p:spPr bwMode="auto">
            <a:xfrm>
              <a:off x="4872" y="191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62" name="Line 192"/>
            <p:cNvSpPr>
              <a:spLocks noChangeShapeType="1"/>
            </p:cNvSpPr>
            <p:nvPr/>
          </p:nvSpPr>
          <p:spPr bwMode="auto">
            <a:xfrm>
              <a:off x="4872" y="192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63" name="Line 193"/>
            <p:cNvSpPr>
              <a:spLocks noChangeShapeType="1"/>
            </p:cNvSpPr>
            <p:nvPr/>
          </p:nvSpPr>
          <p:spPr bwMode="auto">
            <a:xfrm>
              <a:off x="4872" y="19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64" name="Line 194"/>
            <p:cNvSpPr>
              <a:spLocks noChangeShapeType="1"/>
            </p:cNvSpPr>
            <p:nvPr/>
          </p:nvSpPr>
          <p:spPr bwMode="auto">
            <a:xfrm>
              <a:off x="4875" y="168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65" name="Line 195"/>
            <p:cNvSpPr>
              <a:spLocks noChangeShapeType="1"/>
            </p:cNvSpPr>
            <p:nvPr/>
          </p:nvSpPr>
          <p:spPr bwMode="auto">
            <a:xfrm>
              <a:off x="4875" y="16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66" name="Line 196"/>
            <p:cNvSpPr>
              <a:spLocks noChangeShapeType="1"/>
            </p:cNvSpPr>
            <p:nvPr/>
          </p:nvSpPr>
          <p:spPr bwMode="auto">
            <a:xfrm>
              <a:off x="4875" y="171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67" name="Line 197"/>
            <p:cNvSpPr>
              <a:spLocks noChangeShapeType="1"/>
            </p:cNvSpPr>
            <p:nvPr/>
          </p:nvSpPr>
          <p:spPr bwMode="auto">
            <a:xfrm>
              <a:off x="4875" y="174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68" name="Line 198"/>
            <p:cNvSpPr>
              <a:spLocks noChangeShapeType="1"/>
            </p:cNvSpPr>
            <p:nvPr/>
          </p:nvSpPr>
          <p:spPr bwMode="auto">
            <a:xfrm>
              <a:off x="4875" y="17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69" name="Line 199"/>
            <p:cNvSpPr>
              <a:spLocks noChangeShapeType="1"/>
            </p:cNvSpPr>
            <p:nvPr/>
          </p:nvSpPr>
          <p:spPr bwMode="auto">
            <a:xfrm>
              <a:off x="4875" y="176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70" name="Line 200"/>
            <p:cNvSpPr>
              <a:spLocks noChangeShapeType="1"/>
            </p:cNvSpPr>
            <p:nvPr/>
          </p:nvSpPr>
          <p:spPr bwMode="auto">
            <a:xfrm>
              <a:off x="4875" y="177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71" name="Line 201"/>
            <p:cNvSpPr>
              <a:spLocks noChangeShapeType="1"/>
            </p:cNvSpPr>
            <p:nvPr/>
          </p:nvSpPr>
          <p:spPr bwMode="auto">
            <a:xfrm>
              <a:off x="4875" y="179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72" name="Line 202"/>
            <p:cNvSpPr>
              <a:spLocks noChangeShapeType="1"/>
            </p:cNvSpPr>
            <p:nvPr/>
          </p:nvSpPr>
          <p:spPr bwMode="auto">
            <a:xfrm>
              <a:off x="4875" y="18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73" name="Line 203"/>
            <p:cNvSpPr>
              <a:spLocks noChangeShapeType="1"/>
            </p:cNvSpPr>
            <p:nvPr/>
          </p:nvSpPr>
          <p:spPr bwMode="auto">
            <a:xfrm>
              <a:off x="4875" y="154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74" name="Line 204"/>
            <p:cNvSpPr>
              <a:spLocks noChangeShapeType="1"/>
            </p:cNvSpPr>
            <p:nvPr/>
          </p:nvSpPr>
          <p:spPr bwMode="auto">
            <a:xfrm>
              <a:off x="4875" y="15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75" name="Line 205"/>
            <p:cNvSpPr>
              <a:spLocks noChangeShapeType="1"/>
            </p:cNvSpPr>
            <p:nvPr/>
          </p:nvSpPr>
          <p:spPr bwMode="auto">
            <a:xfrm>
              <a:off x="4875" y="15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76" name="Line 206"/>
            <p:cNvSpPr>
              <a:spLocks noChangeShapeType="1"/>
            </p:cNvSpPr>
            <p:nvPr/>
          </p:nvSpPr>
          <p:spPr bwMode="auto">
            <a:xfrm>
              <a:off x="4875" y="16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77" name="Line 207"/>
            <p:cNvSpPr>
              <a:spLocks noChangeShapeType="1"/>
            </p:cNvSpPr>
            <p:nvPr/>
          </p:nvSpPr>
          <p:spPr bwMode="auto">
            <a:xfrm>
              <a:off x="4875" y="159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78" name="Line 208"/>
            <p:cNvSpPr>
              <a:spLocks noChangeShapeType="1"/>
            </p:cNvSpPr>
            <p:nvPr/>
          </p:nvSpPr>
          <p:spPr bwMode="auto">
            <a:xfrm>
              <a:off x="4875" y="162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79" name="Line 209"/>
            <p:cNvSpPr>
              <a:spLocks noChangeShapeType="1"/>
            </p:cNvSpPr>
            <p:nvPr/>
          </p:nvSpPr>
          <p:spPr bwMode="auto">
            <a:xfrm>
              <a:off x="4875" y="163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80" name="Line 210"/>
            <p:cNvSpPr>
              <a:spLocks noChangeShapeType="1"/>
            </p:cNvSpPr>
            <p:nvPr/>
          </p:nvSpPr>
          <p:spPr bwMode="auto">
            <a:xfrm>
              <a:off x="4875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81" name="Line 211"/>
            <p:cNvSpPr>
              <a:spLocks noChangeShapeType="1"/>
            </p:cNvSpPr>
            <p:nvPr/>
          </p:nvSpPr>
          <p:spPr bwMode="auto">
            <a:xfrm>
              <a:off x="4875" y="16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82" name="Line 212"/>
            <p:cNvSpPr>
              <a:spLocks noChangeShapeType="1"/>
            </p:cNvSpPr>
            <p:nvPr/>
          </p:nvSpPr>
          <p:spPr bwMode="auto">
            <a:xfrm>
              <a:off x="4878" y="1410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83" name="Line 213"/>
            <p:cNvSpPr>
              <a:spLocks noChangeShapeType="1"/>
            </p:cNvSpPr>
            <p:nvPr/>
          </p:nvSpPr>
          <p:spPr bwMode="auto">
            <a:xfrm>
              <a:off x="4878" y="142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84" name="Line 214"/>
            <p:cNvSpPr>
              <a:spLocks noChangeShapeType="1"/>
            </p:cNvSpPr>
            <p:nvPr/>
          </p:nvSpPr>
          <p:spPr bwMode="auto">
            <a:xfrm>
              <a:off x="4878" y="144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85" name="Line 215"/>
            <p:cNvSpPr>
              <a:spLocks noChangeShapeType="1"/>
            </p:cNvSpPr>
            <p:nvPr/>
          </p:nvSpPr>
          <p:spPr bwMode="auto">
            <a:xfrm>
              <a:off x="4878" y="14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86" name="Line 216"/>
            <p:cNvSpPr>
              <a:spLocks noChangeShapeType="1"/>
            </p:cNvSpPr>
            <p:nvPr/>
          </p:nvSpPr>
          <p:spPr bwMode="auto">
            <a:xfrm>
              <a:off x="4878" y="14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87" name="Line 217"/>
            <p:cNvSpPr>
              <a:spLocks noChangeShapeType="1"/>
            </p:cNvSpPr>
            <p:nvPr/>
          </p:nvSpPr>
          <p:spPr bwMode="auto">
            <a:xfrm>
              <a:off x="4878" y="1488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88" name="Line 218"/>
            <p:cNvSpPr>
              <a:spLocks noChangeShapeType="1"/>
            </p:cNvSpPr>
            <p:nvPr/>
          </p:nvSpPr>
          <p:spPr bwMode="auto">
            <a:xfrm>
              <a:off x="4878" y="150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89" name="Line 219"/>
            <p:cNvSpPr>
              <a:spLocks noChangeShapeType="1"/>
            </p:cNvSpPr>
            <p:nvPr/>
          </p:nvSpPr>
          <p:spPr bwMode="auto">
            <a:xfrm>
              <a:off x="4878" y="151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90" name="Line 220"/>
            <p:cNvSpPr>
              <a:spLocks noChangeShapeType="1"/>
            </p:cNvSpPr>
            <p:nvPr/>
          </p:nvSpPr>
          <p:spPr bwMode="auto">
            <a:xfrm>
              <a:off x="4878" y="153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91" name="Line 221"/>
            <p:cNvSpPr>
              <a:spLocks noChangeShapeType="1"/>
            </p:cNvSpPr>
            <p:nvPr/>
          </p:nvSpPr>
          <p:spPr bwMode="auto">
            <a:xfrm>
              <a:off x="4875" y="127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92" name="Line 222"/>
            <p:cNvSpPr>
              <a:spLocks noChangeShapeType="1"/>
            </p:cNvSpPr>
            <p:nvPr/>
          </p:nvSpPr>
          <p:spPr bwMode="auto">
            <a:xfrm>
              <a:off x="4875" y="128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93" name="Line 223"/>
            <p:cNvSpPr>
              <a:spLocks noChangeShapeType="1"/>
            </p:cNvSpPr>
            <p:nvPr/>
          </p:nvSpPr>
          <p:spPr bwMode="auto">
            <a:xfrm>
              <a:off x="4875" y="13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94" name="Line 224"/>
            <p:cNvSpPr>
              <a:spLocks noChangeShapeType="1"/>
            </p:cNvSpPr>
            <p:nvPr/>
          </p:nvSpPr>
          <p:spPr bwMode="auto">
            <a:xfrm>
              <a:off x="4875" y="133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95" name="Line 225"/>
            <p:cNvSpPr>
              <a:spLocks noChangeShapeType="1"/>
            </p:cNvSpPr>
            <p:nvPr/>
          </p:nvSpPr>
          <p:spPr bwMode="auto">
            <a:xfrm>
              <a:off x="4875" y="1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96" name="Line 226"/>
            <p:cNvSpPr>
              <a:spLocks noChangeShapeType="1"/>
            </p:cNvSpPr>
            <p:nvPr/>
          </p:nvSpPr>
          <p:spPr bwMode="auto">
            <a:xfrm>
              <a:off x="4875" y="135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97" name="Line 227"/>
            <p:cNvSpPr>
              <a:spLocks noChangeShapeType="1"/>
            </p:cNvSpPr>
            <p:nvPr/>
          </p:nvSpPr>
          <p:spPr bwMode="auto">
            <a:xfrm>
              <a:off x="4875" y="136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98" name="Line 228"/>
            <p:cNvSpPr>
              <a:spLocks noChangeShapeType="1"/>
            </p:cNvSpPr>
            <p:nvPr/>
          </p:nvSpPr>
          <p:spPr bwMode="auto">
            <a:xfrm>
              <a:off x="4875" y="13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99" name="Line 229"/>
            <p:cNvSpPr>
              <a:spLocks noChangeShapeType="1"/>
            </p:cNvSpPr>
            <p:nvPr/>
          </p:nvSpPr>
          <p:spPr bwMode="auto">
            <a:xfrm>
              <a:off x="4875" y="13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00" name="Line 230"/>
            <p:cNvSpPr>
              <a:spLocks noChangeShapeType="1"/>
            </p:cNvSpPr>
            <p:nvPr/>
          </p:nvSpPr>
          <p:spPr bwMode="auto">
            <a:xfrm>
              <a:off x="4878" y="113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01" name="Line 231"/>
            <p:cNvSpPr>
              <a:spLocks noChangeShapeType="1"/>
            </p:cNvSpPr>
            <p:nvPr/>
          </p:nvSpPr>
          <p:spPr bwMode="auto">
            <a:xfrm>
              <a:off x="4878" y="115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02" name="Line 232"/>
            <p:cNvSpPr>
              <a:spLocks noChangeShapeType="1"/>
            </p:cNvSpPr>
            <p:nvPr/>
          </p:nvSpPr>
          <p:spPr bwMode="auto">
            <a:xfrm>
              <a:off x="4878" y="11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03" name="Line 233"/>
            <p:cNvSpPr>
              <a:spLocks noChangeShapeType="1"/>
            </p:cNvSpPr>
            <p:nvPr/>
          </p:nvSpPr>
          <p:spPr bwMode="auto">
            <a:xfrm>
              <a:off x="4878" y="119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04" name="Line 234"/>
            <p:cNvSpPr>
              <a:spLocks noChangeShapeType="1"/>
            </p:cNvSpPr>
            <p:nvPr/>
          </p:nvSpPr>
          <p:spPr bwMode="auto">
            <a:xfrm>
              <a:off x="4878" y="11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05" name="Line 235"/>
            <p:cNvSpPr>
              <a:spLocks noChangeShapeType="1"/>
            </p:cNvSpPr>
            <p:nvPr/>
          </p:nvSpPr>
          <p:spPr bwMode="auto">
            <a:xfrm>
              <a:off x="4878" y="121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06" name="Line 236"/>
            <p:cNvSpPr>
              <a:spLocks noChangeShapeType="1"/>
            </p:cNvSpPr>
            <p:nvPr/>
          </p:nvSpPr>
          <p:spPr bwMode="auto">
            <a:xfrm>
              <a:off x="4878" y="12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07" name="Line 237"/>
            <p:cNvSpPr>
              <a:spLocks noChangeShapeType="1"/>
            </p:cNvSpPr>
            <p:nvPr/>
          </p:nvSpPr>
          <p:spPr bwMode="auto">
            <a:xfrm>
              <a:off x="4878" y="12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08" name="Line 238"/>
            <p:cNvSpPr>
              <a:spLocks noChangeShapeType="1"/>
            </p:cNvSpPr>
            <p:nvPr/>
          </p:nvSpPr>
          <p:spPr bwMode="auto">
            <a:xfrm>
              <a:off x="4878" y="125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09" name="Line 239"/>
            <p:cNvSpPr>
              <a:spLocks noChangeShapeType="1"/>
            </p:cNvSpPr>
            <p:nvPr/>
          </p:nvSpPr>
          <p:spPr bwMode="auto">
            <a:xfrm>
              <a:off x="4872" y="99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0" name="Line 240"/>
            <p:cNvSpPr>
              <a:spLocks noChangeShapeType="1"/>
            </p:cNvSpPr>
            <p:nvPr/>
          </p:nvSpPr>
          <p:spPr bwMode="auto">
            <a:xfrm>
              <a:off x="4872" y="101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1" name="Line 241"/>
            <p:cNvSpPr>
              <a:spLocks noChangeShapeType="1"/>
            </p:cNvSpPr>
            <p:nvPr/>
          </p:nvSpPr>
          <p:spPr bwMode="auto">
            <a:xfrm>
              <a:off x="4872" y="103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2" name="Line 242"/>
            <p:cNvSpPr>
              <a:spLocks noChangeShapeType="1"/>
            </p:cNvSpPr>
            <p:nvPr/>
          </p:nvSpPr>
          <p:spPr bwMode="auto">
            <a:xfrm>
              <a:off x="4872" y="106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3" name="Line 243"/>
            <p:cNvSpPr>
              <a:spLocks noChangeShapeType="1"/>
            </p:cNvSpPr>
            <p:nvPr/>
          </p:nvSpPr>
          <p:spPr bwMode="auto">
            <a:xfrm>
              <a:off x="4872" y="10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4" name="Line 244"/>
            <p:cNvSpPr>
              <a:spLocks noChangeShapeType="1"/>
            </p:cNvSpPr>
            <p:nvPr/>
          </p:nvSpPr>
          <p:spPr bwMode="auto">
            <a:xfrm>
              <a:off x="4872" y="1077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5" name="Line 245"/>
            <p:cNvSpPr>
              <a:spLocks noChangeShapeType="1"/>
            </p:cNvSpPr>
            <p:nvPr/>
          </p:nvSpPr>
          <p:spPr bwMode="auto">
            <a:xfrm>
              <a:off x="4872" y="10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6" name="Line 246"/>
            <p:cNvSpPr>
              <a:spLocks noChangeShapeType="1"/>
            </p:cNvSpPr>
            <p:nvPr/>
          </p:nvSpPr>
          <p:spPr bwMode="auto">
            <a:xfrm>
              <a:off x="4872" y="110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7" name="Line 247"/>
            <p:cNvSpPr>
              <a:spLocks noChangeShapeType="1"/>
            </p:cNvSpPr>
            <p:nvPr/>
          </p:nvSpPr>
          <p:spPr bwMode="auto">
            <a:xfrm>
              <a:off x="4872" y="112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8" name="Line 248"/>
            <p:cNvSpPr>
              <a:spLocks noChangeShapeType="1"/>
            </p:cNvSpPr>
            <p:nvPr/>
          </p:nvSpPr>
          <p:spPr bwMode="auto">
            <a:xfrm>
              <a:off x="4875" y="86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9" name="Line 249"/>
            <p:cNvSpPr>
              <a:spLocks noChangeShapeType="1"/>
            </p:cNvSpPr>
            <p:nvPr/>
          </p:nvSpPr>
          <p:spPr bwMode="auto">
            <a:xfrm>
              <a:off x="4875" y="8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20" name="Line 250"/>
            <p:cNvSpPr>
              <a:spLocks noChangeShapeType="1"/>
            </p:cNvSpPr>
            <p:nvPr/>
          </p:nvSpPr>
          <p:spPr bwMode="auto">
            <a:xfrm>
              <a:off x="4875" y="8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21" name="Line 251"/>
            <p:cNvSpPr>
              <a:spLocks noChangeShapeType="1"/>
            </p:cNvSpPr>
            <p:nvPr/>
          </p:nvSpPr>
          <p:spPr bwMode="auto">
            <a:xfrm>
              <a:off x="4875" y="92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22" name="Line 252"/>
            <p:cNvSpPr>
              <a:spLocks noChangeShapeType="1"/>
            </p:cNvSpPr>
            <p:nvPr/>
          </p:nvSpPr>
          <p:spPr bwMode="auto">
            <a:xfrm>
              <a:off x="4875" y="91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23" name="Line 253"/>
            <p:cNvSpPr>
              <a:spLocks noChangeShapeType="1"/>
            </p:cNvSpPr>
            <p:nvPr/>
          </p:nvSpPr>
          <p:spPr bwMode="auto">
            <a:xfrm>
              <a:off x="4875" y="941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24" name="Line 254"/>
            <p:cNvSpPr>
              <a:spLocks noChangeShapeType="1"/>
            </p:cNvSpPr>
            <p:nvPr/>
          </p:nvSpPr>
          <p:spPr bwMode="auto">
            <a:xfrm>
              <a:off x="4875" y="95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25" name="Line 255"/>
            <p:cNvSpPr>
              <a:spLocks noChangeShapeType="1"/>
            </p:cNvSpPr>
            <p:nvPr/>
          </p:nvSpPr>
          <p:spPr bwMode="auto">
            <a:xfrm>
              <a:off x="4875" y="9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26" name="Line 256"/>
            <p:cNvSpPr>
              <a:spLocks noChangeShapeType="1"/>
            </p:cNvSpPr>
            <p:nvPr/>
          </p:nvSpPr>
          <p:spPr bwMode="auto">
            <a:xfrm>
              <a:off x="4875" y="9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93" name="Line 257"/>
          <p:cNvSpPr>
            <a:spLocks noChangeShapeType="1"/>
          </p:cNvSpPr>
          <p:nvPr/>
        </p:nvSpPr>
        <p:spPr bwMode="auto">
          <a:xfrm>
            <a:off x="1439863" y="44767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94" name="Line 258"/>
          <p:cNvSpPr>
            <a:spLocks noChangeShapeType="1"/>
          </p:cNvSpPr>
          <p:nvPr/>
        </p:nvSpPr>
        <p:spPr bwMode="auto">
          <a:xfrm>
            <a:off x="1458913" y="4457700"/>
            <a:ext cx="0" cy="838200"/>
          </a:xfrm>
          <a:prstGeom prst="line">
            <a:avLst/>
          </a:prstGeom>
          <a:noFill/>
          <a:ln w="19050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95" name="Line 259"/>
          <p:cNvSpPr>
            <a:spLocks noChangeShapeType="1"/>
          </p:cNvSpPr>
          <p:nvPr/>
        </p:nvSpPr>
        <p:spPr bwMode="auto">
          <a:xfrm>
            <a:off x="1425575" y="4462463"/>
            <a:ext cx="0" cy="83820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96" name="Oval 260"/>
          <p:cNvSpPr>
            <a:spLocks noChangeArrowheads="1"/>
          </p:cNvSpPr>
          <p:nvPr/>
        </p:nvSpPr>
        <p:spPr bwMode="auto">
          <a:xfrm>
            <a:off x="3411538" y="4402138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597" name="Oval 261"/>
          <p:cNvSpPr>
            <a:spLocks noChangeArrowheads="1"/>
          </p:cNvSpPr>
          <p:nvPr/>
        </p:nvSpPr>
        <p:spPr bwMode="auto">
          <a:xfrm>
            <a:off x="3287713" y="45831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598" name="Oval 262"/>
          <p:cNvSpPr>
            <a:spLocks noChangeArrowheads="1"/>
          </p:cNvSpPr>
          <p:nvPr/>
        </p:nvSpPr>
        <p:spPr bwMode="auto">
          <a:xfrm>
            <a:off x="3000375" y="4467225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599" name="Oval 263"/>
          <p:cNvSpPr>
            <a:spLocks noChangeArrowheads="1"/>
          </p:cNvSpPr>
          <p:nvPr/>
        </p:nvSpPr>
        <p:spPr bwMode="auto">
          <a:xfrm>
            <a:off x="2868613" y="46196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600" name="Oval 264"/>
          <p:cNvSpPr>
            <a:spLocks noChangeArrowheads="1"/>
          </p:cNvSpPr>
          <p:nvPr/>
        </p:nvSpPr>
        <p:spPr bwMode="auto">
          <a:xfrm>
            <a:off x="3516313" y="45910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601" name="Oval 265"/>
          <p:cNvSpPr>
            <a:spLocks noChangeArrowheads="1"/>
          </p:cNvSpPr>
          <p:nvPr/>
        </p:nvSpPr>
        <p:spPr bwMode="auto">
          <a:xfrm>
            <a:off x="3230563" y="47355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602" name="Oval 266"/>
          <p:cNvSpPr>
            <a:spLocks noChangeArrowheads="1"/>
          </p:cNvSpPr>
          <p:nvPr/>
        </p:nvSpPr>
        <p:spPr bwMode="auto">
          <a:xfrm>
            <a:off x="2838450" y="44005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603" name="Oval 267"/>
          <p:cNvSpPr>
            <a:spLocks noChangeArrowheads="1"/>
          </p:cNvSpPr>
          <p:nvPr/>
        </p:nvSpPr>
        <p:spPr bwMode="auto">
          <a:xfrm>
            <a:off x="3067050" y="47053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604" name="Oval 268"/>
          <p:cNvSpPr>
            <a:spLocks noChangeArrowheads="1"/>
          </p:cNvSpPr>
          <p:nvPr/>
        </p:nvSpPr>
        <p:spPr bwMode="auto">
          <a:xfrm>
            <a:off x="3402013" y="46212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4605" name="Picture 269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43243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6" name="Picture 270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7050" y="4333875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7" name="Picture 271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8050" y="41719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8" name="Picture 272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90900" y="4167188"/>
            <a:ext cx="80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9" name="Picture 273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7975" y="4176713"/>
            <a:ext cx="857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0" name="Picture 274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9413" y="4171950"/>
            <a:ext cx="809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1" name="Picture 275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9450" y="44767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2" name="Picture 276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52775" y="4476750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3" name="Picture 277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6075" y="44005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4" name="Picture 278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7513" y="44005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5" name="Picture 279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090988"/>
            <a:ext cx="76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6" name="Picture 280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1838" y="4090988"/>
            <a:ext cx="7461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7" name="Picture 281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5650" y="43243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8" name="Picture 282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7088" y="43243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83"/>
          <p:cNvGrpSpPr>
            <a:grpSpLocks/>
          </p:cNvGrpSpPr>
          <p:nvPr/>
        </p:nvGrpSpPr>
        <p:grpSpPr bwMode="auto">
          <a:xfrm>
            <a:off x="3009900" y="3571875"/>
            <a:ext cx="352425" cy="190500"/>
            <a:chOff x="3084" y="2022"/>
            <a:chExt cx="222" cy="120"/>
          </a:xfrm>
        </p:grpSpPr>
        <p:grpSp>
          <p:nvGrpSpPr>
            <p:cNvPr id="22" name="Group 284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14621" name="Arc 285">
                <a:extLst/>
              </p:cNvPr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9020" name="Arc 286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21" name="Arc 287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22" name="Arc 288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018" name="Arc 289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90"/>
          <p:cNvGrpSpPr>
            <a:grpSpLocks/>
          </p:cNvGrpSpPr>
          <p:nvPr/>
        </p:nvGrpSpPr>
        <p:grpSpPr bwMode="auto">
          <a:xfrm>
            <a:off x="1306513" y="5384800"/>
            <a:ext cx="274637" cy="206375"/>
            <a:chOff x="4224" y="1968"/>
            <a:chExt cx="144" cy="108"/>
          </a:xfrm>
        </p:grpSpPr>
        <p:sp>
          <p:nvSpPr>
            <p:cNvPr id="39015" name="Freeform 291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6" name="Freeform 292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93"/>
          <p:cNvGrpSpPr>
            <a:grpSpLocks/>
          </p:cNvGrpSpPr>
          <p:nvPr/>
        </p:nvGrpSpPr>
        <p:grpSpPr bwMode="auto">
          <a:xfrm>
            <a:off x="4633913" y="3181350"/>
            <a:ext cx="1104900" cy="904875"/>
            <a:chOff x="2952" y="1398"/>
            <a:chExt cx="696" cy="570"/>
          </a:xfrm>
        </p:grpSpPr>
        <p:sp>
          <p:nvSpPr>
            <p:cNvPr id="39004" name="Freeform 294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5" name="Freeform 295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6" name="Freeform 296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7" name="Freeform 297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8" name="Freeform 298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299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39013" name="Freeform 30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4" name="Oval 30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9010" name="Freeform 302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1" name="Freeform 303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4 w 53"/>
                <a:gd name="T3" fmla="*/ 3 h 34"/>
                <a:gd name="T4" fmla="*/ 6 w 53"/>
                <a:gd name="T5" fmla="*/ 3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2" name="Freeform 304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75" name="Freeform 305"/>
          <p:cNvSpPr>
            <a:spLocks/>
          </p:cNvSpPr>
          <p:nvPr/>
        </p:nvSpPr>
        <p:spPr bwMode="auto">
          <a:xfrm>
            <a:off x="4524375" y="38100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6" name="Freeform 306"/>
          <p:cNvSpPr>
            <a:spLocks/>
          </p:cNvSpPr>
          <p:nvPr/>
        </p:nvSpPr>
        <p:spPr bwMode="auto">
          <a:xfrm>
            <a:off x="4724400" y="37338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3" name="Text Box 307"/>
          <p:cNvSpPr txBox="1">
            <a:spLocks noChangeArrowheads="1"/>
          </p:cNvSpPr>
          <p:nvPr/>
        </p:nvSpPr>
        <p:spPr bwMode="auto">
          <a:xfrm>
            <a:off x="1771650" y="3565525"/>
            <a:ext cx="742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altLang="en-US" sz="16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4644" name="Text Box 308"/>
          <p:cNvSpPr txBox="1">
            <a:spLocks noChangeArrowheads="1"/>
          </p:cNvSpPr>
          <p:nvPr/>
        </p:nvSpPr>
        <p:spPr bwMode="auto">
          <a:xfrm>
            <a:off x="1752600" y="1524000"/>
            <a:ext cx="723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212 </a:t>
            </a:r>
            <a:r>
              <a:rPr lang="en-US" altLang="en-US" sz="16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grpSp>
        <p:nvGrpSpPr>
          <p:cNvPr id="27" name="Group 309"/>
          <p:cNvGrpSpPr>
            <a:grpSpLocks/>
          </p:cNvGrpSpPr>
          <p:nvPr/>
        </p:nvGrpSpPr>
        <p:grpSpPr bwMode="auto">
          <a:xfrm>
            <a:off x="1447800" y="1766888"/>
            <a:ext cx="381000" cy="1905000"/>
            <a:chOff x="4464" y="1632"/>
            <a:chExt cx="192" cy="1680"/>
          </a:xfrm>
        </p:grpSpPr>
        <p:sp>
          <p:nvSpPr>
            <p:cNvPr id="38985" name="Line 310"/>
            <p:cNvSpPr>
              <a:spLocks noChangeShapeType="1"/>
            </p:cNvSpPr>
            <p:nvPr/>
          </p:nvSpPr>
          <p:spPr bwMode="auto">
            <a:xfrm rot="5400000">
              <a:off x="4536" y="1560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6" name="Line 311"/>
            <p:cNvSpPr>
              <a:spLocks noChangeShapeType="1"/>
            </p:cNvSpPr>
            <p:nvPr/>
          </p:nvSpPr>
          <p:spPr bwMode="auto">
            <a:xfrm rot="5400000">
              <a:off x="4524" y="1702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7" name="Line 312"/>
            <p:cNvSpPr>
              <a:spLocks noChangeShapeType="1"/>
            </p:cNvSpPr>
            <p:nvPr/>
          </p:nvSpPr>
          <p:spPr bwMode="auto">
            <a:xfrm rot="5400000">
              <a:off x="4524" y="1793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8" name="Line 313"/>
            <p:cNvSpPr>
              <a:spLocks noChangeShapeType="1"/>
            </p:cNvSpPr>
            <p:nvPr/>
          </p:nvSpPr>
          <p:spPr bwMode="auto">
            <a:xfrm rot="5400000">
              <a:off x="4554" y="1854"/>
              <a:ext cx="0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9" name="Line 314"/>
            <p:cNvSpPr>
              <a:spLocks noChangeShapeType="1"/>
            </p:cNvSpPr>
            <p:nvPr/>
          </p:nvSpPr>
          <p:spPr bwMode="auto">
            <a:xfrm rot="5400000">
              <a:off x="4524" y="1975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Line 315"/>
            <p:cNvSpPr>
              <a:spLocks noChangeShapeType="1"/>
            </p:cNvSpPr>
            <p:nvPr/>
          </p:nvSpPr>
          <p:spPr bwMode="auto">
            <a:xfrm rot="5400000">
              <a:off x="4524" y="2066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1" name="Line 316"/>
            <p:cNvSpPr>
              <a:spLocks noChangeShapeType="1"/>
            </p:cNvSpPr>
            <p:nvPr/>
          </p:nvSpPr>
          <p:spPr bwMode="auto">
            <a:xfrm rot="5400000">
              <a:off x="4524" y="2158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Line 317"/>
            <p:cNvSpPr>
              <a:spLocks noChangeShapeType="1"/>
            </p:cNvSpPr>
            <p:nvPr/>
          </p:nvSpPr>
          <p:spPr bwMode="auto">
            <a:xfrm rot="5400000">
              <a:off x="4524" y="2249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3" name="Line 318"/>
            <p:cNvSpPr>
              <a:spLocks noChangeShapeType="1"/>
            </p:cNvSpPr>
            <p:nvPr/>
          </p:nvSpPr>
          <p:spPr bwMode="auto">
            <a:xfrm rot="5400000">
              <a:off x="4560" y="2304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4" name="Line 319"/>
            <p:cNvSpPr>
              <a:spLocks noChangeShapeType="1"/>
            </p:cNvSpPr>
            <p:nvPr/>
          </p:nvSpPr>
          <p:spPr bwMode="auto">
            <a:xfrm rot="5400000">
              <a:off x="4524" y="2431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5" name="Line 320"/>
            <p:cNvSpPr>
              <a:spLocks noChangeShapeType="1"/>
            </p:cNvSpPr>
            <p:nvPr/>
          </p:nvSpPr>
          <p:spPr bwMode="auto">
            <a:xfrm rot="5400000">
              <a:off x="4524" y="2522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Line 321"/>
            <p:cNvSpPr>
              <a:spLocks noChangeShapeType="1"/>
            </p:cNvSpPr>
            <p:nvPr/>
          </p:nvSpPr>
          <p:spPr bwMode="auto">
            <a:xfrm rot="5400000">
              <a:off x="4524" y="2614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7" name="Line 322"/>
            <p:cNvSpPr>
              <a:spLocks noChangeShapeType="1"/>
            </p:cNvSpPr>
            <p:nvPr/>
          </p:nvSpPr>
          <p:spPr bwMode="auto">
            <a:xfrm rot="5400000">
              <a:off x="4524" y="2705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8" name="Line 323"/>
            <p:cNvSpPr>
              <a:spLocks noChangeShapeType="1"/>
            </p:cNvSpPr>
            <p:nvPr/>
          </p:nvSpPr>
          <p:spPr bwMode="auto">
            <a:xfrm rot="5400000">
              <a:off x="4554" y="2766"/>
              <a:ext cx="0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9" name="Line 324"/>
            <p:cNvSpPr>
              <a:spLocks noChangeShapeType="1"/>
            </p:cNvSpPr>
            <p:nvPr/>
          </p:nvSpPr>
          <p:spPr bwMode="auto">
            <a:xfrm rot="5400000">
              <a:off x="4524" y="2887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Line 325"/>
            <p:cNvSpPr>
              <a:spLocks noChangeShapeType="1"/>
            </p:cNvSpPr>
            <p:nvPr/>
          </p:nvSpPr>
          <p:spPr bwMode="auto">
            <a:xfrm rot="5400000">
              <a:off x="4524" y="2978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1" name="Line 326"/>
            <p:cNvSpPr>
              <a:spLocks noChangeShapeType="1"/>
            </p:cNvSpPr>
            <p:nvPr/>
          </p:nvSpPr>
          <p:spPr bwMode="auto">
            <a:xfrm rot="5400000">
              <a:off x="4524" y="3070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2" name="Line 327"/>
            <p:cNvSpPr>
              <a:spLocks noChangeShapeType="1"/>
            </p:cNvSpPr>
            <p:nvPr/>
          </p:nvSpPr>
          <p:spPr bwMode="auto">
            <a:xfrm rot="5400000">
              <a:off x="4524" y="3161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3" name="Line 328"/>
            <p:cNvSpPr>
              <a:spLocks noChangeShapeType="1"/>
            </p:cNvSpPr>
            <p:nvPr/>
          </p:nvSpPr>
          <p:spPr bwMode="auto">
            <a:xfrm rot="5400000">
              <a:off x="4536" y="3240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329"/>
          <p:cNvGrpSpPr>
            <a:grpSpLocks/>
          </p:cNvGrpSpPr>
          <p:nvPr/>
        </p:nvGrpSpPr>
        <p:grpSpPr bwMode="auto">
          <a:xfrm>
            <a:off x="5334258" y="2895600"/>
            <a:ext cx="3921651" cy="2711390"/>
            <a:chOff x="2242" y="1296"/>
            <a:chExt cx="4432" cy="3098"/>
          </a:xfrm>
        </p:grpSpPr>
        <p:pic>
          <p:nvPicPr>
            <p:cNvPr id="38983" name="Picture 330" descr="fahrenheit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296"/>
              <a:ext cx="1595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84" name="Text Box 331"/>
            <p:cNvSpPr txBox="1">
              <a:spLocks noChangeArrowheads="1"/>
            </p:cNvSpPr>
            <p:nvPr/>
          </p:nvSpPr>
          <p:spPr bwMode="auto">
            <a:xfrm>
              <a:off x="2242" y="3445"/>
              <a:ext cx="4432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Gabriel Daniel Fahrenheit</a:t>
              </a:r>
            </a:p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(1686-1736)</a:t>
              </a:r>
            </a:p>
          </p:txBody>
        </p:sp>
      </p:grpSp>
      <p:sp>
        <p:nvSpPr>
          <p:cNvPr id="38981" name="Text Box 332"/>
          <p:cNvSpPr txBox="1">
            <a:spLocks noChangeArrowheads="1"/>
          </p:cNvSpPr>
          <p:nvPr/>
        </p:nvSpPr>
        <p:spPr bwMode="auto">
          <a:xfrm>
            <a:off x="3128963" y="971550"/>
            <a:ext cx="4262437" cy="5857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Frenhai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69" name="Text Box 333"/>
          <p:cNvSpPr txBox="1">
            <a:spLocks noChangeArrowheads="1"/>
          </p:cNvSpPr>
          <p:nvPr/>
        </p:nvSpPr>
        <p:spPr bwMode="auto">
          <a:xfrm>
            <a:off x="2286000" y="1760538"/>
            <a:ext cx="6934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i="1" dirty="0"/>
              <a:t>*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Frenhai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          tan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vi-VN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212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9" dur="2000" fill="hold"/>
                                        <p:tgtEl>
                                          <p:spTgt spid="14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3" dur="2000" fill="hold"/>
                                        <p:tgtEl>
                                          <p:spTgt spid="1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7" dur="2000" fill="hold"/>
                                        <p:tgtEl>
                                          <p:spTgt spid="14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1" dur="2000" fill="hold"/>
                                        <p:tgtEl>
                                          <p:spTgt spid="14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5" dur="2000" fill="hold"/>
                                        <p:tgtEl>
                                          <p:spTgt spid="14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9" dur="2000" fill="hold"/>
                                        <p:tgtEl>
                                          <p:spTgt spid="1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65" dur="2000" fill="hold"/>
                                        <p:tgtEl>
                                          <p:spTgt spid="14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2" dur="2000" fill="hold"/>
                                        <p:tgtEl>
                                          <p:spTgt spid="14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6" dur="2000" fill="hold"/>
                                        <p:tgtEl>
                                          <p:spTgt spid="14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500"/>
                                        <p:tgtEl>
                                          <p:spTgt spid="1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7 L -0.18212 -0.0115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30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3000"/>
                                        <p:tgtEl>
                                          <p:spTgt spid="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3 C -0.18194 -0.07593 -0.18177 -0.13843 -0.18212 -0.16968 C -0.18246 -0.20093 -0.18125 -0.19329 -0.1842 -0.20162 C -0.18715 -0.20996 -0.19305 -0.21621 -0.19982 -0.21968 C -0.20659 -0.22315 -0.21684 -0.22616 -0.22482 -0.22315 C -0.23281 -0.22014 -0.23489 -0.22107 -0.24774 -0.20232 C -0.26059 -0.18357 -0.28246 -0.17061 -0.30243 -0.11065 C -0.32239 -0.0507 -0.34496 0.05324 -0.36753 0.1574 " pathEditMode="relative" rAng="0" ptsTypes="aaaaaaaA">
                                      <p:cBhvr>
                                        <p:cTn id="1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2 C -0.18195 -0.07592 -0.18177 -0.13842 -0.18212 -0.16967 C -0.18247 -0.20092 -0.18125 -0.19328 -0.1842 -0.20162 C -0.18716 -0.20995 -0.19306 -0.2162 -0.19983 -0.21967 C -0.2066 -0.22314 -0.21684 -0.22615 -0.22483 -0.22314 C -0.23281 -0.22014 -0.2349 -0.22106 -0.24775 -0.20231 C -0.26059 -0.18356 -0.28247 -0.1706 -0.30243 -0.11064 C -0.3224 -0.05069 -0.34497 0.05324 -0.36754 0.15741 " pathEditMode="relative" rAng="0" ptsTypes="aaaaaaaA">
                                      <p:cBhvr>
                                        <p:cTn id="1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158 C -0.18195 -0.07408 -0.18177 -0.13658 -0.18212 -0.16783 C -0.18247 -0.19908 -0.18125 -0.19144 -0.1842 -0.19977 C -0.18715 -0.2081 -0.19306 -0.21435 -0.19983 -0.21783 C -0.2066 -0.2213 -0.21684 -0.22431 -0.22483 -0.2213 C -0.23281 -0.21829 -0.2349 -0.21921 -0.24774 -0.20046 C -0.26059 -0.18171 -0.28247 -0.16875 -0.30243 -0.1088 C -0.3224 -0.04884 -0.34497 0.05509 -0.36754 0.15926 " pathEditMode="relative" rAng="0" ptsTypes="aaaaaaaA">
                                      <p:cBhvr>
                                        <p:cTn id="1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3000"/>
                                        <p:tgtEl>
                                          <p:spTgt spid="1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3000"/>
                                        <p:tgtEl>
                                          <p:spTgt spid="1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97 0.15671 C -0.37605 0.13704 -0.38212 0.11736 -0.39705 0.11505 C -0.41198 0.11273 -0.44549 0.12963 -0.46007 0.14282 C -0.47466 0.15602 -0.47987 0.17546 -0.48507 0.19491 " pathEditMode="relative" rAng="0" ptsTypes="aaaA">
                                      <p:cBhvr>
                                        <p:cTn id="1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23 0.19907 C -0.3493 0.17939 -0.35538 0.15972 -0.37031 0.1574 C -0.38524 0.15509 -0.41875 0.17199 -0.43333 0.18518 C -0.44791 0.19838 -0.45312 0.21782 -0.45833 0.23726 " pathEditMode="relative" rAng="0" ptsTypes="aaaA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36 0.15579 C -0.37743 0.13611 -0.38351 0.11644 -0.39844 0.11412 C -0.41337 0.11181 -0.44688 0.12871 -0.46146 0.1419 C -0.47604 0.1551 -0.48125 0.17454 -0.48646 0.19398 " pathEditMode="relative" rAng="0" ptsTypes="aaaA">
                                      <p:cBhvr>
                                        <p:cTn id="1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4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decel="100000" fill="hold"/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85" grpId="0" animBg="1"/>
      <p:bldP spid="14485" grpId="1" animBg="1"/>
      <p:bldP spid="14485" grpId="2" animBg="1"/>
      <p:bldP spid="14485" grpId="3" animBg="1"/>
      <p:bldP spid="14486" grpId="0" animBg="1"/>
      <p:bldP spid="14486" grpId="1" animBg="1"/>
      <p:bldP spid="14593" grpId="0" animBg="1"/>
      <p:bldP spid="14593" grpId="1" animBg="1"/>
      <p:bldP spid="14593" grpId="2" animBg="1"/>
      <p:bldP spid="14593" grpId="3" animBg="1"/>
      <p:bldP spid="14594" grpId="0" animBg="1"/>
      <p:bldP spid="14594" grpId="1" animBg="1"/>
      <p:bldP spid="14595" grpId="0" animBg="1"/>
      <p:bldP spid="14595" grpId="1" animBg="1"/>
      <p:bldP spid="14596" grpId="0" animBg="1"/>
      <p:bldP spid="14596" grpId="1" animBg="1"/>
      <p:bldP spid="14597" grpId="0" animBg="1"/>
      <p:bldP spid="14597" grpId="1" animBg="1"/>
      <p:bldP spid="14598" grpId="0" animBg="1"/>
      <p:bldP spid="14598" grpId="1" animBg="1"/>
      <p:bldP spid="14599" grpId="0" animBg="1"/>
      <p:bldP spid="14599" grpId="1" animBg="1"/>
      <p:bldP spid="14600" grpId="0" animBg="1"/>
      <p:bldP spid="14600" grpId="1" animBg="1"/>
      <p:bldP spid="14601" grpId="0" animBg="1"/>
      <p:bldP spid="14601" grpId="1" animBg="1"/>
      <p:bldP spid="14602" grpId="0" animBg="1"/>
      <p:bldP spid="14602" grpId="1" animBg="1"/>
      <p:bldP spid="14603" grpId="0" animBg="1"/>
      <p:bldP spid="14603" grpId="1" animBg="1"/>
      <p:bldP spid="14604" grpId="0" animBg="1"/>
      <p:bldP spid="14604" grpId="1" animBg="1"/>
      <p:bldP spid="14643" grpId="0"/>
      <p:bldP spid="14644" grpId="0"/>
      <p:bldP spid="146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0" y="990600"/>
            <a:ext cx="9067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 sang </a:t>
            </a:r>
            <a:r>
              <a:rPr lang="en-US" sz="36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t(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F)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[t(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1,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8] +32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17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 = (17 x 1,8)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+32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62,6 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 sang </a:t>
            </a:r>
            <a:r>
              <a:rPr lang="en-US" sz="36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t(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[t(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32]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1,8</a:t>
            </a:r>
          </a:p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 = (75 - 32): 1,8 = 22,22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1323</Words>
  <Application>Microsoft Office PowerPoint</Application>
  <PresentationFormat>On-screen Show (4:3)</PresentationFormat>
  <Paragraphs>186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Hebrew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Nội dung chính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8:ĐO NHIỆT ĐỘ (tiết 2)</vt:lpstr>
      <vt:lpstr>II. Dụng cụ đo nhiệt độ</vt:lpstr>
      <vt:lpstr>1. Sự nở vì nhiệt của chất lỏng</vt:lpstr>
      <vt:lpstr>II. Dụng cụ đo nhiệt độ 1. Sự nở vì nhiệt của chất lỏng </vt:lpstr>
      <vt:lpstr>PowerPoint Presentation</vt:lpstr>
      <vt:lpstr>PowerPoint Presentation</vt:lpstr>
      <vt:lpstr>PowerPoint Presentation</vt:lpstr>
      <vt:lpstr>PowerPoint Presentation</vt:lpstr>
      <vt:lpstr>Cấu tạo của nhiệt kế y tế thuỷ ngân có đặc điểm gì? Cấu tạo như vậy có tác dụng gì?</vt:lpstr>
      <vt:lpstr>Bài tập nhóm</vt:lpstr>
      <vt:lpstr>Dặn dò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57</cp:revision>
  <dcterms:created xsi:type="dcterms:W3CDTF">2021-09-22T02:43:48Z</dcterms:created>
  <dcterms:modified xsi:type="dcterms:W3CDTF">2024-09-26T14:24:45Z</dcterms:modified>
</cp:coreProperties>
</file>