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9" r:id="rId6"/>
    <p:sldId id="264" r:id="rId7"/>
    <p:sldId id="265" r:id="rId8"/>
    <p:sldId id="260" r:id="rId9"/>
    <p:sldId id="266" r:id="rId10"/>
    <p:sldId id="263" r:id="rId11"/>
    <p:sldId id="270" r:id="rId12"/>
    <p:sldId id="267" r:id="rId13"/>
    <p:sldId id="269" r:id="rId14"/>
    <p:sldId id="272" r:id="rId15"/>
    <p:sldId id="905" r:id="rId16"/>
    <p:sldId id="273" r:id="rId17"/>
    <p:sldId id="274" r:id="rId18"/>
    <p:sldId id="271" r:id="rId19"/>
    <p:sldId id="277" r:id="rId20"/>
    <p:sldId id="276" r:id="rId21"/>
    <p:sldId id="278" r:id="rId22"/>
    <p:sldId id="279" r:id="rId23"/>
    <p:sldId id="280" r:id="rId24"/>
    <p:sldId id="327" r:id="rId25"/>
    <p:sldId id="355" r:id="rId26"/>
    <p:sldId id="894" r:id="rId27"/>
    <p:sldId id="345" r:id="rId28"/>
    <p:sldId id="348" r:id="rId29"/>
    <p:sldId id="330" r:id="rId30"/>
    <p:sldId id="896" r:id="rId31"/>
    <p:sldId id="898" r:id="rId32"/>
    <p:sldId id="895" r:id="rId33"/>
    <p:sldId id="897" r:id="rId34"/>
    <p:sldId id="899" r:id="rId35"/>
    <p:sldId id="281" r:id="rId36"/>
    <p:sldId id="900" r:id="rId37"/>
    <p:sldId id="268" r:id="rId38"/>
    <p:sldId id="902" r:id="rId39"/>
    <p:sldId id="903" r:id="rId40"/>
    <p:sldId id="904" r:id="rId41"/>
    <p:sldId id="90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9900-BEF9-6851-DFAC-EEC4CE399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690C3-C148-6132-46F1-D0EC00E7C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B944D-E918-466B-C9D8-A0D4F081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5CC5-16FA-95ED-D47B-D19670E5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8B957-5520-9FBA-A640-AF20FB40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D3A4-13ED-4C2C-EB2B-6AE29B1E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E6195-E6AB-427C-2FF3-9BEDBE90A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DD8F-8FCA-7F2B-24B9-4B3112D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1A319-F8CA-6BAC-5CE0-862C11F2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10034-3263-07EA-E01E-89BDA01A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2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52D7FB-83BB-11F9-79EB-C96A7F77B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9352B-8FCC-36BC-F72F-D665BB3D9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3C890-E9D7-7A93-A95C-B5B7A4E1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A57C1-BA87-A875-85C3-98B4C2AC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42EDD-B13D-DB28-AC94-7BA7BD69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630660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45557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28101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329581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0946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43438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911574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22424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CABD-B982-5A13-040E-C466826D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8374C-5D3B-235E-5EEC-E614512BA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C11E4-9144-E72E-8018-A9077187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8E33-B6C8-2BAF-3852-D165F55A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82C8-7BDD-FCF7-0EFC-F08D4479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22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33795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55621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66878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40747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8684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5759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5345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74781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67489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90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7786-559E-14A3-EF09-A9896762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D294A-8E58-A7E6-075C-A867BC89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ED16-ECFA-0072-EB69-B88BA49A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C9711-6D15-4893-3691-55C85DAF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26DD-45B1-9B10-4B97-A6302536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7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879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1978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2260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86735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E75B-7599-106D-538C-4FC511E1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E8A63-72DF-A8E4-2237-D550D3EF8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9FD19-815B-39F2-14B0-D2F0CCCFB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2D186-71AD-1412-22EA-574946DF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0F639-8EDC-E82F-CD55-B43E2FB3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C974B-D0FC-33B0-9224-EA7C55A5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6CB1-FD8D-75C2-4AAD-5BD9B5BC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2561F-F757-04DB-039B-1ED96B3D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D9828-ECD1-F6DA-EB9C-FE5963737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2AEB-98E1-81C4-19D2-B0C48E94E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110BF-013F-79AD-2C0F-853FB2425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A62F7-5886-ECB3-FE4F-ABF66A6E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D5173-6973-794C-A020-77DB2866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49BF9-C84D-64C3-3EC5-77192C1F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3350-E968-15DA-6CD0-E6175017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90AB7-8BCC-F688-9808-C9A3EBB4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06DF6-5CB0-144C-1519-12B11BB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07380-5CC0-30A9-A7E0-B2E6501D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A1F4F-C995-C5E3-74F1-FA9B7F51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476CC-466E-26F9-C2B1-BD00DE7C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8E009-60F0-643E-2E78-6B70AF78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D19F-3D1C-5B9A-9921-2B57DB2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DF5-042E-B890-1A65-BB51DD0A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40C21-8B91-0A35-4FE8-A0A363E4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CEBBC-3274-9C67-659E-7269E349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E17AA-8780-2C72-700D-F67F4CB2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0F8D2-D82A-BDC4-E6A2-7DEFEF8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7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7098-F184-16AE-9AEB-8555A7C0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F3E37-C5EA-8861-3CEA-DD5B96C9E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7C8C5-E260-55DE-DC04-96822F8A4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20472-7D61-8EDD-E49E-7232CEBC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0F11-6428-80F0-35EA-67915C06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3C655-5603-B664-6972-05524532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4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15017-543B-593F-A048-E4089963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93C0E-328F-0666-7556-7016BA7AE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1DAE0-5DE8-59D8-037E-A70D2FA81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EEAC-04D6-4926-8041-A6C19DF49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9AA18-CE65-1893-C751-BA68E8C74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C1D0-3008-787A-1F99-FE35CA0A3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9EFAF-5CA8-4AB4-83B5-489118DA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0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6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microsoft.com/office/2007/relationships/hdphoto" Target="../media/hdphoto20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gif"/><Relationship Id="rId4" Type="http://schemas.openxmlformats.org/officeDocument/2006/relationships/image" Target="../media/image33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fif"/><Relationship Id="rId4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fif"/><Relationship Id="rId4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44717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CÙNG CÁC EM HỌC SINH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7A1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Phạm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3555" y="1256590"/>
            <a:ext cx="1136200" cy="113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446" y="634920"/>
            <a:ext cx="707782" cy="70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98" y="4805824"/>
            <a:ext cx="1533614" cy="2079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02717-3E9D-1213-FAE5-742E421D6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875337" y="183276"/>
            <a:ext cx="621015" cy="621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D6B2F-43C2-E336-FFB7-D72C5D750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3326836" y="183276"/>
            <a:ext cx="621015" cy="62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7DEBA-CC0D-D256-1722-FB39DF71C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390665" y="121933"/>
            <a:ext cx="621015" cy="621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4BD0F-B5A7-03EF-4523-222DC44E2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203978" y="476947"/>
            <a:ext cx="621015" cy="621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7E515-8417-8F13-EC01-691EBB917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733048" y="517864"/>
            <a:ext cx="621015" cy="621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FEB58-5F34-F19B-35D9-2A9E6CD37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9769494" y="60591"/>
            <a:ext cx="621015" cy="621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5FC1C-8B08-2FCE-EC54-DCDC502D2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973041" y="-6932"/>
            <a:ext cx="621015" cy="621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ABBE05-939A-6361-F746-086F69C84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556623" y="48728"/>
            <a:ext cx="621015" cy="62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37FE8-D320-8306-0EB5-68BB4D7E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784">
            <a:off x="9745787" y="627661"/>
            <a:ext cx="1136200" cy="113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27B529-DC7E-A4E3-FAF2-0EB4D8B7B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450038" y="1233360"/>
            <a:ext cx="621015" cy="621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2B258-0019-18EC-41A9-A32AE644C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4103209" y="1043839"/>
            <a:ext cx="475240" cy="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3148539" y="723972"/>
            <a:ext cx="5089450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38119-7EDA-6BBB-30CC-E58F3814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0" b="90563" l="2917" r="97000">
                        <a14:foregroundMark x1="15583" y1="9851" x2="15583" y2="9851"/>
                        <a14:foregroundMark x1="15583" y1="9851" x2="15583" y2="9851"/>
                        <a14:foregroundMark x1="20583" y1="12748" x2="20583" y2="12748"/>
                        <a14:foregroundMark x1="20583" y1="12748" x2="20583" y2="12748"/>
                        <a14:foregroundMark x1="20583" y1="12748" x2="20583" y2="12748"/>
                        <a14:foregroundMark x1="20250" y1="12748" x2="20250" y2="12748"/>
                        <a14:foregroundMark x1="15167" y1="12748" x2="15167" y2="12748"/>
                        <a14:foregroundMark x1="14500" y1="12748" x2="14500" y2="12748"/>
                        <a14:foregroundMark x1="14083" y1="12748" x2="14083" y2="12748"/>
                        <a14:foregroundMark x1="13417" y1="12748" x2="13417" y2="12748"/>
                        <a14:foregroundMark x1="13417" y1="12748" x2="13417" y2="12748"/>
                        <a14:foregroundMark x1="14833" y1="12748" x2="14833" y2="12748"/>
                        <a14:foregroundMark x1="15917" y1="12748" x2="18417" y2="13493"/>
                        <a14:foregroundMark x1="21333" y1="13493" x2="21333" y2="13493"/>
                        <a14:foregroundMark x1="22417" y1="10596" x2="22417" y2="10596"/>
                        <a14:foregroundMark x1="22750" y1="10265" x2="22750" y2="10265"/>
                        <a14:foregroundMark x1="3667" y1="15646" x2="3667" y2="15646"/>
                        <a14:foregroundMark x1="2917" y1="15977" x2="5417" y2="16308"/>
                        <a14:foregroundMark x1="9083" y1="15646" x2="9083" y2="15646"/>
                        <a14:foregroundMark x1="11250" y1="15646" x2="12667" y2="16308"/>
                        <a14:foregroundMark x1="13417" y1="16722" x2="15583" y2="17798"/>
                        <a14:foregroundMark x1="18083" y1="18129" x2="22417" y2="19950"/>
                        <a14:foregroundMark x1="24917" y1="17384" x2="31417" y2="16722"/>
                        <a14:foregroundMark x1="75083" y1="7699" x2="75083" y2="7699"/>
                        <a14:foregroundMark x1="75083" y1="7699" x2="76500" y2="7699"/>
                        <a14:foregroundMark x1="82333" y1="10265" x2="82333" y2="10265"/>
                        <a14:foregroundMark x1="82333" y1="10265" x2="82333" y2="10265"/>
                        <a14:foregroundMark x1="81583" y1="10927" x2="81583" y2="10927"/>
                        <a14:foregroundMark x1="80833" y1="10927" x2="80833" y2="10927"/>
                        <a14:foregroundMark x1="80167" y1="10596" x2="80167" y2="10596"/>
                        <a14:foregroundMark x1="80167" y1="10265" x2="80167" y2="10265"/>
                        <a14:foregroundMark x1="17000" y1="5215" x2="18833" y2="6623"/>
                        <a14:foregroundMark x1="19167" y1="7368" x2="19167" y2="7368"/>
                        <a14:foregroundMark x1="20583" y1="10265" x2="21667" y2="10265"/>
                        <a14:foregroundMark x1="22750" y1="11341" x2="22750" y2="11341"/>
                        <a14:foregroundMark x1="23833" y1="12417" x2="23833" y2="12417"/>
                        <a14:foregroundMark x1="24250" y1="11341" x2="24250" y2="11341"/>
                        <a14:foregroundMark x1="24250" y1="10265" x2="24250" y2="10265"/>
                        <a14:foregroundMark x1="24250" y1="9189" x2="24250" y2="9189"/>
                        <a14:foregroundMark x1="24250" y1="9189" x2="24250" y2="9189"/>
                        <a14:foregroundMark x1="32500" y1="30629" x2="32500" y2="30629"/>
                        <a14:foregroundMark x1="33250" y1="31043" x2="35417" y2="31705"/>
                        <a14:foregroundMark x1="38667" y1="32781" x2="38667" y2="32781"/>
                        <a14:foregroundMark x1="35750" y1="31705" x2="35750" y2="31705"/>
                        <a14:foregroundMark x1="35750" y1="31705" x2="35750" y2="31705"/>
                        <a14:foregroundMark x1="35750" y1="31374" x2="35750" y2="31374"/>
                        <a14:foregroundMark x1="35750" y1="29967" x2="35750" y2="29967"/>
                        <a14:foregroundMark x1="35750" y1="29967" x2="35750" y2="29967"/>
                        <a14:foregroundMark x1="87750" y1="7036" x2="87750" y2="7036"/>
                        <a14:foregroundMark x1="87750" y1="7036" x2="87750" y2="7036"/>
                        <a14:foregroundMark x1="87333" y1="6623" x2="87333" y2="6623"/>
                        <a14:foregroundMark x1="87333" y1="6623" x2="89500" y2="7368"/>
                        <a14:foregroundMark x1="89917" y1="7368" x2="89917" y2="7368"/>
                        <a14:foregroundMark x1="93167" y1="8775" x2="93167" y2="8775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003" x2="96000" y2="12003"/>
                        <a14:foregroundMark x1="97083" y1="40728" x2="97083" y2="40728"/>
                        <a14:foregroundMark x1="97083" y1="40728" x2="97083" y2="40728"/>
                        <a14:foregroundMark x1="96750" y1="40728" x2="96750" y2="40728"/>
                        <a14:foregroundMark x1="96750" y1="39238" x2="96750" y2="39238"/>
                        <a14:foregroundMark x1="94583" y1="20613" x2="94583" y2="20613"/>
                        <a14:foregroundMark x1="94583" y1="20613" x2="94583" y2="20613"/>
                        <a14:foregroundMark x1="79417" y1="60430" x2="79417" y2="60430"/>
                        <a14:foregroundMark x1="80167" y1="60099" x2="80167" y2="60099"/>
                        <a14:foregroundMark x1="81250" y1="59685" x2="81250" y2="59685"/>
                        <a14:foregroundMark x1="81583" y1="59685" x2="81583" y2="59685"/>
                        <a14:foregroundMark x1="14083" y1="63245" x2="14083" y2="63245"/>
                        <a14:foregroundMark x1="14083" y1="62583" x2="14083" y2="62583"/>
                        <a14:foregroundMark x1="14083" y1="62252" x2="14083" y2="61175"/>
                        <a14:foregroundMark x1="22417" y1="81540" x2="22417" y2="81540"/>
                        <a14:foregroundMark x1="22750" y1="81209" x2="22750" y2="81209"/>
                        <a14:foregroundMark x1="22750" y1="80464" x2="22750" y2="80464"/>
                        <a14:foregroundMark x1="63167" y1="82285" x2="63167" y2="82285"/>
                        <a14:foregroundMark x1="63167" y1="82285" x2="63167" y2="82285"/>
                        <a14:foregroundMark x1="67500" y1="74752" x2="67500" y2="74752"/>
                        <a14:foregroundMark x1="67500" y1="74752" x2="67500" y2="74752"/>
                        <a14:foregroundMark x1="67833" y1="74752" x2="67833" y2="74752"/>
                        <a14:foregroundMark x1="67833" y1="74752" x2="67833" y2="74752"/>
                        <a14:foregroundMark x1="68583" y1="74752" x2="68583" y2="74752"/>
                        <a14:foregroundMark x1="68917" y1="74752" x2="71500" y2="71854"/>
                        <a14:foregroundMark x1="71500" y1="71854" x2="71500" y2="71854"/>
                        <a14:foregroundMark x1="18833" y1="85513" x2="18833" y2="85513"/>
                        <a14:foregroundMark x1="19167" y1="85182" x2="19167" y2="85182"/>
                        <a14:foregroundMark x1="20250" y1="83692" x2="20250" y2="83692"/>
                        <a14:foregroundMark x1="20583" y1="83030" x2="20583" y2="83030"/>
                        <a14:foregroundMark x1="23167" y1="81954" x2="23167" y2="81954"/>
                        <a14:foregroundMark x1="89167" y1="89818" x2="89167" y2="89818"/>
                        <a14:foregroundMark x1="88833" y1="90563" x2="88833" y2="90563"/>
                        <a14:foregroundMark x1="88417" y1="90563" x2="88417" y2="90563"/>
                        <a14:foregroundMark x1="88417" y1="90149" x2="88417" y2="90149"/>
                        <a14:foregroundMark x1="88417" y1="90149" x2="88417" y2="90149"/>
                        <a14:foregroundMark x1="79750" y1="80877" x2="79750" y2="80877"/>
                        <a14:foregroundMark x1="79750" y1="80464" x2="79750" y2="80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184" y="2225399"/>
            <a:ext cx="2304901" cy="23202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77622-EDBD-E0DD-E54E-7DDA1A13679D}"/>
              </a:ext>
            </a:extLst>
          </p:cNvPr>
          <p:cNvCxnSpPr>
            <a:cxnSpLocks/>
          </p:cNvCxnSpPr>
          <p:nvPr/>
        </p:nvCxnSpPr>
        <p:spPr>
          <a:xfrm>
            <a:off x="7129894" y="3003259"/>
            <a:ext cx="4646211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9F2749-68FA-8F12-03E8-329A65FCAB5D}"/>
              </a:ext>
            </a:extLst>
          </p:cNvPr>
          <p:cNvCxnSpPr>
            <a:cxnSpLocks/>
          </p:cNvCxnSpPr>
          <p:nvPr/>
        </p:nvCxnSpPr>
        <p:spPr>
          <a:xfrm>
            <a:off x="1751398" y="4009938"/>
            <a:ext cx="279428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D62CDE-EC03-110D-6633-C8C832540CF1}"/>
              </a:ext>
            </a:extLst>
          </p:cNvPr>
          <p:cNvSpPr txBox="1"/>
          <p:nvPr/>
        </p:nvSpPr>
        <p:spPr>
          <a:xfrm>
            <a:off x="7038668" y="2131260"/>
            <a:ext cx="3399549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6AFB7-109F-74AF-7D7C-F31216FB27B4}"/>
              </a:ext>
            </a:extLst>
          </p:cNvPr>
          <p:cNvSpPr txBox="1"/>
          <p:nvPr/>
        </p:nvSpPr>
        <p:spPr>
          <a:xfrm>
            <a:off x="8911653" y="2955396"/>
            <a:ext cx="3469023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48190-D1BE-0499-A302-0BDB014046FB}"/>
              </a:ext>
            </a:extLst>
          </p:cNvPr>
          <p:cNvSpPr txBox="1"/>
          <p:nvPr/>
        </p:nvSpPr>
        <p:spPr>
          <a:xfrm>
            <a:off x="1501025" y="3303198"/>
            <a:ext cx="375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D2310-A67F-B12D-8230-714E638808FB}"/>
              </a:ext>
            </a:extLst>
          </p:cNvPr>
          <p:cNvSpPr txBox="1"/>
          <p:nvPr/>
        </p:nvSpPr>
        <p:spPr>
          <a:xfrm>
            <a:off x="1983161" y="4222501"/>
            <a:ext cx="3198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5291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193" y="676219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4727" y="66555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4164355" y="665556"/>
            <a:ext cx="3410904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EF03D-61A8-0DFB-42B7-8CB3FE35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772" y="1925110"/>
            <a:ext cx="2181138" cy="2348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5B09E-E864-EE5F-CB5B-703775882286}"/>
              </a:ext>
            </a:extLst>
          </p:cNvPr>
          <p:cNvSpPr txBox="1"/>
          <p:nvPr/>
        </p:nvSpPr>
        <p:spPr>
          <a:xfrm>
            <a:off x="8109358" y="4349528"/>
            <a:ext cx="3410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Kurugoyanagi</a:t>
            </a:r>
            <a:endParaRPr lang="en-US" sz="32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C7B7A-743D-EC4C-03B4-6016211F2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681" y="1929468"/>
            <a:ext cx="2181139" cy="2344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AD8D5C-D1A3-1449-8A7E-C265A71CDCA5}"/>
              </a:ext>
            </a:extLst>
          </p:cNvPr>
          <p:cNvSpPr txBox="1"/>
          <p:nvPr/>
        </p:nvSpPr>
        <p:spPr>
          <a:xfrm>
            <a:off x="4904765" y="4414015"/>
            <a:ext cx="2670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endParaRPr lang="en-US" sz="32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F74A0-DFAF-EF32-97D4-0337FAF49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133" y="3947438"/>
            <a:ext cx="2942807" cy="235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5C0F1-9654-EDAC-B7D9-7B7CDA916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537" y="192511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5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B8932-42D1-6E5E-FB05-9AB92F53CECD}"/>
              </a:ext>
            </a:extLst>
          </p:cNvPr>
          <p:cNvSpPr txBox="1"/>
          <p:nvPr/>
        </p:nvSpPr>
        <p:spPr>
          <a:xfrm>
            <a:off x="2410307" y="2773019"/>
            <a:ext cx="7392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73D68-6844-6BD5-D79E-BD0BFA20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1" b="96302" l="556" r="97222">
                        <a14:foregroundMark x1="34000" y1="11748" x2="34000" y2="11748"/>
                        <a14:foregroundMark x1="34000" y1="10587" x2="34444" y2="9717"/>
                        <a14:foregroundMark x1="32667" y1="6019" x2="32667" y2="6019"/>
                        <a14:foregroundMark x1="32222" y1="3698" x2="32222" y2="3698"/>
                        <a14:foregroundMark x1="32222" y1="2611" x2="32222" y2="2611"/>
                        <a14:foregroundMark x1="6778" y1="17186" x2="6778" y2="17186"/>
                        <a14:foregroundMark x1="5444" y1="15156" x2="5444" y2="15156"/>
                        <a14:foregroundMark x1="1889" y1="15446" x2="1889" y2="15446"/>
                        <a14:foregroundMark x1="556" y1="14648" x2="556" y2="14648"/>
                        <a14:foregroundMark x1="34444" y1="28354" x2="34444" y2="28354"/>
                        <a14:foregroundMark x1="34444" y1="28354" x2="34444" y2="28354"/>
                        <a14:foregroundMark x1="33556" y1="28354" x2="33556" y2="28354"/>
                        <a14:foregroundMark x1="32667" y1="30094" x2="32667" y2="30094"/>
                        <a14:foregroundMark x1="32667" y1="31835" x2="32667" y2="31835"/>
                        <a14:foregroundMark x1="32667" y1="32632" x2="32667" y2="32632"/>
                        <a14:foregroundMark x1="32667" y1="32632" x2="33111" y2="30674"/>
                        <a14:foregroundMark x1="32667" y1="28644" x2="32667" y2="28644"/>
                        <a14:foregroundMark x1="32667" y1="28644" x2="32667" y2="28644"/>
                        <a14:foregroundMark x1="30000" y1="28354" x2="30000" y2="28354"/>
                        <a14:foregroundMark x1="44889" y1="25236" x2="44889" y2="25236"/>
                        <a14:foregroundMark x1="44889" y1="24946" x2="44889" y2="24946"/>
                        <a14:foregroundMark x1="49778" y1="26396" x2="49778" y2="26396"/>
                        <a14:foregroundMark x1="49778" y1="26396" x2="49778" y2="26396"/>
                        <a14:foregroundMark x1="50667" y1="25816" x2="51556" y2="24946"/>
                        <a14:foregroundMark x1="51111" y1="24365" x2="51111" y2="24365"/>
                        <a14:foregroundMark x1="48444" y1="23495" x2="48444" y2="23495"/>
                        <a14:foregroundMark x1="47111" y1="22915" x2="47111" y2="22915"/>
                        <a14:foregroundMark x1="47111" y1="22915" x2="47111" y2="22915"/>
                        <a14:foregroundMark x1="46222" y1="79405" x2="46222" y2="79405"/>
                        <a14:foregroundMark x1="46222" y1="79115" x2="46222" y2="79115"/>
                        <a14:foregroundMark x1="48444" y1="81943" x2="48444" y2="81943"/>
                        <a14:foregroundMark x1="52000" y1="90573" x2="54556" y2="89413"/>
                        <a14:foregroundMark x1="55000" y1="88832" x2="55000" y2="88832"/>
                        <a14:foregroundMark x1="55889" y1="87382" x2="55889" y2="87382"/>
                        <a14:foregroundMark x1="34444" y1="94561" x2="34444" y2="94561"/>
                        <a14:foregroundMark x1="34444" y1="94851" x2="34444" y2="94851"/>
                        <a14:foregroundMark x1="34444" y1="94851" x2="34444" y2="95722"/>
                        <a14:foregroundMark x1="34444" y1="96302" x2="34444" y2="96302"/>
                        <a14:foregroundMark x1="66889" y1="73387" x2="66889" y2="73387"/>
                        <a14:foregroundMark x1="66889" y1="73387" x2="66889" y2="73387"/>
                        <a14:foregroundMark x1="68222" y1="75054" x2="68222" y2="75054"/>
                        <a14:foregroundMark x1="68667" y1="75925" x2="68667" y2="75925"/>
                        <a14:foregroundMark x1="69111" y1="75925" x2="69111" y2="75925"/>
                        <a14:foregroundMark x1="69111" y1="74474" x2="69111" y2="74474"/>
                        <a14:foregroundMark x1="69111" y1="74474" x2="69111" y2="74474"/>
                        <a14:foregroundMark x1="71222" y1="79115" x2="71222" y2="79115"/>
                        <a14:foregroundMark x1="73889" y1="83684" x2="73889" y2="83684"/>
                        <a14:foregroundMark x1="73889" y1="83684" x2="73889" y2="83684"/>
                        <a14:foregroundMark x1="73889" y1="83394" x2="73889" y2="83394"/>
                        <a14:foregroundMark x1="73889" y1="82814" x2="73889" y2="82814"/>
                        <a14:foregroundMark x1="74778" y1="82234" x2="74778" y2="82234"/>
                        <a14:foregroundMark x1="80000" y1="69036" x2="80000" y2="69036"/>
                        <a14:foregroundMark x1="80000" y1="69036" x2="80000" y2="69036"/>
                        <a14:foregroundMark x1="80000" y1="68455" x2="80000" y2="68455"/>
                        <a14:foregroundMark x1="80000" y1="68455" x2="80000" y2="68455"/>
                        <a14:foregroundMark x1="80444" y1="68455" x2="80444" y2="68455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74333" y1="81943" x2="74333" y2="81943"/>
                        <a14:foregroundMark x1="74333" y1="81653" x2="74333" y2="81653"/>
                        <a14:foregroundMark x1="86222" y1="72226" x2="86222" y2="72226"/>
                        <a14:foregroundMark x1="86222" y1="72226" x2="86222" y2="72226"/>
                        <a14:foregroundMark x1="80000" y1="64757" x2="80000" y2="64757"/>
                        <a14:foregroundMark x1="80000" y1="64757" x2="80000" y2="64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345" y="4689447"/>
            <a:ext cx="766506" cy="1174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1C3F7-E001-54DA-A87D-19C2DA12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694" y="794858"/>
            <a:ext cx="490146" cy="490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20F6-775D-1868-AC7C-2A65AAF3A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" y="2075228"/>
            <a:ext cx="1713451" cy="1713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1F9B-C9AE-8A92-CC13-6AE4E4D7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255" y="3267361"/>
            <a:ext cx="1713451" cy="171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4BBDE-DC1F-FBA7-732A-E52BF084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67" y="924571"/>
            <a:ext cx="677563" cy="677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F81D8-40B7-C721-5B44-A86CE9D2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116" y="1173689"/>
            <a:ext cx="703499" cy="70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B7B5C-D1FC-E99B-A784-90D24D77E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860" y="1434793"/>
            <a:ext cx="442395" cy="44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9E35C6-EAC3-8C34-3118-EF633B278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66" y="5396805"/>
            <a:ext cx="971945" cy="971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65507-8BD0-2E4C-857B-B7BC23DEC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795" y="5665251"/>
            <a:ext cx="971945" cy="971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4F76-D372-866C-1956-E84A1D85B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715" y="4963265"/>
            <a:ext cx="1099876" cy="1099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69F41-745A-BB7A-E7E7-D06D1769F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236" y="1135659"/>
            <a:ext cx="329542" cy="329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CB653-914A-0A26-BD96-DCB8EAB9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890" y="825877"/>
            <a:ext cx="490146" cy="4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34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66" y="-16315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661" y="88445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3240818" y="706160"/>
            <a:ext cx="5089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38119-7EDA-6BBB-30CC-E58F3814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0" b="90563" l="2917" r="97000">
                        <a14:foregroundMark x1="15583" y1="9851" x2="15583" y2="9851"/>
                        <a14:foregroundMark x1="15583" y1="9851" x2="15583" y2="9851"/>
                        <a14:foregroundMark x1="20583" y1="12748" x2="20583" y2="12748"/>
                        <a14:foregroundMark x1="20583" y1="12748" x2="20583" y2="12748"/>
                        <a14:foregroundMark x1="20583" y1="12748" x2="20583" y2="12748"/>
                        <a14:foregroundMark x1="20250" y1="12748" x2="20250" y2="12748"/>
                        <a14:foregroundMark x1="15167" y1="12748" x2="15167" y2="12748"/>
                        <a14:foregroundMark x1="14500" y1="12748" x2="14500" y2="12748"/>
                        <a14:foregroundMark x1="14083" y1="12748" x2="14083" y2="12748"/>
                        <a14:foregroundMark x1="13417" y1="12748" x2="13417" y2="12748"/>
                        <a14:foregroundMark x1="13417" y1="12748" x2="13417" y2="12748"/>
                        <a14:foregroundMark x1="14833" y1="12748" x2="14833" y2="12748"/>
                        <a14:foregroundMark x1="15917" y1="12748" x2="18417" y2="13493"/>
                        <a14:foregroundMark x1="21333" y1="13493" x2="21333" y2="13493"/>
                        <a14:foregroundMark x1="22417" y1="10596" x2="22417" y2="10596"/>
                        <a14:foregroundMark x1="22750" y1="10265" x2="22750" y2="10265"/>
                        <a14:foregroundMark x1="3667" y1="15646" x2="3667" y2="15646"/>
                        <a14:foregroundMark x1="2917" y1="15977" x2="5417" y2="16308"/>
                        <a14:foregroundMark x1="9083" y1="15646" x2="9083" y2="15646"/>
                        <a14:foregroundMark x1="11250" y1="15646" x2="12667" y2="16308"/>
                        <a14:foregroundMark x1="13417" y1="16722" x2="15583" y2="17798"/>
                        <a14:foregroundMark x1="18083" y1="18129" x2="22417" y2="19950"/>
                        <a14:foregroundMark x1="24917" y1="17384" x2="31417" y2="16722"/>
                        <a14:foregroundMark x1="75083" y1="7699" x2="75083" y2="7699"/>
                        <a14:foregroundMark x1="75083" y1="7699" x2="76500" y2="7699"/>
                        <a14:foregroundMark x1="82333" y1="10265" x2="82333" y2="10265"/>
                        <a14:foregroundMark x1="82333" y1="10265" x2="82333" y2="10265"/>
                        <a14:foregroundMark x1="81583" y1="10927" x2="81583" y2="10927"/>
                        <a14:foregroundMark x1="80833" y1="10927" x2="80833" y2="10927"/>
                        <a14:foregroundMark x1="80167" y1="10596" x2="80167" y2="10596"/>
                        <a14:foregroundMark x1="80167" y1="10265" x2="80167" y2="10265"/>
                        <a14:foregroundMark x1="17000" y1="5215" x2="18833" y2="6623"/>
                        <a14:foregroundMark x1="19167" y1="7368" x2="19167" y2="7368"/>
                        <a14:foregroundMark x1="20583" y1="10265" x2="21667" y2="10265"/>
                        <a14:foregroundMark x1="22750" y1="11341" x2="22750" y2="11341"/>
                        <a14:foregroundMark x1="23833" y1="12417" x2="23833" y2="12417"/>
                        <a14:foregroundMark x1="24250" y1="11341" x2="24250" y2="11341"/>
                        <a14:foregroundMark x1="24250" y1="10265" x2="24250" y2="10265"/>
                        <a14:foregroundMark x1="24250" y1="9189" x2="24250" y2="9189"/>
                        <a14:foregroundMark x1="24250" y1="9189" x2="24250" y2="9189"/>
                        <a14:foregroundMark x1="32500" y1="30629" x2="32500" y2="30629"/>
                        <a14:foregroundMark x1="33250" y1="31043" x2="35417" y2="31705"/>
                        <a14:foregroundMark x1="38667" y1="32781" x2="38667" y2="32781"/>
                        <a14:foregroundMark x1="35750" y1="31705" x2="35750" y2="31705"/>
                        <a14:foregroundMark x1="35750" y1="31705" x2="35750" y2="31705"/>
                        <a14:foregroundMark x1="35750" y1="31374" x2="35750" y2="31374"/>
                        <a14:foregroundMark x1="35750" y1="29967" x2="35750" y2="29967"/>
                        <a14:foregroundMark x1="35750" y1="29967" x2="35750" y2="29967"/>
                        <a14:foregroundMark x1="87750" y1="7036" x2="87750" y2="7036"/>
                        <a14:foregroundMark x1="87750" y1="7036" x2="87750" y2="7036"/>
                        <a14:foregroundMark x1="87333" y1="6623" x2="87333" y2="6623"/>
                        <a14:foregroundMark x1="87333" y1="6623" x2="89500" y2="7368"/>
                        <a14:foregroundMark x1="89917" y1="7368" x2="89917" y2="7368"/>
                        <a14:foregroundMark x1="93167" y1="8775" x2="93167" y2="8775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417" x2="96000" y2="12417"/>
                        <a14:foregroundMark x1="96000" y1="12003" x2="96000" y2="12003"/>
                        <a14:foregroundMark x1="97083" y1="40728" x2="97083" y2="40728"/>
                        <a14:foregroundMark x1="97083" y1="40728" x2="97083" y2="40728"/>
                        <a14:foregroundMark x1="96750" y1="40728" x2="96750" y2="40728"/>
                        <a14:foregroundMark x1="96750" y1="39238" x2="96750" y2="39238"/>
                        <a14:foregroundMark x1="94583" y1="20613" x2="94583" y2="20613"/>
                        <a14:foregroundMark x1="94583" y1="20613" x2="94583" y2="20613"/>
                        <a14:foregroundMark x1="79417" y1="60430" x2="79417" y2="60430"/>
                        <a14:foregroundMark x1="80167" y1="60099" x2="80167" y2="60099"/>
                        <a14:foregroundMark x1="81250" y1="59685" x2="81250" y2="59685"/>
                        <a14:foregroundMark x1="81583" y1="59685" x2="81583" y2="59685"/>
                        <a14:foregroundMark x1="14083" y1="63245" x2="14083" y2="63245"/>
                        <a14:foregroundMark x1="14083" y1="62583" x2="14083" y2="62583"/>
                        <a14:foregroundMark x1="14083" y1="62252" x2="14083" y2="61175"/>
                        <a14:foregroundMark x1="22417" y1="81540" x2="22417" y2="81540"/>
                        <a14:foregroundMark x1="22750" y1="81209" x2="22750" y2="81209"/>
                        <a14:foregroundMark x1="22750" y1="80464" x2="22750" y2="80464"/>
                        <a14:foregroundMark x1="63167" y1="82285" x2="63167" y2="82285"/>
                        <a14:foregroundMark x1="63167" y1="82285" x2="63167" y2="82285"/>
                        <a14:foregroundMark x1="67500" y1="74752" x2="67500" y2="74752"/>
                        <a14:foregroundMark x1="67500" y1="74752" x2="67500" y2="74752"/>
                        <a14:foregroundMark x1="67833" y1="74752" x2="67833" y2="74752"/>
                        <a14:foregroundMark x1="67833" y1="74752" x2="67833" y2="74752"/>
                        <a14:foregroundMark x1="68583" y1="74752" x2="68583" y2="74752"/>
                        <a14:foregroundMark x1="68917" y1="74752" x2="71500" y2="71854"/>
                        <a14:foregroundMark x1="71500" y1="71854" x2="71500" y2="71854"/>
                        <a14:foregroundMark x1="18833" y1="85513" x2="18833" y2="85513"/>
                        <a14:foregroundMark x1="19167" y1="85182" x2="19167" y2="85182"/>
                        <a14:foregroundMark x1="20250" y1="83692" x2="20250" y2="83692"/>
                        <a14:foregroundMark x1="20583" y1="83030" x2="20583" y2="83030"/>
                        <a14:foregroundMark x1="23167" y1="81954" x2="23167" y2="81954"/>
                        <a14:foregroundMark x1="89167" y1="89818" x2="89167" y2="89818"/>
                        <a14:foregroundMark x1="88833" y1="90563" x2="88833" y2="90563"/>
                        <a14:foregroundMark x1="88417" y1="90563" x2="88417" y2="90563"/>
                        <a14:foregroundMark x1="88417" y1="90149" x2="88417" y2="90149"/>
                        <a14:foregroundMark x1="88417" y1="90149" x2="88417" y2="90149"/>
                        <a14:foregroundMark x1="79750" y1="80877" x2="79750" y2="80877"/>
                        <a14:foregroundMark x1="79750" y1="80464" x2="79750" y2="80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184" y="2225399"/>
            <a:ext cx="2304901" cy="23202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77622-EDBD-E0DD-E54E-7DDA1A13679D}"/>
              </a:ext>
            </a:extLst>
          </p:cNvPr>
          <p:cNvCxnSpPr>
            <a:cxnSpLocks/>
          </p:cNvCxnSpPr>
          <p:nvPr/>
        </p:nvCxnSpPr>
        <p:spPr>
          <a:xfrm>
            <a:off x="7129894" y="3003259"/>
            <a:ext cx="2248998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9F2749-68FA-8F12-03E8-329A65FCAB5D}"/>
              </a:ext>
            </a:extLst>
          </p:cNvPr>
          <p:cNvCxnSpPr>
            <a:cxnSpLocks/>
          </p:cNvCxnSpPr>
          <p:nvPr/>
        </p:nvCxnSpPr>
        <p:spPr>
          <a:xfrm>
            <a:off x="5029557" y="5535142"/>
            <a:ext cx="279428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D62CDE-EC03-110D-6633-C8C832540CF1}"/>
              </a:ext>
            </a:extLst>
          </p:cNvPr>
          <p:cNvSpPr txBox="1"/>
          <p:nvPr/>
        </p:nvSpPr>
        <p:spPr>
          <a:xfrm>
            <a:off x="7516840" y="2129859"/>
            <a:ext cx="3399549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48190-D1BE-0499-A302-0BDB014046FB}"/>
              </a:ext>
            </a:extLst>
          </p:cNvPr>
          <p:cNvSpPr txBox="1"/>
          <p:nvPr/>
        </p:nvSpPr>
        <p:spPr>
          <a:xfrm>
            <a:off x="5216334" y="4876765"/>
            <a:ext cx="3044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3059A3-0ED6-4E30-B9AE-9C14CB6BC5EA}"/>
              </a:ext>
            </a:extLst>
          </p:cNvPr>
          <p:cNvCxnSpPr>
            <a:cxnSpLocks/>
          </p:cNvCxnSpPr>
          <p:nvPr/>
        </p:nvCxnSpPr>
        <p:spPr>
          <a:xfrm>
            <a:off x="1410937" y="3649418"/>
            <a:ext cx="3253342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5C777B-9020-FFDB-7CEB-577D6040CEA0}"/>
              </a:ext>
            </a:extLst>
          </p:cNvPr>
          <p:cNvSpPr txBox="1"/>
          <p:nvPr/>
        </p:nvSpPr>
        <p:spPr>
          <a:xfrm>
            <a:off x="1160564" y="2942678"/>
            <a:ext cx="375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88626" y="4178087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99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3" grpId="0"/>
      <p:bldP spid="17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5" y="1755921"/>
            <a:ext cx="5852666" cy="3482183"/>
          </a:xfrm>
          <a:custGeom>
            <a:avLst/>
            <a:gdLst>
              <a:gd name="connsiteX0" fmla="*/ 528365 w 5852666"/>
              <a:gd name="connsiteY0" fmla="*/ 1158309 h 3482183"/>
              <a:gd name="connsiteX1" fmla="*/ 761794 w 5852666"/>
              <a:gd name="connsiteY1" fmla="*/ 556746 h 3482183"/>
              <a:gd name="connsiteX2" fmla="*/ 1897374 w 5852666"/>
              <a:gd name="connsiteY2" fmla="*/ 419312 h 3482183"/>
              <a:gd name="connsiteX3" fmla="*/ 3042302 w 5852666"/>
              <a:gd name="connsiteY3" fmla="*/ 276640 h 3482183"/>
              <a:gd name="connsiteX4" fmla="*/ 3488432 w 5852666"/>
              <a:gd name="connsiteY4" fmla="*/ 16121 h 3482183"/>
              <a:gd name="connsiteX5" fmla="*/ 4041726 w 5852666"/>
              <a:gd name="connsiteY5" fmla="*/ 199983 h 3482183"/>
              <a:gd name="connsiteX6" fmla="*/ 4804469 w 5852666"/>
              <a:gd name="connsiteY6" fmla="*/ 55618 h 3482183"/>
              <a:gd name="connsiteX7" fmla="*/ 5191260 w 5852666"/>
              <a:gd name="connsiteY7" fmla="*/ 449459 h 3482183"/>
              <a:gd name="connsiteX8" fmla="*/ 5687653 w 5852666"/>
              <a:gd name="connsiteY8" fmla="*/ 831693 h 3482183"/>
              <a:gd name="connsiteX9" fmla="*/ 5665434 w 5852666"/>
              <a:gd name="connsiteY9" fmla="*/ 1246170 h 3482183"/>
              <a:gd name="connsiteX10" fmla="*/ 5827737 w 5852666"/>
              <a:gd name="connsiteY10" fmla="*/ 1879895 h 3482183"/>
              <a:gd name="connsiteX11" fmla="*/ 5067433 w 5852666"/>
              <a:gd name="connsiteY11" fmla="*/ 2434626 h 3482183"/>
              <a:gd name="connsiteX12" fmla="*/ 4795257 w 5852666"/>
              <a:gd name="connsiteY12" fmla="*/ 2909960 h 3482183"/>
              <a:gd name="connsiteX13" fmla="*/ 3868585 w 5852666"/>
              <a:gd name="connsiteY13" fmla="*/ 2967513 h 3482183"/>
              <a:gd name="connsiteX14" fmla="*/ 3206366 w 5852666"/>
              <a:gd name="connsiteY14" fmla="*/ 3474606 h 3482183"/>
              <a:gd name="connsiteX15" fmla="*/ 2232683 w 5852666"/>
              <a:gd name="connsiteY15" fmla="*/ 3165078 h 3482183"/>
              <a:gd name="connsiteX16" fmla="*/ 786316 w 5852666"/>
              <a:gd name="connsiteY16" fmla="*/ 2859259 h 3482183"/>
              <a:gd name="connsiteX17" fmla="*/ 150381 w 5852666"/>
              <a:gd name="connsiteY17" fmla="*/ 2518940 h 3482183"/>
              <a:gd name="connsiteX18" fmla="*/ 286265 w 5852666"/>
              <a:gd name="connsiteY18" fmla="*/ 2059566 h 3482183"/>
              <a:gd name="connsiteX19" fmla="*/ -678 w 5852666"/>
              <a:gd name="connsiteY19" fmla="*/ 1588262 h 3482183"/>
              <a:gd name="connsiteX20" fmla="*/ 523352 w 5852666"/>
              <a:gd name="connsiteY20" fmla="*/ 1169352 h 3482183"/>
              <a:gd name="connsiteX21" fmla="*/ 528365 w 5852666"/>
              <a:gd name="connsiteY21" fmla="*/ 1158309 h 3482183"/>
              <a:gd name="connsiteX0" fmla="*/ 6304592 w 5852666"/>
              <a:gd name="connsiteY0" fmla="*/ 4185967 h 3482183"/>
              <a:gd name="connsiteX1" fmla="*/ 6207865 w 5852666"/>
              <a:gd name="connsiteY1" fmla="*/ 4282694 h 3482183"/>
              <a:gd name="connsiteX2" fmla="*/ 6111138 w 5852666"/>
              <a:gd name="connsiteY2" fmla="*/ 4185967 h 3482183"/>
              <a:gd name="connsiteX3" fmla="*/ 6207865 w 5852666"/>
              <a:gd name="connsiteY3" fmla="*/ 4089240 h 3482183"/>
              <a:gd name="connsiteX4" fmla="*/ 6304592 w 5852666"/>
              <a:gd name="connsiteY4" fmla="*/ 4185967 h 3482183"/>
              <a:gd name="connsiteX0" fmla="*/ 5967880 w 5852666"/>
              <a:gd name="connsiteY0" fmla="*/ 3863037 h 3482183"/>
              <a:gd name="connsiteX1" fmla="*/ 5774425 w 5852666"/>
              <a:gd name="connsiteY1" fmla="*/ 4056492 h 3482183"/>
              <a:gd name="connsiteX2" fmla="*/ 5580970 w 5852666"/>
              <a:gd name="connsiteY2" fmla="*/ 3863037 h 3482183"/>
              <a:gd name="connsiteX3" fmla="*/ 5774425 w 5852666"/>
              <a:gd name="connsiteY3" fmla="*/ 3669582 h 3482183"/>
              <a:gd name="connsiteX4" fmla="*/ 5967880 w 5852666"/>
              <a:gd name="connsiteY4" fmla="*/ 3863037 h 3482183"/>
              <a:gd name="connsiteX0" fmla="*/ 5476037 w 5852666"/>
              <a:gd name="connsiteY0" fmla="*/ 3424528 h 3482183"/>
              <a:gd name="connsiteX1" fmla="*/ 5185855 w 5852666"/>
              <a:gd name="connsiteY1" fmla="*/ 3714710 h 3482183"/>
              <a:gd name="connsiteX2" fmla="*/ 4895673 w 5852666"/>
              <a:gd name="connsiteY2" fmla="*/ 3424528 h 3482183"/>
              <a:gd name="connsiteX3" fmla="*/ 5185855 w 5852666"/>
              <a:gd name="connsiteY3" fmla="*/ 3134346 h 3482183"/>
              <a:gd name="connsiteX4" fmla="*/ 5476037 w 5852666"/>
              <a:gd name="connsiteY4" fmla="*/ 3424528 h 3482183"/>
              <a:gd name="connsiteX0" fmla="*/ 635800 w 5852666"/>
              <a:gd name="connsiteY0" fmla="*/ 2110025 h 3482183"/>
              <a:gd name="connsiteX1" fmla="*/ 292633 w 5852666"/>
              <a:gd name="connsiteY1" fmla="*/ 2045782 h 3482183"/>
              <a:gd name="connsiteX2" fmla="*/ 938594 w 5852666"/>
              <a:gd name="connsiteY2" fmla="*/ 2813071 h 3482183"/>
              <a:gd name="connsiteX3" fmla="*/ 788484 w 5852666"/>
              <a:gd name="connsiteY3" fmla="*/ 2843782 h 3482183"/>
              <a:gd name="connsiteX4" fmla="*/ 2232412 w 5852666"/>
              <a:gd name="connsiteY4" fmla="*/ 3150891 h 3482183"/>
              <a:gd name="connsiteX5" fmla="*/ 2141913 w 5852666"/>
              <a:gd name="connsiteY5" fmla="*/ 3010637 h 3482183"/>
              <a:gd name="connsiteX6" fmla="*/ 3905435 w 5852666"/>
              <a:gd name="connsiteY6" fmla="*/ 2801142 h 3482183"/>
              <a:gd name="connsiteX7" fmla="*/ 3869262 w 5852666"/>
              <a:gd name="connsiteY7" fmla="*/ 2955019 h 3482183"/>
              <a:gd name="connsiteX8" fmla="*/ 4623741 w 5852666"/>
              <a:gd name="connsiteY8" fmla="*/ 1850232 h 3482183"/>
              <a:gd name="connsiteX9" fmla="*/ 5064181 w 5852666"/>
              <a:gd name="connsiteY9" fmla="*/ 2425437 h 3482183"/>
              <a:gd name="connsiteX10" fmla="*/ 5662725 w 5852666"/>
              <a:gd name="connsiteY10" fmla="*/ 1237625 h 3482183"/>
              <a:gd name="connsiteX11" fmla="*/ 5466552 w 5852666"/>
              <a:gd name="connsiteY11" fmla="*/ 1453327 h 3482183"/>
              <a:gd name="connsiteX12" fmla="*/ 5192073 w 5852666"/>
              <a:gd name="connsiteY12" fmla="*/ 437368 h 3482183"/>
              <a:gd name="connsiteX13" fmla="*/ 5202369 w 5852666"/>
              <a:gd name="connsiteY13" fmla="*/ 539254 h 3482183"/>
              <a:gd name="connsiteX14" fmla="*/ 3939440 w 5852666"/>
              <a:gd name="connsiteY14" fmla="*/ 318555 h 3482183"/>
              <a:gd name="connsiteX15" fmla="*/ 4039965 w 5852666"/>
              <a:gd name="connsiteY15" fmla="*/ 188618 h 3482183"/>
              <a:gd name="connsiteX16" fmla="*/ 2999626 w 5852666"/>
              <a:gd name="connsiteY16" fmla="*/ 380460 h 3482183"/>
              <a:gd name="connsiteX17" fmla="*/ 3048263 w 5852666"/>
              <a:gd name="connsiteY17" fmla="*/ 268418 h 3482183"/>
              <a:gd name="connsiteX18" fmla="*/ 1896697 w 5852666"/>
              <a:gd name="connsiteY18" fmla="*/ 418506 h 3482183"/>
              <a:gd name="connsiteX19" fmla="*/ 2072819 w 5852666"/>
              <a:gd name="connsiteY19" fmla="*/ 527163 h 3482183"/>
              <a:gd name="connsiteX20" fmla="*/ 559119 w 5852666"/>
              <a:gd name="connsiteY20" fmla="*/ 1272689 h 3482183"/>
              <a:gd name="connsiteX21" fmla="*/ 528365 w 5852666"/>
              <a:gd name="connsiteY21" fmla="*/ 1158309 h 348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2666" h="3482183" fill="none" extrusionOk="0">
                <a:moveTo>
                  <a:pt x="528365" y="1158309"/>
                </a:moveTo>
                <a:cubicBezTo>
                  <a:pt x="471783" y="896838"/>
                  <a:pt x="629070" y="727866"/>
                  <a:pt x="761794" y="556746"/>
                </a:cubicBezTo>
                <a:cubicBezTo>
                  <a:pt x="1058952" y="232905"/>
                  <a:pt x="1530158" y="208740"/>
                  <a:pt x="1897374" y="419312"/>
                </a:cubicBezTo>
                <a:cubicBezTo>
                  <a:pt x="2178653" y="8174"/>
                  <a:pt x="2758490" y="62110"/>
                  <a:pt x="3042302" y="276640"/>
                </a:cubicBezTo>
                <a:cubicBezTo>
                  <a:pt x="3117814" y="163576"/>
                  <a:pt x="3295868" y="94726"/>
                  <a:pt x="3488432" y="16121"/>
                </a:cubicBezTo>
                <a:cubicBezTo>
                  <a:pt x="3747252" y="-12029"/>
                  <a:pt x="3888687" y="94392"/>
                  <a:pt x="4041726" y="199983"/>
                </a:cubicBezTo>
                <a:cubicBezTo>
                  <a:pt x="4200517" y="2620"/>
                  <a:pt x="4530681" y="-7871"/>
                  <a:pt x="4804469" y="55618"/>
                </a:cubicBezTo>
                <a:cubicBezTo>
                  <a:pt x="5048945" y="115903"/>
                  <a:pt x="5173789" y="294266"/>
                  <a:pt x="5191260" y="449459"/>
                </a:cubicBezTo>
                <a:cubicBezTo>
                  <a:pt x="5398531" y="523517"/>
                  <a:pt x="5596766" y="667176"/>
                  <a:pt x="5687653" y="831693"/>
                </a:cubicBezTo>
                <a:cubicBezTo>
                  <a:pt x="5777695" y="951225"/>
                  <a:pt x="5723218" y="1077363"/>
                  <a:pt x="5665434" y="1246170"/>
                </a:cubicBezTo>
                <a:cubicBezTo>
                  <a:pt x="5819002" y="1430092"/>
                  <a:pt x="5873417" y="1632993"/>
                  <a:pt x="5827737" y="1879895"/>
                </a:cubicBezTo>
                <a:cubicBezTo>
                  <a:pt x="5698760" y="2182789"/>
                  <a:pt x="5453657" y="2401218"/>
                  <a:pt x="5067433" y="2434626"/>
                </a:cubicBezTo>
                <a:cubicBezTo>
                  <a:pt x="5087889" y="2580050"/>
                  <a:pt x="4963456" y="2796975"/>
                  <a:pt x="4795257" y="2909960"/>
                </a:cubicBezTo>
                <a:cubicBezTo>
                  <a:pt x="4596013" y="3046465"/>
                  <a:pt x="4182732" y="3116570"/>
                  <a:pt x="3868585" y="2967513"/>
                </a:cubicBezTo>
                <a:cubicBezTo>
                  <a:pt x="3776256" y="3249589"/>
                  <a:pt x="3518739" y="3446013"/>
                  <a:pt x="3206366" y="3474606"/>
                </a:cubicBezTo>
                <a:cubicBezTo>
                  <a:pt x="2810169" y="3513461"/>
                  <a:pt x="2389636" y="3412197"/>
                  <a:pt x="2232683" y="3165078"/>
                </a:cubicBezTo>
                <a:cubicBezTo>
                  <a:pt x="1740019" y="3357009"/>
                  <a:pt x="1108187" y="3217475"/>
                  <a:pt x="786316" y="2859259"/>
                </a:cubicBezTo>
                <a:cubicBezTo>
                  <a:pt x="494215" y="2855566"/>
                  <a:pt x="191261" y="2743980"/>
                  <a:pt x="150381" y="2518940"/>
                </a:cubicBezTo>
                <a:cubicBezTo>
                  <a:pt x="88270" y="2352345"/>
                  <a:pt x="144013" y="2176236"/>
                  <a:pt x="286265" y="2059566"/>
                </a:cubicBezTo>
                <a:cubicBezTo>
                  <a:pt x="81815" y="1974717"/>
                  <a:pt x="-2235" y="1742784"/>
                  <a:pt x="-678" y="1588262"/>
                </a:cubicBezTo>
                <a:cubicBezTo>
                  <a:pt x="86934" y="1393804"/>
                  <a:pt x="265478" y="1117866"/>
                  <a:pt x="523352" y="1169352"/>
                </a:cubicBezTo>
                <a:cubicBezTo>
                  <a:pt x="525725" y="1166491"/>
                  <a:pt x="527516" y="1161410"/>
                  <a:pt x="528365" y="1158309"/>
                </a:cubicBezTo>
                <a:close/>
              </a:path>
              <a:path w="5852666" h="3482183" fill="none" extrusionOk="0">
                <a:moveTo>
                  <a:pt x="6304592" y="4185967"/>
                </a:moveTo>
                <a:cubicBezTo>
                  <a:pt x="6289438" y="4236103"/>
                  <a:pt x="6271892" y="4271187"/>
                  <a:pt x="6207865" y="4282694"/>
                </a:cubicBezTo>
                <a:cubicBezTo>
                  <a:pt x="6154246" y="4272922"/>
                  <a:pt x="6101571" y="4231617"/>
                  <a:pt x="6111138" y="4185967"/>
                </a:cubicBezTo>
                <a:cubicBezTo>
                  <a:pt x="6102099" y="4131776"/>
                  <a:pt x="6159822" y="4092734"/>
                  <a:pt x="6207865" y="4089240"/>
                </a:cubicBezTo>
                <a:cubicBezTo>
                  <a:pt x="6256833" y="4086303"/>
                  <a:pt x="6299289" y="4127978"/>
                  <a:pt x="6304592" y="4185967"/>
                </a:cubicBezTo>
                <a:close/>
              </a:path>
              <a:path w="5852666" h="3482183" fill="none" extrusionOk="0">
                <a:moveTo>
                  <a:pt x="5967880" y="3863037"/>
                </a:moveTo>
                <a:cubicBezTo>
                  <a:pt x="5971148" y="3959690"/>
                  <a:pt x="5869508" y="4076053"/>
                  <a:pt x="5774425" y="4056492"/>
                </a:cubicBezTo>
                <a:cubicBezTo>
                  <a:pt x="5643132" y="4055200"/>
                  <a:pt x="5578989" y="3965122"/>
                  <a:pt x="5580970" y="3863037"/>
                </a:cubicBezTo>
                <a:cubicBezTo>
                  <a:pt x="5577713" y="3743897"/>
                  <a:pt x="5657238" y="3666685"/>
                  <a:pt x="5774425" y="3669582"/>
                </a:cubicBezTo>
                <a:cubicBezTo>
                  <a:pt x="5889998" y="3651675"/>
                  <a:pt x="5980380" y="3734005"/>
                  <a:pt x="5967880" y="3863037"/>
                </a:cubicBezTo>
                <a:close/>
              </a:path>
              <a:path w="5852666" h="3482183" fill="none" extrusionOk="0">
                <a:moveTo>
                  <a:pt x="5476037" y="3424528"/>
                </a:moveTo>
                <a:cubicBezTo>
                  <a:pt x="5471926" y="3585724"/>
                  <a:pt x="5349268" y="3710433"/>
                  <a:pt x="5185855" y="3714710"/>
                </a:cubicBezTo>
                <a:cubicBezTo>
                  <a:pt x="5018443" y="3669244"/>
                  <a:pt x="4877469" y="3556468"/>
                  <a:pt x="4895673" y="3424528"/>
                </a:cubicBezTo>
                <a:cubicBezTo>
                  <a:pt x="4920636" y="3280653"/>
                  <a:pt x="5019417" y="3129761"/>
                  <a:pt x="5185855" y="3134346"/>
                </a:cubicBezTo>
                <a:cubicBezTo>
                  <a:pt x="5343378" y="3158442"/>
                  <a:pt x="5507154" y="3287659"/>
                  <a:pt x="5476037" y="3424528"/>
                </a:cubicBezTo>
                <a:close/>
              </a:path>
              <a:path w="5852666" h="3482183" fill="none" extrusionOk="0">
                <a:moveTo>
                  <a:pt x="635800" y="2110025"/>
                </a:moveTo>
                <a:cubicBezTo>
                  <a:pt x="487301" y="2110117"/>
                  <a:pt x="401774" y="2091990"/>
                  <a:pt x="292633" y="2045782"/>
                </a:cubicBezTo>
                <a:moveTo>
                  <a:pt x="938594" y="2813071"/>
                </a:moveTo>
                <a:cubicBezTo>
                  <a:pt x="897629" y="2816114"/>
                  <a:pt x="841541" y="2837672"/>
                  <a:pt x="788484" y="2843782"/>
                </a:cubicBezTo>
                <a:moveTo>
                  <a:pt x="2232412" y="3150891"/>
                </a:moveTo>
                <a:cubicBezTo>
                  <a:pt x="2199466" y="3105487"/>
                  <a:pt x="2164481" y="3067886"/>
                  <a:pt x="2141913" y="3010637"/>
                </a:cubicBezTo>
                <a:moveTo>
                  <a:pt x="3905435" y="2801142"/>
                </a:moveTo>
                <a:cubicBezTo>
                  <a:pt x="3899645" y="2846420"/>
                  <a:pt x="3894610" y="2903031"/>
                  <a:pt x="3869262" y="2955019"/>
                </a:cubicBezTo>
                <a:moveTo>
                  <a:pt x="4623741" y="1850232"/>
                </a:moveTo>
                <a:cubicBezTo>
                  <a:pt x="4948774" y="1917668"/>
                  <a:pt x="5096126" y="2167544"/>
                  <a:pt x="5064181" y="2425437"/>
                </a:cubicBezTo>
                <a:moveTo>
                  <a:pt x="5662725" y="1237625"/>
                </a:moveTo>
                <a:cubicBezTo>
                  <a:pt x="5612603" y="1332196"/>
                  <a:pt x="5561870" y="1369974"/>
                  <a:pt x="5466552" y="1453327"/>
                </a:cubicBezTo>
                <a:moveTo>
                  <a:pt x="5192073" y="437368"/>
                </a:moveTo>
                <a:cubicBezTo>
                  <a:pt x="5200775" y="472589"/>
                  <a:pt x="5203545" y="496405"/>
                  <a:pt x="5202369" y="539254"/>
                </a:cubicBezTo>
                <a:moveTo>
                  <a:pt x="3939440" y="318555"/>
                </a:moveTo>
                <a:cubicBezTo>
                  <a:pt x="3961774" y="271053"/>
                  <a:pt x="4001879" y="239175"/>
                  <a:pt x="4039965" y="188618"/>
                </a:cubicBezTo>
                <a:moveTo>
                  <a:pt x="2999626" y="380460"/>
                </a:moveTo>
                <a:cubicBezTo>
                  <a:pt x="3009191" y="351525"/>
                  <a:pt x="3029086" y="304227"/>
                  <a:pt x="3048263" y="268418"/>
                </a:cubicBezTo>
                <a:moveTo>
                  <a:pt x="1896697" y="418506"/>
                </a:moveTo>
                <a:cubicBezTo>
                  <a:pt x="1946677" y="447298"/>
                  <a:pt x="2002611" y="485946"/>
                  <a:pt x="2072819" y="527163"/>
                </a:cubicBezTo>
                <a:moveTo>
                  <a:pt x="559119" y="1272689"/>
                </a:moveTo>
                <a:cubicBezTo>
                  <a:pt x="542467" y="1239111"/>
                  <a:pt x="535157" y="1199454"/>
                  <a:pt x="528365" y="1158309"/>
                </a:cubicBezTo>
              </a:path>
              <a:path w="5852666" h="3482183" stroke="0" extrusionOk="0">
                <a:moveTo>
                  <a:pt x="528365" y="1158309"/>
                </a:moveTo>
                <a:cubicBezTo>
                  <a:pt x="537867" y="959968"/>
                  <a:pt x="606494" y="726585"/>
                  <a:pt x="761794" y="556746"/>
                </a:cubicBezTo>
                <a:cubicBezTo>
                  <a:pt x="992631" y="321942"/>
                  <a:pt x="1456898" y="180002"/>
                  <a:pt x="1897374" y="419312"/>
                </a:cubicBezTo>
                <a:cubicBezTo>
                  <a:pt x="2034029" y="486"/>
                  <a:pt x="2823222" y="-15908"/>
                  <a:pt x="3042302" y="276640"/>
                </a:cubicBezTo>
                <a:cubicBezTo>
                  <a:pt x="3134919" y="138754"/>
                  <a:pt x="3264436" y="-9226"/>
                  <a:pt x="3488432" y="16121"/>
                </a:cubicBezTo>
                <a:cubicBezTo>
                  <a:pt x="3664029" y="-35459"/>
                  <a:pt x="3910172" y="42621"/>
                  <a:pt x="4041726" y="199983"/>
                </a:cubicBezTo>
                <a:cubicBezTo>
                  <a:pt x="4255477" y="57774"/>
                  <a:pt x="4502270" y="-31928"/>
                  <a:pt x="4804469" y="55618"/>
                </a:cubicBezTo>
                <a:cubicBezTo>
                  <a:pt x="4995597" y="170182"/>
                  <a:pt x="5147085" y="278769"/>
                  <a:pt x="5191260" y="449459"/>
                </a:cubicBezTo>
                <a:cubicBezTo>
                  <a:pt x="5417470" y="460917"/>
                  <a:pt x="5556024" y="628577"/>
                  <a:pt x="5687653" y="831693"/>
                </a:cubicBezTo>
                <a:cubicBezTo>
                  <a:pt x="5744976" y="946251"/>
                  <a:pt x="5742468" y="1116092"/>
                  <a:pt x="5665434" y="1246170"/>
                </a:cubicBezTo>
                <a:cubicBezTo>
                  <a:pt x="5878014" y="1375916"/>
                  <a:pt x="5910840" y="1702458"/>
                  <a:pt x="5827737" y="1879895"/>
                </a:cubicBezTo>
                <a:cubicBezTo>
                  <a:pt x="5672929" y="2140515"/>
                  <a:pt x="5409979" y="2382927"/>
                  <a:pt x="5067433" y="2434626"/>
                </a:cubicBezTo>
                <a:cubicBezTo>
                  <a:pt x="5070551" y="2623539"/>
                  <a:pt x="4975766" y="2777975"/>
                  <a:pt x="4795257" y="2909960"/>
                </a:cubicBezTo>
                <a:cubicBezTo>
                  <a:pt x="4486872" y="3040267"/>
                  <a:pt x="4122837" y="3150645"/>
                  <a:pt x="3868585" y="2967513"/>
                </a:cubicBezTo>
                <a:cubicBezTo>
                  <a:pt x="3751603" y="3269242"/>
                  <a:pt x="3498194" y="3413123"/>
                  <a:pt x="3206366" y="3474606"/>
                </a:cubicBezTo>
                <a:cubicBezTo>
                  <a:pt x="2841362" y="3631757"/>
                  <a:pt x="2430219" y="3438907"/>
                  <a:pt x="2232683" y="3165078"/>
                </a:cubicBezTo>
                <a:cubicBezTo>
                  <a:pt x="1657021" y="3380391"/>
                  <a:pt x="1133177" y="3201187"/>
                  <a:pt x="786316" y="2859259"/>
                </a:cubicBezTo>
                <a:cubicBezTo>
                  <a:pt x="510271" y="2817233"/>
                  <a:pt x="238239" y="2746391"/>
                  <a:pt x="150381" y="2518940"/>
                </a:cubicBezTo>
                <a:cubicBezTo>
                  <a:pt x="106014" y="2326236"/>
                  <a:pt x="170460" y="2192156"/>
                  <a:pt x="286265" y="2059566"/>
                </a:cubicBezTo>
                <a:cubicBezTo>
                  <a:pt x="107406" y="2013596"/>
                  <a:pt x="150" y="1784605"/>
                  <a:pt x="-678" y="1588262"/>
                </a:cubicBezTo>
                <a:cubicBezTo>
                  <a:pt x="425" y="1373996"/>
                  <a:pt x="301502" y="1157522"/>
                  <a:pt x="523352" y="1169352"/>
                </a:cubicBezTo>
                <a:cubicBezTo>
                  <a:pt x="525780" y="1166019"/>
                  <a:pt x="526944" y="1162471"/>
                  <a:pt x="528365" y="1158309"/>
                </a:cubicBezTo>
                <a:close/>
              </a:path>
              <a:path w="5852666" h="3482183" stroke="0" extrusionOk="0">
                <a:moveTo>
                  <a:pt x="6304592" y="4185967"/>
                </a:moveTo>
                <a:cubicBezTo>
                  <a:pt x="6306515" y="4230534"/>
                  <a:pt x="6254299" y="4284493"/>
                  <a:pt x="6207865" y="4282694"/>
                </a:cubicBezTo>
                <a:cubicBezTo>
                  <a:pt x="6154803" y="4279690"/>
                  <a:pt x="6109464" y="4238876"/>
                  <a:pt x="6111138" y="4185967"/>
                </a:cubicBezTo>
                <a:cubicBezTo>
                  <a:pt x="6121238" y="4130877"/>
                  <a:pt x="6141141" y="4091673"/>
                  <a:pt x="6207865" y="4089240"/>
                </a:cubicBezTo>
                <a:cubicBezTo>
                  <a:pt x="6261009" y="4087983"/>
                  <a:pt x="6302960" y="4132664"/>
                  <a:pt x="6304592" y="4185967"/>
                </a:cubicBezTo>
                <a:close/>
              </a:path>
              <a:path w="5852666" h="3482183" stroke="0" extrusionOk="0">
                <a:moveTo>
                  <a:pt x="5967880" y="3863037"/>
                </a:moveTo>
                <a:cubicBezTo>
                  <a:pt x="5983957" y="3961862"/>
                  <a:pt x="5867704" y="4062085"/>
                  <a:pt x="5774425" y="4056492"/>
                </a:cubicBezTo>
                <a:cubicBezTo>
                  <a:pt x="5650294" y="4054258"/>
                  <a:pt x="5557970" y="3971429"/>
                  <a:pt x="5580970" y="3863037"/>
                </a:cubicBezTo>
                <a:cubicBezTo>
                  <a:pt x="5571002" y="3735215"/>
                  <a:pt x="5683036" y="3672506"/>
                  <a:pt x="5774425" y="3669582"/>
                </a:cubicBezTo>
                <a:cubicBezTo>
                  <a:pt x="5910408" y="3664624"/>
                  <a:pt x="5938991" y="3758100"/>
                  <a:pt x="5967880" y="3863037"/>
                </a:cubicBezTo>
                <a:close/>
              </a:path>
              <a:path w="5852666" h="3482183" stroke="0" extrusionOk="0">
                <a:moveTo>
                  <a:pt x="5476037" y="3424528"/>
                </a:moveTo>
                <a:cubicBezTo>
                  <a:pt x="5518161" y="3596522"/>
                  <a:pt x="5359547" y="3720621"/>
                  <a:pt x="5185855" y="3714710"/>
                </a:cubicBezTo>
                <a:cubicBezTo>
                  <a:pt x="5055023" y="3701848"/>
                  <a:pt x="4886406" y="3591607"/>
                  <a:pt x="4895673" y="3424528"/>
                </a:cubicBezTo>
                <a:cubicBezTo>
                  <a:pt x="4885487" y="3285893"/>
                  <a:pt x="5005131" y="3162024"/>
                  <a:pt x="5185855" y="3134346"/>
                </a:cubicBezTo>
                <a:cubicBezTo>
                  <a:pt x="5375414" y="3156054"/>
                  <a:pt x="5504165" y="3267877"/>
                  <a:pt x="5476037" y="3424528"/>
                </a:cubicBezTo>
                <a:close/>
              </a:path>
              <a:path w="5852666" h="3482183" fill="none" stroke="0" extrusionOk="0">
                <a:moveTo>
                  <a:pt x="635800" y="2110025"/>
                </a:moveTo>
                <a:cubicBezTo>
                  <a:pt x="512692" y="2085161"/>
                  <a:pt x="408619" y="2074889"/>
                  <a:pt x="292633" y="2045782"/>
                </a:cubicBezTo>
                <a:moveTo>
                  <a:pt x="938594" y="2813071"/>
                </a:moveTo>
                <a:cubicBezTo>
                  <a:pt x="885713" y="2815286"/>
                  <a:pt x="841167" y="2840622"/>
                  <a:pt x="788484" y="2843782"/>
                </a:cubicBezTo>
                <a:moveTo>
                  <a:pt x="2232412" y="3150891"/>
                </a:moveTo>
                <a:cubicBezTo>
                  <a:pt x="2191486" y="3098696"/>
                  <a:pt x="2161115" y="3061569"/>
                  <a:pt x="2141913" y="3010637"/>
                </a:cubicBezTo>
                <a:moveTo>
                  <a:pt x="3905435" y="2801142"/>
                </a:moveTo>
                <a:cubicBezTo>
                  <a:pt x="3894724" y="2845073"/>
                  <a:pt x="3880285" y="2910438"/>
                  <a:pt x="3869262" y="2955019"/>
                </a:cubicBezTo>
                <a:moveTo>
                  <a:pt x="4623741" y="1850232"/>
                </a:moveTo>
                <a:cubicBezTo>
                  <a:pt x="4905168" y="1983337"/>
                  <a:pt x="5088586" y="2162430"/>
                  <a:pt x="5064181" y="2425437"/>
                </a:cubicBezTo>
                <a:moveTo>
                  <a:pt x="5662725" y="1237625"/>
                </a:moveTo>
                <a:cubicBezTo>
                  <a:pt x="5608741" y="1304933"/>
                  <a:pt x="5528659" y="1397445"/>
                  <a:pt x="5466552" y="1453327"/>
                </a:cubicBezTo>
                <a:moveTo>
                  <a:pt x="5192073" y="437368"/>
                </a:moveTo>
                <a:cubicBezTo>
                  <a:pt x="5201098" y="469924"/>
                  <a:pt x="5201350" y="506234"/>
                  <a:pt x="5202369" y="539254"/>
                </a:cubicBezTo>
                <a:moveTo>
                  <a:pt x="3939440" y="318555"/>
                </a:moveTo>
                <a:cubicBezTo>
                  <a:pt x="3969966" y="268079"/>
                  <a:pt x="3997442" y="239233"/>
                  <a:pt x="4039965" y="188618"/>
                </a:cubicBezTo>
                <a:moveTo>
                  <a:pt x="2999626" y="380460"/>
                </a:moveTo>
                <a:cubicBezTo>
                  <a:pt x="3020878" y="338869"/>
                  <a:pt x="3031255" y="305215"/>
                  <a:pt x="3048263" y="268418"/>
                </a:cubicBezTo>
                <a:moveTo>
                  <a:pt x="1896697" y="418506"/>
                </a:moveTo>
                <a:cubicBezTo>
                  <a:pt x="1962730" y="457478"/>
                  <a:pt x="2032351" y="484915"/>
                  <a:pt x="2072819" y="527163"/>
                </a:cubicBezTo>
                <a:moveTo>
                  <a:pt x="559119" y="1272689"/>
                </a:moveTo>
                <a:cubicBezTo>
                  <a:pt x="540208" y="1227390"/>
                  <a:pt x="528775" y="1198021"/>
                  <a:pt x="528365" y="1158309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đề tài, chi tiết?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 là gì?</a:t>
            </a:r>
          </a:p>
        </p:txBody>
      </p:sp>
    </p:spTree>
    <p:extLst>
      <p:ext uri="{BB962C8B-B14F-4D97-AF65-F5344CB8AC3E}">
        <p14:creationId xmlns:p14="http://schemas.microsoft.com/office/powerpoint/2010/main" val="2008264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1596170" y="6140439"/>
            <a:ext cx="229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lịch sử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1900824" y="381047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46824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106385" y="2830955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2CF53-6E6C-7C92-DAA8-5885CB407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334" y="3974112"/>
            <a:ext cx="2533129" cy="236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29F2C-15B2-CFD6-6781-97BAA8676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873" r="97452">
                        <a14:foregroundMark x1="54140" y1="49375" x2="54140" y2="49375"/>
                        <a14:foregroundMark x1="50637" y1="52500" x2="50637" y2="52500"/>
                        <a14:foregroundMark x1="44904" y1="63750" x2="44904" y2="63750"/>
                        <a14:foregroundMark x1="43949" y1="66875" x2="43631" y2="68750"/>
                        <a14:foregroundMark x1="33758" y1="75625" x2="32803" y2="75625"/>
                        <a14:foregroundMark x1="25796" y1="75000" x2="25796" y2="75000"/>
                        <a14:foregroundMark x1="20701" y1="75000" x2="20701" y2="75000"/>
                        <a14:foregroundMark x1="16242" y1="74375" x2="16242" y2="74375"/>
                        <a14:foregroundMark x1="13376" y1="71250" x2="13376" y2="71250"/>
                        <a14:foregroundMark x1="13057" y1="67500" x2="13057" y2="66250"/>
                        <a14:foregroundMark x1="13057" y1="65000" x2="13376" y2="63125"/>
                        <a14:foregroundMark x1="13694" y1="61250" x2="20701" y2="61875"/>
                        <a14:foregroundMark x1="23885" y1="63750" x2="24522" y2="65625"/>
                        <a14:foregroundMark x1="24841" y1="70625" x2="24841" y2="72500"/>
                        <a14:foregroundMark x1="23248" y1="79375" x2="23567" y2="80625"/>
                        <a14:foregroundMark x1="30255" y1="80625" x2="34713" y2="80000"/>
                        <a14:foregroundMark x1="49363" y1="76250" x2="55414" y2="76875"/>
                        <a14:foregroundMark x1="57962" y1="76875" x2="63694" y2="76250"/>
                        <a14:foregroundMark x1="67516" y1="76875" x2="70064" y2="76875"/>
                        <a14:foregroundMark x1="75478" y1="72500" x2="81210" y2="72500"/>
                        <a14:foregroundMark x1="85987" y1="71875" x2="85987" y2="71875"/>
                        <a14:foregroundMark x1="91083" y1="66875" x2="92357" y2="66250"/>
                        <a14:foregroundMark x1="95860" y1="55000" x2="95860" y2="55000"/>
                        <a14:foregroundMark x1="95860" y1="63125" x2="95860" y2="63125"/>
                        <a14:foregroundMark x1="91720" y1="74375" x2="91720" y2="74375"/>
                        <a14:foregroundMark x1="93949" y1="62500" x2="97452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524" y="4427885"/>
            <a:ext cx="299085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2CDD5-4FB7-094D-525D-88DEA5537C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4" b="91388" l="7884" r="95436">
                        <a14:foregroundMark x1="7884" y1="38278" x2="7884" y2="38278"/>
                        <a14:foregroundMark x1="24481" y1="40670" x2="24481" y2="40670"/>
                        <a14:foregroundMark x1="8299" y1="89952" x2="8299" y2="89952"/>
                        <a14:foregroundMark x1="24066" y1="87081" x2="24066" y2="87081"/>
                        <a14:foregroundMark x1="33610" y1="87081" x2="33610" y2="87081"/>
                        <a14:foregroundMark x1="43154" y1="91866" x2="43154" y2="91866"/>
                        <a14:foregroundMark x1="46058" y1="89474" x2="46058" y2="89474"/>
                        <a14:foregroundMark x1="50207" y1="89952" x2="50207" y2="89952"/>
                        <a14:foregroundMark x1="51867" y1="88995" x2="51867" y2="88995"/>
                        <a14:foregroundMark x1="43154" y1="85646" x2="43154" y2="85646"/>
                        <a14:foregroundMark x1="42739" y1="51675" x2="42739" y2="51675"/>
                        <a14:foregroundMark x1="43154" y1="50718" x2="43154" y2="50718"/>
                        <a14:foregroundMark x1="47303" y1="47847" x2="48963" y2="47368"/>
                        <a14:foregroundMark x1="52282" y1="47368" x2="51037" y2="54545"/>
                        <a14:foregroundMark x1="48133" y1="55981" x2="48133" y2="55981"/>
                        <a14:foregroundMark x1="44813" y1="55502" x2="44813" y2="55502"/>
                        <a14:foregroundMark x1="20747" y1="10526" x2="20747" y2="10526"/>
                        <a14:foregroundMark x1="20332" y1="9569" x2="20332" y2="9569"/>
                        <a14:foregroundMark x1="17427" y1="11962" x2="17427" y2="14354"/>
                        <a14:foregroundMark x1="13278" y1="22967" x2="13278" y2="22967"/>
                        <a14:foregroundMark x1="13278" y1="22967" x2="14523" y2="22488"/>
                        <a14:foregroundMark x1="20332" y1="11005" x2="20332" y2="11005"/>
                        <a14:foregroundMark x1="20332" y1="11005" x2="20332" y2="11005"/>
                        <a14:foregroundMark x1="20332" y1="7656" x2="20332" y2="7656"/>
                        <a14:foregroundMark x1="20332" y1="7177" x2="20332" y2="7177"/>
                        <a14:foregroundMark x1="17427" y1="7177" x2="17427" y2="7177"/>
                        <a14:foregroundMark x1="16183" y1="5742" x2="16183" y2="5742"/>
                        <a14:foregroundMark x1="16183" y1="5742" x2="13693" y2="11483"/>
                        <a14:foregroundMark x1="13693" y1="11962" x2="13693" y2="13397"/>
                        <a14:foregroundMark x1="14108" y1="15311" x2="16183" y2="18182"/>
                        <a14:foregroundMark x1="16598" y1="19139" x2="16598" y2="19139"/>
                        <a14:foregroundMark x1="20332" y1="13397" x2="20332" y2="13397"/>
                        <a14:foregroundMark x1="23237" y1="13397" x2="23237" y2="16746"/>
                        <a14:foregroundMark x1="21162" y1="20096" x2="21162" y2="20096"/>
                        <a14:foregroundMark x1="19917" y1="22010" x2="17842" y2="26794"/>
                        <a14:foregroundMark x1="17427" y1="27751" x2="17427" y2="27751"/>
                        <a14:foregroundMark x1="22407" y1="1914" x2="22407" y2="1914"/>
                        <a14:foregroundMark x1="41494" y1="15789" x2="41494" y2="15789"/>
                        <a14:foregroundMark x1="42739" y1="16746" x2="42739" y2="16746"/>
                        <a14:foregroundMark x1="43983" y1="20096" x2="43983" y2="20096"/>
                        <a14:foregroundMark x1="43983" y1="22488" x2="43983" y2="22488"/>
                        <a14:foregroundMark x1="41079" y1="17225" x2="41079" y2="17225"/>
                        <a14:foregroundMark x1="39419" y1="15311" x2="39419" y2="15311"/>
                        <a14:foregroundMark x1="40249" y1="11005" x2="40249" y2="11005"/>
                        <a14:foregroundMark x1="42739" y1="8612" x2="48133" y2="9569"/>
                        <a14:foregroundMark x1="49378" y1="11962" x2="49378" y2="11962"/>
                        <a14:foregroundMark x1="49793" y1="13397" x2="49793" y2="13397"/>
                        <a14:foregroundMark x1="48133" y1="8612" x2="43154" y2="7177"/>
                        <a14:foregroundMark x1="35685" y1="8134" x2="35685" y2="8134"/>
                        <a14:foregroundMark x1="33195" y1="11005" x2="33195" y2="13876"/>
                        <a14:foregroundMark x1="70124" y1="21053" x2="70124" y2="21053"/>
                        <a14:foregroundMark x1="70124" y1="21053" x2="70124" y2="21053"/>
                        <a14:foregroundMark x1="65975" y1="22010" x2="65560" y2="27751"/>
                        <a14:foregroundMark x1="63900" y1="31579" x2="63900" y2="31579"/>
                        <a14:foregroundMark x1="63485" y1="30144" x2="63485" y2="29187"/>
                        <a14:foregroundMark x1="61411" y1="22010" x2="61411" y2="22010"/>
                        <a14:foregroundMark x1="62241" y1="21531" x2="63485" y2="22010"/>
                        <a14:foregroundMark x1="68880" y1="61722" x2="68880" y2="61722"/>
                        <a14:foregroundMark x1="68465" y1="59809" x2="68465" y2="59809"/>
                        <a14:foregroundMark x1="66805" y1="58852" x2="66805" y2="60287"/>
                        <a14:foregroundMark x1="66805" y1="79426" x2="66805" y2="80861"/>
                        <a14:foregroundMark x1="63071" y1="88517" x2="63071" y2="88517"/>
                        <a14:foregroundMark x1="60996" y1="87560" x2="60996" y2="87560"/>
                        <a14:foregroundMark x1="58506" y1="83254" x2="58506" y2="83254"/>
                        <a14:foregroundMark x1="70954" y1="92344" x2="70954" y2="92344"/>
                        <a14:foregroundMark x1="62656" y1="90431" x2="62656" y2="90431"/>
                        <a14:foregroundMark x1="82158" y1="87081" x2="82158" y2="87081"/>
                        <a14:foregroundMark x1="82158" y1="87081" x2="82158" y2="87081"/>
                        <a14:foregroundMark x1="84647" y1="87081" x2="85892" y2="87081"/>
                        <a14:foregroundMark x1="85892" y1="88995" x2="85892" y2="88995"/>
                        <a14:foregroundMark x1="88797" y1="84689" x2="90456" y2="81818"/>
                        <a14:foregroundMark x1="90456" y1="81340" x2="90456" y2="81340"/>
                        <a14:foregroundMark x1="90871" y1="80383" x2="91701" y2="79426"/>
                        <a14:foregroundMark x1="92946" y1="80861" x2="92946" y2="80861"/>
                        <a14:foregroundMark x1="85477" y1="44019" x2="85477" y2="44019"/>
                        <a14:foregroundMark x1="85062" y1="43062" x2="85062" y2="43062"/>
                        <a14:foregroundMark x1="85062" y1="45933" x2="85062" y2="45933"/>
                        <a14:foregroundMark x1="83402" y1="50718" x2="83402" y2="50718"/>
                        <a14:foregroundMark x1="70124" y1="53589" x2="70124" y2="53589"/>
                        <a14:foregroundMark x1="70124" y1="50239" x2="70124" y2="50239"/>
                        <a14:foregroundMark x1="72199" y1="51675" x2="72199" y2="51675"/>
                        <a14:foregroundMark x1="82573" y1="16268" x2="83817" y2="16268"/>
                        <a14:foregroundMark x1="89627" y1="13397" x2="89627" y2="13397"/>
                        <a14:foregroundMark x1="89627" y1="17703" x2="89627" y2="20574"/>
                        <a14:foregroundMark x1="87967" y1="29665" x2="89212" y2="36364"/>
                        <a14:foregroundMark x1="91701" y1="43541" x2="92946" y2="45933"/>
                        <a14:foregroundMark x1="95436" y1="36364" x2="95436" y2="36364"/>
                        <a14:foregroundMark x1="94191" y1="32057" x2="94191" y2="3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266" y="4345805"/>
            <a:ext cx="2295525" cy="1990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0FB792-B287-8B7A-2951-9C92DE60DC05}"/>
              </a:ext>
            </a:extLst>
          </p:cNvPr>
          <p:cNvSpPr txBox="1"/>
          <p:nvPr/>
        </p:nvSpPr>
        <p:spPr>
          <a:xfrm>
            <a:off x="7506008" y="6164939"/>
            <a:ext cx="253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gia 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9240-02E1-BC9F-A366-E3667B319123}"/>
              </a:ext>
            </a:extLst>
          </p:cNvPr>
          <p:cNvSpPr txBox="1"/>
          <p:nvPr/>
        </p:nvSpPr>
        <p:spPr>
          <a:xfrm>
            <a:off x="4129299" y="5891308"/>
            <a:ext cx="289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đề tài chiến 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87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0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4697835" y="3832243"/>
            <a:ext cx="5033394" cy="22645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2179" y="2367267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1173094" y="2878465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6B165-C2EF-643F-4FD3-3E1A148A3C05}"/>
              </a:ext>
            </a:extLst>
          </p:cNvPr>
          <p:cNvSpPr txBox="1"/>
          <p:nvPr/>
        </p:nvSpPr>
        <p:spPr>
          <a:xfrm>
            <a:off x="4895571" y="4186020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được đặt ở vị trí trung tâm của tác phẩm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64E0A8-7409-2F26-990F-7CD131C5FD52}"/>
              </a:ext>
            </a:extLst>
          </p:cNvPr>
          <p:cNvCxnSpPr>
            <a:cxnSpLocks/>
          </p:cNvCxnSpPr>
          <p:nvPr/>
        </p:nvCxnSpPr>
        <p:spPr>
          <a:xfrm flipV="1">
            <a:off x="4895571" y="5231578"/>
            <a:ext cx="5271886" cy="60736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679C0DC-D363-9C61-BE98-61E7EED32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3750" y="3778303"/>
            <a:ext cx="1342234" cy="13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2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8B2D6-ED34-B7F1-7C32-96410B51143D}"/>
              </a:ext>
            </a:extLst>
          </p:cNvPr>
          <p:cNvSpPr txBox="1"/>
          <p:nvPr/>
        </p:nvSpPr>
        <p:spPr>
          <a:xfrm>
            <a:off x="1089553" y="3136612"/>
            <a:ext cx="2509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phụ nữ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192F3-44EE-DA23-D17B-F96235C2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5556" l="9778" r="89778">
                        <a14:foregroundMark x1="52000" y1="95556" x2="52000" y2="95556"/>
                        <a14:foregroundMark x1="52000" y1="95556" x2="52000" y2="95556"/>
                        <a14:foregroundMark x1="52000" y1="95111" x2="52000" y2="9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87" y="931927"/>
            <a:ext cx="2032269" cy="2032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60E94-58EC-A903-5082-E0AAE1BEA899}"/>
              </a:ext>
            </a:extLst>
          </p:cNvPr>
          <p:cNvSpPr txBox="1"/>
          <p:nvPr/>
        </p:nvSpPr>
        <p:spPr>
          <a:xfrm>
            <a:off x="5014918" y="2918363"/>
            <a:ext cx="2546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trẻ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0FC5B-8F15-CE24-DA40-800C177C9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7111" r="92889">
                        <a14:foregroundMark x1="24000" y1="30667" x2="24000" y2="30667"/>
                        <a14:foregroundMark x1="24000" y1="30667" x2="24000" y2="30667"/>
                        <a14:foregroundMark x1="26222" y1="31111" x2="28000" y2="32000"/>
                        <a14:foregroundMark x1="26222" y1="57333" x2="26222" y2="57333"/>
                        <a14:foregroundMark x1="26222" y1="59111" x2="26222" y2="59111"/>
                        <a14:foregroundMark x1="10222" y1="43556" x2="10222" y2="43556"/>
                        <a14:foregroundMark x1="46667" y1="38667" x2="46667" y2="38667"/>
                        <a14:foregroundMark x1="90667" y1="50667" x2="90667" y2="50667"/>
                        <a14:foregroundMark x1="92889" y1="36000" x2="92889" y2="36000"/>
                        <a14:foregroundMark x1="36889" y1="51111" x2="36889" y2="51111"/>
                        <a14:foregroundMark x1="36444" y1="50667" x2="36444" y2="50667"/>
                        <a14:foregroundMark x1="29778" y1="51556" x2="29333" y2="55556"/>
                        <a14:foregroundMark x1="7111" y1="64000" x2="7111" y2="64000"/>
                        <a14:foregroundMark x1="44000" y1="45333" x2="44000" y2="4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8237" y="383625"/>
            <a:ext cx="2990846" cy="2990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5CA59-75AE-EF03-86B4-B9EF0646F0D2}"/>
              </a:ext>
            </a:extLst>
          </p:cNvPr>
          <p:cNvSpPr txBox="1"/>
          <p:nvPr/>
        </p:nvSpPr>
        <p:spPr>
          <a:xfrm>
            <a:off x="8056226" y="4486275"/>
            <a:ext cx="3228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người lính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86C4A-90B4-6A94-7975-4386FCAE3910}"/>
              </a:ext>
            </a:extLst>
          </p:cNvPr>
          <p:cNvSpPr txBox="1"/>
          <p:nvPr/>
        </p:nvSpPr>
        <p:spPr>
          <a:xfrm>
            <a:off x="3433552" y="5835071"/>
            <a:ext cx="4009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 người nông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890E3-C6F6-A6FC-E5E1-CE5793B87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92793" l="9692" r="89868">
                        <a14:foregroundMark x1="62555" y1="3604" x2="62555" y2="3604"/>
                        <a14:foregroundMark x1="55947" y1="2703" x2="55947" y2="2703"/>
                        <a14:foregroundMark x1="52423" y1="92793" x2="52423" y2="92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3067" y="2371725"/>
            <a:ext cx="2162175" cy="211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8EBAE-71D1-29B9-26A7-3413C9204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941" y="2791780"/>
            <a:ext cx="3450532" cy="34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2567779" y="5447803"/>
            <a:ext cx="7012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tác phẩm có thể đề cập nhiều đề tài, trong đó có một đề tài chính.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 flipV="1">
            <a:off x="1891687" y="2399247"/>
            <a:ext cx="7839542" cy="8389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097248" y="1419725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hạm vi đời sống được phản ánh, thể hiện trực tiếp trong các tác phẩm văn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4643018" y="3832243"/>
            <a:ext cx="5088211" cy="25011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9850" y="241000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1142335" y="2910396"/>
            <a:ext cx="463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4F058-76C1-39CF-AA8D-16B6EBBBB61A}"/>
              </a:ext>
            </a:extLst>
          </p:cNvPr>
          <p:cNvSpPr txBox="1"/>
          <p:nvPr/>
        </p:nvSpPr>
        <p:spPr>
          <a:xfrm>
            <a:off x="4565554" y="2830955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vào phạm vi hiện thực được miêu 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6B165-C2EF-643F-4FD3-3E1A148A3C05}"/>
              </a:ext>
            </a:extLst>
          </p:cNvPr>
          <p:cNvSpPr txBox="1"/>
          <p:nvPr/>
        </p:nvSpPr>
        <p:spPr>
          <a:xfrm>
            <a:off x="4565554" y="4068183"/>
            <a:ext cx="5271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được đặt ở vị trí trung tâm của tác phẩm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64E0A8-7409-2F26-990F-7CD131C5FD52}"/>
              </a:ext>
            </a:extLst>
          </p:cNvPr>
          <p:cNvCxnSpPr>
            <a:cxnSpLocks/>
          </p:cNvCxnSpPr>
          <p:nvPr/>
        </p:nvCxnSpPr>
        <p:spPr>
          <a:xfrm flipV="1">
            <a:off x="4471332" y="5123417"/>
            <a:ext cx="5494789" cy="21984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679C0DC-D363-9C61-BE98-61E7EED32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784" y="3908173"/>
            <a:ext cx="1342234" cy="134223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2319F7-9813-7116-B4CB-902D7FB46B4A}"/>
              </a:ext>
            </a:extLst>
          </p:cNvPr>
          <p:cNvCxnSpPr>
            <a:cxnSpLocks/>
          </p:cNvCxnSpPr>
          <p:nvPr/>
        </p:nvCxnSpPr>
        <p:spPr>
          <a:xfrm flipV="1">
            <a:off x="2346184" y="6458216"/>
            <a:ext cx="7385045" cy="62128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256A5BF-685D-E88D-5567-01596D68F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87" y="5094217"/>
            <a:ext cx="1342234" cy="13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3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57" y="748993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4846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6B3FF-7D7C-D8F9-F39C-7275790DD533}"/>
              </a:ext>
            </a:extLst>
          </p:cNvPr>
          <p:cNvSpPr txBox="1"/>
          <p:nvPr/>
        </p:nvSpPr>
        <p:spPr>
          <a:xfrm>
            <a:off x="1665098" y="5989437"/>
            <a:ext cx="229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>
            <a:off x="2019626" y="2358442"/>
            <a:ext cx="7640165" cy="23439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165581" y="1686096"/>
            <a:ext cx="7740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nhỏ nhất tạo nên thế giới hình tượng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 flipV="1">
            <a:off x="2115906" y="3787689"/>
            <a:ext cx="7789867" cy="33057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468244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069301" y="2623042"/>
            <a:ext cx="7740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2CDD5-4FB7-094D-525D-88DEA5537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4" b="91388" l="7884" r="95436">
                        <a14:foregroundMark x1="7884" y1="38278" x2="7884" y2="38278"/>
                        <a14:foregroundMark x1="24481" y1="40670" x2="24481" y2="40670"/>
                        <a14:foregroundMark x1="8299" y1="89952" x2="8299" y2="89952"/>
                        <a14:foregroundMark x1="24066" y1="87081" x2="24066" y2="87081"/>
                        <a14:foregroundMark x1="33610" y1="87081" x2="33610" y2="87081"/>
                        <a14:foregroundMark x1="43154" y1="91866" x2="43154" y2="91866"/>
                        <a14:foregroundMark x1="46058" y1="89474" x2="46058" y2="89474"/>
                        <a14:foregroundMark x1="50207" y1="89952" x2="50207" y2="89952"/>
                        <a14:foregroundMark x1="51867" y1="88995" x2="51867" y2="88995"/>
                        <a14:foregroundMark x1="43154" y1="85646" x2="43154" y2="85646"/>
                        <a14:foregroundMark x1="42739" y1="51675" x2="42739" y2="51675"/>
                        <a14:foregroundMark x1="43154" y1="50718" x2="43154" y2="50718"/>
                        <a14:foregroundMark x1="47303" y1="47847" x2="48963" y2="47368"/>
                        <a14:foregroundMark x1="52282" y1="47368" x2="51037" y2="54545"/>
                        <a14:foregroundMark x1="48133" y1="55981" x2="48133" y2="55981"/>
                        <a14:foregroundMark x1="44813" y1="55502" x2="44813" y2="55502"/>
                        <a14:foregroundMark x1="20747" y1="10526" x2="20747" y2="10526"/>
                        <a14:foregroundMark x1="20332" y1="9569" x2="20332" y2="9569"/>
                        <a14:foregroundMark x1="17427" y1="11962" x2="17427" y2="14354"/>
                        <a14:foregroundMark x1="13278" y1="22967" x2="13278" y2="22967"/>
                        <a14:foregroundMark x1="13278" y1="22967" x2="14523" y2="22488"/>
                        <a14:foregroundMark x1="20332" y1="11005" x2="20332" y2="11005"/>
                        <a14:foregroundMark x1="20332" y1="11005" x2="20332" y2="11005"/>
                        <a14:foregroundMark x1="20332" y1="7656" x2="20332" y2="7656"/>
                        <a14:foregroundMark x1="20332" y1="7177" x2="20332" y2="7177"/>
                        <a14:foregroundMark x1="17427" y1="7177" x2="17427" y2="7177"/>
                        <a14:foregroundMark x1="16183" y1="5742" x2="16183" y2="5742"/>
                        <a14:foregroundMark x1="16183" y1="5742" x2="13693" y2="11483"/>
                        <a14:foregroundMark x1="13693" y1="11962" x2="13693" y2="13397"/>
                        <a14:foregroundMark x1="14108" y1="15311" x2="16183" y2="18182"/>
                        <a14:foregroundMark x1="16598" y1="19139" x2="16598" y2="19139"/>
                        <a14:foregroundMark x1="20332" y1="13397" x2="20332" y2="13397"/>
                        <a14:foregroundMark x1="23237" y1="13397" x2="23237" y2="16746"/>
                        <a14:foregroundMark x1="21162" y1="20096" x2="21162" y2="20096"/>
                        <a14:foregroundMark x1="19917" y1="22010" x2="17842" y2="26794"/>
                        <a14:foregroundMark x1="17427" y1="27751" x2="17427" y2="27751"/>
                        <a14:foregroundMark x1="22407" y1="1914" x2="22407" y2="1914"/>
                        <a14:foregroundMark x1="41494" y1="15789" x2="41494" y2="15789"/>
                        <a14:foregroundMark x1="42739" y1="16746" x2="42739" y2="16746"/>
                        <a14:foregroundMark x1="43983" y1="20096" x2="43983" y2="20096"/>
                        <a14:foregroundMark x1="43983" y1="22488" x2="43983" y2="22488"/>
                        <a14:foregroundMark x1="41079" y1="17225" x2="41079" y2="17225"/>
                        <a14:foregroundMark x1="39419" y1="15311" x2="39419" y2="15311"/>
                        <a14:foregroundMark x1="40249" y1="11005" x2="40249" y2="11005"/>
                        <a14:foregroundMark x1="42739" y1="8612" x2="48133" y2="9569"/>
                        <a14:foregroundMark x1="49378" y1="11962" x2="49378" y2="11962"/>
                        <a14:foregroundMark x1="49793" y1="13397" x2="49793" y2="13397"/>
                        <a14:foregroundMark x1="48133" y1="8612" x2="43154" y2="7177"/>
                        <a14:foregroundMark x1="35685" y1="8134" x2="35685" y2="8134"/>
                        <a14:foregroundMark x1="33195" y1="11005" x2="33195" y2="13876"/>
                        <a14:foregroundMark x1="70124" y1="21053" x2="70124" y2="21053"/>
                        <a14:foregroundMark x1="70124" y1="21053" x2="70124" y2="21053"/>
                        <a14:foregroundMark x1="65975" y1="22010" x2="65560" y2="27751"/>
                        <a14:foregroundMark x1="63900" y1="31579" x2="63900" y2="31579"/>
                        <a14:foregroundMark x1="63485" y1="30144" x2="63485" y2="29187"/>
                        <a14:foregroundMark x1="61411" y1="22010" x2="61411" y2="22010"/>
                        <a14:foregroundMark x1="62241" y1="21531" x2="63485" y2="22010"/>
                        <a14:foregroundMark x1="68880" y1="61722" x2="68880" y2="61722"/>
                        <a14:foregroundMark x1="68465" y1="59809" x2="68465" y2="59809"/>
                        <a14:foregroundMark x1="66805" y1="58852" x2="66805" y2="60287"/>
                        <a14:foregroundMark x1="66805" y1="79426" x2="66805" y2="80861"/>
                        <a14:foregroundMark x1="63071" y1="88517" x2="63071" y2="88517"/>
                        <a14:foregroundMark x1="60996" y1="87560" x2="60996" y2="87560"/>
                        <a14:foregroundMark x1="58506" y1="83254" x2="58506" y2="83254"/>
                        <a14:foregroundMark x1="70954" y1="92344" x2="70954" y2="92344"/>
                        <a14:foregroundMark x1="62656" y1="90431" x2="62656" y2="90431"/>
                        <a14:foregroundMark x1="82158" y1="87081" x2="82158" y2="87081"/>
                        <a14:foregroundMark x1="82158" y1="87081" x2="82158" y2="87081"/>
                        <a14:foregroundMark x1="84647" y1="87081" x2="85892" y2="87081"/>
                        <a14:foregroundMark x1="85892" y1="88995" x2="85892" y2="88995"/>
                        <a14:foregroundMark x1="88797" y1="84689" x2="90456" y2="81818"/>
                        <a14:foregroundMark x1="90456" y1="81340" x2="90456" y2="81340"/>
                        <a14:foregroundMark x1="90871" y1="80383" x2="91701" y2="79426"/>
                        <a14:foregroundMark x1="92946" y1="80861" x2="92946" y2="80861"/>
                        <a14:foregroundMark x1="85477" y1="44019" x2="85477" y2="44019"/>
                        <a14:foregroundMark x1="85062" y1="43062" x2="85062" y2="43062"/>
                        <a14:foregroundMark x1="85062" y1="45933" x2="85062" y2="45933"/>
                        <a14:foregroundMark x1="83402" y1="50718" x2="83402" y2="50718"/>
                        <a14:foregroundMark x1="70124" y1="53589" x2="70124" y2="53589"/>
                        <a14:foregroundMark x1="70124" y1="50239" x2="70124" y2="50239"/>
                        <a14:foregroundMark x1="72199" y1="51675" x2="72199" y2="51675"/>
                        <a14:foregroundMark x1="82573" y1="16268" x2="83817" y2="16268"/>
                        <a14:foregroundMark x1="89627" y1="13397" x2="89627" y2="13397"/>
                        <a14:foregroundMark x1="89627" y1="17703" x2="89627" y2="20574"/>
                        <a14:foregroundMark x1="87967" y1="29665" x2="89212" y2="36364"/>
                        <a14:foregroundMark x1="91701" y1="43541" x2="92946" y2="45933"/>
                        <a14:foregroundMark x1="95436" y1="36364" x2="95436" y2="36364"/>
                        <a14:foregroundMark x1="94191" y1="32057" x2="94191" y2="3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266" y="4345805"/>
            <a:ext cx="2295525" cy="1990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0FB792-B287-8B7A-2951-9C92DE60DC05}"/>
              </a:ext>
            </a:extLst>
          </p:cNvPr>
          <p:cNvSpPr txBox="1"/>
          <p:nvPr/>
        </p:nvSpPr>
        <p:spPr>
          <a:xfrm>
            <a:off x="7506008" y="6164939"/>
            <a:ext cx="253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9240-02E1-BC9F-A366-E3667B319123}"/>
              </a:ext>
            </a:extLst>
          </p:cNvPr>
          <p:cNvSpPr txBox="1"/>
          <p:nvPr/>
        </p:nvSpPr>
        <p:spPr>
          <a:xfrm>
            <a:off x="4129299" y="5891308"/>
            <a:ext cx="289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E4E61D-9B92-54DC-BA7C-F1ACEB208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7" b="88506" l="10000" r="90000">
                        <a14:foregroundMark x1="60345" y1="13218" x2="60345" y2="13218"/>
                        <a14:foregroundMark x1="60345" y1="13793" x2="60345" y2="13793"/>
                        <a14:foregroundMark x1="55172" y1="10345" x2="55172" y2="10345"/>
                        <a14:foregroundMark x1="53103" y1="9770" x2="53103" y2="9770"/>
                        <a14:foregroundMark x1="48621" y1="9195" x2="48621" y2="9195"/>
                        <a14:foregroundMark x1="47241" y1="9770" x2="47241" y2="9770"/>
                        <a14:foregroundMark x1="45172" y1="9770" x2="45172" y2="9770"/>
                        <a14:foregroundMark x1="54828" y1="7471" x2="55862" y2="6322"/>
                        <a14:foregroundMark x1="57241" y1="7471" x2="58966" y2="7471"/>
                        <a14:foregroundMark x1="65172" y1="10920" x2="65172" y2="10920"/>
                        <a14:foregroundMark x1="67241" y1="10920" x2="67241" y2="10920"/>
                        <a14:foregroundMark x1="67241" y1="14368" x2="67241" y2="14368"/>
                        <a14:foregroundMark x1="64828" y1="10920" x2="64828" y2="10920"/>
                        <a14:foregroundMark x1="60000" y1="8621" x2="60000" y2="8621"/>
                        <a14:foregroundMark x1="59655" y1="5747" x2="59655" y2="5747"/>
                        <a14:foregroundMark x1="53448" y1="5172" x2="53448" y2="5172"/>
                        <a14:foregroundMark x1="52069" y1="8046" x2="52069" y2="8046"/>
                        <a14:foregroundMark x1="55862" y1="14368" x2="60690" y2="14368"/>
                        <a14:foregroundMark x1="61724" y1="14368" x2="61724" y2="14368"/>
                        <a14:foregroundMark x1="61724" y1="14368" x2="61724" y2="14368"/>
                        <a14:foregroundMark x1="61724" y1="14368" x2="63103" y2="17816"/>
                        <a14:foregroundMark x1="63793" y1="17816" x2="63793" y2="17816"/>
                        <a14:foregroundMark x1="63793" y1="13793" x2="63793" y2="13793"/>
                        <a14:foregroundMark x1="53793" y1="9770" x2="53793" y2="9770"/>
                        <a14:foregroundMark x1="52759" y1="8046" x2="52759" y2="8046"/>
                        <a14:foregroundMark x1="52414" y1="8046" x2="52414" y2="8046"/>
                        <a14:foregroundMark x1="52414" y1="8046" x2="52414" y2="8046"/>
                        <a14:foregroundMark x1="52414" y1="8046" x2="52414" y2="8046"/>
                        <a14:backgroundMark x1="64138" y1="10920" x2="64138" y2="10920"/>
                        <a14:backgroundMark x1="64138" y1="10920" x2="64138" y2="10920"/>
                        <a14:backgroundMark x1="44483" y1="9195" x2="44483" y2="9195"/>
                        <a14:backgroundMark x1="44483" y1="9195" x2="44483" y2="9195"/>
                        <a14:backgroundMark x1="51552" y1="8046" x2="52069" y2="7471"/>
                        <a14:backgroundMark x1="51034" y1="8621" x2="51552" y2="8046"/>
                        <a14:backgroundMark x1="52069" y1="7471" x2="53448" y2="7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884" y="4374490"/>
            <a:ext cx="2762250" cy="1657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9BDF1-314F-583D-F732-25E278F45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9778" r="90222">
                        <a14:foregroundMark x1="17778" y1="56889" x2="17778" y2="56889"/>
                        <a14:foregroundMark x1="17778" y1="56889" x2="17778" y2="56889"/>
                        <a14:foregroundMark x1="36444" y1="33333" x2="36444" y2="33333"/>
                        <a14:foregroundMark x1="90222" y1="40444" x2="90222" y2="40444"/>
                        <a14:foregroundMark x1="90222" y1="40444" x2="90222" y2="40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6004" y="400979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1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695" y="1431952"/>
            <a:ext cx="1375664" cy="1375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016" y="607801"/>
            <a:ext cx="1466543" cy="1466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149084"/>
            <a:ext cx="2567262" cy="36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7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572" y="77498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5525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0943-8640-22FE-5F0F-3C42B08CFB22}"/>
              </a:ext>
            </a:extLst>
          </p:cNvPr>
          <p:cNvCxnSpPr>
            <a:cxnSpLocks/>
          </p:cNvCxnSpPr>
          <p:nvPr/>
        </p:nvCxnSpPr>
        <p:spPr>
          <a:xfrm>
            <a:off x="2165581" y="2572663"/>
            <a:ext cx="5787182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FD5F3C-9B7C-3768-2B77-B0DE0C91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90" y="1057014"/>
            <a:ext cx="1342234" cy="1342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5703E-408C-EBFD-C38A-49CFDE0CC2C5}"/>
              </a:ext>
            </a:extLst>
          </p:cNvPr>
          <p:cNvSpPr txBox="1"/>
          <p:nvPr/>
        </p:nvSpPr>
        <p:spPr>
          <a:xfrm>
            <a:off x="2124851" y="1469282"/>
            <a:ext cx="60214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riêng tương đối ổn định của nhân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E589AC-035C-61AA-EA9C-6F1D6C4A0BA7}"/>
              </a:ext>
            </a:extLst>
          </p:cNvPr>
          <p:cNvCxnSpPr>
            <a:cxnSpLocks/>
          </p:cNvCxnSpPr>
          <p:nvPr/>
        </p:nvCxnSpPr>
        <p:spPr>
          <a:xfrm>
            <a:off x="2115906" y="4326618"/>
            <a:ext cx="6096916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75CB-9255-5F60-94A1-D6CE112B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027" y="2974116"/>
            <a:ext cx="1342234" cy="1342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D119D-A14C-779F-152B-D32130E19AFA}"/>
              </a:ext>
            </a:extLst>
          </p:cNvPr>
          <p:cNvSpPr txBox="1"/>
          <p:nvPr/>
        </p:nvSpPr>
        <p:spPr>
          <a:xfrm>
            <a:off x="2266366" y="3121368"/>
            <a:ext cx="5879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bộc lộ qua mọi hành động, cách ứng xử, cảm xúc, suy nghĩ.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C7C4D5-75DC-E92E-D2EB-557F74F885F9}"/>
              </a:ext>
            </a:extLst>
          </p:cNvPr>
          <p:cNvCxnSpPr>
            <a:cxnSpLocks/>
          </p:cNvCxnSpPr>
          <p:nvPr/>
        </p:nvCxnSpPr>
        <p:spPr>
          <a:xfrm>
            <a:off x="2024066" y="6340808"/>
            <a:ext cx="7044433" cy="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3F66994-3B72-37F9-0344-752E77CE0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187" y="4988306"/>
            <a:ext cx="1342234" cy="13422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2D32BF-B636-1834-8963-9572E38D60CD}"/>
              </a:ext>
            </a:extLst>
          </p:cNvPr>
          <p:cNvSpPr txBox="1"/>
          <p:nvPr/>
        </p:nvSpPr>
        <p:spPr>
          <a:xfrm>
            <a:off x="2165581" y="5195675"/>
            <a:ext cx="6709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qua mối quan hệ, qua lời kể và suy nghĩ của nhân vật khác.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73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64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181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 1: Trong các tác phẩm sau, tác phẩm nào viết về đề tài thiếu nhi?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Chuyện cổ tích về loài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Gió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mùa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16285" y="138895"/>
            <a:ext cx="875676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2: Đề tài trong tác phẩm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là phạm vi đời sống được phản ánh, thể hiện trực tiếp trong các tác 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</a:rPr>
              <a:t>Vấn đề đặt ra trong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en-US" sz="2800" b="1">
                <a:solidFill>
                  <a:srgbClr val="000000"/>
                </a:solidFill>
                <a:latin typeface="Times New Roman"/>
              </a:rPr>
              <a:t>Vấn đề chính trong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 3 đáp án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3: Để xác định đề tài, có thể dựa vào: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Dựa theo dung lượng của tác phẩm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Phạm vi hiện thực được miêu tả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vật được đặt ở vị trí trung tâm của tác phẩm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Đề tài chính của văn bản Cô bé bán diêm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Đề tài trẻ 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>
                <a:solidFill>
                  <a:srgbClr val="000000"/>
                </a:solidFill>
                <a:latin typeface="Times New Roman"/>
              </a:rPr>
              <a:t>Đề tài người nông 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Đề tài chiến tranh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>
                <a:solidFill>
                  <a:srgbClr val="000000"/>
                </a:solidFill>
                <a:latin typeface="Times New Roman"/>
              </a:rPr>
              <a:t>Đề tài văn học nước ngoài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 5: Đề tài thuộc về phương diện nào của tác phẩm?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tưởng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Nội dung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 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6: Chọn đáp án sai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Chi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hoặc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Chi tiết là yếu tố nhỏ nhất tạo nên thế giới hình 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 tiết tiêu biểu là chi tiết giữ vai trò trung tâm, có tác dụng làm nổi bật đặc điểm của đối tượng được nói tới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A, B, 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10051652" y="431449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7: 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Đáp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án nào đúng khi nói về tính cách nhân vật: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Tính cách nhân vật cũng được miêu tả qua các mối quan hệ, qua lời kể và suy nghĩ của người 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Tính cách nhân vật thường được thể hiện qua hình dáng, cử chỉ, hành động, lời nói, cảm xúc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 cách của nhân vật cũng chính là tính cách của tác giả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 A và C 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430408" y="571091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39AAA-FE14-A703-A2A3-3F065878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76" y="1384183"/>
            <a:ext cx="2883658" cy="2151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E0361-360C-7DA8-7165-2EE45DDA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04" y="1384183"/>
            <a:ext cx="2865368" cy="2151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E2310-9376-5F50-09D9-7C98BBB73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8" y="4102927"/>
            <a:ext cx="2889754" cy="2338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554647-6546-7069-C015-ABE613DF4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423" y="4102927"/>
            <a:ext cx="2962913" cy="2338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928" y="1845707"/>
            <a:ext cx="2962912" cy="4739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352437" y="7131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</p:spTree>
    <p:extLst>
      <p:ext uri="{BB962C8B-B14F-4D97-AF65-F5344CB8AC3E}">
        <p14:creationId xmlns:p14="http://schemas.microsoft.com/office/powerpoint/2010/main" val="3397321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8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thuộc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gà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trưa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2400" b="1" noProof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Vừa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nhắm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mắt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cửa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“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”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thuộc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ca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xuôi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4" y="1132515"/>
            <a:ext cx="7042547" cy="4105590"/>
          </a:xfrm>
          <a:custGeom>
            <a:avLst/>
            <a:gdLst>
              <a:gd name="connsiteX0" fmla="*/ 635785 w 7042547"/>
              <a:gd name="connsiteY0" fmla="*/ 1365678 h 4105590"/>
              <a:gd name="connsiteX1" fmla="*/ 916672 w 7042547"/>
              <a:gd name="connsiteY1" fmla="*/ 656419 h 4105590"/>
              <a:gd name="connsiteX2" fmla="*/ 2283122 w 7042547"/>
              <a:gd name="connsiteY2" fmla="*/ 494381 h 4105590"/>
              <a:gd name="connsiteX3" fmla="*/ 3660820 w 7042547"/>
              <a:gd name="connsiteY3" fmla="*/ 326166 h 4105590"/>
              <a:gd name="connsiteX4" fmla="*/ 4197651 w 7042547"/>
              <a:gd name="connsiteY4" fmla="*/ 19007 h 4105590"/>
              <a:gd name="connsiteX5" fmla="*/ 4863432 w 7042547"/>
              <a:gd name="connsiteY5" fmla="*/ 235786 h 4105590"/>
              <a:gd name="connsiteX6" fmla="*/ 5781246 w 7042547"/>
              <a:gd name="connsiteY6" fmla="*/ 65575 h 4105590"/>
              <a:gd name="connsiteX7" fmla="*/ 6246673 w 7042547"/>
              <a:gd name="connsiteY7" fmla="*/ 529925 h 4105590"/>
              <a:gd name="connsiteX8" fmla="*/ 6843986 w 7042547"/>
              <a:gd name="connsiteY8" fmla="*/ 980589 h 4105590"/>
              <a:gd name="connsiteX9" fmla="*/ 6817250 w 7042547"/>
              <a:gd name="connsiteY9" fmla="*/ 1469269 h 4105590"/>
              <a:gd name="connsiteX10" fmla="*/ 7012550 w 7042547"/>
              <a:gd name="connsiteY10" fmla="*/ 2216448 h 4105590"/>
              <a:gd name="connsiteX11" fmla="*/ 6097671 w 7042547"/>
              <a:gd name="connsiteY11" fmla="*/ 2870491 h 4105590"/>
              <a:gd name="connsiteX12" fmla="*/ 5770160 w 7042547"/>
              <a:gd name="connsiteY12" fmla="*/ 3430923 h 4105590"/>
              <a:gd name="connsiteX13" fmla="*/ 4655090 w 7042547"/>
              <a:gd name="connsiteY13" fmla="*/ 3498779 h 4105590"/>
              <a:gd name="connsiteX14" fmla="*/ 3858239 w 7042547"/>
              <a:gd name="connsiteY14" fmla="*/ 4096656 h 4105590"/>
              <a:gd name="connsiteX15" fmla="*/ 2686601 w 7042547"/>
              <a:gd name="connsiteY15" fmla="*/ 3731715 h 4105590"/>
              <a:gd name="connsiteX16" fmla="*/ 946179 w 7042547"/>
              <a:gd name="connsiteY16" fmla="*/ 3371145 h 4105590"/>
              <a:gd name="connsiteX17" fmla="*/ 180954 w 7042547"/>
              <a:gd name="connsiteY17" fmla="*/ 2969900 h 4105590"/>
              <a:gd name="connsiteX18" fmla="*/ 344465 w 7042547"/>
              <a:gd name="connsiteY18" fmla="*/ 2428285 h 4105590"/>
              <a:gd name="connsiteX19" fmla="*/ -816 w 7042547"/>
              <a:gd name="connsiteY19" fmla="*/ 1872605 h 4105590"/>
              <a:gd name="connsiteX20" fmla="*/ 629753 w 7042547"/>
              <a:gd name="connsiteY20" fmla="*/ 1378698 h 4105590"/>
              <a:gd name="connsiteX21" fmla="*/ 635785 w 7042547"/>
              <a:gd name="connsiteY21" fmla="*/ 1365678 h 4105590"/>
              <a:gd name="connsiteX0" fmla="*/ 7584003 w 7042547"/>
              <a:gd name="connsiteY0" fmla="*/ 4935371 h 4105590"/>
              <a:gd name="connsiteX1" fmla="*/ 7469959 w 7042547"/>
              <a:gd name="connsiteY1" fmla="*/ 5049415 h 4105590"/>
              <a:gd name="connsiteX2" fmla="*/ 7355915 w 7042547"/>
              <a:gd name="connsiteY2" fmla="*/ 4935371 h 4105590"/>
              <a:gd name="connsiteX3" fmla="*/ 7469959 w 7042547"/>
              <a:gd name="connsiteY3" fmla="*/ 4821327 h 4105590"/>
              <a:gd name="connsiteX4" fmla="*/ 7584003 w 7042547"/>
              <a:gd name="connsiteY4" fmla="*/ 4935371 h 4105590"/>
              <a:gd name="connsiteX0" fmla="*/ 7175672 w 7042547"/>
              <a:gd name="connsiteY0" fmla="*/ 4554032 h 4105590"/>
              <a:gd name="connsiteX1" fmla="*/ 6947584 w 7042547"/>
              <a:gd name="connsiteY1" fmla="*/ 4782120 h 4105590"/>
              <a:gd name="connsiteX2" fmla="*/ 6719496 w 7042547"/>
              <a:gd name="connsiteY2" fmla="*/ 4554032 h 4105590"/>
              <a:gd name="connsiteX3" fmla="*/ 6947584 w 7042547"/>
              <a:gd name="connsiteY3" fmla="*/ 4325944 h 4105590"/>
              <a:gd name="connsiteX4" fmla="*/ 7175672 w 7042547"/>
              <a:gd name="connsiteY4" fmla="*/ 4554032 h 4105590"/>
              <a:gd name="connsiteX0" fmla="*/ 6583118 w 7042547"/>
              <a:gd name="connsiteY0" fmla="*/ 4038209 h 4105590"/>
              <a:gd name="connsiteX1" fmla="*/ 6240985 w 7042547"/>
              <a:gd name="connsiteY1" fmla="*/ 4380342 h 4105590"/>
              <a:gd name="connsiteX2" fmla="*/ 5898852 w 7042547"/>
              <a:gd name="connsiteY2" fmla="*/ 4038209 h 4105590"/>
              <a:gd name="connsiteX3" fmla="*/ 6240985 w 7042547"/>
              <a:gd name="connsiteY3" fmla="*/ 3696076 h 4105590"/>
              <a:gd name="connsiteX4" fmla="*/ 6583118 w 7042547"/>
              <a:gd name="connsiteY4" fmla="*/ 4038209 h 4105590"/>
              <a:gd name="connsiteX0" fmla="*/ 765061 w 7042547"/>
              <a:gd name="connsiteY0" fmla="*/ 2487778 h 4105590"/>
              <a:gd name="connsiteX1" fmla="*/ 352127 w 7042547"/>
              <a:gd name="connsiteY1" fmla="*/ 2412034 h 4105590"/>
              <a:gd name="connsiteX2" fmla="*/ 1129415 w 7042547"/>
              <a:gd name="connsiteY2" fmla="*/ 3316689 h 4105590"/>
              <a:gd name="connsiteX3" fmla="*/ 948787 w 7042547"/>
              <a:gd name="connsiteY3" fmla="*/ 3352898 h 4105590"/>
              <a:gd name="connsiteX4" fmla="*/ 2686275 w 7042547"/>
              <a:gd name="connsiteY4" fmla="*/ 3714988 h 4105590"/>
              <a:gd name="connsiteX5" fmla="*/ 2577376 w 7042547"/>
              <a:gd name="connsiteY5" fmla="*/ 3549624 h 4105590"/>
              <a:gd name="connsiteX6" fmla="*/ 4699432 w 7042547"/>
              <a:gd name="connsiteY6" fmla="*/ 3302624 h 4105590"/>
              <a:gd name="connsiteX7" fmla="*/ 4655906 w 7042547"/>
              <a:gd name="connsiteY7" fmla="*/ 3484049 h 4105590"/>
              <a:gd name="connsiteX8" fmla="*/ 5563775 w 7042547"/>
              <a:gd name="connsiteY8" fmla="*/ 2181474 h 4105590"/>
              <a:gd name="connsiteX9" fmla="*/ 6093759 w 7042547"/>
              <a:gd name="connsiteY9" fmla="*/ 2859657 h 4105590"/>
              <a:gd name="connsiteX10" fmla="*/ 6813990 w 7042547"/>
              <a:gd name="connsiteY10" fmla="*/ 1459195 h 4105590"/>
              <a:gd name="connsiteX11" fmla="*/ 6577934 w 7042547"/>
              <a:gd name="connsiteY11" fmla="*/ 1713513 h 4105590"/>
              <a:gd name="connsiteX12" fmla="*/ 6247652 w 7042547"/>
              <a:gd name="connsiteY12" fmla="*/ 515669 h 4105590"/>
              <a:gd name="connsiteX13" fmla="*/ 6260041 w 7042547"/>
              <a:gd name="connsiteY13" fmla="*/ 635796 h 4105590"/>
              <a:gd name="connsiteX14" fmla="*/ 4740351 w 7042547"/>
              <a:gd name="connsiteY14" fmla="*/ 375585 h 4105590"/>
              <a:gd name="connsiteX15" fmla="*/ 4861313 w 7042547"/>
              <a:gd name="connsiteY15" fmla="*/ 222386 h 4105590"/>
              <a:gd name="connsiteX16" fmla="*/ 3609468 w 7042547"/>
              <a:gd name="connsiteY16" fmla="*/ 448573 h 4105590"/>
              <a:gd name="connsiteX17" fmla="*/ 3667993 w 7042547"/>
              <a:gd name="connsiteY17" fmla="*/ 316472 h 4105590"/>
              <a:gd name="connsiteX18" fmla="*/ 2282306 w 7042547"/>
              <a:gd name="connsiteY18" fmla="*/ 493431 h 4105590"/>
              <a:gd name="connsiteX19" fmla="*/ 2494235 w 7042547"/>
              <a:gd name="connsiteY19" fmla="*/ 621540 h 4105590"/>
              <a:gd name="connsiteX20" fmla="*/ 672791 w 7042547"/>
              <a:gd name="connsiteY20" fmla="*/ 1500536 h 4105590"/>
              <a:gd name="connsiteX21" fmla="*/ 635785 w 7042547"/>
              <a:gd name="connsiteY21" fmla="*/ 1365678 h 410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42547" h="4105590" fill="none" extrusionOk="0">
                <a:moveTo>
                  <a:pt x="635785" y="1365678"/>
                </a:moveTo>
                <a:cubicBezTo>
                  <a:pt x="584565" y="1092681"/>
                  <a:pt x="719452" y="852030"/>
                  <a:pt x="916672" y="656419"/>
                </a:cubicBezTo>
                <a:cubicBezTo>
                  <a:pt x="1277036" y="239376"/>
                  <a:pt x="1842454" y="235212"/>
                  <a:pt x="2283122" y="494381"/>
                </a:cubicBezTo>
                <a:cubicBezTo>
                  <a:pt x="2577864" y="60162"/>
                  <a:pt x="3344555" y="99843"/>
                  <a:pt x="3660820" y="326166"/>
                </a:cubicBezTo>
                <a:cubicBezTo>
                  <a:pt x="3749654" y="198537"/>
                  <a:pt x="3965984" y="59611"/>
                  <a:pt x="4197651" y="19007"/>
                </a:cubicBezTo>
                <a:cubicBezTo>
                  <a:pt x="4481397" y="-12029"/>
                  <a:pt x="4684784" y="104423"/>
                  <a:pt x="4863432" y="235786"/>
                </a:cubicBezTo>
                <a:cubicBezTo>
                  <a:pt x="5021937" y="-19015"/>
                  <a:pt x="5455599" y="-22496"/>
                  <a:pt x="5781246" y="65575"/>
                </a:cubicBezTo>
                <a:cubicBezTo>
                  <a:pt x="6041702" y="144706"/>
                  <a:pt x="6240894" y="361733"/>
                  <a:pt x="6246673" y="529925"/>
                </a:cubicBezTo>
                <a:cubicBezTo>
                  <a:pt x="6510136" y="606100"/>
                  <a:pt x="6728726" y="795992"/>
                  <a:pt x="6843986" y="980589"/>
                </a:cubicBezTo>
                <a:cubicBezTo>
                  <a:pt x="6916870" y="1137596"/>
                  <a:pt x="6898403" y="1306527"/>
                  <a:pt x="6817250" y="1469269"/>
                </a:cubicBezTo>
                <a:cubicBezTo>
                  <a:pt x="6946017" y="1698694"/>
                  <a:pt x="7078433" y="1937585"/>
                  <a:pt x="7012550" y="2216448"/>
                </a:cubicBezTo>
                <a:cubicBezTo>
                  <a:pt x="6774867" y="2595692"/>
                  <a:pt x="6566645" y="2833620"/>
                  <a:pt x="6097671" y="2870491"/>
                </a:cubicBezTo>
                <a:cubicBezTo>
                  <a:pt x="6116908" y="3050075"/>
                  <a:pt x="5955084" y="3335760"/>
                  <a:pt x="5770160" y="3430923"/>
                </a:cubicBezTo>
                <a:cubicBezTo>
                  <a:pt x="5475987" y="3630900"/>
                  <a:pt x="5037172" y="3674932"/>
                  <a:pt x="4655090" y="3498779"/>
                </a:cubicBezTo>
                <a:cubicBezTo>
                  <a:pt x="4543658" y="3826688"/>
                  <a:pt x="4233270" y="4071580"/>
                  <a:pt x="3858239" y="4096656"/>
                </a:cubicBezTo>
                <a:cubicBezTo>
                  <a:pt x="3372243" y="4128646"/>
                  <a:pt x="2883379" y="4024411"/>
                  <a:pt x="2686601" y="3731715"/>
                </a:cubicBezTo>
                <a:cubicBezTo>
                  <a:pt x="2101145" y="3916066"/>
                  <a:pt x="1382907" y="3702432"/>
                  <a:pt x="946179" y="3371145"/>
                </a:cubicBezTo>
                <a:cubicBezTo>
                  <a:pt x="587797" y="3328722"/>
                  <a:pt x="247250" y="3234644"/>
                  <a:pt x="180954" y="2969900"/>
                </a:cubicBezTo>
                <a:cubicBezTo>
                  <a:pt x="105446" y="2772365"/>
                  <a:pt x="173665" y="2559857"/>
                  <a:pt x="344465" y="2428285"/>
                </a:cubicBezTo>
                <a:cubicBezTo>
                  <a:pt x="97823" y="2332080"/>
                  <a:pt x="-21501" y="2078770"/>
                  <a:pt x="-816" y="1872605"/>
                </a:cubicBezTo>
                <a:cubicBezTo>
                  <a:pt x="88390" y="1635795"/>
                  <a:pt x="308914" y="1366687"/>
                  <a:pt x="629753" y="1378698"/>
                </a:cubicBezTo>
                <a:cubicBezTo>
                  <a:pt x="631908" y="1374552"/>
                  <a:pt x="634541" y="1369494"/>
                  <a:pt x="635785" y="1365678"/>
                </a:cubicBezTo>
                <a:close/>
              </a:path>
              <a:path w="7042547" h="4105590" fill="none" extrusionOk="0">
                <a:moveTo>
                  <a:pt x="7584003" y="4935371"/>
                </a:moveTo>
                <a:cubicBezTo>
                  <a:pt x="7578956" y="4997262"/>
                  <a:pt x="7541469" y="5040166"/>
                  <a:pt x="7469959" y="5049415"/>
                </a:cubicBezTo>
                <a:cubicBezTo>
                  <a:pt x="7406940" y="5047726"/>
                  <a:pt x="7349020" y="4992755"/>
                  <a:pt x="7355915" y="4935371"/>
                </a:cubicBezTo>
                <a:cubicBezTo>
                  <a:pt x="7344979" y="4871455"/>
                  <a:pt x="7418442" y="4828778"/>
                  <a:pt x="7469959" y="4821327"/>
                </a:cubicBezTo>
                <a:cubicBezTo>
                  <a:pt x="7523425" y="4815048"/>
                  <a:pt x="7577077" y="4866419"/>
                  <a:pt x="7584003" y="4935371"/>
                </a:cubicBezTo>
                <a:close/>
              </a:path>
              <a:path w="7042547" h="4105590" fill="none" extrusionOk="0">
                <a:moveTo>
                  <a:pt x="7175672" y="4554032"/>
                </a:moveTo>
                <a:cubicBezTo>
                  <a:pt x="7181997" y="4660282"/>
                  <a:pt x="7054714" y="4813460"/>
                  <a:pt x="6947584" y="4782120"/>
                </a:cubicBezTo>
                <a:cubicBezTo>
                  <a:pt x="6795436" y="4780737"/>
                  <a:pt x="6712528" y="4663267"/>
                  <a:pt x="6719496" y="4554032"/>
                </a:cubicBezTo>
                <a:cubicBezTo>
                  <a:pt x="6713598" y="4405790"/>
                  <a:pt x="6811618" y="4323145"/>
                  <a:pt x="6947584" y="4325944"/>
                </a:cubicBezTo>
                <a:cubicBezTo>
                  <a:pt x="7074994" y="4322990"/>
                  <a:pt x="7191470" y="4400017"/>
                  <a:pt x="7175672" y="4554032"/>
                </a:cubicBezTo>
                <a:close/>
              </a:path>
              <a:path w="7042547" h="4105590" fill="none" extrusionOk="0">
                <a:moveTo>
                  <a:pt x="6583118" y="4038209"/>
                </a:moveTo>
                <a:cubicBezTo>
                  <a:pt x="6577086" y="4228532"/>
                  <a:pt x="6454843" y="4346537"/>
                  <a:pt x="6240985" y="4380342"/>
                </a:cubicBezTo>
                <a:cubicBezTo>
                  <a:pt x="6044192" y="4330493"/>
                  <a:pt x="5875054" y="4190137"/>
                  <a:pt x="5898852" y="4038209"/>
                </a:cubicBezTo>
                <a:cubicBezTo>
                  <a:pt x="5931371" y="3870603"/>
                  <a:pt x="6021977" y="3673765"/>
                  <a:pt x="6240985" y="3696076"/>
                </a:cubicBezTo>
                <a:cubicBezTo>
                  <a:pt x="6424165" y="3746860"/>
                  <a:pt x="6591164" y="3855303"/>
                  <a:pt x="6583118" y="4038209"/>
                </a:cubicBezTo>
                <a:close/>
              </a:path>
              <a:path w="7042547" h="4105590" fill="none" extrusionOk="0">
                <a:moveTo>
                  <a:pt x="765061" y="2487778"/>
                </a:moveTo>
                <a:cubicBezTo>
                  <a:pt x="588085" y="2488151"/>
                  <a:pt x="502887" y="2455117"/>
                  <a:pt x="352127" y="2412034"/>
                </a:cubicBezTo>
                <a:moveTo>
                  <a:pt x="1129415" y="3316689"/>
                </a:moveTo>
                <a:cubicBezTo>
                  <a:pt x="1076088" y="3327054"/>
                  <a:pt x="1012198" y="3346013"/>
                  <a:pt x="948787" y="3352898"/>
                </a:cubicBezTo>
                <a:moveTo>
                  <a:pt x="2686275" y="3714988"/>
                </a:moveTo>
                <a:cubicBezTo>
                  <a:pt x="2653368" y="3658509"/>
                  <a:pt x="2603895" y="3620939"/>
                  <a:pt x="2577376" y="3549624"/>
                </a:cubicBezTo>
                <a:moveTo>
                  <a:pt x="4699432" y="3302624"/>
                </a:moveTo>
                <a:cubicBezTo>
                  <a:pt x="4691966" y="3349061"/>
                  <a:pt x="4680890" y="3424244"/>
                  <a:pt x="4655906" y="3484049"/>
                </a:cubicBezTo>
                <a:moveTo>
                  <a:pt x="5563775" y="2181474"/>
                </a:moveTo>
                <a:cubicBezTo>
                  <a:pt x="5944326" y="2267837"/>
                  <a:pt x="6132300" y="2555219"/>
                  <a:pt x="6093759" y="2859657"/>
                </a:cubicBezTo>
                <a:moveTo>
                  <a:pt x="6813990" y="1459195"/>
                </a:moveTo>
                <a:cubicBezTo>
                  <a:pt x="6757946" y="1562995"/>
                  <a:pt x="6681316" y="1641907"/>
                  <a:pt x="6577934" y="1713513"/>
                </a:cubicBezTo>
                <a:moveTo>
                  <a:pt x="6247652" y="515669"/>
                </a:moveTo>
                <a:cubicBezTo>
                  <a:pt x="6259670" y="559223"/>
                  <a:pt x="6261247" y="588691"/>
                  <a:pt x="6260041" y="635796"/>
                </a:cubicBezTo>
                <a:moveTo>
                  <a:pt x="4740351" y="375585"/>
                </a:moveTo>
                <a:cubicBezTo>
                  <a:pt x="4756379" y="317882"/>
                  <a:pt x="4816588" y="286322"/>
                  <a:pt x="4861313" y="222386"/>
                </a:cubicBezTo>
                <a:moveTo>
                  <a:pt x="3609468" y="448573"/>
                </a:moveTo>
                <a:cubicBezTo>
                  <a:pt x="3621556" y="408087"/>
                  <a:pt x="3649001" y="359104"/>
                  <a:pt x="3667993" y="316472"/>
                </a:cubicBezTo>
                <a:moveTo>
                  <a:pt x="2282306" y="493431"/>
                </a:moveTo>
                <a:cubicBezTo>
                  <a:pt x="2355126" y="528716"/>
                  <a:pt x="2427619" y="572314"/>
                  <a:pt x="2494235" y="621540"/>
                </a:cubicBezTo>
                <a:moveTo>
                  <a:pt x="672791" y="1500536"/>
                </a:moveTo>
                <a:cubicBezTo>
                  <a:pt x="654825" y="1458104"/>
                  <a:pt x="643836" y="1413242"/>
                  <a:pt x="635785" y="1365678"/>
                </a:cubicBezTo>
              </a:path>
              <a:path w="7042547" h="4105590" stroke="0" extrusionOk="0">
                <a:moveTo>
                  <a:pt x="635785" y="1365678"/>
                </a:moveTo>
                <a:cubicBezTo>
                  <a:pt x="642460" y="1130228"/>
                  <a:pt x="708952" y="851497"/>
                  <a:pt x="916672" y="656419"/>
                </a:cubicBezTo>
                <a:cubicBezTo>
                  <a:pt x="1203915" y="376731"/>
                  <a:pt x="1817421" y="269491"/>
                  <a:pt x="2283122" y="494381"/>
                </a:cubicBezTo>
                <a:cubicBezTo>
                  <a:pt x="2449760" y="588"/>
                  <a:pt x="3338128" y="-10851"/>
                  <a:pt x="3660820" y="326166"/>
                </a:cubicBezTo>
                <a:cubicBezTo>
                  <a:pt x="3792524" y="174522"/>
                  <a:pt x="3940327" y="6371"/>
                  <a:pt x="4197651" y="19007"/>
                </a:cubicBezTo>
                <a:cubicBezTo>
                  <a:pt x="4446209" y="-14503"/>
                  <a:pt x="4702501" y="20811"/>
                  <a:pt x="4863432" y="235786"/>
                </a:cubicBezTo>
                <a:cubicBezTo>
                  <a:pt x="5132126" y="84698"/>
                  <a:pt x="5372240" y="-31097"/>
                  <a:pt x="5781246" y="65575"/>
                </a:cubicBezTo>
                <a:cubicBezTo>
                  <a:pt x="6010217" y="205625"/>
                  <a:pt x="6163297" y="356385"/>
                  <a:pt x="6246673" y="529925"/>
                </a:cubicBezTo>
                <a:cubicBezTo>
                  <a:pt x="6514720" y="521268"/>
                  <a:pt x="6735340" y="755090"/>
                  <a:pt x="6843986" y="980589"/>
                </a:cubicBezTo>
                <a:cubicBezTo>
                  <a:pt x="6913800" y="1107020"/>
                  <a:pt x="6922770" y="1318028"/>
                  <a:pt x="6817250" y="1469269"/>
                </a:cubicBezTo>
                <a:cubicBezTo>
                  <a:pt x="7048833" y="1650218"/>
                  <a:pt x="7107515" y="1993753"/>
                  <a:pt x="7012550" y="2216448"/>
                </a:cubicBezTo>
                <a:cubicBezTo>
                  <a:pt x="6838276" y="2528973"/>
                  <a:pt x="6424898" y="2780532"/>
                  <a:pt x="6097671" y="2870491"/>
                </a:cubicBezTo>
                <a:cubicBezTo>
                  <a:pt x="6103002" y="3095375"/>
                  <a:pt x="6012789" y="3240688"/>
                  <a:pt x="5770160" y="3430923"/>
                </a:cubicBezTo>
                <a:cubicBezTo>
                  <a:pt x="5384576" y="3568048"/>
                  <a:pt x="4994746" y="3682579"/>
                  <a:pt x="4655090" y="3498779"/>
                </a:cubicBezTo>
                <a:cubicBezTo>
                  <a:pt x="4517917" y="3847982"/>
                  <a:pt x="4169150" y="4024200"/>
                  <a:pt x="3858239" y="4096656"/>
                </a:cubicBezTo>
                <a:cubicBezTo>
                  <a:pt x="3416960" y="4259991"/>
                  <a:pt x="2890835" y="4088453"/>
                  <a:pt x="2686601" y="3731715"/>
                </a:cubicBezTo>
                <a:cubicBezTo>
                  <a:pt x="1922155" y="3955432"/>
                  <a:pt x="1360850" y="3776051"/>
                  <a:pt x="946179" y="3371145"/>
                </a:cubicBezTo>
                <a:cubicBezTo>
                  <a:pt x="602927" y="3393971"/>
                  <a:pt x="350363" y="3271988"/>
                  <a:pt x="180954" y="2969900"/>
                </a:cubicBezTo>
                <a:cubicBezTo>
                  <a:pt x="133625" y="2728590"/>
                  <a:pt x="190747" y="2579716"/>
                  <a:pt x="344465" y="2428285"/>
                </a:cubicBezTo>
                <a:cubicBezTo>
                  <a:pt x="113462" y="2341456"/>
                  <a:pt x="-8420" y="2102281"/>
                  <a:pt x="-816" y="1872605"/>
                </a:cubicBezTo>
                <a:cubicBezTo>
                  <a:pt x="-15394" y="1624053"/>
                  <a:pt x="373222" y="1356887"/>
                  <a:pt x="629753" y="1378698"/>
                </a:cubicBezTo>
                <a:cubicBezTo>
                  <a:pt x="632372" y="1374637"/>
                  <a:pt x="633902" y="1370212"/>
                  <a:pt x="635785" y="1365678"/>
                </a:cubicBezTo>
                <a:close/>
              </a:path>
              <a:path w="7042547" h="4105590" stroke="0" extrusionOk="0">
                <a:moveTo>
                  <a:pt x="7584003" y="4935371"/>
                </a:moveTo>
                <a:cubicBezTo>
                  <a:pt x="7586881" y="4985105"/>
                  <a:pt x="7519270" y="5052936"/>
                  <a:pt x="7469959" y="5049415"/>
                </a:cubicBezTo>
                <a:cubicBezTo>
                  <a:pt x="7409020" y="5032313"/>
                  <a:pt x="7345322" y="4995114"/>
                  <a:pt x="7355915" y="4935371"/>
                </a:cubicBezTo>
                <a:cubicBezTo>
                  <a:pt x="7373156" y="4869537"/>
                  <a:pt x="7396461" y="4823249"/>
                  <a:pt x="7469959" y="4821327"/>
                </a:cubicBezTo>
                <a:cubicBezTo>
                  <a:pt x="7529477" y="4805615"/>
                  <a:pt x="7574398" y="4873081"/>
                  <a:pt x="7584003" y="4935371"/>
                </a:cubicBezTo>
                <a:close/>
              </a:path>
              <a:path w="7042547" h="4105590" stroke="0" extrusionOk="0">
                <a:moveTo>
                  <a:pt x="7175672" y="4554032"/>
                </a:moveTo>
                <a:cubicBezTo>
                  <a:pt x="7193362" y="4671181"/>
                  <a:pt x="7056875" y="4788999"/>
                  <a:pt x="6947584" y="4782120"/>
                </a:cubicBezTo>
                <a:cubicBezTo>
                  <a:pt x="6813520" y="4781074"/>
                  <a:pt x="6704132" y="4681038"/>
                  <a:pt x="6719496" y="4554032"/>
                </a:cubicBezTo>
                <a:cubicBezTo>
                  <a:pt x="6714160" y="4416830"/>
                  <a:pt x="6830058" y="4327542"/>
                  <a:pt x="6947584" y="4325944"/>
                </a:cubicBezTo>
                <a:cubicBezTo>
                  <a:pt x="7108825" y="4319943"/>
                  <a:pt x="7139132" y="4430471"/>
                  <a:pt x="7175672" y="4554032"/>
                </a:cubicBezTo>
                <a:close/>
              </a:path>
              <a:path w="7042547" h="4105590" stroke="0" extrusionOk="0">
                <a:moveTo>
                  <a:pt x="6583118" y="4038209"/>
                </a:moveTo>
                <a:cubicBezTo>
                  <a:pt x="6630672" y="4240408"/>
                  <a:pt x="6462635" y="4394733"/>
                  <a:pt x="6240985" y="4380342"/>
                </a:cubicBezTo>
                <a:cubicBezTo>
                  <a:pt x="6086894" y="4365106"/>
                  <a:pt x="5869759" y="4248564"/>
                  <a:pt x="5898852" y="4038209"/>
                </a:cubicBezTo>
                <a:cubicBezTo>
                  <a:pt x="5877947" y="3893639"/>
                  <a:pt x="6021098" y="3737919"/>
                  <a:pt x="6240985" y="3696076"/>
                </a:cubicBezTo>
                <a:cubicBezTo>
                  <a:pt x="6446538" y="3708375"/>
                  <a:pt x="6603912" y="3851925"/>
                  <a:pt x="6583118" y="4038209"/>
                </a:cubicBezTo>
                <a:close/>
              </a:path>
              <a:path w="7042547" h="4105590" fill="none" stroke="0" extrusionOk="0">
                <a:moveTo>
                  <a:pt x="765061" y="2487778"/>
                </a:moveTo>
                <a:cubicBezTo>
                  <a:pt x="620273" y="2490147"/>
                  <a:pt x="495411" y="2439744"/>
                  <a:pt x="352127" y="2412034"/>
                </a:cubicBezTo>
                <a:moveTo>
                  <a:pt x="1129415" y="3316689"/>
                </a:moveTo>
                <a:cubicBezTo>
                  <a:pt x="1070764" y="3332860"/>
                  <a:pt x="1015641" y="3354033"/>
                  <a:pt x="948787" y="3352898"/>
                </a:cubicBezTo>
                <a:moveTo>
                  <a:pt x="2686275" y="3714988"/>
                </a:moveTo>
                <a:cubicBezTo>
                  <a:pt x="2640337" y="3658947"/>
                  <a:pt x="2594591" y="3611789"/>
                  <a:pt x="2577376" y="3549624"/>
                </a:cubicBezTo>
                <a:moveTo>
                  <a:pt x="4699432" y="3302624"/>
                </a:moveTo>
                <a:cubicBezTo>
                  <a:pt x="4685236" y="3352238"/>
                  <a:pt x="4668210" y="3432316"/>
                  <a:pt x="4655906" y="3484049"/>
                </a:cubicBezTo>
                <a:moveTo>
                  <a:pt x="5563775" y="2181474"/>
                </a:moveTo>
                <a:cubicBezTo>
                  <a:pt x="5895961" y="2322093"/>
                  <a:pt x="6161785" y="2516359"/>
                  <a:pt x="6093759" y="2859657"/>
                </a:cubicBezTo>
                <a:moveTo>
                  <a:pt x="6813990" y="1459195"/>
                </a:moveTo>
                <a:cubicBezTo>
                  <a:pt x="6753491" y="1545280"/>
                  <a:pt x="6657417" y="1647115"/>
                  <a:pt x="6577934" y="1713513"/>
                </a:cubicBezTo>
                <a:moveTo>
                  <a:pt x="6247652" y="515669"/>
                </a:moveTo>
                <a:cubicBezTo>
                  <a:pt x="6261191" y="552230"/>
                  <a:pt x="6256095" y="598747"/>
                  <a:pt x="6260041" y="635796"/>
                </a:cubicBezTo>
                <a:moveTo>
                  <a:pt x="4740351" y="375585"/>
                </a:moveTo>
                <a:cubicBezTo>
                  <a:pt x="4785002" y="310385"/>
                  <a:pt x="4809495" y="287915"/>
                  <a:pt x="4861313" y="222386"/>
                </a:cubicBezTo>
                <a:moveTo>
                  <a:pt x="3609468" y="448573"/>
                </a:moveTo>
                <a:cubicBezTo>
                  <a:pt x="3625365" y="401919"/>
                  <a:pt x="3647408" y="359856"/>
                  <a:pt x="3667993" y="316472"/>
                </a:cubicBezTo>
                <a:moveTo>
                  <a:pt x="2282306" y="493431"/>
                </a:moveTo>
                <a:cubicBezTo>
                  <a:pt x="2364454" y="550757"/>
                  <a:pt x="2440444" y="571885"/>
                  <a:pt x="2494235" y="621540"/>
                </a:cubicBezTo>
                <a:moveTo>
                  <a:pt x="672791" y="1500536"/>
                </a:moveTo>
                <a:cubicBezTo>
                  <a:pt x="650567" y="1447780"/>
                  <a:pt x="638599" y="1412164"/>
                  <a:pt x="635785" y="1365678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làm thẻ thông tin ghi lại các từ khóa liên quan đến nội dung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9636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05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6DF65-F831-35F5-3961-3FBE47B7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8689">
            <a:off x="1133264" y="2187026"/>
            <a:ext cx="8144962" cy="132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042DE-CD92-22D1-9DAF-9C8EA7C29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01" y="3891616"/>
            <a:ext cx="8572800" cy="1487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CC5722-2B3F-836D-D39B-DCFBA8EF5C86}"/>
              </a:ext>
            </a:extLst>
          </p:cNvPr>
          <p:cNvSpPr txBox="1"/>
          <p:nvPr/>
        </p:nvSpPr>
        <p:spPr>
          <a:xfrm>
            <a:off x="2727820" y="3891616"/>
            <a:ext cx="74060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+mj-lt"/>
              </a:rPr>
              <a:t>là phạm vi đời sống được phản ánh, thể hiện trực tiếp trong các tác phẩm văn học.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FB3B1-230D-501C-F3AE-5455187EAC09}"/>
              </a:ext>
            </a:extLst>
          </p:cNvPr>
          <p:cNvSpPr txBox="1"/>
          <p:nvPr/>
        </p:nvSpPr>
        <p:spPr>
          <a:xfrm rot="19858689">
            <a:off x="5522054" y="1790617"/>
            <a:ext cx="2268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32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C24C1-1FCC-98A1-D679-A9BC7E7D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490">
            <a:off x="1531365" y="4539697"/>
            <a:ext cx="8144962" cy="1322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1297FD-69D2-F6FE-BD1D-97266B71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7814">
            <a:off x="1229363" y="2239020"/>
            <a:ext cx="8144962" cy="1322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4957C4-0967-57A2-2024-3404A6C2AD58}"/>
              </a:ext>
            </a:extLst>
          </p:cNvPr>
          <p:cNvSpPr txBox="1"/>
          <p:nvPr/>
        </p:nvSpPr>
        <p:spPr>
          <a:xfrm rot="20047814">
            <a:off x="4961738" y="2176793"/>
            <a:ext cx="2268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075CC-CC04-1679-33A4-30CA1708855E}"/>
              </a:ext>
            </a:extLst>
          </p:cNvPr>
          <p:cNvSpPr txBox="1"/>
          <p:nvPr/>
        </p:nvSpPr>
        <p:spPr>
          <a:xfrm rot="745490">
            <a:off x="3792684" y="4849153"/>
            <a:ext cx="5870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yếu tố nhỏ nhất tạo nên thế giới hình tượng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21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1CD93-88C4-6E67-44BB-05968198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6108">
            <a:off x="1821924" y="2311625"/>
            <a:ext cx="7405750" cy="223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7D747-8451-C836-C893-42805147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758" y="3804396"/>
            <a:ext cx="8644482" cy="2062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B7C3-FA3D-BE0A-BCD0-C3683D2CA463}"/>
              </a:ext>
            </a:extLst>
          </p:cNvPr>
          <p:cNvSpPr txBox="1"/>
          <p:nvPr/>
        </p:nvSpPr>
        <p:spPr>
          <a:xfrm rot="20302383">
            <a:off x="4497396" y="2222845"/>
            <a:ext cx="5075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088DF-6908-47CB-ECF4-FFD746D89043}"/>
              </a:ext>
            </a:extLst>
          </p:cNvPr>
          <p:cNvSpPr txBox="1"/>
          <p:nvPr/>
        </p:nvSpPr>
        <p:spPr>
          <a:xfrm>
            <a:off x="3220137" y="3904921"/>
            <a:ext cx="68999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đặc điểm riêng tương đối ổn định của nhân vật, được bộc lộ qua mọi hành động, cách ứng xử, cảm xúc, suy nghĩ.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73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07C3-C4D1-CAE2-A879-89849865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248" y="688350"/>
            <a:ext cx="941063" cy="94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83388-6945-E1F8-8D6A-52677C6B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572" y="774986"/>
            <a:ext cx="941063" cy="94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2AEA8-1294-9FA4-89BD-DA67653CEC2D}"/>
              </a:ext>
            </a:extLst>
          </p:cNvPr>
          <p:cNvSpPr txBox="1"/>
          <p:nvPr/>
        </p:nvSpPr>
        <p:spPr>
          <a:xfrm>
            <a:off x="2854925" y="804938"/>
            <a:ext cx="5525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DẪN TỰ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BCAFC7D-0581-0098-1548-75ED2AEE46CA}"/>
              </a:ext>
            </a:extLst>
          </p:cNvPr>
          <p:cNvSpPr/>
          <p:nvPr/>
        </p:nvSpPr>
        <p:spPr>
          <a:xfrm>
            <a:off x="532712" y="1746001"/>
            <a:ext cx="4483906" cy="3040189"/>
          </a:xfrm>
          <a:custGeom>
            <a:avLst/>
            <a:gdLst>
              <a:gd name="connsiteX0" fmla="*/ 404797 w 4483906"/>
              <a:gd name="connsiteY0" fmla="*/ 1011285 h 3040189"/>
              <a:gd name="connsiteX1" fmla="*/ 583634 w 4483906"/>
              <a:gd name="connsiteY1" fmla="*/ 486078 h 3040189"/>
              <a:gd name="connsiteX2" fmla="*/ 1453636 w 4483906"/>
              <a:gd name="connsiteY2" fmla="*/ 366089 h 3040189"/>
              <a:gd name="connsiteX3" fmla="*/ 2330800 w 4483906"/>
              <a:gd name="connsiteY3" fmla="*/ 241526 h 3040189"/>
              <a:gd name="connsiteX4" fmla="*/ 2672594 w 4483906"/>
              <a:gd name="connsiteY4" fmla="*/ 14074 h 3040189"/>
              <a:gd name="connsiteX5" fmla="*/ 3096489 w 4483906"/>
              <a:gd name="connsiteY5" fmla="*/ 174599 h 3040189"/>
              <a:gd name="connsiteX6" fmla="*/ 3680850 w 4483906"/>
              <a:gd name="connsiteY6" fmla="*/ 48558 h 3040189"/>
              <a:gd name="connsiteX7" fmla="*/ 3977183 w 4483906"/>
              <a:gd name="connsiteY7" fmla="*/ 392409 h 3040189"/>
              <a:gd name="connsiteX8" fmla="*/ 4357484 w 4483906"/>
              <a:gd name="connsiteY8" fmla="*/ 726126 h 3040189"/>
              <a:gd name="connsiteX9" fmla="*/ 4340462 w 4483906"/>
              <a:gd name="connsiteY9" fmla="*/ 1087993 h 3040189"/>
              <a:gd name="connsiteX10" fmla="*/ 4464807 w 4483906"/>
              <a:gd name="connsiteY10" fmla="*/ 1641279 h 3040189"/>
              <a:gd name="connsiteX11" fmla="*/ 3882315 w 4483906"/>
              <a:gd name="connsiteY11" fmla="*/ 2125598 h 3040189"/>
              <a:gd name="connsiteX12" fmla="*/ 3673792 w 4483906"/>
              <a:gd name="connsiteY12" fmla="*/ 2540598 h 3040189"/>
              <a:gd name="connsiteX13" fmla="*/ 2963841 w 4483906"/>
              <a:gd name="connsiteY13" fmla="*/ 2590846 h 3040189"/>
              <a:gd name="connsiteX14" fmla="*/ 2456495 w 4483906"/>
              <a:gd name="connsiteY14" fmla="*/ 3033573 h 3040189"/>
              <a:gd name="connsiteX15" fmla="*/ 1710527 w 4483906"/>
              <a:gd name="connsiteY15" fmla="*/ 2763334 h 3040189"/>
              <a:gd name="connsiteX16" fmla="*/ 602421 w 4483906"/>
              <a:gd name="connsiteY16" fmla="*/ 2496332 h 3040189"/>
              <a:gd name="connsiteX17" fmla="*/ 115211 w 4483906"/>
              <a:gd name="connsiteY17" fmla="*/ 2199210 h 3040189"/>
              <a:gd name="connsiteX18" fmla="*/ 219316 w 4483906"/>
              <a:gd name="connsiteY18" fmla="*/ 1798145 h 3040189"/>
              <a:gd name="connsiteX19" fmla="*/ -519 w 4483906"/>
              <a:gd name="connsiteY19" fmla="*/ 1386663 h 3040189"/>
              <a:gd name="connsiteX20" fmla="*/ 400956 w 4483906"/>
              <a:gd name="connsiteY20" fmla="*/ 1020926 h 3040189"/>
              <a:gd name="connsiteX21" fmla="*/ 404797 w 4483906"/>
              <a:gd name="connsiteY21" fmla="*/ 1011285 h 3040189"/>
              <a:gd name="connsiteX0" fmla="*/ 1191257 w 4483906"/>
              <a:gd name="connsiteY0" fmla="*/ 3738520 h 3040189"/>
              <a:gd name="connsiteX1" fmla="*/ 1106807 w 4483906"/>
              <a:gd name="connsiteY1" fmla="*/ 3822970 h 3040189"/>
              <a:gd name="connsiteX2" fmla="*/ 1022357 w 4483906"/>
              <a:gd name="connsiteY2" fmla="*/ 3738520 h 3040189"/>
              <a:gd name="connsiteX3" fmla="*/ 1106807 w 4483906"/>
              <a:gd name="connsiteY3" fmla="*/ 3654070 h 3040189"/>
              <a:gd name="connsiteX4" fmla="*/ 1191257 w 4483906"/>
              <a:gd name="connsiteY4" fmla="*/ 3738520 h 3040189"/>
              <a:gd name="connsiteX0" fmla="*/ 1383494 w 4483906"/>
              <a:gd name="connsiteY0" fmla="*/ 3527871 h 3040189"/>
              <a:gd name="connsiteX1" fmla="*/ 1214595 w 4483906"/>
              <a:gd name="connsiteY1" fmla="*/ 3696770 h 3040189"/>
              <a:gd name="connsiteX2" fmla="*/ 1045696 w 4483906"/>
              <a:gd name="connsiteY2" fmla="*/ 3527871 h 3040189"/>
              <a:gd name="connsiteX3" fmla="*/ 1214595 w 4483906"/>
              <a:gd name="connsiteY3" fmla="*/ 3358972 h 3040189"/>
              <a:gd name="connsiteX4" fmla="*/ 1383494 w 4483906"/>
              <a:gd name="connsiteY4" fmla="*/ 3527871 h 3040189"/>
              <a:gd name="connsiteX0" fmla="*/ 1652667 w 4483906"/>
              <a:gd name="connsiteY0" fmla="*/ 3166864 h 3040189"/>
              <a:gd name="connsiteX1" fmla="*/ 1399318 w 4483906"/>
              <a:gd name="connsiteY1" fmla="*/ 3420213 h 3040189"/>
              <a:gd name="connsiteX2" fmla="*/ 1145969 w 4483906"/>
              <a:gd name="connsiteY2" fmla="*/ 3166864 h 3040189"/>
              <a:gd name="connsiteX3" fmla="*/ 1399318 w 4483906"/>
              <a:gd name="connsiteY3" fmla="*/ 2913515 h 3040189"/>
              <a:gd name="connsiteX4" fmla="*/ 1652667 w 4483906"/>
              <a:gd name="connsiteY4" fmla="*/ 3166864 h 3040189"/>
              <a:gd name="connsiteX0" fmla="*/ 487105 w 4483906"/>
              <a:gd name="connsiteY0" fmla="*/ 1842199 h 3040189"/>
              <a:gd name="connsiteX1" fmla="*/ 224195 w 4483906"/>
              <a:gd name="connsiteY1" fmla="*/ 1786111 h 3040189"/>
              <a:gd name="connsiteX2" fmla="*/ 719085 w 4483906"/>
              <a:gd name="connsiteY2" fmla="*/ 2456008 h 3040189"/>
              <a:gd name="connsiteX3" fmla="*/ 604081 w 4483906"/>
              <a:gd name="connsiteY3" fmla="*/ 2482821 h 3040189"/>
              <a:gd name="connsiteX4" fmla="*/ 1710319 w 4483906"/>
              <a:gd name="connsiteY4" fmla="*/ 2750948 h 3040189"/>
              <a:gd name="connsiteX5" fmla="*/ 1640985 w 4483906"/>
              <a:gd name="connsiteY5" fmla="*/ 2628496 h 3040189"/>
              <a:gd name="connsiteX6" fmla="*/ 2992073 w 4483906"/>
              <a:gd name="connsiteY6" fmla="*/ 2445592 h 3040189"/>
              <a:gd name="connsiteX7" fmla="*/ 2964360 w 4483906"/>
              <a:gd name="connsiteY7" fmla="*/ 2579938 h 3040189"/>
              <a:gd name="connsiteX8" fmla="*/ 3542389 w 4483906"/>
              <a:gd name="connsiteY8" fmla="*/ 1615381 h 3040189"/>
              <a:gd name="connsiteX9" fmla="*/ 3879824 w 4483906"/>
              <a:gd name="connsiteY9" fmla="*/ 2117576 h 3040189"/>
              <a:gd name="connsiteX10" fmla="*/ 4338386 w 4483906"/>
              <a:gd name="connsiteY10" fmla="*/ 1080533 h 3040189"/>
              <a:gd name="connsiteX11" fmla="*/ 4188092 w 4483906"/>
              <a:gd name="connsiteY11" fmla="*/ 1268856 h 3040189"/>
              <a:gd name="connsiteX12" fmla="*/ 3977805 w 4483906"/>
              <a:gd name="connsiteY12" fmla="*/ 381853 h 3040189"/>
              <a:gd name="connsiteX13" fmla="*/ 3985694 w 4483906"/>
              <a:gd name="connsiteY13" fmla="*/ 470807 h 3040189"/>
              <a:gd name="connsiteX14" fmla="*/ 3018125 w 4483906"/>
              <a:gd name="connsiteY14" fmla="*/ 278120 h 3040189"/>
              <a:gd name="connsiteX15" fmla="*/ 3095140 w 4483906"/>
              <a:gd name="connsiteY15" fmla="*/ 164676 h 3040189"/>
              <a:gd name="connsiteX16" fmla="*/ 2298105 w 4483906"/>
              <a:gd name="connsiteY16" fmla="*/ 332168 h 3040189"/>
              <a:gd name="connsiteX17" fmla="*/ 2335367 w 4483906"/>
              <a:gd name="connsiteY17" fmla="*/ 234347 h 3040189"/>
              <a:gd name="connsiteX18" fmla="*/ 1453117 w 4483906"/>
              <a:gd name="connsiteY18" fmla="*/ 365385 h 3040189"/>
              <a:gd name="connsiteX19" fmla="*/ 1588050 w 4483906"/>
              <a:gd name="connsiteY19" fmla="*/ 460250 h 3040189"/>
              <a:gd name="connsiteX20" fmla="*/ 428358 w 4483906"/>
              <a:gd name="connsiteY20" fmla="*/ 1111146 h 3040189"/>
              <a:gd name="connsiteX21" fmla="*/ 404797 w 4483906"/>
              <a:gd name="connsiteY21" fmla="*/ 1011285 h 304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83906" h="3040189" fill="none" extrusionOk="0">
                <a:moveTo>
                  <a:pt x="404797" y="1011285"/>
                </a:moveTo>
                <a:cubicBezTo>
                  <a:pt x="371117" y="808403"/>
                  <a:pt x="490655" y="636016"/>
                  <a:pt x="583634" y="486078"/>
                </a:cubicBezTo>
                <a:cubicBezTo>
                  <a:pt x="813805" y="180374"/>
                  <a:pt x="1170123" y="204088"/>
                  <a:pt x="1453636" y="366089"/>
                </a:cubicBezTo>
                <a:cubicBezTo>
                  <a:pt x="1662798" y="21647"/>
                  <a:pt x="2132291" y="66627"/>
                  <a:pt x="2330800" y="241526"/>
                </a:cubicBezTo>
                <a:cubicBezTo>
                  <a:pt x="2384799" y="149318"/>
                  <a:pt x="2525098" y="39107"/>
                  <a:pt x="2672594" y="14074"/>
                </a:cubicBezTo>
                <a:cubicBezTo>
                  <a:pt x="2849891" y="-8393"/>
                  <a:pt x="2984558" y="71563"/>
                  <a:pt x="3096489" y="174599"/>
                </a:cubicBezTo>
                <a:cubicBezTo>
                  <a:pt x="3198348" y="-8847"/>
                  <a:pt x="3474141" y="-21153"/>
                  <a:pt x="3680850" y="48558"/>
                </a:cubicBezTo>
                <a:cubicBezTo>
                  <a:pt x="3848870" y="107043"/>
                  <a:pt x="3971425" y="261907"/>
                  <a:pt x="3977183" y="392409"/>
                </a:cubicBezTo>
                <a:cubicBezTo>
                  <a:pt x="4153319" y="440267"/>
                  <a:pt x="4270736" y="605717"/>
                  <a:pt x="4357484" y="726126"/>
                </a:cubicBezTo>
                <a:cubicBezTo>
                  <a:pt x="4410480" y="839644"/>
                  <a:pt x="4383671" y="941233"/>
                  <a:pt x="4340462" y="1087993"/>
                </a:cubicBezTo>
                <a:cubicBezTo>
                  <a:pt x="4435720" y="1253148"/>
                  <a:pt x="4496517" y="1424691"/>
                  <a:pt x="4464807" y="1641279"/>
                </a:cubicBezTo>
                <a:cubicBezTo>
                  <a:pt x="4355045" y="1907547"/>
                  <a:pt x="4188609" y="2101070"/>
                  <a:pt x="3882315" y="2125598"/>
                </a:cubicBezTo>
                <a:cubicBezTo>
                  <a:pt x="3897797" y="2256871"/>
                  <a:pt x="3784277" y="2481140"/>
                  <a:pt x="3673792" y="2540598"/>
                </a:cubicBezTo>
                <a:cubicBezTo>
                  <a:pt x="3500952" y="2679452"/>
                  <a:pt x="3193156" y="2719762"/>
                  <a:pt x="2963841" y="2590846"/>
                </a:cubicBezTo>
                <a:cubicBezTo>
                  <a:pt x="2893125" y="2834270"/>
                  <a:pt x="2693446" y="3026953"/>
                  <a:pt x="2456495" y="3033573"/>
                </a:cubicBezTo>
                <a:cubicBezTo>
                  <a:pt x="2140599" y="3053715"/>
                  <a:pt x="1833830" y="2980926"/>
                  <a:pt x="1710527" y="2763334"/>
                </a:cubicBezTo>
                <a:cubicBezTo>
                  <a:pt x="1330501" y="2950850"/>
                  <a:pt x="831858" y="2846121"/>
                  <a:pt x="602421" y="2496332"/>
                </a:cubicBezTo>
                <a:cubicBezTo>
                  <a:pt x="377137" y="2488311"/>
                  <a:pt x="119134" y="2396525"/>
                  <a:pt x="115211" y="2199210"/>
                </a:cubicBezTo>
                <a:cubicBezTo>
                  <a:pt x="51689" y="2033626"/>
                  <a:pt x="111851" y="1876964"/>
                  <a:pt x="219316" y="1798145"/>
                </a:cubicBezTo>
                <a:cubicBezTo>
                  <a:pt x="59244" y="1742360"/>
                  <a:pt x="-6378" y="1531488"/>
                  <a:pt x="-519" y="1386663"/>
                </a:cubicBezTo>
                <a:cubicBezTo>
                  <a:pt x="51225" y="1206152"/>
                  <a:pt x="200914" y="995801"/>
                  <a:pt x="400956" y="1020926"/>
                </a:cubicBezTo>
                <a:cubicBezTo>
                  <a:pt x="402349" y="1017855"/>
                  <a:pt x="404166" y="1014042"/>
                  <a:pt x="404797" y="1011285"/>
                </a:cubicBezTo>
                <a:close/>
              </a:path>
              <a:path w="4483906" h="3040189" fill="none" extrusionOk="0">
                <a:moveTo>
                  <a:pt x="1191257" y="3738520"/>
                </a:moveTo>
                <a:cubicBezTo>
                  <a:pt x="1179347" y="3782578"/>
                  <a:pt x="1157976" y="3818057"/>
                  <a:pt x="1106807" y="3822970"/>
                </a:cubicBezTo>
                <a:cubicBezTo>
                  <a:pt x="1060047" y="3817035"/>
                  <a:pt x="1013970" y="3778347"/>
                  <a:pt x="1022357" y="3738520"/>
                </a:cubicBezTo>
                <a:cubicBezTo>
                  <a:pt x="1019343" y="3691623"/>
                  <a:pt x="1065012" y="3657218"/>
                  <a:pt x="1106807" y="3654070"/>
                </a:cubicBezTo>
                <a:cubicBezTo>
                  <a:pt x="1144073" y="3647887"/>
                  <a:pt x="1183025" y="3684788"/>
                  <a:pt x="1191257" y="3738520"/>
                </a:cubicBezTo>
                <a:close/>
              </a:path>
              <a:path w="4483906" h="3040189" fill="none" extrusionOk="0">
                <a:moveTo>
                  <a:pt x="1383494" y="3527871"/>
                </a:moveTo>
                <a:cubicBezTo>
                  <a:pt x="1387577" y="3608421"/>
                  <a:pt x="1296250" y="3716108"/>
                  <a:pt x="1214595" y="3696770"/>
                </a:cubicBezTo>
                <a:cubicBezTo>
                  <a:pt x="1114134" y="3696391"/>
                  <a:pt x="1036162" y="3598255"/>
                  <a:pt x="1045696" y="3527871"/>
                </a:cubicBezTo>
                <a:cubicBezTo>
                  <a:pt x="1038901" y="3408934"/>
                  <a:pt x="1103968" y="3354114"/>
                  <a:pt x="1214595" y="3358972"/>
                </a:cubicBezTo>
                <a:cubicBezTo>
                  <a:pt x="1318332" y="3337524"/>
                  <a:pt x="1389342" y="3424209"/>
                  <a:pt x="1383494" y="3527871"/>
                </a:cubicBezTo>
                <a:close/>
              </a:path>
              <a:path w="4483906" h="3040189" fill="none" extrusionOk="0">
                <a:moveTo>
                  <a:pt x="1652667" y="3166864"/>
                </a:moveTo>
                <a:cubicBezTo>
                  <a:pt x="1617516" y="3314760"/>
                  <a:pt x="1543003" y="3415104"/>
                  <a:pt x="1399318" y="3420213"/>
                </a:cubicBezTo>
                <a:cubicBezTo>
                  <a:pt x="1258266" y="3413021"/>
                  <a:pt x="1128247" y="3279211"/>
                  <a:pt x="1145969" y="3166864"/>
                </a:cubicBezTo>
                <a:cubicBezTo>
                  <a:pt x="1150263" y="3029762"/>
                  <a:pt x="1249920" y="2906480"/>
                  <a:pt x="1399318" y="2913515"/>
                </a:cubicBezTo>
                <a:cubicBezTo>
                  <a:pt x="1536771" y="2935214"/>
                  <a:pt x="1656734" y="3030000"/>
                  <a:pt x="1652667" y="3166864"/>
                </a:cubicBezTo>
                <a:close/>
              </a:path>
              <a:path w="4483906" h="3040189" fill="none" extrusionOk="0">
                <a:moveTo>
                  <a:pt x="487105" y="1842199"/>
                </a:moveTo>
                <a:cubicBezTo>
                  <a:pt x="385256" y="1846184"/>
                  <a:pt x="323939" y="1817400"/>
                  <a:pt x="224195" y="1786111"/>
                </a:cubicBezTo>
                <a:moveTo>
                  <a:pt x="719085" y="2456008"/>
                </a:moveTo>
                <a:cubicBezTo>
                  <a:pt x="685793" y="2463350"/>
                  <a:pt x="646026" y="2476574"/>
                  <a:pt x="604081" y="2482821"/>
                </a:cubicBezTo>
                <a:moveTo>
                  <a:pt x="1710319" y="2750948"/>
                </a:moveTo>
                <a:cubicBezTo>
                  <a:pt x="1687482" y="2710417"/>
                  <a:pt x="1657934" y="2679559"/>
                  <a:pt x="1640985" y="2628496"/>
                </a:cubicBezTo>
                <a:moveTo>
                  <a:pt x="2992073" y="2445592"/>
                </a:moveTo>
                <a:cubicBezTo>
                  <a:pt x="2987422" y="2482934"/>
                  <a:pt x="2985630" y="2534232"/>
                  <a:pt x="2964360" y="2579938"/>
                </a:cubicBezTo>
                <a:moveTo>
                  <a:pt x="3542389" y="1615381"/>
                </a:moveTo>
                <a:cubicBezTo>
                  <a:pt x="3785431" y="1682914"/>
                  <a:pt x="3925091" y="1884350"/>
                  <a:pt x="3879824" y="2117576"/>
                </a:cubicBezTo>
                <a:moveTo>
                  <a:pt x="4338386" y="1080533"/>
                </a:moveTo>
                <a:cubicBezTo>
                  <a:pt x="4293700" y="1173632"/>
                  <a:pt x="4261171" y="1198592"/>
                  <a:pt x="4188092" y="1268856"/>
                </a:cubicBezTo>
                <a:moveTo>
                  <a:pt x="3977805" y="381853"/>
                </a:moveTo>
                <a:cubicBezTo>
                  <a:pt x="3986169" y="414611"/>
                  <a:pt x="3986589" y="434414"/>
                  <a:pt x="3985694" y="470807"/>
                </a:cubicBezTo>
                <a:moveTo>
                  <a:pt x="3018125" y="278120"/>
                </a:moveTo>
                <a:cubicBezTo>
                  <a:pt x="3028089" y="235593"/>
                  <a:pt x="3066091" y="208074"/>
                  <a:pt x="3095140" y="164676"/>
                </a:cubicBezTo>
                <a:moveTo>
                  <a:pt x="2298105" y="332168"/>
                </a:moveTo>
                <a:cubicBezTo>
                  <a:pt x="2305943" y="300005"/>
                  <a:pt x="2324744" y="265988"/>
                  <a:pt x="2335367" y="234347"/>
                </a:cubicBezTo>
                <a:moveTo>
                  <a:pt x="1453117" y="365385"/>
                </a:moveTo>
                <a:cubicBezTo>
                  <a:pt x="1491640" y="390710"/>
                  <a:pt x="1534191" y="424202"/>
                  <a:pt x="1588050" y="460250"/>
                </a:cubicBezTo>
                <a:moveTo>
                  <a:pt x="428358" y="1111146"/>
                </a:moveTo>
                <a:cubicBezTo>
                  <a:pt x="417094" y="1079304"/>
                  <a:pt x="410071" y="1047528"/>
                  <a:pt x="404797" y="1011285"/>
                </a:cubicBezTo>
              </a:path>
              <a:path w="4483906" h="3040189" stroke="0" extrusionOk="0">
                <a:moveTo>
                  <a:pt x="404797" y="1011285"/>
                </a:moveTo>
                <a:cubicBezTo>
                  <a:pt x="392901" y="827503"/>
                  <a:pt x="475123" y="636245"/>
                  <a:pt x="583634" y="486078"/>
                </a:cubicBezTo>
                <a:cubicBezTo>
                  <a:pt x="718480" y="293714"/>
                  <a:pt x="1106106" y="154709"/>
                  <a:pt x="1453636" y="366089"/>
                </a:cubicBezTo>
                <a:cubicBezTo>
                  <a:pt x="1563092" y="12058"/>
                  <a:pt x="2152810" y="-10567"/>
                  <a:pt x="2330800" y="241526"/>
                </a:cubicBezTo>
                <a:cubicBezTo>
                  <a:pt x="2424085" y="132772"/>
                  <a:pt x="2519479" y="24884"/>
                  <a:pt x="2672594" y="14074"/>
                </a:cubicBezTo>
                <a:cubicBezTo>
                  <a:pt x="2818351" y="-19620"/>
                  <a:pt x="2994102" y="21681"/>
                  <a:pt x="3096489" y="174599"/>
                </a:cubicBezTo>
                <a:cubicBezTo>
                  <a:pt x="3256883" y="41960"/>
                  <a:pt x="3447171" y="-28121"/>
                  <a:pt x="3680850" y="48558"/>
                </a:cubicBezTo>
                <a:cubicBezTo>
                  <a:pt x="3829389" y="135758"/>
                  <a:pt x="3942121" y="243994"/>
                  <a:pt x="3977183" y="392409"/>
                </a:cubicBezTo>
                <a:cubicBezTo>
                  <a:pt x="4147994" y="393992"/>
                  <a:pt x="4287685" y="559484"/>
                  <a:pt x="4357484" y="726126"/>
                </a:cubicBezTo>
                <a:cubicBezTo>
                  <a:pt x="4401393" y="828479"/>
                  <a:pt x="4416439" y="977064"/>
                  <a:pt x="4340462" y="1087993"/>
                </a:cubicBezTo>
                <a:cubicBezTo>
                  <a:pt x="4489218" y="1223662"/>
                  <a:pt x="4521167" y="1460697"/>
                  <a:pt x="4464807" y="1641279"/>
                </a:cubicBezTo>
                <a:cubicBezTo>
                  <a:pt x="4352290" y="1875311"/>
                  <a:pt x="4098617" y="2065791"/>
                  <a:pt x="3882315" y="2125598"/>
                </a:cubicBezTo>
                <a:cubicBezTo>
                  <a:pt x="3906176" y="2317063"/>
                  <a:pt x="3825835" y="2408165"/>
                  <a:pt x="3673792" y="2540598"/>
                </a:cubicBezTo>
                <a:cubicBezTo>
                  <a:pt x="3460489" y="2683998"/>
                  <a:pt x="3160250" y="2745287"/>
                  <a:pt x="2963841" y="2590846"/>
                </a:cubicBezTo>
                <a:cubicBezTo>
                  <a:pt x="2879476" y="2837684"/>
                  <a:pt x="2641863" y="2979924"/>
                  <a:pt x="2456495" y="3033573"/>
                </a:cubicBezTo>
                <a:cubicBezTo>
                  <a:pt x="2173844" y="3126755"/>
                  <a:pt x="1823848" y="3038844"/>
                  <a:pt x="1710527" y="2763334"/>
                </a:cubicBezTo>
                <a:cubicBezTo>
                  <a:pt x="1279098" y="2958468"/>
                  <a:pt x="850277" y="2825557"/>
                  <a:pt x="602421" y="2496332"/>
                </a:cubicBezTo>
                <a:cubicBezTo>
                  <a:pt x="391789" y="2461332"/>
                  <a:pt x="182046" y="2397127"/>
                  <a:pt x="115211" y="2199210"/>
                </a:cubicBezTo>
                <a:cubicBezTo>
                  <a:pt x="80478" y="2035913"/>
                  <a:pt x="132610" y="1913599"/>
                  <a:pt x="219316" y="1798145"/>
                </a:cubicBezTo>
                <a:cubicBezTo>
                  <a:pt x="76086" y="1739306"/>
                  <a:pt x="-15134" y="1553861"/>
                  <a:pt x="-519" y="1386663"/>
                </a:cubicBezTo>
                <a:cubicBezTo>
                  <a:pt x="8726" y="1196708"/>
                  <a:pt x="195188" y="1038427"/>
                  <a:pt x="400956" y="1020926"/>
                </a:cubicBezTo>
                <a:cubicBezTo>
                  <a:pt x="402799" y="1017968"/>
                  <a:pt x="403617" y="1014668"/>
                  <a:pt x="404797" y="1011285"/>
                </a:cubicBezTo>
                <a:close/>
              </a:path>
              <a:path w="4483906" h="3040189" stroke="0" extrusionOk="0">
                <a:moveTo>
                  <a:pt x="1191257" y="3738520"/>
                </a:moveTo>
                <a:cubicBezTo>
                  <a:pt x="1193159" y="3776405"/>
                  <a:pt x="1148118" y="3824342"/>
                  <a:pt x="1106807" y="3822970"/>
                </a:cubicBezTo>
                <a:cubicBezTo>
                  <a:pt x="1061060" y="3815507"/>
                  <a:pt x="1020969" y="3784735"/>
                  <a:pt x="1022357" y="3738520"/>
                </a:cubicBezTo>
                <a:cubicBezTo>
                  <a:pt x="1023357" y="3691715"/>
                  <a:pt x="1057059" y="3654638"/>
                  <a:pt x="1106807" y="3654070"/>
                </a:cubicBezTo>
                <a:cubicBezTo>
                  <a:pt x="1151572" y="3645574"/>
                  <a:pt x="1188209" y="3692100"/>
                  <a:pt x="1191257" y="3738520"/>
                </a:cubicBezTo>
                <a:close/>
              </a:path>
              <a:path w="4483906" h="3040189" stroke="0" extrusionOk="0">
                <a:moveTo>
                  <a:pt x="1383494" y="3527871"/>
                </a:moveTo>
                <a:cubicBezTo>
                  <a:pt x="1391064" y="3617376"/>
                  <a:pt x="1297093" y="3701217"/>
                  <a:pt x="1214595" y="3696770"/>
                </a:cubicBezTo>
                <a:cubicBezTo>
                  <a:pt x="1102710" y="3694367"/>
                  <a:pt x="1031324" y="3622120"/>
                  <a:pt x="1045696" y="3527871"/>
                </a:cubicBezTo>
                <a:cubicBezTo>
                  <a:pt x="1044575" y="3432231"/>
                  <a:pt x="1123465" y="3359379"/>
                  <a:pt x="1214595" y="3358972"/>
                </a:cubicBezTo>
                <a:cubicBezTo>
                  <a:pt x="1325577" y="3355960"/>
                  <a:pt x="1377297" y="3435000"/>
                  <a:pt x="1383494" y="3527871"/>
                </a:cubicBezTo>
                <a:close/>
              </a:path>
              <a:path w="4483906" h="3040189" stroke="0" extrusionOk="0">
                <a:moveTo>
                  <a:pt x="1652667" y="3166864"/>
                </a:moveTo>
                <a:cubicBezTo>
                  <a:pt x="1657709" y="3308189"/>
                  <a:pt x="1543801" y="3422221"/>
                  <a:pt x="1399318" y="3420213"/>
                </a:cubicBezTo>
                <a:cubicBezTo>
                  <a:pt x="1284241" y="3409355"/>
                  <a:pt x="1114128" y="3330206"/>
                  <a:pt x="1145969" y="3166864"/>
                </a:cubicBezTo>
                <a:cubicBezTo>
                  <a:pt x="1144669" y="3029702"/>
                  <a:pt x="1254298" y="2920413"/>
                  <a:pt x="1399318" y="2913515"/>
                </a:cubicBezTo>
                <a:cubicBezTo>
                  <a:pt x="1564615" y="2932319"/>
                  <a:pt x="1666891" y="3028770"/>
                  <a:pt x="1652667" y="3166864"/>
                </a:cubicBezTo>
                <a:close/>
              </a:path>
              <a:path w="4483906" h="3040189" fill="none" stroke="0" extrusionOk="0">
                <a:moveTo>
                  <a:pt x="487105" y="1842199"/>
                </a:moveTo>
                <a:cubicBezTo>
                  <a:pt x="394667" y="1842182"/>
                  <a:pt x="312727" y="1814233"/>
                  <a:pt x="224195" y="1786111"/>
                </a:cubicBezTo>
                <a:moveTo>
                  <a:pt x="719085" y="2456008"/>
                </a:moveTo>
                <a:cubicBezTo>
                  <a:pt x="681703" y="2468099"/>
                  <a:pt x="646507" y="2482757"/>
                  <a:pt x="604081" y="2482821"/>
                </a:cubicBezTo>
                <a:moveTo>
                  <a:pt x="1710319" y="2750948"/>
                </a:moveTo>
                <a:cubicBezTo>
                  <a:pt x="1678751" y="2705887"/>
                  <a:pt x="1655021" y="2673021"/>
                  <a:pt x="1640985" y="2628496"/>
                </a:cubicBezTo>
                <a:moveTo>
                  <a:pt x="2992073" y="2445592"/>
                </a:moveTo>
                <a:cubicBezTo>
                  <a:pt x="2984886" y="2486370"/>
                  <a:pt x="2977778" y="2536820"/>
                  <a:pt x="2964360" y="2579938"/>
                </a:cubicBezTo>
                <a:moveTo>
                  <a:pt x="3542389" y="1615381"/>
                </a:moveTo>
                <a:cubicBezTo>
                  <a:pt x="3762993" y="1741914"/>
                  <a:pt x="3922899" y="1869289"/>
                  <a:pt x="3879824" y="2117576"/>
                </a:cubicBezTo>
                <a:moveTo>
                  <a:pt x="4338386" y="1080533"/>
                </a:moveTo>
                <a:cubicBezTo>
                  <a:pt x="4293326" y="1135089"/>
                  <a:pt x="4248453" y="1218210"/>
                  <a:pt x="4188092" y="1268856"/>
                </a:cubicBezTo>
                <a:moveTo>
                  <a:pt x="3977805" y="381853"/>
                </a:moveTo>
                <a:cubicBezTo>
                  <a:pt x="3985582" y="409811"/>
                  <a:pt x="3985313" y="441582"/>
                  <a:pt x="3985694" y="470807"/>
                </a:cubicBezTo>
                <a:moveTo>
                  <a:pt x="3018125" y="278120"/>
                </a:moveTo>
                <a:cubicBezTo>
                  <a:pt x="3042681" y="233597"/>
                  <a:pt x="3063325" y="201121"/>
                  <a:pt x="3095140" y="164676"/>
                </a:cubicBezTo>
                <a:moveTo>
                  <a:pt x="2298105" y="332168"/>
                </a:moveTo>
                <a:cubicBezTo>
                  <a:pt x="2307035" y="298011"/>
                  <a:pt x="2321591" y="266147"/>
                  <a:pt x="2335367" y="234347"/>
                </a:cubicBezTo>
                <a:moveTo>
                  <a:pt x="1453117" y="365385"/>
                </a:moveTo>
                <a:cubicBezTo>
                  <a:pt x="1505407" y="405542"/>
                  <a:pt x="1553290" y="423532"/>
                  <a:pt x="1588050" y="460250"/>
                </a:cubicBezTo>
                <a:moveTo>
                  <a:pt x="428358" y="1111146"/>
                </a:moveTo>
                <a:cubicBezTo>
                  <a:pt x="413420" y="1071723"/>
                  <a:pt x="408358" y="1045354"/>
                  <a:pt x="404797" y="1011285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5316"/>
                      <a:gd name="adj2" fmla="val 7297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4C286738-82E0-FCC3-408A-9AFACA3E7246}"/>
              </a:ext>
            </a:extLst>
          </p:cNvPr>
          <p:cNvSpPr/>
          <p:nvPr/>
        </p:nvSpPr>
        <p:spPr>
          <a:xfrm>
            <a:off x="5240323" y="1629412"/>
            <a:ext cx="6126760" cy="4326771"/>
          </a:xfrm>
          <a:custGeom>
            <a:avLst/>
            <a:gdLst>
              <a:gd name="connsiteX0" fmla="*/ 553110 w 6126760"/>
              <a:gd name="connsiteY0" fmla="*/ 1439252 h 4326771"/>
              <a:gd name="connsiteX1" fmla="*/ 797471 w 6126760"/>
              <a:gd name="connsiteY1" fmla="*/ 691782 h 4326771"/>
              <a:gd name="connsiteX2" fmla="*/ 1986233 w 6126760"/>
              <a:gd name="connsiteY2" fmla="*/ 521015 h 4326771"/>
              <a:gd name="connsiteX3" fmla="*/ 3184780 w 6126760"/>
              <a:gd name="connsiteY3" fmla="*/ 343737 h 4326771"/>
              <a:gd name="connsiteX4" fmla="*/ 3651804 w 6126760"/>
              <a:gd name="connsiteY4" fmla="*/ 20031 h 4326771"/>
              <a:gd name="connsiteX5" fmla="*/ 4231009 w 6126760"/>
              <a:gd name="connsiteY5" fmla="*/ 248488 h 4326771"/>
              <a:gd name="connsiteX6" fmla="*/ 5029474 w 6126760"/>
              <a:gd name="connsiteY6" fmla="*/ 69108 h 4326771"/>
              <a:gd name="connsiteX7" fmla="*/ 5434379 w 6126760"/>
              <a:gd name="connsiteY7" fmla="*/ 558473 h 4326771"/>
              <a:gd name="connsiteX8" fmla="*/ 5954019 w 6126760"/>
              <a:gd name="connsiteY8" fmla="*/ 1033417 h 4326771"/>
              <a:gd name="connsiteX9" fmla="*/ 5930760 w 6126760"/>
              <a:gd name="connsiteY9" fmla="*/ 1548423 h 4326771"/>
              <a:gd name="connsiteX10" fmla="*/ 6100664 w 6126760"/>
              <a:gd name="connsiteY10" fmla="*/ 2335855 h 4326771"/>
              <a:gd name="connsiteX11" fmla="*/ 5304753 w 6126760"/>
              <a:gd name="connsiteY11" fmla="*/ 3025134 h 4326771"/>
              <a:gd name="connsiteX12" fmla="*/ 5019830 w 6126760"/>
              <a:gd name="connsiteY12" fmla="*/ 3615758 h 4326771"/>
              <a:gd name="connsiteX13" fmla="*/ 4049759 w 6126760"/>
              <a:gd name="connsiteY13" fmla="*/ 3687270 h 4326771"/>
              <a:gd name="connsiteX14" fmla="*/ 3356528 w 6126760"/>
              <a:gd name="connsiteY14" fmla="*/ 4317356 h 4326771"/>
              <a:gd name="connsiteX15" fmla="*/ 2337245 w 6126760"/>
              <a:gd name="connsiteY15" fmla="*/ 3932754 h 4326771"/>
              <a:gd name="connsiteX16" fmla="*/ 823141 w 6126760"/>
              <a:gd name="connsiteY16" fmla="*/ 3552759 h 4326771"/>
              <a:gd name="connsiteX17" fmla="*/ 157423 w 6126760"/>
              <a:gd name="connsiteY17" fmla="*/ 3129898 h 4326771"/>
              <a:gd name="connsiteX18" fmla="*/ 299672 w 6126760"/>
              <a:gd name="connsiteY18" fmla="*/ 2559104 h 4326771"/>
              <a:gd name="connsiteX19" fmla="*/ -710 w 6126760"/>
              <a:gd name="connsiteY19" fmla="*/ 1973488 h 4326771"/>
              <a:gd name="connsiteX20" fmla="*/ 547862 w 6126760"/>
              <a:gd name="connsiteY20" fmla="*/ 1452973 h 4326771"/>
              <a:gd name="connsiteX21" fmla="*/ 553110 w 6126760"/>
              <a:gd name="connsiteY21" fmla="*/ 1439252 h 4326771"/>
              <a:gd name="connsiteX0" fmla="*/ -279644 w 6126760"/>
              <a:gd name="connsiteY0" fmla="*/ 4381072 h 4326771"/>
              <a:gd name="connsiteX1" fmla="*/ -399832 w 6126760"/>
              <a:gd name="connsiteY1" fmla="*/ 4501260 h 4326771"/>
              <a:gd name="connsiteX2" fmla="*/ -520020 w 6126760"/>
              <a:gd name="connsiteY2" fmla="*/ 4381072 h 4326771"/>
              <a:gd name="connsiteX3" fmla="*/ -399832 w 6126760"/>
              <a:gd name="connsiteY3" fmla="*/ 4260884 h 4326771"/>
              <a:gd name="connsiteX4" fmla="*/ -279644 w 6126760"/>
              <a:gd name="connsiteY4" fmla="*/ 4381072 h 4326771"/>
              <a:gd name="connsiteX0" fmla="*/ 171019 w 6126760"/>
              <a:gd name="connsiteY0" fmla="*/ 4169451 h 4326771"/>
              <a:gd name="connsiteX1" fmla="*/ -69357 w 6126760"/>
              <a:gd name="connsiteY1" fmla="*/ 4409827 h 4326771"/>
              <a:gd name="connsiteX2" fmla="*/ -309733 w 6126760"/>
              <a:gd name="connsiteY2" fmla="*/ 4169451 h 4326771"/>
              <a:gd name="connsiteX3" fmla="*/ -69357 w 6126760"/>
              <a:gd name="connsiteY3" fmla="*/ 3929075 h 4326771"/>
              <a:gd name="connsiteX4" fmla="*/ 171019 w 6126760"/>
              <a:gd name="connsiteY4" fmla="*/ 4169451 h 4326771"/>
              <a:gd name="connsiteX0" fmla="*/ 824111 w 6126760"/>
              <a:gd name="connsiteY0" fmla="*/ 3828203 h 4326771"/>
              <a:gd name="connsiteX1" fmla="*/ 463547 w 6126760"/>
              <a:gd name="connsiteY1" fmla="*/ 4188767 h 4326771"/>
              <a:gd name="connsiteX2" fmla="*/ 102983 w 6126760"/>
              <a:gd name="connsiteY2" fmla="*/ 3828203 h 4326771"/>
              <a:gd name="connsiteX3" fmla="*/ 463547 w 6126760"/>
              <a:gd name="connsiteY3" fmla="*/ 3467639 h 4326771"/>
              <a:gd name="connsiteX4" fmla="*/ 824111 w 6126760"/>
              <a:gd name="connsiteY4" fmla="*/ 3828203 h 4326771"/>
              <a:gd name="connsiteX0" fmla="*/ 665576 w 6126760"/>
              <a:gd name="connsiteY0" fmla="*/ 2621802 h 4326771"/>
              <a:gd name="connsiteX1" fmla="*/ 306338 w 6126760"/>
              <a:gd name="connsiteY1" fmla="*/ 2541977 h 4326771"/>
              <a:gd name="connsiteX2" fmla="*/ 982550 w 6126760"/>
              <a:gd name="connsiteY2" fmla="*/ 3495369 h 4326771"/>
              <a:gd name="connsiteX3" fmla="*/ 825410 w 6126760"/>
              <a:gd name="connsiteY3" fmla="*/ 3533529 h 4326771"/>
              <a:gd name="connsiteX4" fmla="*/ 2336961 w 6126760"/>
              <a:gd name="connsiteY4" fmla="*/ 3915126 h 4326771"/>
              <a:gd name="connsiteX5" fmla="*/ 2242223 w 6126760"/>
              <a:gd name="connsiteY5" fmla="*/ 3740854 h 4326771"/>
              <a:gd name="connsiteX6" fmla="*/ 4088335 w 6126760"/>
              <a:gd name="connsiteY6" fmla="*/ 3480546 h 4326771"/>
              <a:gd name="connsiteX7" fmla="*/ 4050469 w 6126760"/>
              <a:gd name="connsiteY7" fmla="*/ 3671745 h 4326771"/>
              <a:gd name="connsiteX8" fmla="*/ 4840282 w 6126760"/>
              <a:gd name="connsiteY8" fmla="*/ 2298997 h 4326771"/>
              <a:gd name="connsiteX9" fmla="*/ 5301349 w 6126760"/>
              <a:gd name="connsiteY9" fmla="*/ 3013716 h 4326771"/>
              <a:gd name="connsiteX10" fmla="*/ 5927923 w 6126760"/>
              <a:gd name="connsiteY10" fmla="*/ 1537806 h 4326771"/>
              <a:gd name="connsiteX11" fmla="*/ 5722564 w 6126760"/>
              <a:gd name="connsiteY11" fmla="*/ 1805825 h 4326771"/>
              <a:gd name="connsiteX12" fmla="*/ 5435230 w 6126760"/>
              <a:gd name="connsiteY12" fmla="*/ 543450 h 4326771"/>
              <a:gd name="connsiteX13" fmla="*/ 5446008 w 6126760"/>
              <a:gd name="connsiteY13" fmla="*/ 670048 h 4326771"/>
              <a:gd name="connsiteX14" fmla="*/ 4123933 w 6126760"/>
              <a:gd name="connsiteY14" fmla="*/ 395819 h 4326771"/>
              <a:gd name="connsiteX15" fmla="*/ 4229166 w 6126760"/>
              <a:gd name="connsiteY15" fmla="*/ 234366 h 4326771"/>
              <a:gd name="connsiteX16" fmla="*/ 3140106 w 6126760"/>
              <a:gd name="connsiteY16" fmla="*/ 472739 h 4326771"/>
              <a:gd name="connsiteX17" fmla="*/ 3191020 w 6126760"/>
              <a:gd name="connsiteY17" fmla="*/ 333521 h 4326771"/>
              <a:gd name="connsiteX18" fmla="*/ 1985524 w 6126760"/>
              <a:gd name="connsiteY18" fmla="*/ 520013 h 4326771"/>
              <a:gd name="connsiteX19" fmla="*/ 2169894 w 6126760"/>
              <a:gd name="connsiteY19" fmla="*/ 655025 h 4326771"/>
              <a:gd name="connsiteX20" fmla="*/ 585304 w 6126760"/>
              <a:gd name="connsiteY20" fmla="*/ 1581374 h 4326771"/>
              <a:gd name="connsiteX21" fmla="*/ 553110 w 6126760"/>
              <a:gd name="connsiteY21" fmla="*/ 1439252 h 432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26760" h="4326771" fill="none" extrusionOk="0">
                <a:moveTo>
                  <a:pt x="553110" y="1439252"/>
                </a:moveTo>
                <a:cubicBezTo>
                  <a:pt x="481738" y="1096594"/>
                  <a:pt x="677846" y="905964"/>
                  <a:pt x="797471" y="691782"/>
                </a:cubicBezTo>
                <a:cubicBezTo>
                  <a:pt x="1105575" y="338303"/>
                  <a:pt x="1605288" y="237170"/>
                  <a:pt x="1986233" y="521015"/>
                </a:cubicBezTo>
                <a:cubicBezTo>
                  <a:pt x="2263387" y="43511"/>
                  <a:pt x="2880055" y="57773"/>
                  <a:pt x="3184780" y="343737"/>
                </a:cubicBezTo>
                <a:cubicBezTo>
                  <a:pt x="3261867" y="202617"/>
                  <a:pt x="3450246" y="77498"/>
                  <a:pt x="3651804" y="20031"/>
                </a:cubicBezTo>
                <a:cubicBezTo>
                  <a:pt x="3892643" y="-11760"/>
                  <a:pt x="4088999" y="85662"/>
                  <a:pt x="4231009" y="248488"/>
                </a:cubicBezTo>
                <a:cubicBezTo>
                  <a:pt x="4395756" y="5971"/>
                  <a:pt x="4731092" y="27592"/>
                  <a:pt x="5029474" y="69108"/>
                </a:cubicBezTo>
                <a:cubicBezTo>
                  <a:pt x="5255832" y="153316"/>
                  <a:pt x="5412007" y="357855"/>
                  <a:pt x="5434379" y="558473"/>
                </a:cubicBezTo>
                <a:cubicBezTo>
                  <a:pt x="5629981" y="663897"/>
                  <a:pt x="5848924" y="839496"/>
                  <a:pt x="5954019" y="1033417"/>
                </a:cubicBezTo>
                <a:cubicBezTo>
                  <a:pt x="6030511" y="1193364"/>
                  <a:pt x="5987903" y="1335304"/>
                  <a:pt x="5930760" y="1548423"/>
                </a:cubicBezTo>
                <a:cubicBezTo>
                  <a:pt x="6078054" y="1779202"/>
                  <a:pt x="6165608" y="2054511"/>
                  <a:pt x="6100664" y="2335855"/>
                </a:cubicBezTo>
                <a:cubicBezTo>
                  <a:pt x="5917178" y="2723087"/>
                  <a:pt x="5771085" y="3015415"/>
                  <a:pt x="5304753" y="3025134"/>
                </a:cubicBezTo>
                <a:cubicBezTo>
                  <a:pt x="5314664" y="3232447"/>
                  <a:pt x="5193396" y="3479576"/>
                  <a:pt x="5019830" y="3615758"/>
                </a:cubicBezTo>
                <a:cubicBezTo>
                  <a:pt x="4771118" y="3823724"/>
                  <a:pt x="4424040" y="3876097"/>
                  <a:pt x="4049759" y="3687270"/>
                </a:cubicBezTo>
                <a:cubicBezTo>
                  <a:pt x="3953837" y="4043772"/>
                  <a:pt x="3680901" y="4299669"/>
                  <a:pt x="3356528" y="4317356"/>
                </a:cubicBezTo>
                <a:cubicBezTo>
                  <a:pt x="2944433" y="4375951"/>
                  <a:pt x="2474295" y="4236486"/>
                  <a:pt x="2337245" y="3932754"/>
                </a:cubicBezTo>
                <a:cubicBezTo>
                  <a:pt x="1816037" y="4211870"/>
                  <a:pt x="1189118" y="3955924"/>
                  <a:pt x="823141" y="3552759"/>
                </a:cubicBezTo>
                <a:cubicBezTo>
                  <a:pt x="521001" y="3573919"/>
                  <a:pt x="220158" y="3408516"/>
                  <a:pt x="157423" y="3129898"/>
                </a:cubicBezTo>
                <a:cubicBezTo>
                  <a:pt x="76691" y="2903480"/>
                  <a:pt x="153645" y="2660221"/>
                  <a:pt x="299672" y="2559104"/>
                </a:cubicBezTo>
                <a:cubicBezTo>
                  <a:pt x="78296" y="2493192"/>
                  <a:pt x="3713" y="2164375"/>
                  <a:pt x="-710" y="1973488"/>
                </a:cubicBezTo>
                <a:cubicBezTo>
                  <a:pt x="99610" y="1730817"/>
                  <a:pt x="270993" y="1436707"/>
                  <a:pt x="547862" y="1452973"/>
                </a:cubicBezTo>
                <a:cubicBezTo>
                  <a:pt x="550255" y="1449149"/>
                  <a:pt x="551704" y="1443628"/>
                  <a:pt x="553110" y="1439252"/>
                </a:cubicBezTo>
                <a:close/>
              </a:path>
              <a:path w="6126760" h="4326771" fill="none" extrusionOk="0">
                <a:moveTo>
                  <a:pt x="-279644" y="4381072"/>
                </a:moveTo>
                <a:cubicBezTo>
                  <a:pt x="-295056" y="4444109"/>
                  <a:pt x="-321171" y="4487934"/>
                  <a:pt x="-399832" y="4501260"/>
                </a:cubicBezTo>
                <a:cubicBezTo>
                  <a:pt x="-466447" y="4489513"/>
                  <a:pt x="-532961" y="4436938"/>
                  <a:pt x="-520020" y="4381072"/>
                </a:cubicBezTo>
                <a:cubicBezTo>
                  <a:pt x="-524644" y="4314300"/>
                  <a:pt x="-459413" y="4265300"/>
                  <a:pt x="-399832" y="4260884"/>
                </a:cubicBezTo>
                <a:cubicBezTo>
                  <a:pt x="-345405" y="4253002"/>
                  <a:pt x="-290366" y="4305457"/>
                  <a:pt x="-279644" y="4381072"/>
                </a:cubicBezTo>
                <a:close/>
              </a:path>
              <a:path w="6126760" h="4326771" fill="none" extrusionOk="0">
                <a:moveTo>
                  <a:pt x="171019" y="4169451"/>
                </a:moveTo>
                <a:cubicBezTo>
                  <a:pt x="174632" y="4290942"/>
                  <a:pt x="45645" y="4439360"/>
                  <a:pt x="-69357" y="4409827"/>
                </a:cubicBezTo>
                <a:cubicBezTo>
                  <a:pt x="-223200" y="4408713"/>
                  <a:pt x="-316490" y="4285980"/>
                  <a:pt x="-309733" y="4169451"/>
                </a:cubicBezTo>
                <a:cubicBezTo>
                  <a:pt x="-311275" y="4030872"/>
                  <a:pt x="-214536" y="3925596"/>
                  <a:pt x="-69357" y="3929075"/>
                </a:cubicBezTo>
                <a:cubicBezTo>
                  <a:pt x="69233" y="3917110"/>
                  <a:pt x="182614" y="4016112"/>
                  <a:pt x="171019" y="4169451"/>
                </a:cubicBezTo>
                <a:close/>
              </a:path>
              <a:path w="6126760" h="4326771" fill="none" extrusionOk="0">
                <a:moveTo>
                  <a:pt x="824111" y="3828203"/>
                </a:moveTo>
                <a:cubicBezTo>
                  <a:pt x="811180" y="4030271"/>
                  <a:pt x="689659" y="4152146"/>
                  <a:pt x="463547" y="4188767"/>
                </a:cubicBezTo>
                <a:cubicBezTo>
                  <a:pt x="255836" y="4134219"/>
                  <a:pt x="75360" y="3984358"/>
                  <a:pt x="102983" y="3828203"/>
                </a:cubicBezTo>
                <a:cubicBezTo>
                  <a:pt x="131185" y="3647583"/>
                  <a:pt x="251519" y="3458067"/>
                  <a:pt x="463547" y="3467639"/>
                </a:cubicBezTo>
                <a:cubicBezTo>
                  <a:pt x="661715" y="3476130"/>
                  <a:pt x="871511" y="3664704"/>
                  <a:pt x="824111" y="3828203"/>
                </a:cubicBezTo>
                <a:close/>
              </a:path>
              <a:path w="6126760" h="4326771" fill="none" extrusionOk="0">
                <a:moveTo>
                  <a:pt x="665576" y="2621802"/>
                </a:moveTo>
                <a:cubicBezTo>
                  <a:pt x="525121" y="2627288"/>
                  <a:pt x="437848" y="2589966"/>
                  <a:pt x="306338" y="2541977"/>
                </a:cubicBezTo>
                <a:moveTo>
                  <a:pt x="982550" y="3495369"/>
                </a:moveTo>
                <a:cubicBezTo>
                  <a:pt x="935273" y="3509313"/>
                  <a:pt x="891662" y="3517529"/>
                  <a:pt x="825410" y="3533529"/>
                </a:cubicBezTo>
                <a:moveTo>
                  <a:pt x="2336961" y="3915126"/>
                </a:moveTo>
                <a:cubicBezTo>
                  <a:pt x="2308224" y="3856496"/>
                  <a:pt x="2264730" y="3816773"/>
                  <a:pt x="2242223" y="3740854"/>
                </a:cubicBezTo>
                <a:moveTo>
                  <a:pt x="4088335" y="3480546"/>
                </a:moveTo>
                <a:cubicBezTo>
                  <a:pt x="4081947" y="3533716"/>
                  <a:pt x="4088416" y="3604334"/>
                  <a:pt x="4050469" y="3671745"/>
                </a:cubicBezTo>
                <a:moveTo>
                  <a:pt x="4840282" y="2298997"/>
                </a:moveTo>
                <a:cubicBezTo>
                  <a:pt x="5173643" y="2395642"/>
                  <a:pt x="5365721" y="2681766"/>
                  <a:pt x="5301349" y="3013716"/>
                </a:cubicBezTo>
                <a:moveTo>
                  <a:pt x="5927923" y="1537806"/>
                </a:moveTo>
                <a:cubicBezTo>
                  <a:pt x="5876340" y="1651431"/>
                  <a:pt x="5816385" y="1721446"/>
                  <a:pt x="5722564" y="1805825"/>
                </a:cubicBezTo>
                <a:moveTo>
                  <a:pt x="5435230" y="543450"/>
                </a:moveTo>
                <a:cubicBezTo>
                  <a:pt x="5447367" y="590790"/>
                  <a:pt x="5447398" y="615741"/>
                  <a:pt x="5446008" y="670048"/>
                </a:cubicBezTo>
                <a:moveTo>
                  <a:pt x="4123933" y="395819"/>
                </a:moveTo>
                <a:cubicBezTo>
                  <a:pt x="4142490" y="336147"/>
                  <a:pt x="4190519" y="299445"/>
                  <a:pt x="4229166" y="234366"/>
                </a:cubicBezTo>
                <a:moveTo>
                  <a:pt x="3140106" y="472739"/>
                </a:moveTo>
                <a:cubicBezTo>
                  <a:pt x="3150843" y="426558"/>
                  <a:pt x="3170988" y="377969"/>
                  <a:pt x="3191020" y="333521"/>
                </a:cubicBezTo>
                <a:moveTo>
                  <a:pt x="1985524" y="520013"/>
                </a:moveTo>
                <a:cubicBezTo>
                  <a:pt x="2045198" y="556883"/>
                  <a:pt x="2105665" y="603355"/>
                  <a:pt x="2169894" y="655025"/>
                </a:cubicBezTo>
                <a:moveTo>
                  <a:pt x="585304" y="1581374"/>
                </a:moveTo>
                <a:cubicBezTo>
                  <a:pt x="569266" y="1536928"/>
                  <a:pt x="560859" y="1495149"/>
                  <a:pt x="553110" y="1439252"/>
                </a:cubicBezTo>
              </a:path>
              <a:path w="6126760" h="4326771" stroke="0" extrusionOk="0">
                <a:moveTo>
                  <a:pt x="553110" y="1439252"/>
                </a:moveTo>
                <a:cubicBezTo>
                  <a:pt x="531513" y="1174938"/>
                  <a:pt x="671734" y="910801"/>
                  <a:pt x="797471" y="691782"/>
                </a:cubicBezTo>
                <a:cubicBezTo>
                  <a:pt x="1069905" y="384843"/>
                  <a:pt x="1542828" y="252205"/>
                  <a:pt x="1986233" y="521015"/>
                </a:cubicBezTo>
                <a:cubicBezTo>
                  <a:pt x="2111020" y="77"/>
                  <a:pt x="2913581" y="-10400"/>
                  <a:pt x="3184780" y="343737"/>
                </a:cubicBezTo>
                <a:cubicBezTo>
                  <a:pt x="3310875" y="187413"/>
                  <a:pt x="3445504" y="40288"/>
                  <a:pt x="3651804" y="20031"/>
                </a:cubicBezTo>
                <a:cubicBezTo>
                  <a:pt x="3869559" y="-13260"/>
                  <a:pt x="4091684" y="39039"/>
                  <a:pt x="4231009" y="248488"/>
                </a:cubicBezTo>
                <a:cubicBezTo>
                  <a:pt x="4431944" y="33487"/>
                  <a:pt x="4735844" y="-43897"/>
                  <a:pt x="5029474" y="69108"/>
                </a:cubicBezTo>
                <a:cubicBezTo>
                  <a:pt x="5234225" y="184860"/>
                  <a:pt x="5369914" y="362099"/>
                  <a:pt x="5434379" y="558473"/>
                </a:cubicBezTo>
                <a:cubicBezTo>
                  <a:pt x="5672558" y="587617"/>
                  <a:pt x="5844859" y="792461"/>
                  <a:pt x="5954019" y="1033417"/>
                </a:cubicBezTo>
                <a:cubicBezTo>
                  <a:pt x="6016306" y="1157786"/>
                  <a:pt x="6007496" y="1385917"/>
                  <a:pt x="5930760" y="1548423"/>
                </a:cubicBezTo>
                <a:cubicBezTo>
                  <a:pt x="6136933" y="1739216"/>
                  <a:pt x="6184884" y="2099001"/>
                  <a:pt x="6100664" y="2335855"/>
                </a:cubicBezTo>
                <a:cubicBezTo>
                  <a:pt x="5969489" y="2681478"/>
                  <a:pt x="5604557" y="2942734"/>
                  <a:pt x="5304753" y="3025134"/>
                </a:cubicBezTo>
                <a:cubicBezTo>
                  <a:pt x="5322424" y="3276901"/>
                  <a:pt x="5203623" y="3461221"/>
                  <a:pt x="5019830" y="3615758"/>
                </a:cubicBezTo>
                <a:cubicBezTo>
                  <a:pt x="4739807" y="3832728"/>
                  <a:pt x="4295317" y="3927917"/>
                  <a:pt x="4049759" y="3687270"/>
                </a:cubicBezTo>
                <a:cubicBezTo>
                  <a:pt x="3926276" y="4054760"/>
                  <a:pt x="3676802" y="4240945"/>
                  <a:pt x="3356528" y="4317356"/>
                </a:cubicBezTo>
                <a:cubicBezTo>
                  <a:pt x="2970817" y="4454084"/>
                  <a:pt x="2507959" y="4306130"/>
                  <a:pt x="2337245" y="3932754"/>
                </a:cubicBezTo>
                <a:cubicBezTo>
                  <a:pt x="1693183" y="4189183"/>
                  <a:pt x="1149514" y="4038958"/>
                  <a:pt x="823141" y="3552759"/>
                </a:cubicBezTo>
                <a:cubicBezTo>
                  <a:pt x="528798" y="3549962"/>
                  <a:pt x="269458" y="3422417"/>
                  <a:pt x="157423" y="3129898"/>
                </a:cubicBezTo>
                <a:cubicBezTo>
                  <a:pt x="116527" y="2884276"/>
                  <a:pt x="162778" y="2716385"/>
                  <a:pt x="299672" y="2559104"/>
                </a:cubicBezTo>
                <a:cubicBezTo>
                  <a:pt x="108013" y="2482610"/>
                  <a:pt x="-19972" y="2211513"/>
                  <a:pt x="-710" y="1973488"/>
                </a:cubicBezTo>
                <a:cubicBezTo>
                  <a:pt x="-40344" y="1715688"/>
                  <a:pt x="308146" y="1450106"/>
                  <a:pt x="547862" y="1452973"/>
                </a:cubicBezTo>
                <a:cubicBezTo>
                  <a:pt x="550190" y="1448659"/>
                  <a:pt x="551766" y="1444653"/>
                  <a:pt x="553110" y="1439252"/>
                </a:cubicBezTo>
                <a:close/>
              </a:path>
              <a:path w="6126760" h="4326771" stroke="0" extrusionOk="0">
                <a:moveTo>
                  <a:pt x="-279644" y="4381072"/>
                </a:moveTo>
                <a:cubicBezTo>
                  <a:pt x="-277036" y="4435443"/>
                  <a:pt x="-352202" y="4506088"/>
                  <a:pt x="-399832" y="4501260"/>
                </a:cubicBezTo>
                <a:cubicBezTo>
                  <a:pt x="-464302" y="4485311"/>
                  <a:pt x="-529108" y="4444668"/>
                  <a:pt x="-520020" y="4381072"/>
                </a:cubicBezTo>
                <a:cubicBezTo>
                  <a:pt x="-509840" y="4313012"/>
                  <a:pt x="-472149" y="4261970"/>
                  <a:pt x="-399832" y="4260884"/>
                </a:cubicBezTo>
                <a:cubicBezTo>
                  <a:pt x="-337311" y="4243407"/>
                  <a:pt x="-288911" y="4315364"/>
                  <a:pt x="-279644" y="4381072"/>
                </a:cubicBezTo>
                <a:close/>
              </a:path>
              <a:path w="6126760" h="4326771" stroke="0" extrusionOk="0">
                <a:moveTo>
                  <a:pt x="171019" y="4169451"/>
                </a:moveTo>
                <a:cubicBezTo>
                  <a:pt x="206458" y="4284535"/>
                  <a:pt x="51958" y="4414545"/>
                  <a:pt x="-69357" y="4409827"/>
                </a:cubicBezTo>
                <a:cubicBezTo>
                  <a:pt x="-239017" y="4405060"/>
                  <a:pt x="-332519" y="4303743"/>
                  <a:pt x="-309733" y="4169451"/>
                </a:cubicBezTo>
                <a:cubicBezTo>
                  <a:pt x="-320842" y="4013313"/>
                  <a:pt x="-179516" y="3933352"/>
                  <a:pt x="-69357" y="3929075"/>
                </a:cubicBezTo>
                <a:cubicBezTo>
                  <a:pt x="77706" y="3926641"/>
                  <a:pt x="151157" y="4038005"/>
                  <a:pt x="171019" y="4169451"/>
                </a:cubicBezTo>
                <a:close/>
              </a:path>
              <a:path w="6126760" h="4326771" stroke="0" extrusionOk="0">
                <a:moveTo>
                  <a:pt x="824111" y="3828203"/>
                </a:moveTo>
                <a:cubicBezTo>
                  <a:pt x="843397" y="4032708"/>
                  <a:pt x="671886" y="4192819"/>
                  <a:pt x="463547" y="4188767"/>
                </a:cubicBezTo>
                <a:cubicBezTo>
                  <a:pt x="289704" y="4177714"/>
                  <a:pt x="91709" y="4035629"/>
                  <a:pt x="102983" y="3828203"/>
                </a:cubicBezTo>
                <a:cubicBezTo>
                  <a:pt x="78489" y="3681076"/>
                  <a:pt x="252472" y="3483792"/>
                  <a:pt x="463547" y="3467639"/>
                </a:cubicBezTo>
                <a:cubicBezTo>
                  <a:pt x="704163" y="3498377"/>
                  <a:pt x="829340" y="3629741"/>
                  <a:pt x="824111" y="3828203"/>
                </a:cubicBezTo>
                <a:close/>
              </a:path>
              <a:path w="6126760" h="4326771" fill="none" stroke="0" extrusionOk="0">
                <a:moveTo>
                  <a:pt x="665576" y="2621802"/>
                </a:moveTo>
                <a:cubicBezTo>
                  <a:pt x="538632" y="2615974"/>
                  <a:pt x="430096" y="2578268"/>
                  <a:pt x="306338" y="2541977"/>
                </a:cubicBezTo>
                <a:moveTo>
                  <a:pt x="982550" y="3495369"/>
                </a:moveTo>
                <a:cubicBezTo>
                  <a:pt x="929972" y="3508479"/>
                  <a:pt x="885141" y="3535656"/>
                  <a:pt x="825410" y="3533529"/>
                </a:cubicBezTo>
                <a:moveTo>
                  <a:pt x="2336961" y="3915126"/>
                </a:moveTo>
                <a:cubicBezTo>
                  <a:pt x="2295547" y="3854332"/>
                  <a:pt x="2263928" y="3803245"/>
                  <a:pt x="2242223" y="3740854"/>
                </a:cubicBezTo>
                <a:moveTo>
                  <a:pt x="4088335" y="3480546"/>
                </a:moveTo>
                <a:cubicBezTo>
                  <a:pt x="4076981" y="3536527"/>
                  <a:pt x="4062296" y="3615056"/>
                  <a:pt x="4050469" y="3671745"/>
                </a:cubicBezTo>
                <a:moveTo>
                  <a:pt x="4840282" y="2298997"/>
                </a:moveTo>
                <a:cubicBezTo>
                  <a:pt x="5148799" y="2495799"/>
                  <a:pt x="5362785" y="2660155"/>
                  <a:pt x="5301349" y="3013716"/>
                </a:cubicBezTo>
                <a:moveTo>
                  <a:pt x="5927923" y="1537806"/>
                </a:moveTo>
                <a:cubicBezTo>
                  <a:pt x="5863839" y="1612464"/>
                  <a:pt x="5777375" y="1737084"/>
                  <a:pt x="5722564" y="1805825"/>
                </a:cubicBezTo>
                <a:moveTo>
                  <a:pt x="5435230" y="543450"/>
                </a:moveTo>
                <a:cubicBezTo>
                  <a:pt x="5452775" y="578673"/>
                  <a:pt x="5440445" y="631860"/>
                  <a:pt x="5446008" y="670048"/>
                </a:cubicBezTo>
                <a:moveTo>
                  <a:pt x="4123933" y="395819"/>
                </a:moveTo>
                <a:cubicBezTo>
                  <a:pt x="4154171" y="334999"/>
                  <a:pt x="4184268" y="298307"/>
                  <a:pt x="4229166" y="234366"/>
                </a:cubicBezTo>
                <a:moveTo>
                  <a:pt x="3140106" y="472739"/>
                </a:moveTo>
                <a:cubicBezTo>
                  <a:pt x="3163087" y="421411"/>
                  <a:pt x="3170454" y="378281"/>
                  <a:pt x="3191020" y="333521"/>
                </a:cubicBezTo>
                <a:moveTo>
                  <a:pt x="1985524" y="520013"/>
                </a:moveTo>
                <a:cubicBezTo>
                  <a:pt x="2057210" y="577372"/>
                  <a:pt x="2119824" y="602862"/>
                  <a:pt x="2169894" y="655025"/>
                </a:cubicBezTo>
                <a:moveTo>
                  <a:pt x="585304" y="1581374"/>
                </a:moveTo>
                <a:cubicBezTo>
                  <a:pt x="570017" y="1533819"/>
                  <a:pt x="555654" y="1488085"/>
                  <a:pt x="553110" y="1439252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56526"/>
                      <a:gd name="adj2" fmla="val 5125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0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22" grpId="0" animBg="1"/>
      <p:bldP spid="2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44717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QUÝ THẦY CÔ GIÁO CÙNG CÁC EM HỌC SINH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3555" y="1256590"/>
            <a:ext cx="1136200" cy="113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446" y="634920"/>
            <a:ext cx="707782" cy="70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98" y="4805824"/>
            <a:ext cx="1533614" cy="2079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02717-3E9D-1213-FAE5-742E421D6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875337" y="183276"/>
            <a:ext cx="621015" cy="621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D6B2F-43C2-E336-FFB7-D72C5D750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3326836" y="183276"/>
            <a:ext cx="621015" cy="62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7DEBA-CC0D-D256-1722-FB39DF71C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390665" y="121933"/>
            <a:ext cx="621015" cy="621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4BD0F-B5A7-03EF-4523-222DC44E2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203978" y="476947"/>
            <a:ext cx="621015" cy="621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7E515-8417-8F13-EC01-691EBB917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733048" y="517864"/>
            <a:ext cx="621015" cy="621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FEB58-5F34-F19B-35D9-2A9E6CD37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9769494" y="60591"/>
            <a:ext cx="621015" cy="621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5FC1C-8B08-2FCE-EC54-DCDC502D2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0973041" y="-6932"/>
            <a:ext cx="621015" cy="621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ABBE05-939A-6361-F746-086F69C84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1556623" y="48728"/>
            <a:ext cx="621015" cy="62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37FE8-D320-8306-0EB5-68BB4D7E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784">
            <a:off x="9745787" y="627661"/>
            <a:ext cx="1136200" cy="113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27B529-DC7E-A4E3-FAF2-0EB4D8B7B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1450038" y="1233360"/>
            <a:ext cx="621015" cy="621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2B258-0019-18EC-41A9-A32AE644C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1878">
            <a:off x="4103209" y="1043839"/>
            <a:ext cx="475240" cy="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352437" y="7131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EF14B-9DCD-2D87-E416-C02CD6BC4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04" y="1483677"/>
            <a:ext cx="5852667" cy="4511431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F428A00-ECCE-1035-5511-309B3FC8F93E}"/>
              </a:ext>
            </a:extLst>
          </p:cNvPr>
          <p:cNvSpPr/>
          <p:nvPr/>
        </p:nvSpPr>
        <p:spPr>
          <a:xfrm>
            <a:off x="7157180" y="713157"/>
            <a:ext cx="4584610" cy="2715843"/>
          </a:xfrm>
          <a:custGeom>
            <a:avLst/>
            <a:gdLst>
              <a:gd name="connsiteX0" fmla="*/ 413888 w 4584610"/>
              <a:gd name="connsiteY0" fmla="*/ 903394 h 2715843"/>
              <a:gd name="connsiteX1" fmla="*/ 596742 w 4584610"/>
              <a:gd name="connsiteY1" fmla="*/ 434220 h 2715843"/>
              <a:gd name="connsiteX2" fmla="*/ 1486283 w 4584610"/>
              <a:gd name="connsiteY2" fmla="*/ 327032 h 2715843"/>
              <a:gd name="connsiteX3" fmla="*/ 2383148 w 4584610"/>
              <a:gd name="connsiteY3" fmla="*/ 215758 h 2715843"/>
              <a:gd name="connsiteX4" fmla="*/ 2732618 w 4584610"/>
              <a:gd name="connsiteY4" fmla="*/ 12573 h 2715843"/>
              <a:gd name="connsiteX5" fmla="*/ 3166034 w 4584610"/>
              <a:gd name="connsiteY5" fmla="*/ 155972 h 2715843"/>
              <a:gd name="connsiteX6" fmla="*/ 3763519 w 4584610"/>
              <a:gd name="connsiteY6" fmla="*/ 43378 h 2715843"/>
              <a:gd name="connsiteX7" fmla="*/ 4066506 w 4584610"/>
              <a:gd name="connsiteY7" fmla="*/ 350544 h 2715843"/>
              <a:gd name="connsiteX8" fmla="*/ 4455349 w 4584610"/>
              <a:gd name="connsiteY8" fmla="*/ 648658 h 2715843"/>
              <a:gd name="connsiteX9" fmla="*/ 4437944 w 4584610"/>
              <a:gd name="connsiteY9" fmla="*/ 971919 h 2715843"/>
              <a:gd name="connsiteX10" fmla="*/ 4565082 w 4584610"/>
              <a:gd name="connsiteY10" fmla="*/ 1466178 h 2715843"/>
              <a:gd name="connsiteX11" fmla="*/ 3969508 w 4584610"/>
              <a:gd name="connsiteY11" fmla="*/ 1898826 h 2715843"/>
              <a:gd name="connsiteX12" fmla="*/ 3756302 w 4584610"/>
              <a:gd name="connsiteY12" fmla="*/ 2269552 h 2715843"/>
              <a:gd name="connsiteX13" fmla="*/ 3030405 w 4584610"/>
              <a:gd name="connsiteY13" fmla="*/ 2314438 h 2715843"/>
              <a:gd name="connsiteX14" fmla="*/ 2511665 w 4584610"/>
              <a:gd name="connsiteY14" fmla="*/ 2709933 h 2715843"/>
              <a:gd name="connsiteX15" fmla="*/ 1748943 w 4584610"/>
              <a:gd name="connsiteY15" fmla="*/ 2468525 h 2715843"/>
              <a:gd name="connsiteX16" fmla="*/ 615950 w 4584610"/>
              <a:gd name="connsiteY16" fmla="*/ 2230008 h 2715843"/>
              <a:gd name="connsiteX17" fmla="*/ 117799 w 4584610"/>
              <a:gd name="connsiteY17" fmla="*/ 1964585 h 2715843"/>
              <a:gd name="connsiteX18" fmla="*/ 224242 w 4584610"/>
              <a:gd name="connsiteY18" fmla="*/ 1606307 h 2715843"/>
              <a:gd name="connsiteX19" fmla="*/ -531 w 4584610"/>
              <a:gd name="connsiteY19" fmla="*/ 1238726 h 2715843"/>
              <a:gd name="connsiteX20" fmla="*/ 409961 w 4584610"/>
              <a:gd name="connsiteY20" fmla="*/ 912007 h 2715843"/>
              <a:gd name="connsiteX21" fmla="*/ 413888 w 4584610"/>
              <a:gd name="connsiteY21" fmla="*/ 903394 h 2715843"/>
              <a:gd name="connsiteX0" fmla="*/ 1389710 w 4584610"/>
              <a:gd name="connsiteY0" fmla="*/ 3879772 h 2715843"/>
              <a:gd name="connsiteX1" fmla="*/ 1314270 w 4584610"/>
              <a:gd name="connsiteY1" fmla="*/ 3955212 h 2715843"/>
              <a:gd name="connsiteX2" fmla="*/ 1238830 w 4584610"/>
              <a:gd name="connsiteY2" fmla="*/ 3879772 h 2715843"/>
              <a:gd name="connsiteX3" fmla="*/ 1314270 w 4584610"/>
              <a:gd name="connsiteY3" fmla="*/ 3804332 h 2715843"/>
              <a:gd name="connsiteX4" fmla="*/ 1389710 w 4584610"/>
              <a:gd name="connsiteY4" fmla="*/ 3879772 h 2715843"/>
              <a:gd name="connsiteX0" fmla="*/ 1601889 w 4584610"/>
              <a:gd name="connsiteY0" fmla="*/ 3527194 h 2715843"/>
              <a:gd name="connsiteX1" fmla="*/ 1451009 w 4584610"/>
              <a:gd name="connsiteY1" fmla="*/ 3678074 h 2715843"/>
              <a:gd name="connsiteX2" fmla="*/ 1300129 w 4584610"/>
              <a:gd name="connsiteY2" fmla="*/ 3527194 h 2715843"/>
              <a:gd name="connsiteX3" fmla="*/ 1451009 w 4584610"/>
              <a:gd name="connsiteY3" fmla="*/ 3376314 h 2715843"/>
              <a:gd name="connsiteX4" fmla="*/ 1601889 w 4584610"/>
              <a:gd name="connsiteY4" fmla="*/ 3527194 h 2715843"/>
              <a:gd name="connsiteX0" fmla="*/ 1868623 w 4584610"/>
              <a:gd name="connsiteY0" fmla="*/ 3033944 h 2715843"/>
              <a:gd name="connsiteX1" fmla="*/ 1642303 w 4584610"/>
              <a:gd name="connsiteY1" fmla="*/ 3260264 h 2715843"/>
              <a:gd name="connsiteX2" fmla="*/ 1415983 w 4584610"/>
              <a:gd name="connsiteY2" fmla="*/ 3033944 h 2715843"/>
              <a:gd name="connsiteX3" fmla="*/ 1642303 w 4584610"/>
              <a:gd name="connsiteY3" fmla="*/ 2807624 h 2715843"/>
              <a:gd name="connsiteX4" fmla="*/ 1868623 w 4584610"/>
              <a:gd name="connsiteY4" fmla="*/ 3033944 h 2715843"/>
              <a:gd name="connsiteX0" fmla="*/ 498045 w 4584610"/>
              <a:gd name="connsiteY0" fmla="*/ 1645662 h 2715843"/>
              <a:gd name="connsiteX1" fmla="*/ 229230 w 4584610"/>
              <a:gd name="connsiteY1" fmla="*/ 1595557 h 2715843"/>
              <a:gd name="connsiteX2" fmla="*/ 735235 w 4584610"/>
              <a:gd name="connsiteY2" fmla="*/ 2193986 h 2715843"/>
              <a:gd name="connsiteX3" fmla="*/ 617648 w 4584610"/>
              <a:gd name="connsiteY3" fmla="*/ 2217938 h 2715843"/>
              <a:gd name="connsiteX4" fmla="*/ 1748731 w 4584610"/>
              <a:gd name="connsiteY4" fmla="*/ 2457460 h 2715843"/>
              <a:gd name="connsiteX5" fmla="*/ 1677839 w 4584610"/>
              <a:gd name="connsiteY5" fmla="*/ 2348072 h 2715843"/>
              <a:gd name="connsiteX6" fmla="*/ 3059272 w 4584610"/>
              <a:gd name="connsiteY6" fmla="*/ 2184681 h 2715843"/>
              <a:gd name="connsiteX7" fmla="*/ 3030936 w 4584610"/>
              <a:gd name="connsiteY7" fmla="*/ 2304694 h 2715843"/>
              <a:gd name="connsiteX8" fmla="*/ 3621948 w 4584610"/>
              <a:gd name="connsiteY8" fmla="*/ 1443043 h 2715843"/>
              <a:gd name="connsiteX9" fmla="*/ 3966961 w 4584610"/>
              <a:gd name="connsiteY9" fmla="*/ 1891660 h 2715843"/>
              <a:gd name="connsiteX10" fmla="*/ 4435822 w 4584610"/>
              <a:gd name="connsiteY10" fmla="*/ 965255 h 2715843"/>
              <a:gd name="connsiteX11" fmla="*/ 4282153 w 4584610"/>
              <a:gd name="connsiteY11" fmla="*/ 1133487 h 2715843"/>
              <a:gd name="connsiteX12" fmla="*/ 4067143 w 4584610"/>
              <a:gd name="connsiteY12" fmla="*/ 341114 h 2715843"/>
              <a:gd name="connsiteX13" fmla="*/ 4075208 w 4584610"/>
              <a:gd name="connsiteY13" fmla="*/ 420578 h 2715843"/>
              <a:gd name="connsiteX14" fmla="*/ 3085909 w 4584610"/>
              <a:gd name="connsiteY14" fmla="*/ 248449 h 2715843"/>
              <a:gd name="connsiteX15" fmla="*/ 3164654 w 4584610"/>
              <a:gd name="connsiteY15" fmla="*/ 147108 h 2715843"/>
              <a:gd name="connsiteX16" fmla="*/ 2349718 w 4584610"/>
              <a:gd name="connsiteY16" fmla="*/ 296730 h 2715843"/>
              <a:gd name="connsiteX17" fmla="*/ 2387817 w 4584610"/>
              <a:gd name="connsiteY17" fmla="*/ 209346 h 2715843"/>
              <a:gd name="connsiteX18" fmla="*/ 1485753 w 4584610"/>
              <a:gd name="connsiteY18" fmla="*/ 326404 h 2715843"/>
              <a:gd name="connsiteX19" fmla="*/ 1623716 w 4584610"/>
              <a:gd name="connsiteY19" fmla="*/ 411148 h 2715843"/>
              <a:gd name="connsiteX20" fmla="*/ 437978 w 4584610"/>
              <a:gd name="connsiteY20" fmla="*/ 992602 h 2715843"/>
              <a:gd name="connsiteX21" fmla="*/ 413888 w 4584610"/>
              <a:gd name="connsiteY21" fmla="*/ 903394 h 271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4610" h="2715843" fill="none" extrusionOk="0">
                <a:moveTo>
                  <a:pt x="413888" y="903394"/>
                </a:moveTo>
                <a:cubicBezTo>
                  <a:pt x="376416" y="714076"/>
                  <a:pt x="458718" y="561939"/>
                  <a:pt x="596742" y="434220"/>
                </a:cubicBezTo>
                <a:cubicBezTo>
                  <a:pt x="831056" y="162904"/>
                  <a:pt x="1205658" y="104052"/>
                  <a:pt x="1486283" y="327032"/>
                </a:cubicBezTo>
                <a:cubicBezTo>
                  <a:pt x="1702085" y="11557"/>
                  <a:pt x="2167438" y="55233"/>
                  <a:pt x="2383148" y="215758"/>
                </a:cubicBezTo>
                <a:cubicBezTo>
                  <a:pt x="2435317" y="144873"/>
                  <a:pt x="2581797" y="48827"/>
                  <a:pt x="2732618" y="12573"/>
                </a:cubicBezTo>
                <a:cubicBezTo>
                  <a:pt x="2905826" y="-6999"/>
                  <a:pt x="3047117" y="72388"/>
                  <a:pt x="3166034" y="155972"/>
                </a:cubicBezTo>
                <a:cubicBezTo>
                  <a:pt x="3272548" y="-9899"/>
                  <a:pt x="3538738" y="31708"/>
                  <a:pt x="3763519" y="43378"/>
                </a:cubicBezTo>
                <a:cubicBezTo>
                  <a:pt x="3953120" y="90830"/>
                  <a:pt x="4053676" y="230376"/>
                  <a:pt x="4066506" y="350544"/>
                </a:cubicBezTo>
                <a:cubicBezTo>
                  <a:pt x="4216404" y="418743"/>
                  <a:pt x="4391856" y="508892"/>
                  <a:pt x="4455349" y="648658"/>
                </a:cubicBezTo>
                <a:cubicBezTo>
                  <a:pt x="4505278" y="751398"/>
                  <a:pt x="4487019" y="852330"/>
                  <a:pt x="4437944" y="971919"/>
                </a:cubicBezTo>
                <a:cubicBezTo>
                  <a:pt x="4560492" y="1114876"/>
                  <a:pt x="4586026" y="1256003"/>
                  <a:pt x="4565082" y="1466178"/>
                </a:cubicBezTo>
                <a:cubicBezTo>
                  <a:pt x="4452607" y="1705483"/>
                  <a:pt x="4300170" y="1888043"/>
                  <a:pt x="3969508" y="1898826"/>
                </a:cubicBezTo>
                <a:cubicBezTo>
                  <a:pt x="3971120" y="2036320"/>
                  <a:pt x="3875752" y="2208146"/>
                  <a:pt x="3756302" y="2269552"/>
                </a:cubicBezTo>
                <a:cubicBezTo>
                  <a:pt x="3607646" y="2370394"/>
                  <a:pt x="3282958" y="2431271"/>
                  <a:pt x="3030405" y="2314438"/>
                </a:cubicBezTo>
                <a:cubicBezTo>
                  <a:pt x="2958067" y="2534315"/>
                  <a:pt x="2755976" y="2691275"/>
                  <a:pt x="2511665" y="2709933"/>
                </a:cubicBezTo>
                <a:cubicBezTo>
                  <a:pt x="2185718" y="2718200"/>
                  <a:pt x="1899057" y="2666754"/>
                  <a:pt x="1748943" y="2468525"/>
                </a:cubicBezTo>
                <a:cubicBezTo>
                  <a:pt x="1373702" y="2559136"/>
                  <a:pt x="862756" y="2518876"/>
                  <a:pt x="615950" y="2230008"/>
                </a:cubicBezTo>
                <a:cubicBezTo>
                  <a:pt x="383244" y="2205949"/>
                  <a:pt x="169658" y="2139386"/>
                  <a:pt x="117799" y="1964585"/>
                </a:cubicBezTo>
                <a:cubicBezTo>
                  <a:pt x="62285" y="1825747"/>
                  <a:pt x="114251" y="1674780"/>
                  <a:pt x="224242" y="1606307"/>
                </a:cubicBezTo>
                <a:cubicBezTo>
                  <a:pt x="61540" y="1554658"/>
                  <a:pt x="-7422" y="1366608"/>
                  <a:pt x="-531" y="1238726"/>
                </a:cubicBezTo>
                <a:cubicBezTo>
                  <a:pt x="48776" y="1077378"/>
                  <a:pt x="203697" y="892024"/>
                  <a:pt x="409961" y="912007"/>
                </a:cubicBezTo>
                <a:cubicBezTo>
                  <a:pt x="411552" y="909474"/>
                  <a:pt x="413034" y="905958"/>
                  <a:pt x="413888" y="903394"/>
                </a:cubicBezTo>
                <a:close/>
              </a:path>
              <a:path w="4584610" h="2715843" fill="none" extrusionOk="0">
                <a:moveTo>
                  <a:pt x="1389710" y="3879772"/>
                </a:moveTo>
                <a:cubicBezTo>
                  <a:pt x="1387182" y="3920888"/>
                  <a:pt x="1364060" y="3946396"/>
                  <a:pt x="1314270" y="3955212"/>
                </a:cubicBezTo>
                <a:cubicBezTo>
                  <a:pt x="1272409" y="3945463"/>
                  <a:pt x="1233522" y="3917124"/>
                  <a:pt x="1238830" y="3879772"/>
                </a:cubicBezTo>
                <a:cubicBezTo>
                  <a:pt x="1233393" y="3837645"/>
                  <a:pt x="1281209" y="3809921"/>
                  <a:pt x="1314270" y="3804332"/>
                </a:cubicBezTo>
                <a:cubicBezTo>
                  <a:pt x="1347550" y="3798802"/>
                  <a:pt x="1387411" y="3836127"/>
                  <a:pt x="1389710" y="3879772"/>
                </a:cubicBezTo>
                <a:close/>
              </a:path>
              <a:path w="4584610" h="2715843" fill="none" extrusionOk="0">
                <a:moveTo>
                  <a:pt x="1601889" y="3527194"/>
                </a:moveTo>
                <a:cubicBezTo>
                  <a:pt x="1606061" y="3597515"/>
                  <a:pt x="1533408" y="3679621"/>
                  <a:pt x="1451009" y="3678074"/>
                </a:cubicBezTo>
                <a:cubicBezTo>
                  <a:pt x="1354625" y="3677384"/>
                  <a:pt x="1298151" y="3605773"/>
                  <a:pt x="1300129" y="3527194"/>
                </a:cubicBezTo>
                <a:cubicBezTo>
                  <a:pt x="1296754" y="3431120"/>
                  <a:pt x="1359672" y="3374071"/>
                  <a:pt x="1451009" y="3376314"/>
                </a:cubicBezTo>
                <a:cubicBezTo>
                  <a:pt x="1537307" y="3370225"/>
                  <a:pt x="1610906" y="3427858"/>
                  <a:pt x="1601889" y="3527194"/>
                </a:cubicBezTo>
                <a:close/>
              </a:path>
              <a:path w="4584610" h="2715843" fill="none" extrusionOk="0">
                <a:moveTo>
                  <a:pt x="1868623" y="3033944"/>
                </a:moveTo>
                <a:cubicBezTo>
                  <a:pt x="1840122" y="3165403"/>
                  <a:pt x="1780050" y="3242952"/>
                  <a:pt x="1642303" y="3260264"/>
                </a:cubicBezTo>
                <a:cubicBezTo>
                  <a:pt x="1511931" y="3226054"/>
                  <a:pt x="1397457" y="3130112"/>
                  <a:pt x="1415983" y="3033944"/>
                </a:cubicBezTo>
                <a:cubicBezTo>
                  <a:pt x="1430758" y="2918651"/>
                  <a:pt x="1513590" y="2804862"/>
                  <a:pt x="1642303" y="2807624"/>
                </a:cubicBezTo>
                <a:cubicBezTo>
                  <a:pt x="1765807" y="2820720"/>
                  <a:pt x="1878079" y="2916060"/>
                  <a:pt x="1868623" y="3033944"/>
                </a:cubicBezTo>
                <a:close/>
              </a:path>
              <a:path w="4584610" h="2715843" fill="none" extrusionOk="0">
                <a:moveTo>
                  <a:pt x="498045" y="1645662"/>
                </a:moveTo>
                <a:cubicBezTo>
                  <a:pt x="392619" y="1648547"/>
                  <a:pt x="328086" y="1623801"/>
                  <a:pt x="229230" y="1595557"/>
                </a:cubicBezTo>
                <a:moveTo>
                  <a:pt x="735235" y="2193986"/>
                </a:moveTo>
                <a:cubicBezTo>
                  <a:pt x="700094" y="2201673"/>
                  <a:pt x="662105" y="2210828"/>
                  <a:pt x="617648" y="2217938"/>
                </a:cubicBezTo>
                <a:moveTo>
                  <a:pt x="1748731" y="2457460"/>
                </a:moveTo>
                <a:cubicBezTo>
                  <a:pt x="1727218" y="2420187"/>
                  <a:pt x="1694674" y="2397539"/>
                  <a:pt x="1677839" y="2348072"/>
                </a:cubicBezTo>
                <a:moveTo>
                  <a:pt x="3059272" y="2184681"/>
                </a:moveTo>
                <a:cubicBezTo>
                  <a:pt x="3055027" y="2223918"/>
                  <a:pt x="3050304" y="2264277"/>
                  <a:pt x="3030936" y="2304694"/>
                </a:cubicBezTo>
                <a:moveTo>
                  <a:pt x="3621948" y="1443043"/>
                </a:moveTo>
                <a:cubicBezTo>
                  <a:pt x="3849436" y="1515570"/>
                  <a:pt x="4017796" y="1678671"/>
                  <a:pt x="3966961" y="1891660"/>
                </a:cubicBezTo>
                <a:moveTo>
                  <a:pt x="4435822" y="965255"/>
                </a:moveTo>
                <a:cubicBezTo>
                  <a:pt x="4399985" y="1032649"/>
                  <a:pt x="4353946" y="1075316"/>
                  <a:pt x="4282153" y="1133487"/>
                </a:cubicBezTo>
                <a:moveTo>
                  <a:pt x="4067143" y="341114"/>
                </a:moveTo>
                <a:cubicBezTo>
                  <a:pt x="4073886" y="368495"/>
                  <a:pt x="4076071" y="388143"/>
                  <a:pt x="4075208" y="420578"/>
                </a:cubicBezTo>
                <a:moveTo>
                  <a:pt x="3085909" y="248449"/>
                </a:moveTo>
                <a:cubicBezTo>
                  <a:pt x="3102418" y="211247"/>
                  <a:pt x="3132956" y="179734"/>
                  <a:pt x="3164654" y="147108"/>
                </a:cubicBezTo>
                <a:moveTo>
                  <a:pt x="2349718" y="296730"/>
                </a:moveTo>
                <a:cubicBezTo>
                  <a:pt x="2357757" y="267953"/>
                  <a:pt x="2376890" y="237682"/>
                  <a:pt x="2387817" y="209346"/>
                </a:cubicBezTo>
                <a:moveTo>
                  <a:pt x="1485753" y="326404"/>
                </a:moveTo>
                <a:cubicBezTo>
                  <a:pt x="1527644" y="349151"/>
                  <a:pt x="1579315" y="378621"/>
                  <a:pt x="1623716" y="411148"/>
                </a:cubicBezTo>
                <a:moveTo>
                  <a:pt x="437978" y="992602"/>
                </a:moveTo>
                <a:cubicBezTo>
                  <a:pt x="425919" y="965031"/>
                  <a:pt x="419063" y="934299"/>
                  <a:pt x="413888" y="903394"/>
                </a:cubicBezTo>
              </a:path>
              <a:path w="4584610" h="2715843" stroke="0" extrusionOk="0">
                <a:moveTo>
                  <a:pt x="413888" y="903394"/>
                </a:moveTo>
                <a:cubicBezTo>
                  <a:pt x="395332" y="737329"/>
                  <a:pt x="472817" y="566125"/>
                  <a:pt x="596742" y="434220"/>
                </a:cubicBezTo>
                <a:cubicBezTo>
                  <a:pt x="809645" y="239749"/>
                  <a:pt x="1128114" y="128173"/>
                  <a:pt x="1486283" y="327032"/>
                </a:cubicBezTo>
                <a:cubicBezTo>
                  <a:pt x="1624853" y="25624"/>
                  <a:pt x="2161796" y="-5449"/>
                  <a:pt x="2383148" y="215758"/>
                </a:cubicBezTo>
                <a:cubicBezTo>
                  <a:pt x="2469253" y="115489"/>
                  <a:pt x="2569075" y="10604"/>
                  <a:pt x="2732618" y="12573"/>
                </a:cubicBezTo>
                <a:cubicBezTo>
                  <a:pt x="2876036" y="-23346"/>
                  <a:pt x="3062169" y="24220"/>
                  <a:pt x="3166034" y="155972"/>
                </a:cubicBezTo>
                <a:cubicBezTo>
                  <a:pt x="3333017" y="44560"/>
                  <a:pt x="3524308" y="-24532"/>
                  <a:pt x="3763519" y="43378"/>
                </a:cubicBezTo>
                <a:cubicBezTo>
                  <a:pt x="3920318" y="105606"/>
                  <a:pt x="4024881" y="223846"/>
                  <a:pt x="4066506" y="350544"/>
                </a:cubicBezTo>
                <a:cubicBezTo>
                  <a:pt x="4240892" y="344991"/>
                  <a:pt x="4391901" y="501647"/>
                  <a:pt x="4455349" y="648658"/>
                </a:cubicBezTo>
                <a:cubicBezTo>
                  <a:pt x="4499077" y="749334"/>
                  <a:pt x="4509604" y="872320"/>
                  <a:pt x="4437944" y="971919"/>
                </a:cubicBezTo>
                <a:cubicBezTo>
                  <a:pt x="4602174" y="1075702"/>
                  <a:pt x="4632401" y="1334345"/>
                  <a:pt x="4565082" y="1466178"/>
                </a:cubicBezTo>
                <a:cubicBezTo>
                  <a:pt x="4455288" y="1675090"/>
                  <a:pt x="4202719" y="1846576"/>
                  <a:pt x="3969508" y="1898826"/>
                </a:cubicBezTo>
                <a:cubicBezTo>
                  <a:pt x="3971937" y="2046169"/>
                  <a:pt x="3909689" y="2150389"/>
                  <a:pt x="3756302" y="2269552"/>
                </a:cubicBezTo>
                <a:cubicBezTo>
                  <a:pt x="3537891" y="2395398"/>
                  <a:pt x="3230053" y="2456919"/>
                  <a:pt x="3030405" y="2314438"/>
                </a:cubicBezTo>
                <a:cubicBezTo>
                  <a:pt x="2929020" y="2570944"/>
                  <a:pt x="2731261" y="2661989"/>
                  <a:pt x="2511665" y="2709933"/>
                </a:cubicBezTo>
                <a:cubicBezTo>
                  <a:pt x="2220602" y="2773055"/>
                  <a:pt x="1910128" y="2675685"/>
                  <a:pt x="1748943" y="2468525"/>
                </a:cubicBezTo>
                <a:cubicBezTo>
                  <a:pt x="1275054" y="2626940"/>
                  <a:pt x="856804" y="2536240"/>
                  <a:pt x="615950" y="2230008"/>
                </a:cubicBezTo>
                <a:cubicBezTo>
                  <a:pt x="398150" y="2207450"/>
                  <a:pt x="221601" y="2160570"/>
                  <a:pt x="117799" y="1964585"/>
                </a:cubicBezTo>
                <a:cubicBezTo>
                  <a:pt x="76683" y="1828214"/>
                  <a:pt x="141858" y="1712724"/>
                  <a:pt x="224242" y="1606307"/>
                </a:cubicBezTo>
                <a:cubicBezTo>
                  <a:pt x="69387" y="1538987"/>
                  <a:pt x="-11928" y="1389109"/>
                  <a:pt x="-531" y="1238726"/>
                </a:cubicBezTo>
                <a:cubicBezTo>
                  <a:pt x="5140" y="1070467"/>
                  <a:pt x="202654" y="925244"/>
                  <a:pt x="409961" y="912007"/>
                </a:cubicBezTo>
                <a:cubicBezTo>
                  <a:pt x="411722" y="909343"/>
                  <a:pt x="412897" y="906915"/>
                  <a:pt x="413888" y="903394"/>
                </a:cubicBezTo>
                <a:close/>
              </a:path>
              <a:path w="4584610" h="2715843" stroke="0" extrusionOk="0">
                <a:moveTo>
                  <a:pt x="1389710" y="3879772"/>
                </a:moveTo>
                <a:cubicBezTo>
                  <a:pt x="1390332" y="3918573"/>
                  <a:pt x="1346889" y="3957541"/>
                  <a:pt x="1314270" y="3955212"/>
                </a:cubicBezTo>
                <a:cubicBezTo>
                  <a:pt x="1273584" y="3947037"/>
                  <a:pt x="1237159" y="3920925"/>
                  <a:pt x="1238830" y="3879772"/>
                </a:cubicBezTo>
                <a:cubicBezTo>
                  <a:pt x="1246679" y="3836811"/>
                  <a:pt x="1270932" y="3804638"/>
                  <a:pt x="1314270" y="3804332"/>
                </a:cubicBezTo>
                <a:cubicBezTo>
                  <a:pt x="1355184" y="3800935"/>
                  <a:pt x="1383578" y="3838551"/>
                  <a:pt x="1389710" y="3879772"/>
                </a:cubicBezTo>
                <a:close/>
              </a:path>
              <a:path w="4584610" h="2715843" stroke="0" extrusionOk="0">
                <a:moveTo>
                  <a:pt x="1601889" y="3527194"/>
                </a:moveTo>
                <a:cubicBezTo>
                  <a:pt x="1603787" y="3609577"/>
                  <a:pt x="1526818" y="3681175"/>
                  <a:pt x="1451009" y="3678074"/>
                </a:cubicBezTo>
                <a:cubicBezTo>
                  <a:pt x="1351179" y="3675942"/>
                  <a:pt x="1291441" y="3611109"/>
                  <a:pt x="1300129" y="3527194"/>
                </a:cubicBezTo>
                <a:cubicBezTo>
                  <a:pt x="1291559" y="3425826"/>
                  <a:pt x="1371756" y="3377085"/>
                  <a:pt x="1451009" y="3376314"/>
                </a:cubicBezTo>
                <a:cubicBezTo>
                  <a:pt x="1545757" y="3374371"/>
                  <a:pt x="1596447" y="3444224"/>
                  <a:pt x="1601889" y="3527194"/>
                </a:cubicBezTo>
                <a:close/>
              </a:path>
              <a:path w="4584610" h="2715843" stroke="0" extrusionOk="0">
                <a:moveTo>
                  <a:pt x="1868623" y="3033944"/>
                </a:moveTo>
                <a:cubicBezTo>
                  <a:pt x="1892818" y="3165675"/>
                  <a:pt x="1795738" y="3272783"/>
                  <a:pt x="1642303" y="3260264"/>
                </a:cubicBezTo>
                <a:cubicBezTo>
                  <a:pt x="1523176" y="3257700"/>
                  <a:pt x="1403522" y="3168103"/>
                  <a:pt x="1415983" y="3033944"/>
                </a:cubicBezTo>
                <a:cubicBezTo>
                  <a:pt x="1400965" y="2940838"/>
                  <a:pt x="1503029" y="2826942"/>
                  <a:pt x="1642303" y="2807624"/>
                </a:cubicBezTo>
                <a:cubicBezTo>
                  <a:pt x="1779074" y="2816352"/>
                  <a:pt x="1877260" y="2910060"/>
                  <a:pt x="1868623" y="3033944"/>
                </a:cubicBezTo>
                <a:close/>
              </a:path>
              <a:path w="4584610" h="2715843" fill="none" stroke="0" extrusionOk="0">
                <a:moveTo>
                  <a:pt x="498045" y="1645662"/>
                </a:moveTo>
                <a:cubicBezTo>
                  <a:pt x="403579" y="1645250"/>
                  <a:pt x="316762" y="1623658"/>
                  <a:pt x="229230" y="1595557"/>
                </a:cubicBezTo>
                <a:moveTo>
                  <a:pt x="735235" y="2193986"/>
                </a:moveTo>
                <a:cubicBezTo>
                  <a:pt x="696988" y="2204520"/>
                  <a:pt x="663603" y="2222007"/>
                  <a:pt x="617648" y="2217938"/>
                </a:cubicBezTo>
                <a:moveTo>
                  <a:pt x="1748731" y="2457460"/>
                </a:moveTo>
                <a:cubicBezTo>
                  <a:pt x="1714019" y="2412156"/>
                  <a:pt x="1684562" y="2390730"/>
                  <a:pt x="1677839" y="2348072"/>
                </a:cubicBezTo>
                <a:moveTo>
                  <a:pt x="3059272" y="2184681"/>
                </a:moveTo>
                <a:cubicBezTo>
                  <a:pt x="3052771" y="2221778"/>
                  <a:pt x="3041884" y="2268268"/>
                  <a:pt x="3030936" y="2304694"/>
                </a:cubicBezTo>
                <a:moveTo>
                  <a:pt x="3621948" y="1443043"/>
                </a:moveTo>
                <a:cubicBezTo>
                  <a:pt x="3838664" y="1537138"/>
                  <a:pt x="3995552" y="1678444"/>
                  <a:pt x="3966961" y="1891660"/>
                </a:cubicBezTo>
                <a:moveTo>
                  <a:pt x="4435822" y="965255"/>
                </a:moveTo>
                <a:cubicBezTo>
                  <a:pt x="4399988" y="1027991"/>
                  <a:pt x="4344852" y="1088201"/>
                  <a:pt x="4282153" y="1133487"/>
                </a:cubicBezTo>
                <a:moveTo>
                  <a:pt x="4067143" y="341114"/>
                </a:moveTo>
                <a:cubicBezTo>
                  <a:pt x="4076974" y="364649"/>
                  <a:pt x="4074700" y="394631"/>
                  <a:pt x="4075208" y="420578"/>
                </a:cubicBezTo>
                <a:moveTo>
                  <a:pt x="3085909" y="248449"/>
                </a:moveTo>
                <a:cubicBezTo>
                  <a:pt x="3112305" y="207313"/>
                  <a:pt x="3131704" y="183551"/>
                  <a:pt x="3164654" y="147108"/>
                </a:cubicBezTo>
                <a:moveTo>
                  <a:pt x="2349718" y="296730"/>
                </a:moveTo>
                <a:cubicBezTo>
                  <a:pt x="2365712" y="264449"/>
                  <a:pt x="2374961" y="238171"/>
                  <a:pt x="2387817" y="209346"/>
                </a:cubicBezTo>
                <a:moveTo>
                  <a:pt x="1485753" y="326404"/>
                </a:moveTo>
                <a:cubicBezTo>
                  <a:pt x="1537555" y="357145"/>
                  <a:pt x="1587977" y="378328"/>
                  <a:pt x="1623716" y="411148"/>
                </a:cubicBezTo>
                <a:moveTo>
                  <a:pt x="437978" y="992602"/>
                </a:moveTo>
                <a:cubicBezTo>
                  <a:pt x="426551" y="962642"/>
                  <a:pt x="417006" y="933938"/>
                  <a:pt x="413888" y="903394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1333"/>
                      <a:gd name="adj2" fmla="val 92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cách nhìn của trẻ em so với người lớn? Tại sao lại có sự khác biệt như 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4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2AA56-601B-8E4D-003E-713E2B2A9334}"/>
              </a:ext>
            </a:extLst>
          </p:cNvPr>
          <p:cNvSpPr txBox="1"/>
          <p:nvPr/>
        </p:nvSpPr>
        <p:spPr>
          <a:xfrm>
            <a:off x="3974005" y="764757"/>
            <a:ext cx="409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EF14B-9DCD-2D87-E416-C02CD6BC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87" y="1589387"/>
            <a:ext cx="3560269" cy="458307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F428A00-ECCE-1035-5511-309B3FC8F93E}"/>
              </a:ext>
            </a:extLst>
          </p:cNvPr>
          <p:cNvSpPr/>
          <p:nvPr/>
        </p:nvSpPr>
        <p:spPr>
          <a:xfrm>
            <a:off x="8365408" y="1770170"/>
            <a:ext cx="3447598" cy="2485498"/>
          </a:xfrm>
          <a:custGeom>
            <a:avLst/>
            <a:gdLst>
              <a:gd name="connsiteX0" fmla="*/ 311241 w 3447598"/>
              <a:gd name="connsiteY0" fmla="*/ 826773 h 2485498"/>
              <a:gd name="connsiteX1" fmla="*/ 448746 w 3447598"/>
              <a:gd name="connsiteY1" fmla="*/ 397392 h 2485498"/>
              <a:gd name="connsiteX2" fmla="*/ 1117676 w 3447598"/>
              <a:gd name="connsiteY2" fmla="*/ 299295 h 2485498"/>
              <a:gd name="connsiteX3" fmla="*/ 1792112 w 3447598"/>
              <a:gd name="connsiteY3" fmla="*/ 197459 h 2485498"/>
              <a:gd name="connsiteX4" fmla="*/ 2054912 w 3447598"/>
              <a:gd name="connsiteY4" fmla="*/ 11506 h 2485498"/>
              <a:gd name="connsiteX5" fmla="*/ 2380837 w 3447598"/>
              <a:gd name="connsiteY5" fmla="*/ 142743 h 2485498"/>
              <a:gd name="connsiteX6" fmla="*/ 2830142 w 3447598"/>
              <a:gd name="connsiteY6" fmla="*/ 39698 h 2485498"/>
              <a:gd name="connsiteX7" fmla="*/ 3057987 w 3447598"/>
              <a:gd name="connsiteY7" fmla="*/ 320813 h 2485498"/>
              <a:gd name="connsiteX8" fmla="*/ 3350394 w 3447598"/>
              <a:gd name="connsiteY8" fmla="*/ 593642 h 2485498"/>
              <a:gd name="connsiteX9" fmla="*/ 3337306 w 3447598"/>
              <a:gd name="connsiteY9" fmla="*/ 889486 h 2485498"/>
              <a:gd name="connsiteX10" fmla="*/ 3432913 w 3447598"/>
              <a:gd name="connsiteY10" fmla="*/ 1341823 h 2485498"/>
              <a:gd name="connsiteX11" fmla="*/ 2985045 w 3447598"/>
              <a:gd name="connsiteY11" fmla="*/ 1737777 h 2485498"/>
              <a:gd name="connsiteX12" fmla="*/ 2824716 w 3447598"/>
              <a:gd name="connsiteY12" fmla="*/ 2077059 h 2485498"/>
              <a:gd name="connsiteX13" fmla="*/ 2278846 w 3447598"/>
              <a:gd name="connsiteY13" fmla="*/ 2118139 h 2485498"/>
              <a:gd name="connsiteX14" fmla="*/ 1888756 w 3447598"/>
              <a:gd name="connsiteY14" fmla="*/ 2480089 h 2485498"/>
              <a:gd name="connsiteX15" fmla="*/ 1315194 w 3447598"/>
              <a:gd name="connsiteY15" fmla="*/ 2259156 h 2485498"/>
              <a:gd name="connsiteX16" fmla="*/ 463191 w 3447598"/>
              <a:gd name="connsiteY16" fmla="*/ 2040870 h 2485498"/>
              <a:gd name="connsiteX17" fmla="*/ 88584 w 3447598"/>
              <a:gd name="connsiteY17" fmla="*/ 1797958 h 2485498"/>
              <a:gd name="connsiteX18" fmla="*/ 168629 w 3447598"/>
              <a:gd name="connsiteY18" fmla="*/ 1470068 h 2485498"/>
              <a:gd name="connsiteX19" fmla="*/ -400 w 3447598"/>
              <a:gd name="connsiteY19" fmla="*/ 1133663 h 2485498"/>
              <a:gd name="connsiteX20" fmla="*/ 308288 w 3447598"/>
              <a:gd name="connsiteY20" fmla="*/ 834655 h 2485498"/>
              <a:gd name="connsiteX21" fmla="*/ 311241 w 3447598"/>
              <a:gd name="connsiteY21" fmla="*/ 826773 h 2485498"/>
              <a:gd name="connsiteX0" fmla="*/ 1057365 w 3447598"/>
              <a:gd name="connsiteY0" fmla="*/ 3550708 h 2485498"/>
              <a:gd name="connsiteX1" fmla="*/ 988323 w 3447598"/>
              <a:gd name="connsiteY1" fmla="*/ 3619750 h 2485498"/>
              <a:gd name="connsiteX2" fmla="*/ 919281 w 3447598"/>
              <a:gd name="connsiteY2" fmla="*/ 3550708 h 2485498"/>
              <a:gd name="connsiteX3" fmla="*/ 988323 w 3447598"/>
              <a:gd name="connsiteY3" fmla="*/ 3481666 h 2485498"/>
              <a:gd name="connsiteX4" fmla="*/ 1057365 w 3447598"/>
              <a:gd name="connsiteY4" fmla="*/ 3550708 h 2485498"/>
              <a:gd name="connsiteX0" fmla="*/ 1228933 w 3447598"/>
              <a:gd name="connsiteY0" fmla="*/ 3228975 h 2485498"/>
              <a:gd name="connsiteX1" fmla="*/ 1090850 w 3447598"/>
              <a:gd name="connsiteY1" fmla="*/ 3367058 h 2485498"/>
              <a:gd name="connsiteX2" fmla="*/ 952767 w 3447598"/>
              <a:gd name="connsiteY2" fmla="*/ 3228975 h 2485498"/>
              <a:gd name="connsiteX3" fmla="*/ 1090850 w 3447598"/>
              <a:gd name="connsiteY3" fmla="*/ 3090892 h 2485498"/>
              <a:gd name="connsiteX4" fmla="*/ 1228933 w 3447598"/>
              <a:gd name="connsiteY4" fmla="*/ 3228975 h 2485498"/>
              <a:gd name="connsiteX0" fmla="*/ 1442426 w 3447598"/>
              <a:gd name="connsiteY0" fmla="*/ 2775678 h 2485498"/>
              <a:gd name="connsiteX1" fmla="*/ 1235301 w 3447598"/>
              <a:gd name="connsiteY1" fmla="*/ 2982803 h 2485498"/>
              <a:gd name="connsiteX2" fmla="*/ 1028176 w 3447598"/>
              <a:gd name="connsiteY2" fmla="*/ 2775678 h 2485498"/>
              <a:gd name="connsiteX3" fmla="*/ 1235301 w 3447598"/>
              <a:gd name="connsiteY3" fmla="*/ 2568553 h 2485498"/>
              <a:gd name="connsiteX4" fmla="*/ 1442426 w 3447598"/>
              <a:gd name="connsiteY4" fmla="*/ 2775678 h 2485498"/>
              <a:gd name="connsiteX0" fmla="*/ 374527 w 3447598"/>
              <a:gd name="connsiteY0" fmla="*/ 1506085 h 2485498"/>
              <a:gd name="connsiteX1" fmla="*/ 172379 w 3447598"/>
              <a:gd name="connsiteY1" fmla="*/ 1460230 h 2485498"/>
              <a:gd name="connsiteX2" fmla="*/ 552892 w 3447598"/>
              <a:gd name="connsiteY2" fmla="*/ 2007902 h 2485498"/>
              <a:gd name="connsiteX3" fmla="*/ 464468 w 3447598"/>
              <a:gd name="connsiteY3" fmla="*/ 2029823 h 2485498"/>
              <a:gd name="connsiteX4" fmla="*/ 1315035 w 3447598"/>
              <a:gd name="connsiteY4" fmla="*/ 2249030 h 2485498"/>
              <a:gd name="connsiteX5" fmla="*/ 1261725 w 3447598"/>
              <a:gd name="connsiteY5" fmla="*/ 2148920 h 2485498"/>
              <a:gd name="connsiteX6" fmla="*/ 2300553 w 3447598"/>
              <a:gd name="connsiteY6" fmla="*/ 1999387 h 2485498"/>
              <a:gd name="connsiteX7" fmla="*/ 2279245 w 3447598"/>
              <a:gd name="connsiteY7" fmla="*/ 2109221 h 2485498"/>
              <a:gd name="connsiteX8" fmla="*/ 2723682 w 3447598"/>
              <a:gd name="connsiteY8" fmla="*/ 1320650 h 2485498"/>
              <a:gd name="connsiteX9" fmla="*/ 2983129 w 3447598"/>
              <a:gd name="connsiteY9" fmla="*/ 1731218 h 2485498"/>
              <a:gd name="connsiteX10" fmla="*/ 3335710 w 3447598"/>
              <a:gd name="connsiteY10" fmla="*/ 883387 h 2485498"/>
              <a:gd name="connsiteX11" fmla="*/ 3220152 w 3447598"/>
              <a:gd name="connsiteY11" fmla="*/ 1037350 h 2485498"/>
              <a:gd name="connsiteX12" fmla="*/ 3058466 w 3447598"/>
              <a:gd name="connsiteY12" fmla="*/ 312183 h 2485498"/>
              <a:gd name="connsiteX13" fmla="*/ 3064531 w 3447598"/>
              <a:gd name="connsiteY13" fmla="*/ 384906 h 2485498"/>
              <a:gd name="connsiteX14" fmla="*/ 2320584 w 3447598"/>
              <a:gd name="connsiteY14" fmla="*/ 227377 h 2485498"/>
              <a:gd name="connsiteX15" fmla="*/ 2379800 w 3447598"/>
              <a:gd name="connsiteY15" fmla="*/ 134631 h 2485498"/>
              <a:gd name="connsiteX16" fmla="*/ 1766973 w 3447598"/>
              <a:gd name="connsiteY16" fmla="*/ 271563 h 2485498"/>
              <a:gd name="connsiteX17" fmla="*/ 1795623 w 3447598"/>
              <a:gd name="connsiteY17" fmla="*/ 191590 h 2485498"/>
              <a:gd name="connsiteX18" fmla="*/ 1117277 w 3447598"/>
              <a:gd name="connsiteY18" fmla="*/ 298720 h 2485498"/>
              <a:gd name="connsiteX19" fmla="*/ 1221024 w 3447598"/>
              <a:gd name="connsiteY19" fmla="*/ 376276 h 2485498"/>
              <a:gd name="connsiteX20" fmla="*/ 329357 w 3447598"/>
              <a:gd name="connsiteY20" fmla="*/ 908414 h 2485498"/>
              <a:gd name="connsiteX21" fmla="*/ 311241 w 3447598"/>
              <a:gd name="connsiteY21" fmla="*/ 826773 h 248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7598" h="2485498" fill="none" extrusionOk="0">
                <a:moveTo>
                  <a:pt x="311241" y="826773"/>
                </a:moveTo>
                <a:cubicBezTo>
                  <a:pt x="282300" y="654929"/>
                  <a:pt x="350492" y="515036"/>
                  <a:pt x="448746" y="397392"/>
                </a:cubicBezTo>
                <a:cubicBezTo>
                  <a:pt x="623187" y="181909"/>
                  <a:pt x="905875" y="115639"/>
                  <a:pt x="1117676" y="299295"/>
                </a:cubicBezTo>
                <a:cubicBezTo>
                  <a:pt x="1266423" y="34146"/>
                  <a:pt x="1642054" y="53866"/>
                  <a:pt x="1792112" y="197459"/>
                </a:cubicBezTo>
                <a:cubicBezTo>
                  <a:pt x="1832998" y="122131"/>
                  <a:pt x="1941497" y="39984"/>
                  <a:pt x="2054912" y="11506"/>
                </a:cubicBezTo>
                <a:cubicBezTo>
                  <a:pt x="2215251" y="-8751"/>
                  <a:pt x="2301542" y="48253"/>
                  <a:pt x="2380837" y="142743"/>
                </a:cubicBezTo>
                <a:cubicBezTo>
                  <a:pt x="2455780" y="-8131"/>
                  <a:pt x="2662890" y="12603"/>
                  <a:pt x="2830142" y="39698"/>
                </a:cubicBezTo>
                <a:cubicBezTo>
                  <a:pt x="2967771" y="85588"/>
                  <a:pt x="3059923" y="218985"/>
                  <a:pt x="3057987" y="320813"/>
                </a:cubicBezTo>
                <a:cubicBezTo>
                  <a:pt x="3181771" y="369488"/>
                  <a:pt x="3304036" y="462659"/>
                  <a:pt x="3350394" y="593642"/>
                </a:cubicBezTo>
                <a:cubicBezTo>
                  <a:pt x="3402720" y="681315"/>
                  <a:pt x="3377338" y="792853"/>
                  <a:pt x="3337306" y="889486"/>
                </a:cubicBezTo>
                <a:cubicBezTo>
                  <a:pt x="3408766" y="1024519"/>
                  <a:pt x="3468779" y="1179494"/>
                  <a:pt x="3432913" y="1341823"/>
                </a:cubicBezTo>
                <a:cubicBezTo>
                  <a:pt x="3372051" y="1552750"/>
                  <a:pt x="3250830" y="1733514"/>
                  <a:pt x="2985045" y="1737777"/>
                </a:cubicBezTo>
                <a:cubicBezTo>
                  <a:pt x="2994055" y="1851333"/>
                  <a:pt x="2920963" y="2001771"/>
                  <a:pt x="2824716" y="2077059"/>
                </a:cubicBezTo>
                <a:cubicBezTo>
                  <a:pt x="2707878" y="2179687"/>
                  <a:pt x="2471966" y="2224992"/>
                  <a:pt x="2278846" y="2118139"/>
                </a:cubicBezTo>
                <a:cubicBezTo>
                  <a:pt x="2226553" y="2349616"/>
                  <a:pt x="2071303" y="2469070"/>
                  <a:pt x="1888756" y="2480089"/>
                </a:cubicBezTo>
                <a:cubicBezTo>
                  <a:pt x="1657435" y="2514917"/>
                  <a:pt x="1435625" y="2442663"/>
                  <a:pt x="1315194" y="2259156"/>
                </a:cubicBezTo>
                <a:cubicBezTo>
                  <a:pt x="1029506" y="2377876"/>
                  <a:pt x="651067" y="2306556"/>
                  <a:pt x="463191" y="2040870"/>
                </a:cubicBezTo>
                <a:cubicBezTo>
                  <a:pt x="290655" y="2039542"/>
                  <a:pt x="93041" y="1959118"/>
                  <a:pt x="88584" y="1797958"/>
                </a:cubicBezTo>
                <a:cubicBezTo>
                  <a:pt x="50504" y="1677713"/>
                  <a:pt x="86490" y="1528251"/>
                  <a:pt x="168629" y="1470068"/>
                </a:cubicBezTo>
                <a:cubicBezTo>
                  <a:pt x="48737" y="1404962"/>
                  <a:pt x="344" y="1246146"/>
                  <a:pt x="-400" y="1133663"/>
                </a:cubicBezTo>
                <a:cubicBezTo>
                  <a:pt x="31823" y="981608"/>
                  <a:pt x="154169" y="817799"/>
                  <a:pt x="308288" y="834655"/>
                </a:cubicBezTo>
                <a:cubicBezTo>
                  <a:pt x="309580" y="832386"/>
                  <a:pt x="310400" y="829328"/>
                  <a:pt x="311241" y="826773"/>
                </a:cubicBezTo>
                <a:close/>
              </a:path>
              <a:path w="3447598" h="2485498" fill="none" extrusionOk="0">
                <a:moveTo>
                  <a:pt x="1057365" y="3550708"/>
                </a:moveTo>
                <a:cubicBezTo>
                  <a:pt x="1048098" y="3586830"/>
                  <a:pt x="1027057" y="3619096"/>
                  <a:pt x="988323" y="3619750"/>
                </a:cubicBezTo>
                <a:cubicBezTo>
                  <a:pt x="950082" y="3614311"/>
                  <a:pt x="911514" y="3582530"/>
                  <a:pt x="919281" y="3550708"/>
                </a:cubicBezTo>
                <a:cubicBezTo>
                  <a:pt x="912282" y="3511981"/>
                  <a:pt x="955956" y="3485411"/>
                  <a:pt x="988323" y="3481666"/>
                </a:cubicBezTo>
                <a:cubicBezTo>
                  <a:pt x="1023678" y="3479835"/>
                  <a:pt x="1049835" y="3506090"/>
                  <a:pt x="1057365" y="3550708"/>
                </a:cubicBezTo>
                <a:close/>
              </a:path>
              <a:path w="3447598" h="2485498" fill="none" extrusionOk="0">
                <a:moveTo>
                  <a:pt x="1228933" y="3228975"/>
                </a:moveTo>
                <a:cubicBezTo>
                  <a:pt x="1235070" y="3286101"/>
                  <a:pt x="1165162" y="3370301"/>
                  <a:pt x="1090850" y="3367058"/>
                </a:cubicBezTo>
                <a:cubicBezTo>
                  <a:pt x="1008329" y="3366727"/>
                  <a:pt x="945533" y="3287863"/>
                  <a:pt x="952767" y="3228975"/>
                </a:cubicBezTo>
                <a:cubicBezTo>
                  <a:pt x="948293" y="3135821"/>
                  <a:pt x="994997" y="3085405"/>
                  <a:pt x="1090850" y="3090892"/>
                </a:cubicBezTo>
                <a:cubicBezTo>
                  <a:pt x="1176154" y="3072345"/>
                  <a:pt x="1238923" y="3134981"/>
                  <a:pt x="1228933" y="3228975"/>
                </a:cubicBezTo>
                <a:close/>
              </a:path>
              <a:path w="3447598" h="2485498" fill="none" extrusionOk="0">
                <a:moveTo>
                  <a:pt x="1442426" y="2775678"/>
                </a:moveTo>
                <a:cubicBezTo>
                  <a:pt x="1430248" y="2892833"/>
                  <a:pt x="1366667" y="2959762"/>
                  <a:pt x="1235301" y="2982803"/>
                </a:cubicBezTo>
                <a:cubicBezTo>
                  <a:pt x="1116865" y="2957082"/>
                  <a:pt x="1024180" y="2883852"/>
                  <a:pt x="1028176" y="2775678"/>
                </a:cubicBezTo>
                <a:cubicBezTo>
                  <a:pt x="1056434" y="2679837"/>
                  <a:pt x="1104506" y="2556375"/>
                  <a:pt x="1235301" y="2568553"/>
                </a:cubicBezTo>
                <a:cubicBezTo>
                  <a:pt x="1348504" y="2579004"/>
                  <a:pt x="1445907" y="2663903"/>
                  <a:pt x="1442426" y="2775678"/>
                </a:cubicBezTo>
                <a:close/>
              </a:path>
              <a:path w="3447598" h="2485498" fill="none" extrusionOk="0">
                <a:moveTo>
                  <a:pt x="374527" y="1506085"/>
                </a:moveTo>
                <a:cubicBezTo>
                  <a:pt x="284143" y="1506326"/>
                  <a:pt x="243684" y="1489525"/>
                  <a:pt x="172379" y="1460230"/>
                </a:cubicBezTo>
                <a:moveTo>
                  <a:pt x="552892" y="2007902"/>
                </a:moveTo>
                <a:cubicBezTo>
                  <a:pt x="526555" y="2015506"/>
                  <a:pt x="501356" y="2021066"/>
                  <a:pt x="464468" y="2029823"/>
                </a:cubicBezTo>
                <a:moveTo>
                  <a:pt x="1315035" y="2249030"/>
                </a:moveTo>
                <a:cubicBezTo>
                  <a:pt x="1296580" y="2216383"/>
                  <a:pt x="1275567" y="2185677"/>
                  <a:pt x="1261725" y="2148920"/>
                </a:cubicBezTo>
                <a:moveTo>
                  <a:pt x="2300553" y="1999387"/>
                </a:moveTo>
                <a:cubicBezTo>
                  <a:pt x="2297298" y="2034674"/>
                  <a:pt x="2298954" y="2071014"/>
                  <a:pt x="2279245" y="2109221"/>
                </a:cubicBezTo>
                <a:moveTo>
                  <a:pt x="2723682" y="1320650"/>
                </a:moveTo>
                <a:cubicBezTo>
                  <a:pt x="2892199" y="1390703"/>
                  <a:pt x="3023135" y="1539133"/>
                  <a:pt x="2983129" y="1731218"/>
                </a:cubicBezTo>
                <a:moveTo>
                  <a:pt x="3335710" y="883387"/>
                </a:moveTo>
                <a:cubicBezTo>
                  <a:pt x="3302277" y="956773"/>
                  <a:pt x="3274842" y="984445"/>
                  <a:pt x="3220152" y="1037350"/>
                </a:cubicBezTo>
                <a:moveTo>
                  <a:pt x="3058466" y="312183"/>
                </a:moveTo>
                <a:cubicBezTo>
                  <a:pt x="3065089" y="339047"/>
                  <a:pt x="3065043" y="358547"/>
                  <a:pt x="3064531" y="384906"/>
                </a:cubicBezTo>
                <a:moveTo>
                  <a:pt x="2320584" y="227377"/>
                </a:moveTo>
                <a:cubicBezTo>
                  <a:pt x="2334884" y="193712"/>
                  <a:pt x="2357778" y="170814"/>
                  <a:pt x="2379800" y="134631"/>
                </a:cubicBezTo>
                <a:moveTo>
                  <a:pt x="1766973" y="271563"/>
                </a:moveTo>
                <a:cubicBezTo>
                  <a:pt x="1772527" y="250594"/>
                  <a:pt x="1789198" y="217601"/>
                  <a:pt x="1795623" y="191590"/>
                </a:cubicBezTo>
                <a:moveTo>
                  <a:pt x="1117277" y="298720"/>
                </a:moveTo>
                <a:cubicBezTo>
                  <a:pt x="1144267" y="319194"/>
                  <a:pt x="1188215" y="346471"/>
                  <a:pt x="1221024" y="376276"/>
                </a:cubicBezTo>
                <a:moveTo>
                  <a:pt x="329357" y="908414"/>
                </a:moveTo>
                <a:cubicBezTo>
                  <a:pt x="319001" y="884746"/>
                  <a:pt x="315379" y="856964"/>
                  <a:pt x="311241" y="826773"/>
                </a:cubicBezTo>
              </a:path>
              <a:path w="3447598" h="2485498" stroke="0" extrusionOk="0">
                <a:moveTo>
                  <a:pt x="311241" y="826773"/>
                </a:moveTo>
                <a:cubicBezTo>
                  <a:pt x="326890" y="687089"/>
                  <a:pt x="353879" y="516815"/>
                  <a:pt x="448746" y="397392"/>
                </a:cubicBezTo>
                <a:cubicBezTo>
                  <a:pt x="560943" y="235562"/>
                  <a:pt x="880708" y="156928"/>
                  <a:pt x="1117676" y="299295"/>
                </a:cubicBezTo>
                <a:cubicBezTo>
                  <a:pt x="1237647" y="41347"/>
                  <a:pt x="1636170" y="-5356"/>
                  <a:pt x="1792112" y="197459"/>
                </a:cubicBezTo>
                <a:cubicBezTo>
                  <a:pt x="1858044" y="104746"/>
                  <a:pt x="1935859" y="18760"/>
                  <a:pt x="2054912" y="11506"/>
                </a:cubicBezTo>
                <a:cubicBezTo>
                  <a:pt x="2169056" y="-13878"/>
                  <a:pt x="2303805" y="37929"/>
                  <a:pt x="2380837" y="142743"/>
                </a:cubicBezTo>
                <a:cubicBezTo>
                  <a:pt x="2494348" y="19762"/>
                  <a:pt x="2667922" y="-25667"/>
                  <a:pt x="2830142" y="39698"/>
                </a:cubicBezTo>
                <a:cubicBezTo>
                  <a:pt x="2943072" y="114672"/>
                  <a:pt x="3010111" y="218345"/>
                  <a:pt x="3057987" y="320813"/>
                </a:cubicBezTo>
                <a:cubicBezTo>
                  <a:pt x="3194171" y="348972"/>
                  <a:pt x="3267760" y="449200"/>
                  <a:pt x="3350394" y="593642"/>
                </a:cubicBezTo>
                <a:cubicBezTo>
                  <a:pt x="3383252" y="686875"/>
                  <a:pt x="3389371" y="797578"/>
                  <a:pt x="3337306" y="889486"/>
                </a:cubicBezTo>
                <a:cubicBezTo>
                  <a:pt x="3461781" y="989274"/>
                  <a:pt x="3487648" y="1226527"/>
                  <a:pt x="3432913" y="1341823"/>
                </a:cubicBezTo>
                <a:cubicBezTo>
                  <a:pt x="3331978" y="1526966"/>
                  <a:pt x="3170073" y="1696318"/>
                  <a:pt x="2985045" y="1737777"/>
                </a:cubicBezTo>
                <a:cubicBezTo>
                  <a:pt x="3002973" y="1892224"/>
                  <a:pt x="2941268" y="1970637"/>
                  <a:pt x="2824716" y="2077059"/>
                </a:cubicBezTo>
                <a:cubicBezTo>
                  <a:pt x="2667272" y="2201928"/>
                  <a:pt x="2412565" y="2260062"/>
                  <a:pt x="2278846" y="2118139"/>
                </a:cubicBezTo>
                <a:cubicBezTo>
                  <a:pt x="2217804" y="2310414"/>
                  <a:pt x="2043717" y="2436216"/>
                  <a:pt x="1888756" y="2480089"/>
                </a:cubicBezTo>
                <a:cubicBezTo>
                  <a:pt x="1673930" y="2583843"/>
                  <a:pt x="1417662" y="2466613"/>
                  <a:pt x="1315194" y="2259156"/>
                </a:cubicBezTo>
                <a:cubicBezTo>
                  <a:pt x="928327" y="2397008"/>
                  <a:pt x="640174" y="2329089"/>
                  <a:pt x="463191" y="2040870"/>
                </a:cubicBezTo>
                <a:cubicBezTo>
                  <a:pt x="300134" y="2022497"/>
                  <a:pt x="143606" y="1961562"/>
                  <a:pt x="88584" y="1797958"/>
                </a:cubicBezTo>
                <a:cubicBezTo>
                  <a:pt x="60802" y="1667899"/>
                  <a:pt x="109754" y="1566847"/>
                  <a:pt x="168629" y="1470068"/>
                </a:cubicBezTo>
                <a:cubicBezTo>
                  <a:pt x="59371" y="1422594"/>
                  <a:pt x="-13349" y="1269882"/>
                  <a:pt x="-400" y="1133663"/>
                </a:cubicBezTo>
                <a:cubicBezTo>
                  <a:pt x="14788" y="976201"/>
                  <a:pt x="169302" y="836134"/>
                  <a:pt x="308288" y="834655"/>
                </a:cubicBezTo>
                <a:cubicBezTo>
                  <a:pt x="309366" y="832064"/>
                  <a:pt x="310546" y="830002"/>
                  <a:pt x="311241" y="826773"/>
                </a:cubicBezTo>
                <a:close/>
              </a:path>
              <a:path w="3447598" h="2485498" stroke="0" extrusionOk="0">
                <a:moveTo>
                  <a:pt x="1057365" y="3550708"/>
                </a:moveTo>
                <a:cubicBezTo>
                  <a:pt x="1057959" y="3586106"/>
                  <a:pt x="1017064" y="3622168"/>
                  <a:pt x="988323" y="3619750"/>
                </a:cubicBezTo>
                <a:cubicBezTo>
                  <a:pt x="950720" y="3615336"/>
                  <a:pt x="912791" y="3586853"/>
                  <a:pt x="919281" y="3550708"/>
                </a:cubicBezTo>
                <a:cubicBezTo>
                  <a:pt x="923914" y="3511811"/>
                  <a:pt x="942616" y="3483051"/>
                  <a:pt x="988323" y="3481666"/>
                </a:cubicBezTo>
                <a:cubicBezTo>
                  <a:pt x="1025722" y="3478349"/>
                  <a:pt x="1049114" y="3513174"/>
                  <a:pt x="1057365" y="3550708"/>
                </a:cubicBezTo>
                <a:close/>
              </a:path>
              <a:path w="3447598" h="2485498" stroke="0" extrusionOk="0">
                <a:moveTo>
                  <a:pt x="1228933" y="3228975"/>
                </a:moveTo>
                <a:cubicBezTo>
                  <a:pt x="1246416" y="3296518"/>
                  <a:pt x="1153301" y="3372753"/>
                  <a:pt x="1090850" y="3367058"/>
                </a:cubicBezTo>
                <a:cubicBezTo>
                  <a:pt x="999953" y="3365167"/>
                  <a:pt x="947547" y="3305588"/>
                  <a:pt x="952767" y="3228975"/>
                </a:cubicBezTo>
                <a:cubicBezTo>
                  <a:pt x="946951" y="3140473"/>
                  <a:pt x="1030932" y="3093985"/>
                  <a:pt x="1090850" y="3090892"/>
                </a:cubicBezTo>
                <a:cubicBezTo>
                  <a:pt x="1171559" y="3090135"/>
                  <a:pt x="1216406" y="3153540"/>
                  <a:pt x="1228933" y="3228975"/>
                </a:cubicBezTo>
                <a:close/>
              </a:path>
              <a:path w="3447598" h="2485498" stroke="0" extrusionOk="0">
                <a:moveTo>
                  <a:pt x="1442426" y="2775678"/>
                </a:moveTo>
                <a:cubicBezTo>
                  <a:pt x="1475389" y="2899250"/>
                  <a:pt x="1354289" y="2984826"/>
                  <a:pt x="1235301" y="2982803"/>
                </a:cubicBezTo>
                <a:cubicBezTo>
                  <a:pt x="1129513" y="2979043"/>
                  <a:pt x="1025878" y="2891760"/>
                  <a:pt x="1028176" y="2775678"/>
                </a:cubicBezTo>
                <a:cubicBezTo>
                  <a:pt x="1026085" y="2665727"/>
                  <a:pt x="1118810" y="2571392"/>
                  <a:pt x="1235301" y="2568553"/>
                </a:cubicBezTo>
                <a:cubicBezTo>
                  <a:pt x="1364400" y="2579451"/>
                  <a:pt x="1464903" y="2664173"/>
                  <a:pt x="1442426" y="2775678"/>
                </a:cubicBezTo>
                <a:close/>
              </a:path>
              <a:path w="3447598" h="2485498" fill="none" stroke="0" extrusionOk="0">
                <a:moveTo>
                  <a:pt x="374527" y="1506085"/>
                </a:moveTo>
                <a:cubicBezTo>
                  <a:pt x="303512" y="1506962"/>
                  <a:pt x="236505" y="1490441"/>
                  <a:pt x="172379" y="1460230"/>
                </a:cubicBezTo>
                <a:moveTo>
                  <a:pt x="552892" y="2007902"/>
                </a:moveTo>
                <a:cubicBezTo>
                  <a:pt x="522162" y="2012319"/>
                  <a:pt x="499675" y="2033173"/>
                  <a:pt x="464468" y="2029823"/>
                </a:cubicBezTo>
                <a:moveTo>
                  <a:pt x="1315035" y="2249030"/>
                </a:moveTo>
                <a:cubicBezTo>
                  <a:pt x="1292263" y="2215096"/>
                  <a:pt x="1275046" y="2184356"/>
                  <a:pt x="1261725" y="2148920"/>
                </a:cubicBezTo>
                <a:moveTo>
                  <a:pt x="2300553" y="1999387"/>
                </a:moveTo>
                <a:cubicBezTo>
                  <a:pt x="2291477" y="2027578"/>
                  <a:pt x="2282818" y="2078821"/>
                  <a:pt x="2279245" y="2109221"/>
                </a:cubicBezTo>
                <a:moveTo>
                  <a:pt x="2723682" y="1320650"/>
                </a:moveTo>
                <a:cubicBezTo>
                  <a:pt x="2901198" y="1443218"/>
                  <a:pt x="3017228" y="1529102"/>
                  <a:pt x="2983129" y="1731218"/>
                </a:cubicBezTo>
                <a:moveTo>
                  <a:pt x="3335710" y="883387"/>
                </a:moveTo>
                <a:cubicBezTo>
                  <a:pt x="3302360" y="930936"/>
                  <a:pt x="3257128" y="997065"/>
                  <a:pt x="3220152" y="1037350"/>
                </a:cubicBezTo>
                <a:moveTo>
                  <a:pt x="3058466" y="312183"/>
                </a:moveTo>
                <a:cubicBezTo>
                  <a:pt x="3068765" y="332208"/>
                  <a:pt x="3062874" y="361914"/>
                  <a:pt x="3064531" y="384906"/>
                </a:cubicBezTo>
                <a:moveTo>
                  <a:pt x="2320584" y="227377"/>
                </a:moveTo>
                <a:cubicBezTo>
                  <a:pt x="2342723" y="188841"/>
                  <a:pt x="2355127" y="166114"/>
                  <a:pt x="2379800" y="134631"/>
                </a:cubicBezTo>
                <a:moveTo>
                  <a:pt x="1766973" y="271563"/>
                </a:moveTo>
                <a:cubicBezTo>
                  <a:pt x="1777506" y="242720"/>
                  <a:pt x="1789241" y="218646"/>
                  <a:pt x="1795623" y="191590"/>
                </a:cubicBezTo>
                <a:moveTo>
                  <a:pt x="1117277" y="298720"/>
                </a:moveTo>
                <a:cubicBezTo>
                  <a:pt x="1155620" y="323154"/>
                  <a:pt x="1195597" y="346224"/>
                  <a:pt x="1221024" y="376276"/>
                </a:cubicBezTo>
                <a:moveTo>
                  <a:pt x="329357" y="908414"/>
                </a:moveTo>
                <a:cubicBezTo>
                  <a:pt x="318044" y="876788"/>
                  <a:pt x="312302" y="854874"/>
                  <a:pt x="311241" y="826773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21333"/>
                      <a:gd name="adj2" fmla="val 92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lớn thực tế hơn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-83139" y="1233182"/>
            <a:ext cx="5174674" cy="2768367"/>
          </a:xfrm>
          <a:custGeom>
            <a:avLst/>
            <a:gdLst>
              <a:gd name="connsiteX0" fmla="*/ 467158 w 5174674"/>
              <a:gd name="connsiteY0" fmla="*/ 920866 h 2768367"/>
              <a:gd name="connsiteX1" fmla="*/ 673546 w 5174674"/>
              <a:gd name="connsiteY1" fmla="*/ 442618 h 2768367"/>
              <a:gd name="connsiteX2" fmla="*/ 1677576 w 5174674"/>
              <a:gd name="connsiteY2" fmla="*/ 333357 h 2768367"/>
              <a:gd name="connsiteX3" fmla="*/ 2689872 w 5174674"/>
              <a:gd name="connsiteY3" fmla="*/ 219931 h 2768367"/>
              <a:gd name="connsiteX4" fmla="*/ 3084321 w 5174674"/>
              <a:gd name="connsiteY4" fmla="*/ 12816 h 2768367"/>
              <a:gd name="connsiteX5" fmla="*/ 3573519 w 5174674"/>
              <a:gd name="connsiteY5" fmla="*/ 158988 h 2768367"/>
              <a:gd name="connsiteX6" fmla="*/ 4247904 w 5174674"/>
              <a:gd name="connsiteY6" fmla="*/ 44216 h 2768367"/>
              <a:gd name="connsiteX7" fmla="*/ 4589887 w 5174674"/>
              <a:gd name="connsiteY7" fmla="*/ 357324 h 2768367"/>
              <a:gd name="connsiteX8" fmla="*/ 5028776 w 5174674"/>
              <a:gd name="connsiteY8" fmla="*/ 661203 h 2768367"/>
              <a:gd name="connsiteX9" fmla="*/ 5009132 w 5174674"/>
              <a:gd name="connsiteY9" fmla="*/ 990716 h 2768367"/>
              <a:gd name="connsiteX10" fmla="*/ 5152633 w 5174674"/>
              <a:gd name="connsiteY10" fmla="*/ 1494533 h 2768367"/>
              <a:gd name="connsiteX11" fmla="*/ 4480405 w 5174674"/>
              <a:gd name="connsiteY11" fmla="*/ 1935549 h 2768367"/>
              <a:gd name="connsiteX12" fmla="*/ 4239758 w 5174674"/>
              <a:gd name="connsiteY12" fmla="*/ 2313444 h 2768367"/>
              <a:gd name="connsiteX13" fmla="*/ 3420435 w 5174674"/>
              <a:gd name="connsiteY13" fmla="*/ 2359199 h 2768367"/>
              <a:gd name="connsiteX14" fmla="*/ 2834930 w 5174674"/>
              <a:gd name="connsiteY14" fmla="*/ 2762343 h 2768367"/>
              <a:gd name="connsiteX15" fmla="*/ 1974042 w 5174674"/>
              <a:gd name="connsiteY15" fmla="*/ 2516266 h 2768367"/>
              <a:gd name="connsiteX16" fmla="*/ 695227 w 5174674"/>
              <a:gd name="connsiteY16" fmla="*/ 2273136 h 2768367"/>
              <a:gd name="connsiteX17" fmla="*/ 132960 w 5174674"/>
              <a:gd name="connsiteY17" fmla="*/ 2002580 h 2768367"/>
              <a:gd name="connsiteX18" fmla="*/ 253103 w 5174674"/>
              <a:gd name="connsiteY18" fmla="*/ 1637373 h 2768367"/>
              <a:gd name="connsiteX19" fmla="*/ -599 w 5174674"/>
              <a:gd name="connsiteY19" fmla="*/ 1262682 h 2768367"/>
              <a:gd name="connsiteX20" fmla="*/ 462726 w 5174674"/>
              <a:gd name="connsiteY20" fmla="*/ 929645 h 2768367"/>
              <a:gd name="connsiteX21" fmla="*/ 467158 w 5174674"/>
              <a:gd name="connsiteY21" fmla="*/ 920866 h 2768367"/>
              <a:gd name="connsiteX0" fmla="*/ 1753286 w 5174674"/>
              <a:gd name="connsiteY0" fmla="*/ 3627640 h 2768367"/>
              <a:gd name="connsiteX1" fmla="*/ 1676387 w 5174674"/>
              <a:gd name="connsiteY1" fmla="*/ 3704539 h 2768367"/>
              <a:gd name="connsiteX2" fmla="*/ 1599488 w 5174674"/>
              <a:gd name="connsiteY2" fmla="*/ 3627640 h 2768367"/>
              <a:gd name="connsiteX3" fmla="*/ 1676387 w 5174674"/>
              <a:gd name="connsiteY3" fmla="*/ 3550741 h 2768367"/>
              <a:gd name="connsiteX4" fmla="*/ 1753286 w 5174674"/>
              <a:gd name="connsiteY4" fmla="*/ 3627640 h 2768367"/>
              <a:gd name="connsiteX0" fmla="*/ 1931470 w 5174674"/>
              <a:gd name="connsiteY0" fmla="*/ 3378200 h 2768367"/>
              <a:gd name="connsiteX1" fmla="*/ 1777672 w 5174674"/>
              <a:gd name="connsiteY1" fmla="*/ 3531998 h 2768367"/>
              <a:gd name="connsiteX2" fmla="*/ 1623874 w 5174674"/>
              <a:gd name="connsiteY2" fmla="*/ 3378200 h 2768367"/>
              <a:gd name="connsiteX3" fmla="*/ 1777672 w 5174674"/>
              <a:gd name="connsiteY3" fmla="*/ 3224402 h 2768367"/>
              <a:gd name="connsiteX4" fmla="*/ 1931470 w 5174674"/>
              <a:gd name="connsiteY4" fmla="*/ 3378200 h 2768367"/>
              <a:gd name="connsiteX0" fmla="*/ 2167515 w 5174674"/>
              <a:gd name="connsiteY0" fmla="*/ 2986261 h 2768367"/>
              <a:gd name="connsiteX1" fmla="*/ 1936818 w 5174674"/>
              <a:gd name="connsiteY1" fmla="*/ 3216958 h 2768367"/>
              <a:gd name="connsiteX2" fmla="*/ 1706121 w 5174674"/>
              <a:gd name="connsiteY2" fmla="*/ 2986261 h 2768367"/>
              <a:gd name="connsiteX3" fmla="*/ 1936818 w 5174674"/>
              <a:gd name="connsiteY3" fmla="*/ 2755564 h 2768367"/>
              <a:gd name="connsiteX4" fmla="*/ 2167515 w 5174674"/>
              <a:gd name="connsiteY4" fmla="*/ 2986261 h 2768367"/>
              <a:gd name="connsiteX0" fmla="*/ 562146 w 5174674"/>
              <a:gd name="connsiteY0" fmla="*/ 1677489 h 2768367"/>
              <a:gd name="connsiteX1" fmla="*/ 258733 w 5174674"/>
              <a:gd name="connsiteY1" fmla="*/ 1626415 h 2768367"/>
              <a:gd name="connsiteX2" fmla="*/ 829864 w 5174674"/>
              <a:gd name="connsiteY2" fmla="*/ 2236417 h 2768367"/>
              <a:gd name="connsiteX3" fmla="*/ 697143 w 5174674"/>
              <a:gd name="connsiteY3" fmla="*/ 2260833 h 2768367"/>
              <a:gd name="connsiteX4" fmla="*/ 1973802 w 5174674"/>
              <a:gd name="connsiteY4" fmla="*/ 2504987 h 2768367"/>
              <a:gd name="connsiteX5" fmla="*/ 1893786 w 5174674"/>
              <a:gd name="connsiteY5" fmla="*/ 2393483 h 2768367"/>
              <a:gd name="connsiteX6" fmla="*/ 3453016 w 5174674"/>
              <a:gd name="connsiteY6" fmla="*/ 2226933 h 2768367"/>
              <a:gd name="connsiteX7" fmla="*/ 3421034 w 5174674"/>
              <a:gd name="connsiteY7" fmla="*/ 2349266 h 2768367"/>
              <a:gd name="connsiteX8" fmla="*/ 4088112 w 5174674"/>
              <a:gd name="connsiteY8" fmla="*/ 1470951 h 2768367"/>
              <a:gd name="connsiteX9" fmla="*/ 4477530 w 5174674"/>
              <a:gd name="connsiteY9" fmla="*/ 1928244 h 2768367"/>
              <a:gd name="connsiteX10" fmla="*/ 5006736 w 5174674"/>
              <a:gd name="connsiteY10" fmla="*/ 983923 h 2768367"/>
              <a:gd name="connsiteX11" fmla="*/ 4833289 w 5174674"/>
              <a:gd name="connsiteY11" fmla="*/ 1155408 h 2768367"/>
              <a:gd name="connsiteX12" fmla="*/ 4590606 w 5174674"/>
              <a:gd name="connsiteY12" fmla="*/ 347712 h 2768367"/>
              <a:gd name="connsiteX13" fmla="*/ 4599710 w 5174674"/>
              <a:gd name="connsiteY13" fmla="*/ 428712 h 2768367"/>
              <a:gd name="connsiteX14" fmla="*/ 3483082 w 5174674"/>
              <a:gd name="connsiteY14" fmla="*/ 253254 h 2768367"/>
              <a:gd name="connsiteX15" fmla="*/ 3571962 w 5174674"/>
              <a:gd name="connsiteY15" fmla="*/ 149953 h 2768367"/>
              <a:gd name="connsiteX16" fmla="*/ 2652140 w 5174674"/>
              <a:gd name="connsiteY16" fmla="*/ 302469 h 2768367"/>
              <a:gd name="connsiteX17" fmla="*/ 2695142 w 5174674"/>
              <a:gd name="connsiteY17" fmla="*/ 213394 h 2768367"/>
              <a:gd name="connsiteX18" fmla="*/ 1676977 w 5174674"/>
              <a:gd name="connsiteY18" fmla="*/ 332716 h 2768367"/>
              <a:gd name="connsiteX19" fmla="*/ 1832697 w 5174674"/>
              <a:gd name="connsiteY19" fmla="*/ 419100 h 2768367"/>
              <a:gd name="connsiteX20" fmla="*/ 494349 w 5174674"/>
              <a:gd name="connsiteY20" fmla="*/ 1011799 h 2768367"/>
              <a:gd name="connsiteX21" fmla="*/ 467158 w 5174674"/>
              <a:gd name="connsiteY21" fmla="*/ 920866 h 276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74674" h="2768367" fill="none" extrusionOk="0">
                <a:moveTo>
                  <a:pt x="467158" y="920866"/>
                </a:moveTo>
                <a:cubicBezTo>
                  <a:pt x="431221" y="739526"/>
                  <a:pt x="520236" y="573347"/>
                  <a:pt x="673546" y="442618"/>
                </a:cubicBezTo>
                <a:cubicBezTo>
                  <a:pt x="938628" y="150910"/>
                  <a:pt x="1357136" y="127542"/>
                  <a:pt x="1677576" y="333357"/>
                </a:cubicBezTo>
                <a:cubicBezTo>
                  <a:pt x="1911421" y="18392"/>
                  <a:pt x="2441661" y="57470"/>
                  <a:pt x="2689872" y="219931"/>
                </a:cubicBezTo>
                <a:cubicBezTo>
                  <a:pt x="2750318" y="148097"/>
                  <a:pt x="2914102" y="37587"/>
                  <a:pt x="3084321" y="12816"/>
                </a:cubicBezTo>
                <a:cubicBezTo>
                  <a:pt x="3315519" y="-10095"/>
                  <a:pt x="3442915" y="71381"/>
                  <a:pt x="3573519" y="158988"/>
                </a:cubicBezTo>
                <a:cubicBezTo>
                  <a:pt x="3691078" y="-14780"/>
                  <a:pt x="4001560" y="11982"/>
                  <a:pt x="4247904" y="44216"/>
                </a:cubicBezTo>
                <a:cubicBezTo>
                  <a:pt x="4432083" y="99097"/>
                  <a:pt x="4565797" y="227639"/>
                  <a:pt x="4589887" y="357324"/>
                </a:cubicBezTo>
                <a:cubicBezTo>
                  <a:pt x="4789557" y="404548"/>
                  <a:pt x="4940587" y="544142"/>
                  <a:pt x="5028776" y="661203"/>
                </a:cubicBezTo>
                <a:cubicBezTo>
                  <a:pt x="5089437" y="763588"/>
                  <a:pt x="5067570" y="876690"/>
                  <a:pt x="5009132" y="990716"/>
                </a:cubicBezTo>
                <a:cubicBezTo>
                  <a:pt x="5155438" y="1134933"/>
                  <a:pt x="5210259" y="1316220"/>
                  <a:pt x="5152633" y="1494533"/>
                </a:cubicBezTo>
                <a:cubicBezTo>
                  <a:pt x="4991984" y="1748603"/>
                  <a:pt x="4836470" y="1917724"/>
                  <a:pt x="4480405" y="1935549"/>
                </a:cubicBezTo>
                <a:cubicBezTo>
                  <a:pt x="4481627" y="2076158"/>
                  <a:pt x="4374103" y="2255350"/>
                  <a:pt x="4239758" y="2313444"/>
                </a:cubicBezTo>
                <a:cubicBezTo>
                  <a:pt x="4060069" y="2420576"/>
                  <a:pt x="3694425" y="2477550"/>
                  <a:pt x="3420435" y="2359199"/>
                </a:cubicBezTo>
                <a:cubicBezTo>
                  <a:pt x="3338535" y="2581776"/>
                  <a:pt x="3111671" y="2737425"/>
                  <a:pt x="2834930" y="2762343"/>
                </a:cubicBezTo>
                <a:cubicBezTo>
                  <a:pt x="2463026" y="2759860"/>
                  <a:pt x="2131900" y="2715600"/>
                  <a:pt x="1974042" y="2516266"/>
                </a:cubicBezTo>
                <a:cubicBezTo>
                  <a:pt x="1541817" y="2645518"/>
                  <a:pt x="976371" y="2559261"/>
                  <a:pt x="695227" y="2273136"/>
                </a:cubicBezTo>
                <a:cubicBezTo>
                  <a:pt x="438164" y="2273952"/>
                  <a:pt x="177771" y="2181304"/>
                  <a:pt x="132960" y="2002580"/>
                </a:cubicBezTo>
                <a:cubicBezTo>
                  <a:pt x="71914" y="1861762"/>
                  <a:pt x="129388" y="1697426"/>
                  <a:pt x="253103" y="1637373"/>
                </a:cubicBezTo>
                <a:cubicBezTo>
                  <a:pt x="71809" y="1573954"/>
                  <a:pt x="-2320" y="1382848"/>
                  <a:pt x="-599" y="1262682"/>
                </a:cubicBezTo>
                <a:cubicBezTo>
                  <a:pt x="58818" y="1101415"/>
                  <a:pt x="223763" y="934609"/>
                  <a:pt x="462726" y="929645"/>
                </a:cubicBezTo>
                <a:cubicBezTo>
                  <a:pt x="464218" y="926760"/>
                  <a:pt x="466077" y="923535"/>
                  <a:pt x="467158" y="920866"/>
                </a:cubicBezTo>
                <a:close/>
              </a:path>
              <a:path w="5174674" h="2768367" fill="none" extrusionOk="0">
                <a:moveTo>
                  <a:pt x="1753286" y="3627640"/>
                </a:moveTo>
                <a:cubicBezTo>
                  <a:pt x="1751557" y="3669735"/>
                  <a:pt x="1722369" y="3700728"/>
                  <a:pt x="1676387" y="3704539"/>
                </a:cubicBezTo>
                <a:cubicBezTo>
                  <a:pt x="1633676" y="3692642"/>
                  <a:pt x="1596892" y="3668001"/>
                  <a:pt x="1599488" y="3627640"/>
                </a:cubicBezTo>
                <a:cubicBezTo>
                  <a:pt x="1589232" y="3584296"/>
                  <a:pt x="1635966" y="3552072"/>
                  <a:pt x="1676387" y="3550741"/>
                </a:cubicBezTo>
                <a:cubicBezTo>
                  <a:pt x="1710373" y="3545145"/>
                  <a:pt x="1746150" y="3579023"/>
                  <a:pt x="1753286" y="3627640"/>
                </a:cubicBezTo>
                <a:close/>
              </a:path>
              <a:path w="5174674" h="2768367" fill="none" extrusionOk="0">
                <a:moveTo>
                  <a:pt x="1931470" y="3378200"/>
                </a:moveTo>
                <a:cubicBezTo>
                  <a:pt x="1935887" y="3449367"/>
                  <a:pt x="1861067" y="3534568"/>
                  <a:pt x="1777672" y="3531998"/>
                </a:cubicBezTo>
                <a:cubicBezTo>
                  <a:pt x="1674470" y="3531033"/>
                  <a:pt x="1622358" y="3459500"/>
                  <a:pt x="1623874" y="3378200"/>
                </a:cubicBezTo>
                <a:cubicBezTo>
                  <a:pt x="1619014" y="3274909"/>
                  <a:pt x="1679050" y="3220570"/>
                  <a:pt x="1777672" y="3224402"/>
                </a:cubicBezTo>
                <a:cubicBezTo>
                  <a:pt x="1865454" y="3218574"/>
                  <a:pt x="1940316" y="3277556"/>
                  <a:pt x="1931470" y="3378200"/>
                </a:cubicBezTo>
                <a:close/>
              </a:path>
              <a:path w="5174674" h="2768367" fill="none" extrusionOk="0">
                <a:moveTo>
                  <a:pt x="2167515" y="2986261"/>
                </a:moveTo>
                <a:cubicBezTo>
                  <a:pt x="2163425" y="3114599"/>
                  <a:pt x="2070641" y="3208253"/>
                  <a:pt x="1936818" y="3216958"/>
                </a:cubicBezTo>
                <a:cubicBezTo>
                  <a:pt x="1806309" y="3197250"/>
                  <a:pt x="1690220" y="3088930"/>
                  <a:pt x="1706121" y="2986261"/>
                </a:cubicBezTo>
                <a:cubicBezTo>
                  <a:pt x="1719556" y="2867671"/>
                  <a:pt x="1780588" y="2734169"/>
                  <a:pt x="1936818" y="2755564"/>
                </a:cubicBezTo>
                <a:cubicBezTo>
                  <a:pt x="2061270" y="2781576"/>
                  <a:pt x="2179124" y="2867579"/>
                  <a:pt x="2167515" y="2986261"/>
                </a:cubicBezTo>
                <a:close/>
              </a:path>
              <a:path w="5174674" h="2768367" fill="none" extrusionOk="0">
                <a:moveTo>
                  <a:pt x="562146" y="1677489"/>
                </a:moveTo>
                <a:cubicBezTo>
                  <a:pt x="442039" y="1679810"/>
                  <a:pt x="365176" y="1657072"/>
                  <a:pt x="258733" y="1626415"/>
                </a:cubicBezTo>
                <a:moveTo>
                  <a:pt x="829864" y="2236417"/>
                </a:moveTo>
                <a:cubicBezTo>
                  <a:pt x="793423" y="2238110"/>
                  <a:pt x="751013" y="2250236"/>
                  <a:pt x="697143" y="2260833"/>
                </a:cubicBezTo>
                <a:moveTo>
                  <a:pt x="1973802" y="2504987"/>
                </a:moveTo>
                <a:cubicBezTo>
                  <a:pt x="1950363" y="2466306"/>
                  <a:pt x="1913399" y="2441649"/>
                  <a:pt x="1893786" y="2393483"/>
                </a:cubicBezTo>
                <a:moveTo>
                  <a:pt x="3453016" y="2226933"/>
                </a:moveTo>
                <a:cubicBezTo>
                  <a:pt x="3447918" y="2262599"/>
                  <a:pt x="3444856" y="2307378"/>
                  <a:pt x="3421034" y="2349266"/>
                </a:cubicBezTo>
                <a:moveTo>
                  <a:pt x="4088112" y="1470951"/>
                </a:moveTo>
                <a:cubicBezTo>
                  <a:pt x="4338601" y="1548326"/>
                  <a:pt x="4519777" y="1715610"/>
                  <a:pt x="4477530" y="1928244"/>
                </a:cubicBezTo>
                <a:moveTo>
                  <a:pt x="5006736" y="983923"/>
                </a:moveTo>
                <a:cubicBezTo>
                  <a:pt x="4959706" y="1065194"/>
                  <a:pt x="4915279" y="1092449"/>
                  <a:pt x="4833289" y="1155408"/>
                </a:cubicBezTo>
                <a:moveTo>
                  <a:pt x="4590606" y="347712"/>
                </a:moveTo>
                <a:cubicBezTo>
                  <a:pt x="4601182" y="379560"/>
                  <a:pt x="4600408" y="399824"/>
                  <a:pt x="4599710" y="428712"/>
                </a:cubicBezTo>
                <a:moveTo>
                  <a:pt x="3483082" y="253254"/>
                </a:moveTo>
                <a:cubicBezTo>
                  <a:pt x="3496455" y="214455"/>
                  <a:pt x="3536325" y="183949"/>
                  <a:pt x="3571962" y="149953"/>
                </a:cubicBezTo>
                <a:moveTo>
                  <a:pt x="2652140" y="302469"/>
                </a:moveTo>
                <a:cubicBezTo>
                  <a:pt x="2660864" y="277293"/>
                  <a:pt x="2680229" y="242090"/>
                  <a:pt x="2695142" y="213394"/>
                </a:cubicBezTo>
                <a:moveTo>
                  <a:pt x="1676977" y="332716"/>
                </a:moveTo>
                <a:cubicBezTo>
                  <a:pt x="1732070" y="356654"/>
                  <a:pt x="1775494" y="386211"/>
                  <a:pt x="1832697" y="419100"/>
                </a:cubicBezTo>
                <a:moveTo>
                  <a:pt x="494349" y="1011799"/>
                </a:moveTo>
                <a:cubicBezTo>
                  <a:pt x="480515" y="984186"/>
                  <a:pt x="473960" y="960327"/>
                  <a:pt x="467158" y="920866"/>
                </a:cubicBezTo>
              </a:path>
              <a:path w="5174674" h="2768367" stroke="0" extrusionOk="0">
                <a:moveTo>
                  <a:pt x="467158" y="920866"/>
                </a:moveTo>
                <a:cubicBezTo>
                  <a:pt x="475542" y="764989"/>
                  <a:pt x="549629" y="581747"/>
                  <a:pt x="673546" y="442618"/>
                </a:cubicBezTo>
                <a:cubicBezTo>
                  <a:pt x="895933" y="251363"/>
                  <a:pt x="1306003" y="153810"/>
                  <a:pt x="1677576" y="333357"/>
                </a:cubicBezTo>
                <a:cubicBezTo>
                  <a:pt x="1834558" y="23140"/>
                  <a:pt x="2403606" y="-1163"/>
                  <a:pt x="2689872" y="219931"/>
                </a:cubicBezTo>
                <a:cubicBezTo>
                  <a:pt x="2802615" y="127116"/>
                  <a:pt x="2890254" y="-5565"/>
                  <a:pt x="3084321" y="12816"/>
                </a:cubicBezTo>
                <a:cubicBezTo>
                  <a:pt x="3238083" y="-31739"/>
                  <a:pt x="3458252" y="43689"/>
                  <a:pt x="3573519" y="158988"/>
                </a:cubicBezTo>
                <a:cubicBezTo>
                  <a:pt x="3759566" y="45141"/>
                  <a:pt x="3940464" y="-19226"/>
                  <a:pt x="4247904" y="44216"/>
                </a:cubicBezTo>
                <a:cubicBezTo>
                  <a:pt x="4423271" y="114640"/>
                  <a:pt x="4540480" y="231494"/>
                  <a:pt x="4589887" y="357324"/>
                </a:cubicBezTo>
                <a:cubicBezTo>
                  <a:pt x="4789186" y="359239"/>
                  <a:pt x="4935255" y="504893"/>
                  <a:pt x="5028776" y="661203"/>
                </a:cubicBezTo>
                <a:cubicBezTo>
                  <a:pt x="5080084" y="744331"/>
                  <a:pt x="5096029" y="890481"/>
                  <a:pt x="5009132" y="990716"/>
                </a:cubicBezTo>
                <a:cubicBezTo>
                  <a:pt x="5189690" y="1098295"/>
                  <a:pt x="5216199" y="1328682"/>
                  <a:pt x="5152633" y="1494533"/>
                </a:cubicBezTo>
                <a:cubicBezTo>
                  <a:pt x="5053886" y="1718000"/>
                  <a:pt x="4787933" y="1895228"/>
                  <a:pt x="4480405" y="1935549"/>
                </a:cubicBezTo>
                <a:cubicBezTo>
                  <a:pt x="4501138" y="2109051"/>
                  <a:pt x="4415169" y="2186041"/>
                  <a:pt x="4239758" y="2313444"/>
                </a:cubicBezTo>
                <a:cubicBezTo>
                  <a:pt x="3993258" y="2440046"/>
                  <a:pt x="3618817" y="2533866"/>
                  <a:pt x="3420435" y="2359199"/>
                </a:cubicBezTo>
                <a:cubicBezTo>
                  <a:pt x="3306252" y="2626637"/>
                  <a:pt x="3075796" y="2713480"/>
                  <a:pt x="2834930" y="2762343"/>
                </a:cubicBezTo>
                <a:cubicBezTo>
                  <a:pt x="2510481" y="2874756"/>
                  <a:pt x="2143231" y="2740800"/>
                  <a:pt x="1974042" y="2516266"/>
                </a:cubicBezTo>
                <a:cubicBezTo>
                  <a:pt x="1513482" y="2704610"/>
                  <a:pt x="972574" y="2576446"/>
                  <a:pt x="695227" y="2273136"/>
                </a:cubicBezTo>
                <a:cubicBezTo>
                  <a:pt x="450479" y="2238103"/>
                  <a:pt x="227398" y="2192649"/>
                  <a:pt x="132960" y="2002580"/>
                </a:cubicBezTo>
                <a:cubicBezTo>
                  <a:pt x="92860" y="1848548"/>
                  <a:pt x="165227" y="1748818"/>
                  <a:pt x="253103" y="1637373"/>
                </a:cubicBezTo>
                <a:cubicBezTo>
                  <a:pt x="80919" y="1575198"/>
                  <a:pt x="2043" y="1419812"/>
                  <a:pt x="-599" y="1262682"/>
                </a:cubicBezTo>
                <a:cubicBezTo>
                  <a:pt x="-25235" y="1099290"/>
                  <a:pt x="271747" y="913661"/>
                  <a:pt x="462726" y="929645"/>
                </a:cubicBezTo>
                <a:cubicBezTo>
                  <a:pt x="464750" y="926972"/>
                  <a:pt x="465882" y="924173"/>
                  <a:pt x="467158" y="920866"/>
                </a:cubicBezTo>
                <a:close/>
              </a:path>
              <a:path w="5174674" h="2768367" stroke="0" extrusionOk="0">
                <a:moveTo>
                  <a:pt x="1753286" y="3627640"/>
                </a:moveTo>
                <a:cubicBezTo>
                  <a:pt x="1755930" y="3657938"/>
                  <a:pt x="1714466" y="3705670"/>
                  <a:pt x="1676387" y="3704539"/>
                </a:cubicBezTo>
                <a:cubicBezTo>
                  <a:pt x="1635284" y="3693115"/>
                  <a:pt x="1597644" y="3669545"/>
                  <a:pt x="1599488" y="3627640"/>
                </a:cubicBezTo>
                <a:cubicBezTo>
                  <a:pt x="1608198" y="3583731"/>
                  <a:pt x="1625523" y="3552276"/>
                  <a:pt x="1676387" y="3550741"/>
                </a:cubicBezTo>
                <a:cubicBezTo>
                  <a:pt x="1716196" y="3538681"/>
                  <a:pt x="1743981" y="3585843"/>
                  <a:pt x="1753286" y="3627640"/>
                </a:cubicBezTo>
                <a:close/>
              </a:path>
              <a:path w="5174674" h="2768367" stroke="0" extrusionOk="0">
                <a:moveTo>
                  <a:pt x="1931470" y="3378200"/>
                </a:moveTo>
                <a:cubicBezTo>
                  <a:pt x="1937037" y="3460364"/>
                  <a:pt x="1842809" y="3540165"/>
                  <a:pt x="1777672" y="3531998"/>
                </a:cubicBezTo>
                <a:cubicBezTo>
                  <a:pt x="1686171" y="3531150"/>
                  <a:pt x="1617886" y="3463544"/>
                  <a:pt x="1623874" y="3378200"/>
                </a:cubicBezTo>
                <a:cubicBezTo>
                  <a:pt x="1613176" y="3270743"/>
                  <a:pt x="1705417" y="3226803"/>
                  <a:pt x="1777672" y="3224402"/>
                </a:cubicBezTo>
                <a:cubicBezTo>
                  <a:pt x="1865274" y="3223949"/>
                  <a:pt x="1918025" y="3294147"/>
                  <a:pt x="1931470" y="3378200"/>
                </a:cubicBezTo>
                <a:close/>
              </a:path>
              <a:path w="5174674" h="2768367" stroke="0" extrusionOk="0">
                <a:moveTo>
                  <a:pt x="2167515" y="2986261"/>
                </a:moveTo>
                <a:cubicBezTo>
                  <a:pt x="2188497" y="3119515"/>
                  <a:pt x="2093127" y="3229678"/>
                  <a:pt x="1936818" y="3216958"/>
                </a:cubicBezTo>
                <a:cubicBezTo>
                  <a:pt x="1827537" y="3209035"/>
                  <a:pt x="1693782" y="3122747"/>
                  <a:pt x="1706121" y="2986261"/>
                </a:cubicBezTo>
                <a:cubicBezTo>
                  <a:pt x="1695969" y="2880405"/>
                  <a:pt x="1793617" y="2776925"/>
                  <a:pt x="1936818" y="2755564"/>
                </a:cubicBezTo>
                <a:cubicBezTo>
                  <a:pt x="2069952" y="2759806"/>
                  <a:pt x="2197607" y="2862716"/>
                  <a:pt x="2167515" y="2986261"/>
                </a:cubicBezTo>
                <a:close/>
              </a:path>
              <a:path w="5174674" h="2768367" fill="none" stroke="0" extrusionOk="0">
                <a:moveTo>
                  <a:pt x="562146" y="1677489"/>
                </a:moveTo>
                <a:cubicBezTo>
                  <a:pt x="455468" y="1675860"/>
                  <a:pt x="357936" y="1653251"/>
                  <a:pt x="258733" y="1626415"/>
                </a:cubicBezTo>
                <a:moveTo>
                  <a:pt x="829864" y="2236417"/>
                </a:moveTo>
                <a:cubicBezTo>
                  <a:pt x="783125" y="2237031"/>
                  <a:pt x="746220" y="2261948"/>
                  <a:pt x="697143" y="2260833"/>
                </a:cubicBezTo>
                <a:moveTo>
                  <a:pt x="1973802" y="2504987"/>
                </a:moveTo>
                <a:cubicBezTo>
                  <a:pt x="1936109" y="2460166"/>
                  <a:pt x="1909994" y="2434396"/>
                  <a:pt x="1893786" y="2393483"/>
                </a:cubicBezTo>
                <a:moveTo>
                  <a:pt x="3453016" y="2226933"/>
                </a:moveTo>
                <a:cubicBezTo>
                  <a:pt x="3445562" y="2264178"/>
                  <a:pt x="3434383" y="2311711"/>
                  <a:pt x="3421034" y="2349266"/>
                </a:cubicBezTo>
                <a:moveTo>
                  <a:pt x="4088112" y="1470951"/>
                </a:moveTo>
                <a:cubicBezTo>
                  <a:pt x="4332175" y="1566592"/>
                  <a:pt x="4489788" y="1725387"/>
                  <a:pt x="4477530" y="1928244"/>
                </a:cubicBezTo>
                <a:moveTo>
                  <a:pt x="5006736" y="983923"/>
                </a:moveTo>
                <a:cubicBezTo>
                  <a:pt x="4965284" y="1046032"/>
                  <a:pt x="4898201" y="1110012"/>
                  <a:pt x="4833289" y="1155408"/>
                </a:cubicBezTo>
                <a:moveTo>
                  <a:pt x="4590606" y="347712"/>
                </a:moveTo>
                <a:cubicBezTo>
                  <a:pt x="4603615" y="370123"/>
                  <a:pt x="4595737" y="404659"/>
                  <a:pt x="4599710" y="428712"/>
                </a:cubicBezTo>
                <a:moveTo>
                  <a:pt x="3483082" y="253254"/>
                </a:moveTo>
                <a:cubicBezTo>
                  <a:pt x="3513750" y="210213"/>
                  <a:pt x="3535058" y="185290"/>
                  <a:pt x="3571962" y="149953"/>
                </a:cubicBezTo>
                <a:moveTo>
                  <a:pt x="2652140" y="302469"/>
                </a:moveTo>
                <a:cubicBezTo>
                  <a:pt x="2666180" y="270362"/>
                  <a:pt x="2677298" y="242030"/>
                  <a:pt x="2695142" y="213394"/>
                </a:cubicBezTo>
                <a:moveTo>
                  <a:pt x="1676977" y="332716"/>
                </a:moveTo>
                <a:cubicBezTo>
                  <a:pt x="1735247" y="364002"/>
                  <a:pt x="1798925" y="385410"/>
                  <a:pt x="1832697" y="419100"/>
                </a:cubicBezTo>
                <a:moveTo>
                  <a:pt x="494349" y="1011799"/>
                </a:moveTo>
                <a:cubicBezTo>
                  <a:pt x="478104" y="975838"/>
                  <a:pt x="467675" y="952497"/>
                  <a:pt x="467158" y="920866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17604"/>
                      <a:gd name="adj2" fmla="val 8103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rẻ em có cái nhìn lạc quan, thơ ngây, hồn 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211BF-1040-8553-6CC4-76C43CB8D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8536" l="1500" r="90000">
                        <a14:foregroundMark x1="20833" y1="14788" x2="20833" y2="14788"/>
                        <a14:foregroundMark x1="20833" y1="14788" x2="20833" y2="14788"/>
                        <a14:foregroundMark x1="20833" y1="13763" x2="20833" y2="13763"/>
                        <a14:foregroundMark x1="21333" y1="21816" x2="21333" y2="21816"/>
                        <a14:foregroundMark x1="21333" y1="5564" x2="21333" y2="5564"/>
                        <a14:foregroundMark x1="25500" y1="7467" x2="25500" y2="7467"/>
                        <a14:foregroundMark x1="7000" y1="19327" x2="7000" y2="19327"/>
                        <a14:foregroundMark x1="20000" y1="36310" x2="20000" y2="36310"/>
                        <a14:foregroundMark x1="28000" y1="37335" x2="28833" y2="35139"/>
                        <a14:foregroundMark x1="30667" y1="28843" x2="30667" y2="28843"/>
                        <a14:foregroundMark x1="27667" y1="25622" x2="27667" y2="25622"/>
                        <a14:foregroundMark x1="26833" y1="25622" x2="26833" y2="25622"/>
                        <a14:foregroundMark x1="26833" y1="25622" x2="26833" y2="25622"/>
                        <a14:foregroundMark x1="25167" y1="24451" x2="25167" y2="24451"/>
                        <a14:foregroundMark x1="25167" y1="24451" x2="25167" y2="24451"/>
                        <a14:foregroundMark x1="25167" y1="24451" x2="25167" y2="24451"/>
                        <a14:foregroundMark x1="25167" y1="24451" x2="25167" y2="24451"/>
                        <a14:foregroundMark x1="26000" y1="24451" x2="26000" y2="24451"/>
                        <a14:foregroundMark x1="27167" y1="24012" x2="27167" y2="24012"/>
                        <a14:foregroundMark x1="61000" y1="27086" x2="61000" y2="27086"/>
                        <a14:foregroundMark x1="66500" y1="46706" x2="66500" y2="46706"/>
                        <a14:foregroundMark x1="65667" y1="45242" x2="65667" y2="45242"/>
                        <a14:foregroundMark x1="65167" y1="44802" x2="65167" y2="44802"/>
                        <a14:foregroundMark x1="61833" y1="43338" x2="61833" y2="43338"/>
                        <a14:foregroundMark x1="61833" y1="43338" x2="61833" y2="43338"/>
                        <a14:foregroundMark x1="59333" y1="44802" x2="59333" y2="44802"/>
                        <a14:foregroundMark x1="59333" y1="44802" x2="59333" y2="45974"/>
                        <a14:foregroundMark x1="62667" y1="44802" x2="62667" y2="44802"/>
                        <a14:foregroundMark x1="63000" y1="42606" x2="63000" y2="42606"/>
                        <a14:foregroundMark x1="63000" y1="40703" x2="63000" y2="40703"/>
                        <a14:foregroundMark x1="63000" y1="39239" x2="63000" y2="39239"/>
                        <a14:foregroundMark x1="69833" y1="48170" x2="69833" y2="49634"/>
                        <a14:foregroundMark x1="68167" y1="50805" x2="66833" y2="50805"/>
                        <a14:foregroundMark x1="63000" y1="46706" x2="63000" y2="46706"/>
                        <a14:foregroundMark x1="62667" y1="41874" x2="62667" y2="41874"/>
                        <a14:foregroundMark x1="62667" y1="41874" x2="62667" y2="41874"/>
                        <a14:foregroundMark x1="68500" y1="38214" x2="68500" y2="38214"/>
                        <a14:foregroundMark x1="60167" y1="24744" x2="60167" y2="24744"/>
                        <a14:foregroundMark x1="60167" y1="24744" x2="60167" y2="24744"/>
                        <a14:foregroundMark x1="77000" y1="37335" x2="77000" y2="37335"/>
                        <a14:foregroundMark x1="78667" y1="36603" x2="78667" y2="36603"/>
                        <a14:foregroundMark x1="89167" y1="32650" x2="89167" y2="32650"/>
                        <a14:foregroundMark x1="90000" y1="31918" x2="90000" y2="31918"/>
                        <a14:foregroundMark x1="58000" y1="39678" x2="58000" y2="39678"/>
                        <a14:foregroundMark x1="71500" y1="37775" x2="71500" y2="37775"/>
                        <a14:foregroundMark x1="72833" y1="39239" x2="72833" y2="39239"/>
                        <a14:foregroundMark x1="72833" y1="40410" x2="72833" y2="40410"/>
                        <a14:foregroundMark x1="72833" y1="40703" x2="70667" y2="39239"/>
                        <a14:foregroundMark x1="73167" y1="48902" x2="73167" y2="48902"/>
                        <a14:foregroundMark x1="73667" y1="51098" x2="73667" y2="51098"/>
                        <a14:foregroundMark x1="80000" y1="56662" x2="82000" y2="58858"/>
                        <a14:foregroundMark x1="82000" y1="59297" x2="82000" y2="59297"/>
                        <a14:foregroundMark x1="83333" y1="61786" x2="83333" y2="61786"/>
                        <a14:foregroundMark x1="82500" y1="61786" x2="82500" y2="61786"/>
                        <a14:foregroundMark x1="82500" y1="61493" x2="83667" y2="61493"/>
                        <a14:foregroundMark x1="87167" y1="61493" x2="87167" y2="61493"/>
                        <a14:foregroundMark x1="87167" y1="61493" x2="87167" y2="61493"/>
                        <a14:foregroundMark x1="26333" y1="68082" x2="26333" y2="68082"/>
                        <a14:foregroundMark x1="26833" y1="65886" x2="26833" y2="65886"/>
                        <a14:foregroundMark x1="28500" y1="62665" x2="28500" y2="62665"/>
                        <a14:foregroundMark x1="28500" y1="62665" x2="26333" y2="69985"/>
                        <a14:foregroundMark x1="26333" y1="69985" x2="26333" y2="69985"/>
                        <a14:foregroundMark x1="26000" y1="70425" x2="26000" y2="70425"/>
                        <a14:foregroundMark x1="14167" y1="65886" x2="14167" y2="65886"/>
                        <a14:foregroundMark x1="13667" y1="64861" x2="13667" y2="64861"/>
                        <a14:foregroundMark x1="12500" y1="64422" x2="12500" y2="64422"/>
                        <a14:foregroundMark x1="9500" y1="64422" x2="9500" y2="64422"/>
                        <a14:foregroundMark x1="8167" y1="65154" x2="8167" y2="65154"/>
                        <a14:foregroundMark x1="7333" y1="65154" x2="7333" y2="65154"/>
                        <a14:foregroundMark x1="7833" y1="64422" x2="7833" y2="64422"/>
                        <a14:foregroundMark x1="13333" y1="63690" x2="13333" y2="63690"/>
                        <a14:foregroundMark x1="13667" y1="62958" x2="13667" y2="62958"/>
                        <a14:foregroundMark x1="13667" y1="62958" x2="13667" y2="62958"/>
                        <a14:foregroundMark x1="15833" y1="62665" x2="15833" y2="62665"/>
                        <a14:foregroundMark x1="12500" y1="68082" x2="12500" y2="68082"/>
                        <a14:foregroundMark x1="5333" y1="64422" x2="5333" y2="64422"/>
                        <a14:foregroundMark x1="5333" y1="64422" x2="5333" y2="64422"/>
                        <a14:foregroundMark x1="4500" y1="64861" x2="4500" y2="64861"/>
                        <a14:foregroundMark x1="4500" y1="64861" x2="4500" y2="64861"/>
                        <a14:foregroundMark x1="4500" y1="64861" x2="4500" y2="64861"/>
                        <a14:foregroundMark x1="50333" y1="98536" x2="50333" y2="98536"/>
                        <a14:foregroundMark x1="50333" y1="98536" x2="50333" y2="98536"/>
                        <a14:foregroundMark x1="46667" y1="96340" x2="46667" y2="96340"/>
                        <a14:foregroundMark x1="42333" y1="96340" x2="42333" y2="96340"/>
                        <a14:foregroundMark x1="22500" y1="73646" x2="22500" y2="73646"/>
                        <a14:foregroundMark x1="22500" y1="72914" x2="22500" y2="72914"/>
                        <a14:foregroundMark x1="69333" y1="20351" x2="69333" y2="20351"/>
                        <a14:foregroundMark x1="69333" y1="19619" x2="69333" y2="19619"/>
                        <a14:foregroundMark x1="67667" y1="25622" x2="67333" y2="27379"/>
                        <a14:foregroundMark x1="62667" y1="33382" x2="62667" y2="33382"/>
                        <a14:foregroundMark x1="55833" y1="18448" x2="55833" y2="18448"/>
                        <a14:foregroundMark x1="55833" y1="18448" x2="55833" y2="18448"/>
                        <a14:foregroundMark x1="60167" y1="13763" x2="60167" y2="13763"/>
                        <a14:foregroundMark x1="67333" y1="11127" x2="67333" y2="11127"/>
                        <a14:foregroundMark x1="69000" y1="11127" x2="69000" y2="11127"/>
                        <a14:foregroundMark x1="68500" y1="8492" x2="68500" y2="8492"/>
                        <a14:foregroundMark x1="52500" y1="9663" x2="52500" y2="9663"/>
                        <a14:foregroundMark x1="44167" y1="12152" x2="42833" y2="12152"/>
                        <a14:foregroundMark x1="20000" y1="14495" x2="20000" y2="14495"/>
                        <a14:foregroundMark x1="18833" y1="13763" x2="18833" y2="13763"/>
                        <a14:foregroundMark x1="17500" y1="13324" x2="17500" y2="13324"/>
                        <a14:foregroundMark x1="15000" y1="15520" x2="15000" y2="15520"/>
                        <a14:foregroundMark x1="12000" y1="16984" x2="12000" y2="16984"/>
                        <a14:foregroundMark x1="11667" y1="15959" x2="14167" y2="15520"/>
                        <a14:foregroundMark x1="22167" y1="13763" x2="23500" y2="13763"/>
                        <a14:foregroundMark x1="26833" y1="13763" x2="26833" y2="13763"/>
                        <a14:foregroundMark x1="30667" y1="14056" x2="32667" y2="15959"/>
                        <a14:foregroundMark x1="34000" y1="16252" x2="34000" y2="16252"/>
                        <a14:foregroundMark x1="27167" y1="46999" x2="27167" y2="46999"/>
                        <a14:foregroundMark x1="27167" y1="46999" x2="27167" y2="46999"/>
                        <a14:foregroundMark x1="34000" y1="42167" x2="34000" y2="42167"/>
                        <a14:foregroundMark x1="35167" y1="41142" x2="35167" y2="41142"/>
                        <a14:foregroundMark x1="35167" y1="41142" x2="35167" y2="41142"/>
                        <a14:foregroundMark x1="35167" y1="40703" x2="35167" y2="40703"/>
                        <a14:foregroundMark x1="34333" y1="41435" x2="34333" y2="44510"/>
                        <a14:foregroundMark x1="33500" y1="46266" x2="33500" y2="46266"/>
                        <a14:foregroundMark x1="30167" y1="45242" x2="30167" y2="45242"/>
                        <a14:foregroundMark x1="24667" y1="40410" x2="24667" y2="40410"/>
                        <a14:foregroundMark x1="24333" y1="39678" x2="24333" y2="39678"/>
                        <a14:foregroundMark x1="23500" y1="39678" x2="23500" y2="39678"/>
                        <a14:foregroundMark x1="23000" y1="41874" x2="23000" y2="41874"/>
                        <a14:foregroundMark x1="25167" y1="43338" x2="28000" y2="45974"/>
                        <a14:foregroundMark x1="28500" y1="46999" x2="28500" y2="46999"/>
                        <a14:foregroundMark x1="29667" y1="44802" x2="29667" y2="44802"/>
                        <a14:foregroundMark x1="34000" y1="38946" x2="34000" y2="38946"/>
                        <a14:foregroundMark x1="34000" y1="38507" x2="35167" y2="44070"/>
                        <a14:foregroundMark x1="37000" y1="48463" x2="37000" y2="48463"/>
                        <a14:foregroundMark x1="37000" y1="51098" x2="37000" y2="51098"/>
                        <a14:foregroundMark x1="37000" y1="44070" x2="37000" y2="44070"/>
                        <a14:foregroundMark x1="38667" y1="43631" x2="47833" y2="49634"/>
                        <a14:foregroundMark x1="40333" y1="33675" x2="40333" y2="33675"/>
                        <a14:foregroundMark x1="39500" y1="32943" x2="39500" y2="32943"/>
                        <a14:foregroundMark x1="11667" y1="38946" x2="11667" y2="38946"/>
                        <a14:foregroundMark x1="10833" y1="38946" x2="10833" y2="38946"/>
                        <a14:foregroundMark x1="6167" y1="38214" x2="4500" y2="37775"/>
                        <a14:foregroundMark x1="1500" y1="38946" x2="1500" y2="38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693" y="4462944"/>
            <a:ext cx="2004514" cy="2281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9AF49-4EF1-00A0-8CC1-8CC93F00F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6417" y1="23083" x2="36417" y2="23083"/>
                        <a14:foregroundMark x1="36417" y1="21583" x2="36417" y2="21583"/>
                        <a14:foregroundMark x1="36417" y1="20583" x2="36417" y2="20583"/>
                        <a14:foregroundMark x1="36167" y1="18417" x2="36167" y2="18417"/>
                        <a14:foregroundMark x1="36167" y1="18417" x2="36167" y2="18417"/>
                        <a14:foregroundMark x1="35500" y1="18167" x2="35500" y2="18167"/>
                        <a14:foregroundMark x1="26250" y1="19667" x2="26250" y2="19667"/>
                        <a14:foregroundMark x1="27167" y1="24917" x2="27167" y2="24917"/>
                        <a14:foregroundMark x1="28083" y1="26167" x2="28750" y2="27083"/>
                        <a14:foregroundMark x1="32167" y1="29583" x2="33083" y2="30167"/>
                        <a14:foregroundMark x1="36750" y1="16250" x2="36750" y2="16250"/>
                        <a14:foregroundMark x1="36750" y1="16250" x2="36750" y2="16250"/>
                        <a14:foregroundMark x1="36750" y1="16000" x2="36750" y2="16000"/>
                        <a14:foregroundMark x1="36167" y1="16250" x2="36167" y2="16250"/>
                        <a14:foregroundMark x1="34917" y1="16917" x2="34917" y2="16917"/>
                        <a14:foregroundMark x1="34000" y1="17500" x2="34000" y2="17500"/>
                        <a14:foregroundMark x1="33333" y1="18167" x2="33333" y2="18167"/>
                        <a14:foregroundMark x1="32417" y1="18167" x2="32417" y2="18167"/>
                        <a14:foregroundMark x1="30917" y1="18417" x2="30917" y2="18417"/>
                        <a14:foregroundMark x1="30000" y1="18417" x2="29000" y2="19083"/>
                        <a14:foregroundMark x1="27833" y1="19667" x2="27833" y2="19667"/>
                        <a14:foregroundMark x1="27500" y1="20333" x2="27500" y2="20333"/>
                        <a14:foregroundMark x1="39833" y1="14167" x2="39833" y2="14167"/>
                        <a14:foregroundMark x1="39250" y1="14167" x2="38333" y2="14167"/>
                        <a14:foregroundMark x1="26250" y1="19083" x2="26250" y2="19083"/>
                        <a14:foregroundMark x1="26833" y1="19083" x2="26833" y2="19083"/>
                        <a14:foregroundMark x1="28083" y1="18750" x2="28083" y2="18750"/>
                        <a14:foregroundMark x1="42917" y1="21583" x2="42917" y2="21583"/>
                        <a14:foregroundMark x1="42917" y1="22167" x2="43833" y2="22750"/>
                        <a14:foregroundMark x1="43583" y1="26500" x2="43583" y2="26500"/>
                        <a14:foregroundMark x1="43833" y1="29917" x2="43833" y2="29917"/>
                        <a14:foregroundMark x1="43833" y1="28917" x2="43833" y2="28917"/>
                        <a14:foregroundMark x1="43833" y1="25833" x2="43833" y2="25833"/>
                        <a14:foregroundMark x1="43833" y1="25583" x2="43833" y2="25583"/>
                        <a14:foregroundMark x1="43833" y1="24667" x2="43833" y2="24667"/>
                        <a14:foregroundMark x1="42917" y1="21583" x2="42917" y2="21583"/>
                        <a14:foregroundMark x1="42667" y1="19667" x2="42667" y2="19667"/>
                        <a14:foregroundMark x1="42667" y1="19083" x2="42667" y2="19083"/>
                        <a14:foregroundMark x1="42667" y1="18750" x2="42667" y2="18750"/>
                        <a14:foregroundMark x1="44167" y1="20917" x2="44167" y2="20917"/>
                        <a14:foregroundMark x1="44167" y1="20917" x2="44167" y2="20917"/>
                        <a14:foregroundMark x1="43583" y1="20000" x2="43583" y2="20000"/>
                        <a14:foregroundMark x1="43250" y1="19417" x2="42917" y2="18417"/>
                        <a14:foregroundMark x1="42667" y1="17250" x2="42667" y2="17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2758" y="4393984"/>
            <a:ext cx="2715843" cy="27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3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9EAF-A97D-8F87-D97D-F4E267544777}"/>
              </a:ext>
            </a:extLst>
          </p:cNvPr>
          <p:cNvSpPr txBox="1"/>
          <p:nvPr/>
        </p:nvSpPr>
        <p:spPr>
          <a:xfrm>
            <a:off x="4622334" y="1192242"/>
            <a:ext cx="2185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DF284-DEC7-DE9F-0C04-3871F93CFA8D}"/>
              </a:ext>
            </a:extLst>
          </p:cNvPr>
          <p:cNvSpPr txBox="1"/>
          <p:nvPr/>
        </p:nvSpPr>
        <p:spPr>
          <a:xfrm>
            <a:off x="2074955" y="2379975"/>
            <a:ext cx="7485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EB42-D7B3-8BA7-4D9B-10F20B98D105}"/>
              </a:ext>
            </a:extLst>
          </p:cNvPr>
          <p:cNvSpPr txBox="1"/>
          <p:nvPr/>
        </p:nvSpPr>
        <p:spPr>
          <a:xfrm>
            <a:off x="2006008" y="3603324"/>
            <a:ext cx="783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903798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C8671B-EE46-1404-085F-324381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C51C7-C1CB-8137-812F-D4D895CCF926}"/>
              </a:ext>
            </a:extLst>
          </p:cNvPr>
          <p:cNvSpPr/>
          <p:nvPr/>
        </p:nvSpPr>
        <p:spPr>
          <a:xfrm>
            <a:off x="561832" y="787454"/>
            <a:ext cx="11336890" cy="5918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4FEF2-DF2D-57B7-5989-8AB844BB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71" y="1173888"/>
            <a:ext cx="1113601" cy="111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5BB8-E040-0E18-BDBF-1FD7992A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514" y="153137"/>
            <a:ext cx="1113601" cy="111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8F0AA-6E09-FC57-B802-452BF399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4709" l="6742" r="97753">
                        <a14:foregroundMark x1="17978" y1="21693" x2="17978" y2="21693"/>
                        <a14:foregroundMark x1="17978" y1="21693" x2="17978" y2="21693"/>
                        <a14:foregroundMark x1="17978" y1="20106" x2="17978" y2="20106"/>
                        <a14:foregroundMark x1="15356" y1="14286" x2="15356" y2="14286"/>
                        <a14:foregroundMark x1="14981" y1="12698" x2="14981" y2="12698"/>
                        <a14:foregroundMark x1="14981" y1="12698" x2="14981" y2="12698"/>
                        <a14:foregroundMark x1="9738" y1="5291" x2="9738" y2="5291"/>
                        <a14:foregroundMark x1="13109" y1="31217" x2="13109" y2="31217"/>
                        <a14:foregroundMark x1="13109" y1="32275" x2="13109" y2="32275"/>
                        <a14:foregroundMark x1="7116" y1="29101" x2="7116" y2="29101"/>
                        <a14:foregroundMark x1="14981" y1="21693" x2="16105" y2="21693"/>
                        <a14:foregroundMark x1="80524" y1="94709" x2="80524" y2="94709"/>
                        <a14:foregroundMark x1="79401" y1="95238" x2="79401" y2="95238"/>
                        <a14:foregroundMark x1="84270" y1="90476" x2="84270" y2="90476"/>
                        <a14:foregroundMark x1="84270" y1="90476" x2="84270" y2="90476"/>
                        <a14:foregroundMark x1="89139" y1="79365" x2="89139" y2="79365"/>
                        <a14:foregroundMark x1="89513" y1="79365" x2="89513" y2="79365"/>
                        <a14:foregroundMark x1="91386" y1="84656" x2="92135" y2="86243"/>
                        <a14:foregroundMark x1="92135" y1="87831" x2="92884" y2="89947"/>
                        <a14:foregroundMark x1="92884" y1="89947" x2="94757" y2="89947"/>
                        <a14:foregroundMark x1="97753" y1="84656" x2="97753" y2="84656"/>
                        <a14:foregroundMark x1="51311" y1="20635" x2="51311" y2="20635"/>
                        <a14:foregroundMark x1="51311" y1="19577" x2="51311" y2="19577"/>
                        <a14:foregroundMark x1="51311" y1="19577" x2="51311" y2="19577"/>
                        <a14:foregroundMark x1="26217" y1="42328" x2="26217" y2="42328"/>
                        <a14:foregroundMark x1="26217" y1="42328" x2="26217" y2="42328"/>
                        <a14:foregroundMark x1="22472" y1="42857" x2="22472" y2="42857"/>
                        <a14:foregroundMark x1="42322" y1="49735" x2="42322" y2="49735"/>
                        <a14:foregroundMark x1="42322" y1="49735" x2="42322" y2="49735"/>
                        <a14:foregroundMark x1="47940" y1="60847" x2="47940" y2="60847"/>
                        <a14:foregroundMark x1="48315" y1="59788" x2="48315" y2="59788"/>
                        <a14:foregroundMark x1="49064" y1="58730" x2="49064" y2="58730"/>
                        <a14:foregroundMark x1="53558" y1="58201" x2="53558" y2="58201"/>
                        <a14:foregroundMark x1="53933" y1="58201" x2="55056" y2="58201"/>
                        <a14:foregroundMark x1="56554" y1="58201" x2="56554" y2="58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189">
            <a:off x="9507645" y="5210346"/>
            <a:ext cx="2543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E86D-4EA8-BBD7-C058-0A46E6DB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19" b="95026" l="10000" r="90000">
                        <a14:foregroundMark x1="68256" y1="7890" x2="68256" y2="7890"/>
                        <a14:foregroundMark x1="29419" y1="69211" x2="29419" y2="69211"/>
                        <a14:foregroundMark x1="31047" y1="67153" x2="31047" y2="67153"/>
                        <a14:foregroundMark x1="46395" y1="92967" x2="46395" y2="92967"/>
                        <a14:foregroundMark x1="45814" y1="88937" x2="45814" y2="88937"/>
                        <a14:foregroundMark x1="22326" y1="95026" x2="22326" y2="95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32" y="3354310"/>
            <a:ext cx="2424649" cy="348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6BE0-35F3-4F83-A98E-75BF6ED5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156" y="391457"/>
            <a:ext cx="791994" cy="791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60C87-FB83-551E-F495-0712F909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333" l="9778" r="92000">
                        <a14:foregroundMark x1="92444" y1="66667" x2="92444" y2="66667"/>
                        <a14:foregroundMark x1="48889" y1="93333" x2="48889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319" y="1110237"/>
            <a:ext cx="612967" cy="6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B8932-42D1-6E5E-FB05-9AB92F53CECD}"/>
              </a:ext>
            </a:extLst>
          </p:cNvPr>
          <p:cNvSpPr txBox="1"/>
          <p:nvPr/>
        </p:nvSpPr>
        <p:spPr>
          <a:xfrm>
            <a:off x="2410307" y="2773019"/>
            <a:ext cx="7392798" cy="131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73D68-6844-6BD5-D79E-BD0BFA20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1" b="96302" l="556" r="97222">
                        <a14:foregroundMark x1="34000" y1="11748" x2="34000" y2="11748"/>
                        <a14:foregroundMark x1="34000" y1="10587" x2="34444" y2="9717"/>
                        <a14:foregroundMark x1="32667" y1="6019" x2="32667" y2="6019"/>
                        <a14:foregroundMark x1="32222" y1="3698" x2="32222" y2="3698"/>
                        <a14:foregroundMark x1="32222" y1="2611" x2="32222" y2="2611"/>
                        <a14:foregroundMark x1="6778" y1="17186" x2="6778" y2="17186"/>
                        <a14:foregroundMark x1="5444" y1="15156" x2="5444" y2="15156"/>
                        <a14:foregroundMark x1="1889" y1="15446" x2="1889" y2="15446"/>
                        <a14:foregroundMark x1="556" y1="14648" x2="556" y2="14648"/>
                        <a14:foregroundMark x1="34444" y1="28354" x2="34444" y2="28354"/>
                        <a14:foregroundMark x1="34444" y1="28354" x2="34444" y2="28354"/>
                        <a14:foregroundMark x1="33556" y1="28354" x2="33556" y2="28354"/>
                        <a14:foregroundMark x1="32667" y1="30094" x2="32667" y2="30094"/>
                        <a14:foregroundMark x1="32667" y1="31835" x2="32667" y2="31835"/>
                        <a14:foregroundMark x1="32667" y1="32632" x2="32667" y2="32632"/>
                        <a14:foregroundMark x1="32667" y1="32632" x2="33111" y2="30674"/>
                        <a14:foregroundMark x1="32667" y1="28644" x2="32667" y2="28644"/>
                        <a14:foregroundMark x1="32667" y1="28644" x2="32667" y2="28644"/>
                        <a14:foregroundMark x1="30000" y1="28354" x2="30000" y2="28354"/>
                        <a14:foregroundMark x1="44889" y1="25236" x2="44889" y2="25236"/>
                        <a14:foregroundMark x1="44889" y1="24946" x2="44889" y2="24946"/>
                        <a14:foregroundMark x1="49778" y1="26396" x2="49778" y2="26396"/>
                        <a14:foregroundMark x1="49778" y1="26396" x2="49778" y2="26396"/>
                        <a14:foregroundMark x1="50667" y1="25816" x2="51556" y2="24946"/>
                        <a14:foregroundMark x1="51111" y1="24365" x2="51111" y2="24365"/>
                        <a14:foregroundMark x1="48444" y1="23495" x2="48444" y2="23495"/>
                        <a14:foregroundMark x1="47111" y1="22915" x2="47111" y2="22915"/>
                        <a14:foregroundMark x1="47111" y1="22915" x2="47111" y2="22915"/>
                        <a14:foregroundMark x1="46222" y1="79405" x2="46222" y2="79405"/>
                        <a14:foregroundMark x1="46222" y1="79115" x2="46222" y2="79115"/>
                        <a14:foregroundMark x1="48444" y1="81943" x2="48444" y2="81943"/>
                        <a14:foregroundMark x1="52000" y1="90573" x2="54556" y2="89413"/>
                        <a14:foregroundMark x1="55000" y1="88832" x2="55000" y2="88832"/>
                        <a14:foregroundMark x1="55889" y1="87382" x2="55889" y2="87382"/>
                        <a14:foregroundMark x1="34444" y1="94561" x2="34444" y2="94561"/>
                        <a14:foregroundMark x1="34444" y1="94851" x2="34444" y2="94851"/>
                        <a14:foregroundMark x1="34444" y1="94851" x2="34444" y2="95722"/>
                        <a14:foregroundMark x1="34444" y1="96302" x2="34444" y2="96302"/>
                        <a14:foregroundMark x1="66889" y1="73387" x2="66889" y2="73387"/>
                        <a14:foregroundMark x1="66889" y1="73387" x2="66889" y2="73387"/>
                        <a14:foregroundMark x1="68222" y1="75054" x2="68222" y2="75054"/>
                        <a14:foregroundMark x1="68667" y1="75925" x2="68667" y2="75925"/>
                        <a14:foregroundMark x1="69111" y1="75925" x2="69111" y2="75925"/>
                        <a14:foregroundMark x1="69111" y1="74474" x2="69111" y2="74474"/>
                        <a14:foregroundMark x1="69111" y1="74474" x2="69111" y2="74474"/>
                        <a14:foregroundMark x1="71222" y1="79115" x2="71222" y2="79115"/>
                        <a14:foregroundMark x1="73889" y1="83684" x2="73889" y2="83684"/>
                        <a14:foregroundMark x1="73889" y1="83684" x2="73889" y2="83684"/>
                        <a14:foregroundMark x1="73889" y1="83394" x2="73889" y2="83394"/>
                        <a14:foregroundMark x1="73889" y1="82814" x2="73889" y2="82814"/>
                        <a14:foregroundMark x1="74778" y1="82234" x2="74778" y2="82234"/>
                        <a14:foregroundMark x1="80000" y1="69036" x2="80000" y2="69036"/>
                        <a14:foregroundMark x1="80000" y1="69036" x2="80000" y2="69036"/>
                        <a14:foregroundMark x1="80000" y1="68455" x2="80000" y2="68455"/>
                        <a14:foregroundMark x1="80000" y1="68455" x2="80000" y2="68455"/>
                        <a14:foregroundMark x1="80444" y1="68455" x2="80444" y2="68455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97222" y1="66497" x2="97222" y2="66497"/>
                        <a14:foregroundMark x1="74333" y1="81943" x2="74333" y2="81943"/>
                        <a14:foregroundMark x1="74333" y1="81653" x2="74333" y2="81653"/>
                        <a14:foregroundMark x1="86222" y1="72226" x2="86222" y2="72226"/>
                        <a14:foregroundMark x1="86222" y1="72226" x2="86222" y2="72226"/>
                        <a14:foregroundMark x1="80000" y1="64757" x2="80000" y2="64757"/>
                        <a14:foregroundMark x1="80000" y1="64757" x2="80000" y2="64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1345" y="4689447"/>
            <a:ext cx="766506" cy="1174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1C3F7-E001-54DA-A87D-19C2DA12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694" y="794858"/>
            <a:ext cx="490146" cy="490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20F6-775D-1868-AC7C-2A65AAF3A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" y="2075228"/>
            <a:ext cx="1713451" cy="1713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1F9B-C9AE-8A92-CC13-6AE4E4D7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255" y="3267361"/>
            <a:ext cx="1713451" cy="171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4BBDE-DC1F-FBA7-732A-E52BF084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67" y="924571"/>
            <a:ext cx="677563" cy="677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F81D8-40B7-C721-5B44-A86CE9D2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116" y="1173689"/>
            <a:ext cx="703499" cy="70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B7B5C-D1FC-E99B-A784-90D24D77E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860" y="1434793"/>
            <a:ext cx="442395" cy="44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9E35C6-EAC3-8C34-3118-EF633B278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66" y="5396805"/>
            <a:ext cx="971945" cy="971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65507-8BD0-2E4C-857B-B7BC23DEC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795" y="5665251"/>
            <a:ext cx="971945" cy="971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4F76-D372-866C-1956-E84A1D85B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715" y="4963265"/>
            <a:ext cx="1099876" cy="1099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69F41-745A-BB7A-E7E7-D06D1769F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236" y="1135659"/>
            <a:ext cx="329542" cy="329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CB653-914A-0A26-BD96-DCB8EAB9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333" y1="21500" x2="75333" y2="21500"/>
                        <a14:foregroundMark x1="75333" y1="21500" x2="75333" y2="21500"/>
                        <a14:foregroundMark x1="75333" y1="23583" x2="75333" y2="23583"/>
                        <a14:foregroundMark x1="24083" y1="67500" x2="24083" y2="67500"/>
                        <a14:foregroundMark x1="23750" y1="67500" x2="23750" y2="67500"/>
                        <a14:foregroundMark x1="23750" y1="67500" x2="23750" y2="67500"/>
                        <a14:foregroundMark x1="48000" y1="63167" x2="48000" y2="63167"/>
                        <a14:foregroundMark x1="55083" y1="60417" x2="55083" y2="60417"/>
                        <a14:foregroundMark x1="58417" y1="53667" x2="58417" y2="53667"/>
                        <a14:foregroundMark x1="64583" y1="54583" x2="64583" y2="54583"/>
                        <a14:foregroundMark x1="64583" y1="57667" x2="64583" y2="57667"/>
                        <a14:foregroundMark x1="64583" y1="57667" x2="64583" y2="57667"/>
                        <a14:foregroundMark x1="64583" y1="57667" x2="64583" y2="57667"/>
                        <a14:foregroundMark x1="65500" y1="57667" x2="66417" y2="57667"/>
                        <a14:foregroundMark x1="68583" y1="58917" x2="68583" y2="58917"/>
                        <a14:foregroundMark x1="72250" y1="60750" x2="73167" y2="60750"/>
                        <a14:foregroundMark x1="75917" y1="61083" x2="75917" y2="61083"/>
                        <a14:foregroundMark x1="65167" y1="67500" x2="65167" y2="67500"/>
                        <a14:foregroundMark x1="65500" y1="66833" x2="65500" y2="66833"/>
                        <a14:foregroundMark x1="65500" y1="66583" x2="65500" y2="66583"/>
                        <a14:foregroundMark x1="63667" y1="65000" x2="63667" y2="65000"/>
                        <a14:foregroundMark x1="85417" y1="62583" x2="85417" y2="62583"/>
                        <a14:foregroundMark x1="81750" y1="74250" x2="81750" y2="74250"/>
                        <a14:foregroundMark x1="74667" y1="83750" x2="74667" y2="8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890" y="825877"/>
            <a:ext cx="490146" cy="4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8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EFB2F-F0E4-5EC6-8874-E2C9DF1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F663B-045F-507E-D9DD-D02C482D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889" y1="18222" x2="28889" y2="18222"/>
                        <a14:foregroundMark x1="27111" y1="31556" x2="27111" y2="31556"/>
                        <a14:foregroundMark x1="84444" y1="21333" x2="84444" y2="21333"/>
                        <a14:foregroundMark x1="76889" y1="39111" x2="76889" y2="3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567" y="2360610"/>
            <a:ext cx="2962912" cy="473978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29C86A6-7EF9-BD78-D766-A4F8BA383600}"/>
              </a:ext>
            </a:extLst>
          </p:cNvPr>
          <p:cNvSpPr/>
          <p:nvPr/>
        </p:nvSpPr>
        <p:spPr>
          <a:xfrm>
            <a:off x="1170275" y="1755921"/>
            <a:ext cx="5852666" cy="3482183"/>
          </a:xfrm>
          <a:custGeom>
            <a:avLst/>
            <a:gdLst>
              <a:gd name="connsiteX0" fmla="*/ 528365 w 5852666"/>
              <a:gd name="connsiteY0" fmla="*/ 1158309 h 3482183"/>
              <a:gd name="connsiteX1" fmla="*/ 761794 w 5852666"/>
              <a:gd name="connsiteY1" fmla="*/ 556746 h 3482183"/>
              <a:gd name="connsiteX2" fmla="*/ 1897374 w 5852666"/>
              <a:gd name="connsiteY2" fmla="*/ 419312 h 3482183"/>
              <a:gd name="connsiteX3" fmla="*/ 3042302 w 5852666"/>
              <a:gd name="connsiteY3" fmla="*/ 276640 h 3482183"/>
              <a:gd name="connsiteX4" fmla="*/ 3488432 w 5852666"/>
              <a:gd name="connsiteY4" fmla="*/ 16121 h 3482183"/>
              <a:gd name="connsiteX5" fmla="*/ 4041726 w 5852666"/>
              <a:gd name="connsiteY5" fmla="*/ 199983 h 3482183"/>
              <a:gd name="connsiteX6" fmla="*/ 4804469 w 5852666"/>
              <a:gd name="connsiteY6" fmla="*/ 55618 h 3482183"/>
              <a:gd name="connsiteX7" fmla="*/ 5191260 w 5852666"/>
              <a:gd name="connsiteY7" fmla="*/ 449459 h 3482183"/>
              <a:gd name="connsiteX8" fmla="*/ 5687653 w 5852666"/>
              <a:gd name="connsiteY8" fmla="*/ 831693 h 3482183"/>
              <a:gd name="connsiteX9" fmla="*/ 5665434 w 5852666"/>
              <a:gd name="connsiteY9" fmla="*/ 1246170 h 3482183"/>
              <a:gd name="connsiteX10" fmla="*/ 5827737 w 5852666"/>
              <a:gd name="connsiteY10" fmla="*/ 1879895 h 3482183"/>
              <a:gd name="connsiteX11" fmla="*/ 5067433 w 5852666"/>
              <a:gd name="connsiteY11" fmla="*/ 2434626 h 3482183"/>
              <a:gd name="connsiteX12" fmla="*/ 4795257 w 5852666"/>
              <a:gd name="connsiteY12" fmla="*/ 2909960 h 3482183"/>
              <a:gd name="connsiteX13" fmla="*/ 3868585 w 5852666"/>
              <a:gd name="connsiteY13" fmla="*/ 2967513 h 3482183"/>
              <a:gd name="connsiteX14" fmla="*/ 3206366 w 5852666"/>
              <a:gd name="connsiteY14" fmla="*/ 3474606 h 3482183"/>
              <a:gd name="connsiteX15" fmla="*/ 2232683 w 5852666"/>
              <a:gd name="connsiteY15" fmla="*/ 3165078 h 3482183"/>
              <a:gd name="connsiteX16" fmla="*/ 786316 w 5852666"/>
              <a:gd name="connsiteY16" fmla="*/ 2859259 h 3482183"/>
              <a:gd name="connsiteX17" fmla="*/ 150381 w 5852666"/>
              <a:gd name="connsiteY17" fmla="*/ 2518940 h 3482183"/>
              <a:gd name="connsiteX18" fmla="*/ 286265 w 5852666"/>
              <a:gd name="connsiteY18" fmla="*/ 2059566 h 3482183"/>
              <a:gd name="connsiteX19" fmla="*/ -678 w 5852666"/>
              <a:gd name="connsiteY19" fmla="*/ 1588262 h 3482183"/>
              <a:gd name="connsiteX20" fmla="*/ 523352 w 5852666"/>
              <a:gd name="connsiteY20" fmla="*/ 1169352 h 3482183"/>
              <a:gd name="connsiteX21" fmla="*/ 528365 w 5852666"/>
              <a:gd name="connsiteY21" fmla="*/ 1158309 h 3482183"/>
              <a:gd name="connsiteX0" fmla="*/ 6304592 w 5852666"/>
              <a:gd name="connsiteY0" fmla="*/ 4185967 h 3482183"/>
              <a:gd name="connsiteX1" fmla="*/ 6207865 w 5852666"/>
              <a:gd name="connsiteY1" fmla="*/ 4282694 h 3482183"/>
              <a:gd name="connsiteX2" fmla="*/ 6111138 w 5852666"/>
              <a:gd name="connsiteY2" fmla="*/ 4185967 h 3482183"/>
              <a:gd name="connsiteX3" fmla="*/ 6207865 w 5852666"/>
              <a:gd name="connsiteY3" fmla="*/ 4089240 h 3482183"/>
              <a:gd name="connsiteX4" fmla="*/ 6304592 w 5852666"/>
              <a:gd name="connsiteY4" fmla="*/ 4185967 h 3482183"/>
              <a:gd name="connsiteX0" fmla="*/ 5967880 w 5852666"/>
              <a:gd name="connsiteY0" fmla="*/ 3863037 h 3482183"/>
              <a:gd name="connsiteX1" fmla="*/ 5774425 w 5852666"/>
              <a:gd name="connsiteY1" fmla="*/ 4056492 h 3482183"/>
              <a:gd name="connsiteX2" fmla="*/ 5580970 w 5852666"/>
              <a:gd name="connsiteY2" fmla="*/ 3863037 h 3482183"/>
              <a:gd name="connsiteX3" fmla="*/ 5774425 w 5852666"/>
              <a:gd name="connsiteY3" fmla="*/ 3669582 h 3482183"/>
              <a:gd name="connsiteX4" fmla="*/ 5967880 w 5852666"/>
              <a:gd name="connsiteY4" fmla="*/ 3863037 h 3482183"/>
              <a:gd name="connsiteX0" fmla="*/ 5476037 w 5852666"/>
              <a:gd name="connsiteY0" fmla="*/ 3424528 h 3482183"/>
              <a:gd name="connsiteX1" fmla="*/ 5185855 w 5852666"/>
              <a:gd name="connsiteY1" fmla="*/ 3714710 h 3482183"/>
              <a:gd name="connsiteX2" fmla="*/ 4895673 w 5852666"/>
              <a:gd name="connsiteY2" fmla="*/ 3424528 h 3482183"/>
              <a:gd name="connsiteX3" fmla="*/ 5185855 w 5852666"/>
              <a:gd name="connsiteY3" fmla="*/ 3134346 h 3482183"/>
              <a:gd name="connsiteX4" fmla="*/ 5476037 w 5852666"/>
              <a:gd name="connsiteY4" fmla="*/ 3424528 h 3482183"/>
              <a:gd name="connsiteX0" fmla="*/ 635800 w 5852666"/>
              <a:gd name="connsiteY0" fmla="*/ 2110025 h 3482183"/>
              <a:gd name="connsiteX1" fmla="*/ 292633 w 5852666"/>
              <a:gd name="connsiteY1" fmla="*/ 2045782 h 3482183"/>
              <a:gd name="connsiteX2" fmla="*/ 938594 w 5852666"/>
              <a:gd name="connsiteY2" fmla="*/ 2813071 h 3482183"/>
              <a:gd name="connsiteX3" fmla="*/ 788484 w 5852666"/>
              <a:gd name="connsiteY3" fmla="*/ 2843782 h 3482183"/>
              <a:gd name="connsiteX4" fmla="*/ 2232412 w 5852666"/>
              <a:gd name="connsiteY4" fmla="*/ 3150891 h 3482183"/>
              <a:gd name="connsiteX5" fmla="*/ 2141913 w 5852666"/>
              <a:gd name="connsiteY5" fmla="*/ 3010637 h 3482183"/>
              <a:gd name="connsiteX6" fmla="*/ 3905435 w 5852666"/>
              <a:gd name="connsiteY6" fmla="*/ 2801142 h 3482183"/>
              <a:gd name="connsiteX7" fmla="*/ 3869262 w 5852666"/>
              <a:gd name="connsiteY7" fmla="*/ 2955019 h 3482183"/>
              <a:gd name="connsiteX8" fmla="*/ 4623741 w 5852666"/>
              <a:gd name="connsiteY8" fmla="*/ 1850232 h 3482183"/>
              <a:gd name="connsiteX9" fmla="*/ 5064181 w 5852666"/>
              <a:gd name="connsiteY9" fmla="*/ 2425437 h 3482183"/>
              <a:gd name="connsiteX10" fmla="*/ 5662725 w 5852666"/>
              <a:gd name="connsiteY10" fmla="*/ 1237625 h 3482183"/>
              <a:gd name="connsiteX11" fmla="*/ 5466552 w 5852666"/>
              <a:gd name="connsiteY11" fmla="*/ 1453327 h 3482183"/>
              <a:gd name="connsiteX12" fmla="*/ 5192073 w 5852666"/>
              <a:gd name="connsiteY12" fmla="*/ 437368 h 3482183"/>
              <a:gd name="connsiteX13" fmla="*/ 5202369 w 5852666"/>
              <a:gd name="connsiteY13" fmla="*/ 539254 h 3482183"/>
              <a:gd name="connsiteX14" fmla="*/ 3939440 w 5852666"/>
              <a:gd name="connsiteY14" fmla="*/ 318555 h 3482183"/>
              <a:gd name="connsiteX15" fmla="*/ 4039965 w 5852666"/>
              <a:gd name="connsiteY15" fmla="*/ 188618 h 3482183"/>
              <a:gd name="connsiteX16" fmla="*/ 2999626 w 5852666"/>
              <a:gd name="connsiteY16" fmla="*/ 380460 h 3482183"/>
              <a:gd name="connsiteX17" fmla="*/ 3048263 w 5852666"/>
              <a:gd name="connsiteY17" fmla="*/ 268418 h 3482183"/>
              <a:gd name="connsiteX18" fmla="*/ 1896697 w 5852666"/>
              <a:gd name="connsiteY18" fmla="*/ 418506 h 3482183"/>
              <a:gd name="connsiteX19" fmla="*/ 2072819 w 5852666"/>
              <a:gd name="connsiteY19" fmla="*/ 527163 h 3482183"/>
              <a:gd name="connsiteX20" fmla="*/ 559119 w 5852666"/>
              <a:gd name="connsiteY20" fmla="*/ 1272689 h 3482183"/>
              <a:gd name="connsiteX21" fmla="*/ 528365 w 5852666"/>
              <a:gd name="connsiteY21" fmla="*/ 1158309 h 348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2666" h="3482183" fill="none" extrusionOk="0">
                <a:moveTo>
                  <a:pt x="528365" y="1158309"/>
                </a:moveTo>
                <a:cubicBezTo>
                  <a:pt x="471783" y="896838"/>
                  <a:pt x="629070" y="727866"/>
                  <a:pt x="761794" y="556746"/>
                </a:cubicBezTo>
                <a:cubicBezTo>
                  <a:pt x="1058952" y="232905"/>
                  <a:pt x="1530158" y="208740"/>
                  <a:pt x="1897374" y="419312"/>
                </a:cubicBezTo>
                <a:cubicBezTo>
                  <a:pt x="2178653" y="8174"/>
                  <a:pt x="2758490" y="62110"/>
                  <a:pt x="3042302" y="276640"/>
                </a:cubicBezTo>
                <a:cubicBezTo>
                  <a:pt x="3117814" y="163576"/>
                  <a:pt x="3295868" y="94726"/>
                  <a:pt x="3488432" y="16121"/>
                </a:cubicBezTo>
                <a:cubicBezTo>
                  <a:pt x="3747252" y="-12029"/>
                  <a:pt x="3888687" y="94392"/>
                  <a:pt x="4041726" y="199983"/>
                </a:cubicBezTo>
                <a:cubicBezTo>
                  <a:pt x="4200517" y="2620"/>
                  <a:pt x="4530681" y="-7871"/>
                  <a:pt x="4804469" y="55618"/>
                </a:cubicBezTo>
                <a:cubicBezTo>
                  <a:pt x="5048945" y="115903"/>
                  <a:pt x="5173789" y="294266"/>
                  <a:pt x="5191260" y="449459"/>
                </a:cubicBezTo>
                <a:cubicBezTo>
                  <a:pt x="5398531" y="523517"/>
                  <a:pt x="5596766" y="667176"/>
                  <a:pt x="5687653" y="831693"/>
                </a:cubicBezTo>
                <a:cubicBezTo>
                  <a:pt x="5777695" y="951225"/>
                  <a:pt x="5723218" y="1077363"/>
                  <a:pt x="5665434" y="1246170"/>
                </a:cubicBezTo>
                <a:cubicBezTo>
                  <a:pt x="5819002" y="1430092"/>
                  <a:pt x="5873417" y="1632993"/>
                  <a:pt x="5827737" y="1879895"/>
                </a:cubicBezTo>
                <a:cubicBezTo>
                  <a:pt x="5698760" y="2182789"/>
                  <a:pt x="5453657" y="2401218"/>
                  <a:pt x="5067433" y="2434626"/>
                </a:cubicBezTo>
                <a:cubicBezTo>
                  <a:pt x="5087889" y="2580050"/>
                  <a:pt x="4963456" y="2796975"/>
                  <a:pt x="4795257" y="2909960"/>
                </a:cubicBezTo>
                <a:cubicBezTo>
                  <a:pt x="4596013" y="3046465"/>
                  <a:pt x="4182732" y="3116570"/>
                  <a:pt x="3868585" y="2967513"/>
                </a:cubicBezTo>
                <a:cubicBezTo>
                  <a:pt x="3776256" y="3249589"/>
                  <a:pt x="3518739" y="3446013"/>
                  <a:pt x="3206366" y="3474606"/>
                </a:cubicBezTo>
                <a:cubicBezTo>
                  <a:pt x="2810169" y="3513461"/>
                  <a:pt x="2389636" y="3412197"/>
                  <a:pt x="2232683" y="3165078"/>
                </a:cubicBezTo>
                <a:cubicBezTo>
                  <a:pt x="1740019" y="3357009"/>
                  <a:pt x="1108187" y="3217475"/>
                  <a:pt x="786316" y="2859259"/>
                </a:cubicBezTo>
                <a:cubicBezTo>
                  <a:pt x="494215" y="2855566"/>
                  <a:pt x="191261" y="2743980"/>
                  <a:pt x="150381" y="2518940"/>
                </a:cubicBezTo>
                <a:cubicBezTo>
                  <a:pt x="88270" y="2352345"/>
                  <a:pt x="144013" y="2176236"/>
                  <a:pt x="286265" y="2059566"/>
                </a:cubicBezTo>
                <a:cubicBezTo>
                  <a:pt x="81815" y="1974717"/>
                  <a:pt x="-2235" y="1742784"/>
                  <a:pt x="-678" y="1588262"/>
                </a:cubicBezTo>
                <a:cubicBezTo>
                  <a:pt x="86934" y="1393804"/>
                  <a:pt x="265478" y="1117866"/>
                  <a:pt x="523352" y="1169352"/>
                </a:cubicBezTo>
                <a:cubicBezTo>
                  <a:pt x="525725" y="1166491"/>
                  <a:pt x="527516" y="1161410"/>
                  <a:pt x="528365" y="1158309"/>
                </a:cubicBezTo>
                <a:close/>
              </a:path>
              <a:path w="5852666" h="3482183" fill="none" extrusionOk="0">
                <a:moveTo>
                  <a:pt x="6304592" y="4185967"/>
                </a:moveTo>
                <a:cubicBezTo>
                  <a:pt x="6289438" y="4236103"/>
                  <a:pt x="6271892" y="4271187"/>
                  <a:pt x="6207865" y="4282694"/>
                </a:cubicBezTo>
                <a:cubicBezTo>
                  <a:pt x="6154246" y="4272922"/>
                  <a:pt x="6101571" y="4231617"/>
                  <a:pt x="6111138" y="4185967"/>
                </a:cubicBezTo>
                <a:cubicBezTo>
                  <a:pt x="6102099" y="4131776"/>
                  <a:pt x="6159822" y="4092734"/>
                  <a:pt x="6207865" y="4089240"/>
                </a:cubicBezTo>
                <a:cubicBezTo>
                  <a:pt x="6256833" y="4086303"/>
                  <a:pt x="6299289" y="4127978"/>
                  <a:pt x="6304592" y="4185967"/>
                </a:cubicBezTo>
                <a:close/>
              </a:path>
              <a:path w="5852666" h="3482183" fill="none" extrusionOk="0">
                <a:moveTo>
                  <a:pt x="5967880" y="3863037"/>
                </a:moveTo>
                <a:cubicBezTo>
                  <a:pt x="5971148" y="3959690"/>
                  <a:pt x="5869508" y="4076053"/>
                  <a:pt x="5774425" y="4056492"/>
                </a:cubicBezTo>
                <a:cubicBezTo>
                  <a:pt x="5643132" y="4055200"/>
                  <a:pt x="5578989" y="3965122"/>
                  <a:pt x="5580970" y="3863037"/>
                </a:cubicBezTo>
                <a:cubicBezTo>
                  <a:pt x="5577713" y="3743897"/>
                  <a:pt x="5657238" y="3666685"/>
                  <a:pt x="5774425" y="3669582"/>
                </a:cubicBezTo>
                <a:cubicBezTo>
                  <a:pt x="5889998" y="3651675"/>
                  <a:pt x="5980380" y="3734005"/>
                  <a:pt x="5967880" y="3863037"/>
                </a:cubicBezTo>
                <a:close/>
              </a:path>
              <a:path w="5852666" h="3482183" fill="none" extrusionOk="0">
                <a:moveTo>
                  <a:pt x="5476037" y="3424528"/>
                </a:moveTo>
                <a:cubicBezTo>
                  <a:pt x="5471926" y="3585724"/>
                  <a:pt x="5349268" y="3710433"/>
                  <a:pt x="5185855" y="3714710"/>
                </a:cubicBezTo>
                <a:cubicBezTo>
                  <a:pt x="5018443" y="3669244"/>
                  <a:pt x="4877469" y="3556468"/>
                  <a:pt x="4895673" y="3424528"/>
                </a:cubicBezTo>
                <a:cubicBezTo>
                  <a:pt x="4920636" y="3280653"/>
                  <a:pt x="5019417" y="3129761"/>
                  <a:pt x="5185855" y="3134346"/>
                </a:cubicBezTo>
                <a:cubicBezTo>
                  <a:pt x="5343378" y="3158442"/>
                  <a:pt x="5507154" y="3287659"/>
                  <a:pt x="5476037" y="3424528"/>
                </a:cubicBezTo>
                <a:close/>
              </a:path>
              <a:path w="5852666" h="3482183" fill="none" extrusionOk="0">
                <a:moveTo>
                  <a:pt x="635800" y="2110025"/>
                </a:moveTo>
                <a:cubicBezTo>
                  <a:pt x="487301" y="2110117"/>
                  <a:pt x="401774" y="2091990"/>
                  <a:pt x="292633" y="2045782"/>
                </a:cubicBezTo>
                <a:moveTo>
                  <a:pt x="938594" y="2813071"/>
                </a:moveTo>
                <a:cubicBezTo>
                  <a:pt x="897629" y="2816114"/>
                  <a:pt x="841541" y="2837672"/>
                  <a:pt x="788484" y="2843782"/>
                </a:cubicBezTo>
                <a:moveTo>
                  <a:pt x="2232412" y="3150891"/>
                </a:moveTo>
                <a:cubicBezTo>
                  <a:pt x="2199466" y="3105487"/>
                  <a:pt x="2164481" y="3067886"/>
                  <a:pt x="2141913" y="3010637"/>
                </a:cubicBezTo>
                <a:moveTo>
                  <a:pt x="3905435" y="2801142"/>
                </a:moveTo>
                <a:cubicBezTo>
                  <a:pt x="3899645" y="2846420"/>
                  <a:pt x="3894610" y="2903031"/>
                  <a:pt x="3869262" y="2955019"/>
                </a:cubicBezTo>
                <a:moveTo>
                  <a:pt x="4623741" y="1850232"/>
                </a:moveTo>
                <a:cubicBezTo>
                  <a:pt x="4948774" y="1917668"/>
                  <a:pt x="5096126" y="2167544"/>
                  <a:pt x="5064181" y="2425437"/>
                </a:cubicBezTo>
                <a:moveTo>
                  <a:pt x="5662725" y="1237625"/>
                </a:moveTo>
                <a:cubicBezTo>
                  <a:pt x="5612603" y="1332196"/>
                  <a:pt x="5561870" y="1369974"/>
                  <a:pt x="5466552" y="1453327"/>
                </a:cubicBezTo>
                <a:moveTo>
                  <a:pt x="5192073" y="437368"/>
                </a:moveTo>
                <a:cubicBezTo>
                  <a:pt x="5200775" y="472589"/>
                  <a:pt x="5203545" y="496405"/>
                  <a:pt x="5202369" y="539254"/>
                </a:cubicBezTo>
                <a:moveTo>
                  <a:pt x="3939440" y="318555"/>
                </a:moveTo>
                <a:cubicBezTo>
                  <a:pt x="3961774" y="271053"/>
                  <a:pt x="4001879" y="239175"/>
                  <a:pt x="4039965" y="188618"/>
                </a:cubicBezTo>
                <a:moveTo>
                  <a:pt x="2999626" y="380460"/>
                </a:moveTo>
                <a:cubicBezTo>
                  <a:pt x="3009191" y="351525"/>
                  <a:pt x="3029086" y="304227"/>
                  <a:pt x="3048263" y="268418"/>
                </a:cubicBezTo>
                <a:moveTo>
                  <a:pt x="1896697" y="418506"/>
                </a:moveTo>
                <a:cubicBezTo>
                  <a:pt x="1946677" y="447298"/>
                  <a:pt x="2002611" y="485946"/>
                  <a:pt x="2072819" y="527163"/>
                </a:cubicBezTo>
                <a:moveTo>
                  <a:pt x="559119" y="1272689"/>
                </a:moveTo>
                <a:cubicBezTo>
                  <a:pt x="542467" y="1239111"/>
                  <a:pt x="535157" y="1199454"/>
                  <a:pt x="528365" y="1158309"/>
                </a:cubicBezTo>
              </a:path>
              <a:path w="5852666" h="3482183" stroke="0" extrusionOk="0">
                <a:moveTo>
                  <a:pt x="528365" y="1158309"/>
                </a:moveTo>
                <a:cubicBezTo>
                  <a:pt x="537867" y="959968"/>
                  <a:pt x="606494" y="726585"/>
                  <a:pt x="761794" y="556746"/>
                </a:cubicBezTo>
                <a:cubicBezTo>
                  <a:pt x="992631" y="321942"/>
                  <a:pt x="1456898" y="180002"/>
                  <a:pt x="1897374" y="419312"/>
                </a:cubicBezTo>
                <a:cubicBezTo>
                  <a:pt x="2034029" y="486"/>
                  <a:pt x="2823222" y="-15908"/>
                  <a:pt x="3042302" y="276640"/>
                </a:cubicBezTo>
                <a:cubicBezTo>
                  <a:pt x="3134919" y="138754"/>
                  <a:pt x="3264436" y="-9226"/>
                  <a:pt x="3488432" y="16121"/>
                </a:cubicBezTo>
                <a:cubicBezTo>
                  <a:pt x="3664029" y="-35459"/>
                  <a:pt x="3910172" y="42621"/>
                  <a:pt x="4041726" y="199983"/>
                </a:cubicBezTo>
                <a:cubicBezTo>
                  <a:pt x="4255477" y="57774"/>
                  <a:pt x="4502270" y="-31928"/>
                  <a:pt x="4804469" y="55618"/>
                </a:cubicBezTo>
                <a:cubicBezTo>
                  <a:pt x="4995597" y="170182"/>
                  <a:pt x="5147085" y="278769"/>
                  <a:pt x="5191260" y="449459"/>
                </a:cubicBezTo>
                <a:cubicBezTo>
                  <a:pt x="5417470" y="460917"/>
                  <a:pt x="5556024" y="628577"/>
                  <a:pt x="5687653" y="831693"/>
                </a:cubicBezTo>
                <a:cubicBezTo>
                  <a:pt x="5744976" y="946251"/>
                  <a:pt x="5742468" y="1116092"/>
                  <a:pt x="5665434" y="1246170"/>
                </a:cubicBezTo>
                <a:cubicBezTo>
                  <a:pt x="5878014" y="1375916"/>
                  <a:pt x="5910840" y="1702458"/>
                  <a:pt x="5827737" y="1879895"/>
                </a:cubicBezTo>
                <a:cubicBezTo>
                  <a:pt x="5672929" y="2140515"/>
                  <a:pt x="5409979" y="2382927"/>
                  <a:pt x="5067433" y="2434626"/>
                </a:cubicBezTo>
                <a:cubicBezTo>
                  <a:pt x="5070551" y="2623539"/>
                  <a:pt x="4975766" y="2777975"/>
                  <a:pt x="4795257" y="2909960"/>
                </a:cubicBezTo>
                <a:cubicBezTo>
                  <a:pt x="4486872" y="3040267"/>
                  <a:pt x="4122837" y="3150645"/>
                  <a:pt x="3868585" y="2967513"/>
                </a:cubicBezTo>
                <a:cubicBezTo>
                  <a:pt x="3751603" y="3269242"/>
                  <a:pt x="3498194" y="3413123"/>
                  <a:pt x="3206366" y="3474606"/>
                </a:cubicBezTo>
                <a:cubicBezTo>
                  <a:pt x="2841362" y="3631757"/>
                  <a:pt x="2430219" y="3438907"/>
                  <a:pt x="2232683" y="3165078"/>
                </a:cubicBezTo>
                <a:cubicBezTo>
                  <a:pt x="1657021" y="3380391"/>
                  <a:pt x="1133177" y="3201187"/>
                  <a:pt x="786316" y="2859259"/>
                </a:cubicBezTo>
                <a:cubicBezTo>
                  <a:pt x="510271" y="2817233"/>
                  <a:pt x="238239" y="2746391"/>
                  <a:pt x="150381" y="2518940"/>
                </a:cubicBezTo>
                <a:cubicBezTo>
                  <a:pt x="106014" y="2326236"/>
                  <a:pt x="170460" y="2192156"/>
                  <a:pt x="286265" y="2059566"/>
                </a:cubicBezTo>
                <a:cubicBezTo>
                  <a:pt x="107406" y="2013596"/>
                  <a:pt x="150" y="1784605"/>
                  <a:pt x="-678" y="1588262"/>
                </a:cubicBezTo>
                <a:cubicBezTo>
                  <a:pt x="425" y="1373996"/>
                  <a:pt x="301502" y="1157522"/>
                  <a:pt x="523352" y="1169352"/>
                </a:cubicBezTo>
                <a:cubicBezTo>
                  <a:pt x="525780" y="1166019"/>
                  <a:pt x="526944" y="1162471"/>
                  <a:pt x="528365" y="1158309"/>
                </a:cubicBezTo>
                <a:close/>
              </a:path>
              <a:path w="5852666" h="3482183" stroke="0" extrusionOk="0">
                <a:moveTo>
                  <a:pt x="6304592" y="4185967"/>
                </a:moveTo>
                <a:cubicBezTo>
                  <a:pt x="6306515" y="4230534"/>
                  <a:pt x="6254299" y="4284493"/>
                  <a:pt x="6207865" y="4282694"/>
                </a:cubicBezTo>
                <a:cubicBezTo>
                  <a:pt x="6154803" y="4279690"/>
                  <a:pt x="6109464" y="4238876"/>
                  <a:pt x="6111138" y="4185967"/>
                </a:cubicBezTo>
                <a:cubicBezTo>
                  <a:pt x="6121238" y="4130877"/>
                  <a:pt x="6141141" y="4091673"/>
                  <a:pt x="6207865" y="4089240"/>
                </a:cubicBezTo>
                <a:cubicBezTo>
                  <a:pt x="6261009" y="4087983"/>
                  <a:pt x="6302960" y="4132664"/>
                  <a:pt x="6304592" y="4185967"/>
                </a:cubicBezTo>
                <a:close/>
              </a:path>
              <a:path w="5852666" h="3482183" stroke="0" extrusionOk="0">
                <a:moveTo>
                  <a:pt x="5967880" y="3863037"/>
                </a:moveTo>
                <a:cubicBezTo>
                  <a:pt x="5983957" y="3961862"/>
                  <a:pt x="5867704" y="4062085"/>
                  <a:pt x="5774425" y="4056492"/>
                </a:cubicBezTo>
                <a:cubicBezTo>
                  <a:pt x="5650294" y="4054258"/>
                  <a:pt x="5557970" y="3971429"/>
                  <a:pt x="5580970" y="3863037"/>
                </a:cubicBezTo>
                <a:cubicBezTo>
                  <a:pt x="5571002" y="3735215"/>
                  <a:pt x="5683036" y="3672506"/>
                  <a:pt x="5774425" y="3669582"/>
                </a:cubicBezTo>
                <a:cubicBezTo>
                  <a:pt x="5910408" y="3664624"/>
                  <a:pt x="5938991" y="3758100"/>
                  <a:pt x="5967880" y="3863037"/>
                </a:cubicBezTo>
                <a:close/>
              </a:path>
              <a:path w="5852666" h="3482183" stroke="0" extrusionOk="0">
                <a:moveTo>
                  <a:pt x="5476037" y="3424528"/>
                </a:moveTo>
                <a:cubicBezTo>
                  <a:pt x="5518161" y="3596522"/>
                  <a:pt x="5359547" y="3720621"/>
                  <a:pt x="5185855" y="3714710"/>
                </a:cubicBezTo>
                <a:cubicBezTo>
                  <a:pt x="5055023" y="3701848"/>
                  <a:pt x="4886406" y="3591607"/>
                  <a:pt x="4895673" y="3424528"/>
                </a:cubicBezTo>
                <a:cubicBezTo>
                  <a:pt x="4885487" y="3285893"/>
                  <a:pt x="5005131" y="3162024"/>
                  <a:pt x="5185855" y="3134346"/>
                </a:cubicBezTo>
                <a:cubicBezTo>
                  <a:pt x="5375414" y="3156054"/>
                  <a:pt x="5504165" y="3267877"/>
                  <a:pt x="5476037" y="3424528"/>
                </a:cubicBezTo>
                <a:close/>
              </a:path>
              <a:path w="5852666" h="3482183" fill="none" stroke="0" extrusionOk="0">
                <a:moveTo>
                  <a:pt x="635800" y="2110025"/>
                </a:moveTo>
                <a:cubicBezTo>
                  <a:pt x="512692" y="2085161"/>
                  <a:pt x="408619" y="2074889"/>
                  <a:pt x="292633" y="2045782"/>
                </a:cubicBezTo>
                <a:moveTo>
                  <a:pt x="938594" y="2813071"/>
                </a:moveTo>
                <a:cubicBezTo>
                  <a:pt x="885713" y="2815286"/>
                  <a:pt x="841167" y="2840622"/>
                  <a:pt x="788484" y="2843782"/>
                </a:cubicBezTo>
                <a:moveTo>
                  <a:pt x="2232412" y="3150891"/>
                </a:moveTo>
                <a:cubicBezTo>
                  <a:pt x="2191486" y="3098696"/>
                  <a:pt x="2161115" y="3061569"/>
                  <a:pt x="2141913" y="3010637"/>
                </a:cubicBezTo>
                <a:moveTo>
                  <a:pt x="3905435" y="2801142"/>
                </a:moveTo>
                <a:cubicBezTo>
                  <a:pt x="3894724" y="2845073"/>
                  <a:pt x="3880285" y="2910438"/>
                  <a:pt x="3869262" y="2955019"/>
                </a:cubicBezTo>
                <a:moveTo>
                  <a:pt x="4623741" y="1850232"/>
                </a:moveTo>
                <a:cubicBezTo>
                  <a:pt x="4905168" y="1983337"/>
                  <a:pt x="5088586" y="2162430"/>
                  <a:pt x="5064181" y="2425437"/>
                </a:cubicBezTo>
                <a:moveTo>
                  <a:pt x="5662725" y="1237625"/>
                </a:moveTo>
                <a:cubicBezTo>
                  <a:pt x="5608741" y="1304933"/>
                  <a:pt x="5528659" y="1397445"/>
                  <a:pt x="5466552" y="1453327"/>
                </a:cubicBezTo>
                <a:moveTo>
                  <a:pt x="5192073" y="437368"/>
                </a:moveTo>
                <a:cubicBezTo>
                  <a:pt x="5201098" y="469924"/>
                  <a:pt x="5201350" y="506234"/>
                  <a:pt x="5202369" y="539254"/>
                </a:cubicBezTo>
                <a:moveTo>
                  <a:pt x="3939440" y="318555"/>
                </a:moveTo>
                <a:cubicBezTo>
                  <a:pt x="3969966" y="268079"/>
                  <a:pt x="3997442" y="239233"/>
                  <a:pt x="4039965" y="188618"/>
                </a:cubicBezTo>
                <a:moveTo>
                  <a:pt x="2999626" y="380460"/>
                </a:moveTo>
                <a:cubicBezTo>
                  <a:pt x="3020878" y="338869"/>
                  <a:pt x="3031255" y="305215"/>
                  <a:pt x="3048263" y="268418"/>
                </a:cubicBezTo>
                <a:moveTo>
                  <a:pt x="1896697" y="418506"/>
                </a:moveTo>
                <a:cubicBezTo>
                  <a:pt x="1962730" y="457478"/>
                  <a:pt x="2032351" y="484915"/>
                  <a:pt x="2072819" y="527163"/>
                </a:cubicBezTo>
                <a:moveTo>
                  <a:pt x="559119" y="1272689"/>
                </a:moveTo>
                <a:cubicBezTo>
                  <a:pt x="540208" y="1227390"/>
                  <a:pt x="528775" y="1198021"/>
                  <a:pt x="528365" y="1158309"/>
                </a:cubicBezTo>
              </a:path>
            </a:pathLst>
          </a:custGeom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56069"/>
                      <a:gd name="adj2" fmla="val 702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giới thiệu bài học muốn nói với chúng ta điều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16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T1. BÀI 1 TRI THỨC NGỮ VĂN BẦU TRỜI TUỔI THƠ KẾT NỐI</Template>
  <TotalTime>36</TotalTime>
  <Words>1194</Words>
  <Application>Microsoft Office PowerPoint</Application>
  <PresentationFormat>Widescreen</PresentationFormat>
  <Paragraphs>292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.VnTime</vt:lpstr>
      <vt:lpstr>Arial</vt:lpstr>
      <vt:lpstr>Calibri</vt:lpstr>
      <vt:lpstr>Calibri Light</vt:lpstr>
      <vt:lpstr>Showcard Gothic</vt:lpstr>
      <vt:lpstr>Times New Roman</vt:lpstr>
      <vt:lpstr>Office Theme</vt:lpstr>
      <vt:lpstr>Slide PowerPoint Giao Duc  _ Toan Hoa (4)</vt:lpstr>
      <vt:lpstr>1_Slide PowerPoint Giao Duc  _ Toan Hoa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7</cp:revision>
  <dcterms:created xsi:type="dcterms:W3CDTF">2022-07-30T12:51:21Z</dcterms:created>
  <dcterms:modified xsi:type="dcterms:W3CDTF">2025-03-25T08:51:30Z</dcterms:modified>
</cp:coreProperties>
</file>