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1" r:id="rId4"/>
    <p:sldId id="270" r:id="rId5"/>
    <p:sldId id="260" r:id="rId6"/>
    <p:sldId id="272" r:id="rId7"/>
    <p:sldId id="273" r:id="rId8"/>
    <p:sldId id="274" r:id="rId9"/>
    <p:sldId id="275" r:id="rId10"/>
    <p:sldId id="276" r:id="rId11"/>
    <p:sldId id="257" r:id="rId12"/>
    <p:sldId id="277" r:id="rId13"/>
    <p:sldId id="263" r:id="rId14"/>
    <p:sldId id="264" r:id="rId15"/>
    <p:sldId id="258" r:id="rId16"/>
    <p:sldId id="266" r:id="rId17"/>
    <p:sldId id="267" r:id="rId18"/>
    <p:sldId id="268" r:id="rId19"/>
    <p:sldId id="269" r:id="rId20"/>
    <p:sldId id="278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279" r:id="rId30"/>
    <p:sldId id="262" r:id="rId31"/>
    <p:sldId id="28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762BF-AA5E-D897-A8A3-D38B80A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F693CF-F31B-26D2-1A0D-3D0D2A746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C3ADE-44FD-CF58-0599-F740B3911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5702-D40D-480F-A49D-B21FE82C565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3A8C9-F1E9-0616-B78D-87A6D0F0C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3F067-99C1-C449-F3E8-7D424786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109C-727E-4E3C-AA6C-7B071937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7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E9E66-A341-7342-D0ED-43E6B979F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6A8E65-37BB-C16F-99BC-2D0ED6B3C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7D82E-EC92-21CB-BC44-64EF3901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5702-D40D-480F-A49D-B21FE82C565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58851-987B-264C-921B-EF124A1E9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845D8-661F-63AF-514D-2BED7E38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109C-727E-4E3C-AA6C-7B071937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308DEA-BCA4-CE82-0816-ACC7C6328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D0168-99AC-80AD-669D-F226DAFFF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40250-2614-2F3F-29DE-16799441C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5702-D40D-480F-A49D-B21FE82C565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023E2-9A75-D731-3E37-04DA8526A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4F7BB-4DD9-F893-4E72-35648B499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109C-727E-4E3C-AA6C-7B071937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21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08931"/>
      </p:ext>
    </p:extLst>
  </p:cSld>
  <p:clrMapOvr>
    <a:masterClrMapping/>
  </p:clrMapOvr>
  <p:transition spd="slow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83BB68-9340-45A5-9DF9-75149E7D0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F37043-7C13-41D8-B045-D914CA75D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6FCAB9-0B94-4A46-822A-45ED05C4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502201-B138-456E-A301-64B45DD7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AE3243-3B82-45A1-A0C4-1D915342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688402"/>
      </p:ext>
    </p:extLst>
  </p:cSld>
  <p:clrMapOvr>
    <a:masterClrMapping/>
  </p:clrMapOvr>
  <p:transition spd="slow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F4CCF9-EEF7-4826-A5BC-F66EFCFA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83AF09-1352-4A88-99FC-F813F4407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DCEF6-2A89-4359-BB5C-FE1B82A8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577732-3FBC-4D8C-BDA8-110F1F82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935D6F-49F4-44A1-BD88-A04E0A96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995364"/>
      </p:ext>
    </p:extLst>
  </p:cSld>
  <p:clrMapOvr>
    <a:masterClrMapping/>
  </p:clrMapOvr>
  <p:transition spd="slow" advTm="3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565361-D2BE-4709-861C-3A409819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7C04E3-CD1D-4435-A33A-CD1999862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7B32CC-0BFC-44B2-A415-64E99A805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43D789-0EBD-4407-8FAC-D1A3AB8E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22E30C-4360-4318-B1C2-7ABD2DB3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DDECC2-835E-4D68-BFC5-EA4C9951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214936"/>
      </p:ext>
    </p:extLst>
  </p:cSld>
  <p:clrMapOvr>
    <a:masterClrMapping/>
  </p:clrMapOvr>
  <p:transition spd="slow" advTm="3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D68D0-4882-49E7-99FD-302ADEB0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98ABAB-ECC3-4F49-BAB6-E25A7C306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67B60B-3301-40A4-8634-4DC890F09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447C786-89D8-4586-9FDA-E9464DFCE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7B4B1-DC45-4235-9C30-51CC076C5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B625036-2875-421C-9091-AC81B6D9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5707A95-E157-490B-BAF3-29FAA035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5D8CA39-64A1-4BA0-B773-22F28D18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075950"/>
      </p:ext>
    </p:extLst>
  </p:cSld>
  <p:clrMapOvr>
    <a:masterClrMapping/>
  </p:clrMapOvr>
  <p:transition spd="slow" advTm="3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DB7602-9F35-4839-8C57-33826D2B4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9A2F13-40AA-4DED-AD91-3A5AD538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D926094-C2B7-4BD2-86B7-D4C1BEEA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7F2295E-923B-411B-ACE7-7F549E4B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867917"/>
      </p:ext>
    </p:extLst>
  </p:cSld>
  <p:clrMapOvr>
    <a:masterClrMapping/>
  </p:clrMapOvr>
  <p:transition spd="slow" advTm="3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556821"/>
      </p:ext>
    </p:extLst>
  </p:cSld>
  <p:clrMapOvr>
    <a:masterClrMapping/>
  </p:clrMapOvr>
  <p:transition spd="slow" advTm="3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5751310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1BE8D-AC03-E5E1-B477-787DD94A9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585FF-31A1-6099-B049-2D73624AE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F2799-D5F0-94BD-0481-DBBC603D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5702-D40D-480F-A49D-B21FE82C565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92354-B1B1-F804-6202-744005A2B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AD2A4-E51B-5A41-6DC1-E456C29C0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109C-727E-4E3C-AA6C-7B071937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84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8863720"/>
      </p:ext>
    </p:extLst>
  </p:cSld>
  <p:clrMapOvr>
    <a:masterClrMapping/>
  </p:clrMapOvr>
  <p:transition spd="slow" advTm="3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6548279"/>
      </p:ext>
    </p:extLst>
  </p:cSld>
  <p:clrMapOvr>
    <a:masterClrMapping/>
  </p:clrMapOvr>
  <p:transition spd="slow" advTm="3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79F60-456E-4E1B-80CF-5138057E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22A75F-289C-458E-A675-A9BAB0EFF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A362103-7EF9-44FB-B8CB-369F46932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BEC00A-7302-4247-9D64-87B1946D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50A80A-2688-4854-84D7-D4BBD831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0109EE-4F9E-4109-8C45-9C4D2F1E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887163"/>
      </p:ext>
    </p:extLst>
  </p:cSld>
  <p:clrMapOvr>
    <a:masterClrMapping/>
  </p:clrMapOvr>
  <p:transition spd="slow" advTm="3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B65AF8-4580-4AD3-A1AA-4C484055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13B8CEE-E90C-48DC-ADB5-CB10E0887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0D18C1-7883-4484-AA32-CAF699D04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FC4615-6EE2-4CF0-86B4-A97F4E1F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AC1524-55FA-48D8-92C8-DE477CCA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A1A1B4-AAB8-482D-B8A3-6975867A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732257"/>
      </p:ext>
    </p:extLst>
  </p:cSld>
  <p:clrMapOvr>
    <a:masterClrMapping/>
  </p:clrMapOvr>
  <p:transition spd="slow" advTm="3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E3C3BA-953F-4065-AD25-FA765CE5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B0BA4-D1A1-4EE3-A8CB-F74F8C023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CAD0-EB56-461A-B7F2-7D5064F3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26F8C6-B9EA-4808-8AE2-0D19558E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61DF59-DFCF-42A0-B5B5-74F365FB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53721"/>
      </p:ext>
    </p:extLst>
  </p:cSld>
  <p:clrMapOvr>
    <a:masterClrMapping/>
  </p:clrMapOvr>
  <p:transition spd="slow" advTm="3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BA0731B-864E-4E06-BF84-67E5F83D9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D683AE-A59E-47E0-BEE8-6BFD44B73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3F87D-A8E0-49F8-9370-32DB4A8B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DE653A-0968-4E82-8CA3-1D7D5C0F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921D96-E7E1-4180-BE90-5E0AEA07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759131"/>
      </p:ext>
    </p:extLst>
  </p:cSld>
  <p:clrMapOvr>
    <a:masterClrMapping/>
  </p:clrMapOvr>
  <p:transition spd="slow" advTm="3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827435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5377E-B01B-C7A5-C48A-4F269DF93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72CA3-172F-7F25-A9CF-BD5883BA7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B8113-B3D6-700D-48A2-F445623A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5702-D40D-480F-A49D-B21FE82C565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9A6E0-A9A2-C90A-EDF1-CFB3DA6D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E3CAF-3645-8DD1-117A-A8929B968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109C-727E-4E3C-AA6C-7B071937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2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274D-C0D4-4F95-FC1A-FA411D0CD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E9179-35FF-A40D-85BC-26EE6106A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D418F9-5542-3B0D-2666-E4B0B866B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25760-89B4-21BF-A3A4-18A13E0E4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5702-D40D-480F-A49D-B21FE82C565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17D2D-7AA8-3EAD-5733-FDB0EF93D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819C7-1235-A82E-ABE0-437991F1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109C-727E-4E3C-AA6C-7B071937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9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F7F17-B878-78FA-85DE-1E2B036F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B46B6-8D37-D658-5E18-A78C80CBE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5F40C-587D-3D76-99F2-417237F8A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9526E3-A40F-22F3-CCED-6FC8E0D29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047816-A872-D7DC-C1AC-7F2273357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CB67D1-8ABB-5B9B-B23B-07619C0B9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5702-D40D-480F-A49D-B21FE82C565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200045-BDFC-B016-BE91-8E48C7EAC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0C56C5-C7DE-54AA-3126-1B4D7A3E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109C-727E-4E3C-AA6C-7B071937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30ACB-6D6D-1429-F372-10CC3B6DB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0B72FF-DE08-280A-0390-E829F6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5702-D40D-480F-A49D-B21FE82C565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DD9BAA-9030-51AA-2C98-66C99FB48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B50E7-B4BE-F125-7E7E-B9CDC1515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109C-727E-4E3C-AA6C-7B071937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2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6EA944-6283-6600-E246-DD500229A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5702-D40D-480F-A49D-B21FE82C565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2D14F4-9214-EE36-CA31-76107530A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9F01C-50EB-FE00-0F52-081786670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109C-727E-4E3C-AA6C-7B071937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8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8BFB6-BAB0-EDDA-AE12-986EAAFA0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0FF1E-B24A-0521-8992-5E8A1DE9C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49805-3645-867F-120C-784EC22EF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02E1D-DE6B-CD4B-560B-26D23D4C6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5702-D40D-480F-A49D-B21FE82C565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4C570-0F3E-C75D-6820-802846FA9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CCE61-18B6-C2ED-3255-C934538F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109C-727E-4E3C-AA6C-7B071937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EF56C-85EE-F542-81C0-8897E9CBC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E0F7FE-770B-5E1B-C04D-60815174C9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2D8EB-926F-81EC-A478-FDF503EBF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961D5-858F-04BB-4021-FE312768D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5702-D40D-480F-A49D-B21FE82C565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F4C6C-98F7-78BC-EAA7-B7345833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1A917-876D-6F64-9209-D734B5DD7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109C-727E-4E3C-AA6C-7B071937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6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E2601-160E-6E5C-7484-E0375EAC6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3C43B-4CFC-239C-4A38-DE05B6248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41075-E8B9-33E0-A037-E61BF8716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75702-D40D-480F-A49D-B21FE82C565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7BFBC-4F71-8C51-877F-E175E250B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9252E-EE85-AD16-A667-AD1C1DA93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109C-727E-4E3C-AA6C-7B071937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5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8264AA3-EF09-4136-B307-ECB99241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E6073F-BC80-4BD9-B052-AA5FE099C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33251D-8FD4-4180-ABCD-BFBB3A1F4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fld id="{88EB15ED-88B9-4766-9405-10D61C02FD29}" type="datetimeFigureOut">
              <a:rPr lang="zh-CN" altLang="en-US" smtClean="0"/>
              <a:pPr/>
              <a:t>2025/3/25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0D2D06-3AEC-41B8-A039-37380CF05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BC5792-E88B-4FAA-B0A8-6A692BE94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fld id="{A0B78919-47BD-42F6-9240-8F068904734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580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8.png"/><Relationship Id="rId18" Type="http://schemas.openxmlformats.org/officeDocument/2006/relationships/slide" Target="slide15.xm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slide" Target="slide7.xml"/><Relationship Id="rId17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slide" Target="slide6.xml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slide" Target="slide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FEBCF2-927F-C3E3-92A5-1783BF785349}"/>
              </a:ext>
            </a:extLst>
          </p:cNvPr>
          <p:cNvSpPr/>
          <p:nvPr/>
        </p:nvSpPr>
        <p:spPr>
          <a:xfrm>
            <a:off x="663722" y="337558"/>
            <a:ext cx="10719275" cy="61401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DB718A-81B8-7818-3282-E6AD73162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FC5EDD-C5DE-45F6-3171-649D033AAAD6}"/>
              </a:ext>
            </a:extLst>
          </p:cNvPr>
          <p:cNvSpPr txBox="1"/>
          <p:nvPr/>
        </p:nvSpPr>
        <p:spPr>
          <a:xfrm>
            <a:off x="2279139" y="913692"/>
            <a:ext cx="95083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 GIÁO CÙNG CÁC EM HỌC SINH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327657-FAEC-D346-0FB3-607A1552AAC0}"/>
              </a:ext>
            </a:extLst>
          </p:cNvPr>
          <p:cNvSpPr txBox="1"/>
          <p:nvPr/>
        </p:nvSpPr>
        <p:spPr>
          <a:xfrm>
            <a:off x="3251829" y="4609228"/>
            <a:ext cx="87719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Phạm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Thuận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4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02E934-7366-DAE9-504E-1916FCD2D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097" l="667" r="97667">
                        <a14:foregroundMark x1="5111" y1="45000" x2="5111" y2="45000"/>
                        <a14:foregroundMark x1="5111" y1="45000" x2="5000" y2="46129"/>
                        <a14:foregroundMark x1="4111" y1="53548" x2="4111" y2="53548"/>
                        <a14:foregroundMark x1="4556" y1="55645" x2="4778" y2="55806"/>
                        <a14:foregroundMark x1="8111" y1="51129" x2="8111" y2="51129"/>
                        <a14:foregroundMark x1="1556" y1="45484" x2="1556" y2="45484"/>
                        <a14:foregroundMark x1="1000" y1="45968" x2="1000" y2="45968"/>
                        <a14:foregroundMark x1="667" y1="47581" x2="667" y2="48226"/>
                        <a14:foregroundMark x1="5778" y1="73710" x2="6000" y2="74677"/>
                        <a14:foregroundMark x1="10000" y1="80484" x2="10667" y2="82742"/>
                        <a14:foregroundMark x1="11889" y1="85484" x2="13111" y2="87742"/>
                        <a14:foregroundMark x1="18889" y1="92581" x2="19889" y2="92903"/>
                        <a14:foregroundMark x1="21556" y1="91613" x2="21556" y2="91613"/>
                        <a14:foregroundMark x1="22889" y1="88226" x2="23333" y2="87581"/>
                        <a14:foregroundMark x1="24444" y1="84194" x2="24444" y2="84194"/>
                        <a14:foregroundMark x1="24444" y1="83226" x2="24444" y2="83226"/>
                        <a14:foregroundMark x1="97111" y1="85806" x2="97111" y2="85806"/>
                        <a14:foregroundMark x1="97111" y1="85968" x2="96889" y2="86290"/>
                        <a14:foregroundMark x1="96778" y1="87097" x2="96667" y2="87903"/>
                        <a14:foregroundMark x1="96556" y1="89032" x2="96556" y2="89032"/>
                        <a14:foregroundMark x1="97667" y1="96774" x2="97667" y2="96774"/>
                        <a14:foregroundMark x1="97667" y1="97097" x2="97667" y2="970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456388"/>
            <a:ext cx="12192000" cy="15600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95EBC1-CAB4-5D08-A99A-07E6B544F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3667" l="10000" r="90000">
                        <a14:foregroundMark x1="26917" y1="86167" x2="26917" y2="86167"/>
                        <a14:foregroundMark x1="24833" y1="87167" x2="22500" y2="88667"/>
                        <a14:foregroundMark x1="21917" y1="88667" x2="21917" y2="88667"/>
                        <a14:foregroundMark x1="21083" y1="88833" x2="19833" y2="89083"/>
                        <a14:foregroundMark x1="18083" y1="89083" x2="20833" y2="89083"/>
                        <a14:foregroundMark x1="35750" y1="89083" x2="35750" y2="89083"/>
                        <a14:foregroundMark x1="41833" y1="88417" x2="41833" y2="88417"/>
                        <a14:foregroundMark x1="42250" y1="88417" x2="43083" y2="90500"/>
                        <a14:foregroundMark x1="43250" y1="90750" x2="43250" y2="90750"/>
                        <a14:foregroundMark x1="45333" y1="83583" x2="45333" y2="83583"/>
                        <a14:foregroundMark x1="45333" y1="84500" x2="44500" y2="89917"/>
                        <a14:foregroundMark x1="42667" y1="92833" x2="42667" y2="92833"/>
                        <a14:foregroundMark x1="49167" y1="91000" x2="50000" y2="91417"/>
                        <a14:foregroundMark x1="55833" y1="89667" x2="58750" y2="91833"/>
                        <a14:foregroundMark x1="64417" y1="91167" x2="64417" y2="91167"/>
                        <a14:foregroundMark x1="56250" y1="93667" x2="56250" y2="93667"/>
                        <a14:foregroundMark x1="56250" y1="93667" x2="57333" y2="93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31" y="1905712"/>
            <a:ext cx="3319330" cy="5341465"/>
          </a:xfrm>
          <a:prstGeom prst="rect">
            <a:avLst/>
          </a:prstGeom>
        </p:spPr>
      </p:pic>
      <p:pic>
        <p:nvPicPr>
          <p:cNvPr id="1026" name="Picture 2" descr="Hình ảnh Bầu Trời Xanh Mây Trắng Phim Hoạt Hình Mặt Trời PNG , Mặt Trời,  Phần Nhiều Mây, Phim Hoạt Hình Minh Họa PNG và Vector với nền trong suốt để">
            <a:extLst>
              <a:ext uri="{FF2B5EF4-FFF2-40B4-BE49-F238E27FC236}">
                <a16:creationId xmlns:a16="http://schemas.microsoft.com/office/drawing/2014/main" id="{46F0EC15-2F1C-E4B0-BD09-0F8D3C46C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15" b="99148" l="417" r="90000">
                        <a14:foregroundMark x1="8583" y1="57552" x2="8583" y2="57552"/>
                        <a14:foregroundMark x1="8583" y1="57552" x2="8583" y2="57552"/>
                        <a14:foregroundMark x1="5417" y1="55926" x2="5417" y2="55926"/>
                        <a14:foregroundMark x1="5417" y1="55926" x2="5417" y2="55926"/>
                        <a14:foregroundMark x1="4500" y1="54222" x2="4500" y2="54222"/>
                        <a14:foregroundMark x1="4083" y1="54222" x2="4083" y2="54222"/>
                        <a14:foregroundMark x1="417" y1="54609" x2="417" y2="54609"/>
                        <a14:foregroundMark x1="23083" y1="93726" x2="23083" y2="93726"/>
                        <a14:foregroundMark x1="23083" y1="94113" x2="23083" y2="94113"/>
                        <a14:foregroundMark x1="23083" y1="94113" x2="23083" y2="94113"/>
                        <a14:foregroundMark x1="20833" y1="94113" x2="20833" y2="94113"/>
                        <a14:foregroundMark x1="20833" y1="94113" x2="20833" y2="94113"/>
                        <a14:foregroundMark x1="20833" y1="94578" x2="20833" y2="94578"/>
                        <a14:foregroundMark x1="20833" y1="94578" x2="20833" y2="97521"/>
                        <a14:foregroundMark x1="20833" y1="98373" x2="20833" y2="98373"/>
                        <a14:foregroundMark x1="23083" y1="99148" x2="23083" y2="99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2" y="-207170"/>
            <a:ext cx="922945" cy="99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ình ảnh Bầu Trời Xanh Mây Trắng Phim Hoạt Hình Mặt Trời PNG , Mặt Trời,  Phần Nhiều Mây, Phim Hoạt Hình Minh Họa PNG và Vector với nền trong suốt để">
            <a:extLst>
              <a:ext uri="{FF2B5EF4-FFF2-40B4-BE49-F238E27FC236}">
                <a16:creationId xmlns:a16="http://schemas.microsoft.com/office/drawing/2014/main" id="{DB131BF9-DCCF-3800-35E8-0667560BC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15" b="99148" l="417" r="90000">
                        <a14:foregroundMark x1="8583" y1="57552" x2="8583" y2="57552"/>
                        <a14:foregroundMark x1="8583" y1="57552" x2="8583" y2="57552"/>
                        <a14:foregroundMark x1="5417" y1="55926" x2="5417" y2="55926"/>
                        <a14:foregroundMark x1="5417" y1="55926" x2="5417" y2="55926"/>
                        <a14:foregroundMark x1="4500" y1="54222" x2="4500" y2="54222"/>
                        <a14:foregroundMark x1="4083" y1="54222" x2="4083" y2="54222"/>
                        <a14:foregroundMark x1="417" y1="54609" x2="417" y2="54609"/>
                        <a14:foregroundMark x1="23083" y1="93726" x2="23083" y2="93726"/>
                        <a14:foregroundMark x1="23083" y1="94113" x2="23083" y2="94113"/>
                        <a14:foregroundMark x1="23083" y1="94113" x2="23083" y2="94113"/>
                        <a14:foregroundMark x1="20833" y1="94113" x2="20833" y2="94113"/>
                        <a14:foregroundMark x1="20833" y1="94113" x2="20833" y2="94113"/>
                        <a14:foregroundMark x1="20833" y1="94578" x2="20833" y2="94578"/>
                        <a14:foregroundMark x1="20833" y1="94578" x2="20833" y2="97521"/>
                        <a14:foregroundMark x1="20833" y1="98373" x2="20833" y2="98373"/>
                        <a14:foregroundMark x1="23083" y1="99148" x2="23083" y2="99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51" y="-275535"/>
            <a:ext cx="922945" cy="99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ình ảnh Bầu Trời Xanh Mây Trắng Phim Hoạt Hình Mặt Trời PNG , Mặt Trời,  Phần Nhiều Mây, Phim Hoạt Hình Minh Họa PNG và Vector với nền trong suốt để">
            <a:extLst>
              <a:ext uri="{FF2B5EF4-FFF2-40B4-BE49-F238E27FC236}">
                <a16:creationId xmlns:a16="http://schemas.microsoft.com/office/drawing/2014/main" id="{5DE63F1A-1E79-B755-A881-8F900040F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15" b="99148" l="417" r="90000">
                        <a14:foregroundMark x1="8583" y1="57552" x2="8583" y2="57552"/>
                        <a14:foregroundMark x1="8583" y1="57552" x2="8583" y2="57552"/>
                        <a14:foregroundMark x1="5417" y1="55926" x2="5417" y2="55926"/>
                        <a14:foregroundMark x1="5417" y1="55926" x2="5417" y2="55926"/>
                        <a14:foregroundMark x1="4500" y1="54222" x2="4500" y2="54222"/>
                        <a14:foregroundMark x1="4083" y1="54222" x2="4083" y2="54222"/>
                        <a14:foregroundMark x1="417" y1="54609" x2="417" y2="54609"/>
                        <a14:foregroundMark x1="23083" y1="93726" x2="23083" y2="93726"/>
                        <a14:foregroundMark x1="23083" y1="94113" x2="23083" y2="94113"/>
                        <a14:foregroundMark x1="23083" y1="94113" x2="23083" y2="94113"/>
                        <a14:foregroundMark x1="20833" y1="94113" x2="20833" y2="94113"/>
                        <a14:foregroundMark x1="20833" y1="94113" x2="20833" y2="94113"/>
                        <a14:foregroundMark x1="20833" y1="94578" x2="20833" y2="94578"/>
                        <a14:foregroundMark x1="20833" y1="94578" x2="20833" y2="97521"/>
                        <a14:foregroundMark x1="20833" y1="98373" x2="20833" y2="98373"/>
                        <a14:foregroundMark x1="23083" y1="99148" x2="23083" y2="99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623" y="-275535"/>
            <a:ext cx="922945" cy="99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ình ảnh Bầu Trời Xanh Mây Trắng Phim Hoạt Hình Mặt Trời PNG , Mặt Trời,  Phần Nhiều Mây, Phim Hoạt Hình Minh Họa PNG và Vector với nền trong suốt để">
            <a:extLst>
              <a:ext uri="{FF2B5EF4-FFF2-40B4-BE49-F238E27FC236}">
                <a16:creationId xmlns:a16="http://schemas.microsoft.com/office/drawing/2014/main" id="{D90EA63A-BCEF-CB0E-3C62-E5133916A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15" b="99148" l="417" r="90000">
                        <a14:foregroundMark x1="8583" y1="57552" x2="8583" y2="57552"/>
                        <a14:foregroundMark x1="8583" y1="57552" x2="8583" y2="57552"/>
                        <a14:foregroundMark x1="5417" y1="55926" x2="5417" y2="55926"/>
                        <a14:foregroundMark x1="5417" y1="55926" x2="5417" y2="55926"/>
                        <a14:foregroundMark x1="4500" y1="54222" x2="4500" y2="54222"/>
                        <a14:foregroundMark x1="4083" y1="54222" x2="4083" y2="54222"/>
                        <a14:foregroundMark x1="417" y1="54609" x2="417" y2="54609"/>
                        <a14:foregroundMark x1="23083" y1="93726" x2="23083" y2="93726"/>
                        <a14:foregroundMark x1="23083" y1="94113" x2="23083" y2="94113"/>
                        <a14:foregroundMark x1="23083" y1="94113" x2="23083" y2="94113"/>
                        <a14:foregroundMark x1="20833" y1="94113" x2="20833" y2="94113"/>
                        <a14:foregroundMark x1="20833" y1="94113" x2="20833" y2="94113"/>
                        <a14:foregroundMark x1="20833" y1="94578" x2="20833" y2="94578"/>
                        <a14:foregroundMark x1="20833" y1="94578" x2="20833" y2="97521"/>
                        <a14:foregroundMark x1="20833" y1="98373" x2="20833" y2="98373"/>
                        <a14:foregroundMark x1="23083" y1="99148" x2="23083" y2="99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147" y="-207169"/>
            <a:ext cx="922945" cy="99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7A587B-0BAA-9391-AAD5-03E3C12883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625" r="94688">
                        <a14:foregroundMark x1="54219" y1="47813" x2="54219" y2="47813"/>
                        <a14:foregroundMark x1="54219" y1="47813" x2="54219" y2="47813"/>
                        <a14:foregroundMark x1="54219" y1="46875" x2="54219" y2="46875"/>
                        <a14:foregroundMark x1="54219" y1="45938" x2="54219" y2="45938"/>
                        <a14:foregroundMark x1="54219" y1="45938" x2="54219" y2="45938"/>
                        <a14:foregroundMark x1="55156" y1="45938" x2="55156" y2="45938"/>
                        <a14:foregroundMark x1="56094" y1="44375" x2="56094" y2="44375"/>
                        <a14:foregroundMark x1="56094" y1="44375" x2="56094" y2="44375"/>
                        <a14:foregroundMark x1="57031" y1="43438" x2="57031" y2="43438"/>
                        <a14:foregroundMark x1="57031" y1="43438" x2="57031" y2="43438"/>
                        <a14:foregroundMark x1="56563" y1="42969" x2="56563" y2="42969"/>
                        <a14:foregroundMark x1="55625" y1="44375" x2="55625" y2="44375"/>
                        <a14:foregroundMark x1="55625" y1="44375" x2="55625" y2="44375"/>
                        <a14:foregroundMark x1="55625" y1="44375" x2="55625" y2="44375"/>
                        <a14:foregroundMark x1="36563" y1="46406" x2="36563" y2="46406"/>
                        <a14:foregroundMark x1="40000" y1="42969" x2="40000" y2="42969"/>
                        <a14:foregroundMark x1="40000" y1="42969" x2="40000" y2="42969"/>
                        <a14:foregroundMark x1="40000" y1="42969" x2="40000" y2="42969"/>
                        <a14:foregroundMark x1="40000" y1="42969" x2="40000" y2="42969"/>
                        <a14:foregroundMark x1="40469" y1="42969" x2="41406" y2="44844"/>
                        <a14:foregroundMark x1="41406" y1="45313" x2="41406" y2="45313"/>
                        <a14:foregroundMark x1="41406" y1="45313" x2="41406" y2="45313"/>
                        <a14:foregroundMark x1="41875" y1="45938" x2="41875" y2="45938"/>
                        <a14:foregroundMark x1="5781" y1="55625" x2="5781" y2="55625"/>
                        <a14:foregroundMark x1="5781" y1="55625" x2="5781" y2="55625"/>
                        <a14:foregroundMark x1="5781" y1="55625" x2="5781" y2="55625"/>
                        <a14:foregroundMark x1="40469" y1="45313" x2="40469" y2="45313"/>
                        <a14:foregroundMark x1="40469" y1="44375" x2="40469" y2="44375"/>
                        <a14:foregroundMark x1="40469" y1="43906" x2="40469" y2="43906"/>
                        <a14:foregroundMark x1="40469" y1="42969" x2="40469" y2="42969"/>
                        <a14:foregroundMark x1="40469" y1="42969" x2="40469" y2="42969"/>
                        <a14:foregroundMark x1="39531" y1="43906" x2="39531" y2="45313"/>
                        <a14:foregroundMark x1="39063" y1="46406" x2="39063" y2="46406"/>
                        <a14:foregroundMark x1="39063" y1="46875" x2="39063" y2="46875"/>
                        <a14:foregroundMark x1="44844" y1="47344" x2="52656" y2="48750"/>
                        <a14:foregroundMark x1="73125" y1="48750" x2="73125" y2="48750"/>
                        <a14:foregroundMark x1="57500" y1="44844" x2="57500" y2="44844"/>
                        <a14:foregroundMark x1="57500" y1="43906" x2="57500" y2="43906"/>
                        <a14:foregroundMark x1="57031" y1="43438" x2="57031" y2="43438"/>
                        <a14:foregroundMark x1="56563" y1="43438" x2="56563" y2="43438"/>
                        <a14:foregroundMark x1="56563" y1="43438" x2="56563" y2="43438"/>
                        <a14:foregroundMark x1="56563" y1="43906" x2="56563" y2="43906"/>
                        <a14:foregroundMark x1="56563" y1="43906" x2="56563" y2="43906"/>
                        <a14:foregroundMark x1="56094" y1="43906" x2="56094" y2="43906"/>
                        <a14:foregroundMark x1="55625" y1="44844" x2="55625" y2="44844"/>
                        <a14:foregroundMark x1="55625" y1="44375" x2="55625" y2="44375"/>
                        <a14:foregroundMark x1="54688" y1="44375" x2="54688" y2="44375"/>
                        <a14:foregroundMark x1="54219" y1="44844" x2="54219" y2="44844"/>
                        <a14:foregroundMark x1="46406" y1="45938" x2="41875" y2="46875"/>
                        <a14:foregroundMark x1="29219" y1="49219" x2="29219" y2="49219"/>
                        <a14:foregroundMark x1="37500" y1="44844" x2="39063" y2="44375"/>
                        <a14:foregroundMark x1="42500" y1="45938" x2="42500" y2="45938"/>
                        <a14:foregroundMark x1="42969" y1="45938" x2="42969" y2="45938"/>
                        <a14:foregroundMark x1="42500" y1="44375" x2="42500" y2="44375"/>
                        <a14:foregroundMark x1="41406" y1="42969" x2="41406" y2="42969"/>
                        <a14:foregroundMark x1="40469" y1="42031" x2="40469" y2="42031"/>
                        <a14:foregroundMark x1="40469" y1="42031" x2="40469" y2="42031"/>
                        <a14:foregroundMark x1="40469" y1="42031" x2="40469" y2="42031"/>
                        <a14:foregroundMark x1="53594" y1="44844" x2="53594" y2="44844"/>
                        <a14:foregroundMark x1="54688" y1="44844" x2="54688" y2="44844"/>
                        <a14:foregroundMark x1="55625" y1="44844" x2="55625" y2="44844"/>
                        <a14:foregroundMark x1="56094" y1="44844" x2="56094" y2="44844"/>
                        <a14:foregroundMark x1="56563" y1="44844" x2="56563" y2="44844"/>
                        <a14:foregroundMark x1="56563" y1="43906" x2="56563" y2="43906"/>
                        <a14:foregroundMark x1="56563" y1="43906" x2="56563" y2="43906"/>
                        <a14:foregroundMark x1="56563" y1="43906" x2="56563" y2="43906"/>
                        <a14:foregroundMark x1="56563" y1="43438" x2="56563" y2="43438"/>
                        <a14:foregroundMark x1="56563" y1="43438" x2="56563" y2="43438"/>
                        <a14:foregroundMark x1="56563" y1="45313" x2="56563" y2="45313"/>
                        <a14:foregroundMark x1="56563" y1="46875" x2="56563" y2="46875"/>
                        <a14:foregroundMark x1="56563" y1="46875" x2="56563" y2="46875"/>
                        <a14:foregroundMark x1="56563" y1="46875" x2="56563" y2="46875"/>
                        <a14:foregroundMark x1="56094" y1="44844" x2="56094" y2="44844"/>
                        <a14:foregroundMark x1="56094" y1="44844" x2="56094" y2="44844"/>
                        <a14:foregroundMark x1="56094" y1="43438" x2="56094" y2="43438"/>
                        <a14:foregroundMark x1="56094" y1="42500" x2="56094" y2="42500"/>
                        <a14:foregroundMark x1="55625" y1="42500" x2="55625" y2="42500"/>
                        <a14:foregroundMark x1="55156" y1="42500" x2="55156" y2="42500"/>
                        <a14:foregroundMark x1="54219" y1="42500" x2="54219" y2="42500"/>
                        <a14:foregroundMark x1="54219" y1="42500" x2="54219" y2="42500"/>
                        <a14:foregroundMark x1="54688" y1="43438" x2="54688" y2="43438"/>
                        <a14:foregroundMark x1="54688" y1="43438" x2="54688" y2="43438"/>
                        <a14:foregroundMark x1="55156" y1="43906" x2="55156" y2="43906"/>
                        <a14:foregroundMark x1="55156" y1="43906" x2="55156" y2="43906"/>
                        <a14:foregroundMark x1="55625" y1="43906" x2="55625" y2="43906"/>
                        <a14:foregroundMark x1="58594" y1="44844" x2="58594" y2="44844"/>
                        <a14:foregroundMark x1="94688" y1="60469" x2="94688" y2="60469"/>
                        <a14:foregroundMark x1="40000" y1="42500" x2="40000" y2="42500"/>
                        <a14:foregroundMark x1="40000" y1="42031" x2="40000" y2="42031"/>
                        <a14:foregroundMark x1="40469" y1="40938" x2="40469" y2="40938"/>
                        <a14:foregroundMark x1="40469" y1="40938" x2="40469" y2="43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2481" y="0"/>
            <a:ext cx="1407207" cy="1407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2B7FA1-8C35-51ED-208E-7DFE17776E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22800" y="5981788"/>
            <a:ext cx="1034651" cy="10346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1256A5-D76A-F101-0C7E-FB068BFB294D}"/>
              </a:ext>
            </a:extLst>
          </p:cNvPr>
          <p:cNvSpPr txBox="1"/>
          <p:nvPr/>
        </p:nvSpPr>
        <p:spPr>
          <a:xfrm>
            <a:off x="5973174" y="210147"/>
            <a:ext cx="25701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B3AFA7-87F5-F395-2438-E6F491FA3E89}"/>
              </a:ext>
            </a:extLst>
          </p:cNvPr>
          <p:cNvSpPr txBox="1"/>
          <p:nvPr/>
        </p:nvSpPr>
        <p:spPr>
          <a:xfrm>
            <a:off x="3425795" y="1397880"/>
            <a:ext cx="84374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NHÀ TRÊN CÂY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9BAF2F-072B-4888-8F59-08E85870D23B}"/>
              </a:ext>
            </a:extLst>
          </p:cNvPr>
          <p:cNvSpPr txBox="1"/>
          <p:nvPr/>
        </p:nvSpPr>
        <p:spPr>
          <a:xfrm>
            <a:off x="3639548" y="2779039"/>
            <a:ext cx="77770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Cư-rô-ya-na-gi Tê-sư-cô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1C29AE-AB24-AEA8-0B34-D20918ED8638}"/>
              </a:ext>
            </a:extLst>
          </p:cNvPr>
          <p:cNvSpPr txBox="1"/>
          <p:nvPr/>
        </p:nvSpPr>
        <p:spPr>
          <a:xfrm>
            <a:off x="3043810" y="4438446"/>
            <a:ext cx="783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717659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FEBCF2-927F-C3E3-92A5-1783BF785349}"/>
              </a:ext>
            </a:extLst>
          </p:cNvPr>
          <p:cNvSpPr/>
          <p:nvPr/>
        </p:nvSpPr>
        <p:spPr>
          <a:xfrm>
            <a:off x="663722" y="337558"/>
            <a:ext cx="10719275" cy="61401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DB718A-81B8-7818-3282-E6AD73162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FC5EDD-C5DE-45F6-3171-649D033AAAD6}"/>
              </a:ext>
            </a:extLst>
          </p:cNvPr>
          <p:cNvSpPr txBox="1"/>
          <p:nvPr/>
        </p:nvSpPr>
        <p:spPr>
          <a:xfrm>
            <a:off x="2118910" y="2029428"/>
            <a:ext cx="95083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THÀNH KIẾN THỨC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19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FEBCF2-927F-C3E3-92A5-1783BF785349}"/>
              </a:ext>
            </a:extLst>
          </p:cNvPr>
          <p:cNvSpPr/>
          <p:nvPr/>
        </p:nvSpPr>
        <p:spPr>
          <a:xfrm>
            <a:off x="663722" y="337558"/>
            <a:ext cx="10719275" cy="61401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DB718A-81B8-7818-3282-E6AD73162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9C777B-3EF3-E047-634F-EDFCDD261B88}"/>
              </a:ext>
            </a:extLst>
          </p:cNvPr>
          <p:cNvSpPr txBox="1"/>
          <p:nvPr/>
        </p:nvSpPr>
        <p:spPr>
          <a:xfrm>
            <a:off x="3098626" y="189441"/>
            <a:ext cx="6153324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468135-513E-209F-3EDE-4E2383DE4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2667" y1="30667" x2="62667" y2="30667"/>
                        <a14:foregroundMark x1="62222" y1="31111" x2="62222" y2="31111"/>
                        <a14:foregroundMark x1="62222" y1="31111" x2="62222" y2="31111"/>
                        <a14:foregroundMark x1="46222" y1="37333" x2="46222" y2="37333"/>
                        <a14:foregroundMark x1="41778" y1="39111" x2="40000" y2="40889"/>
                        <a14:foregroundMark x1="35111" y1="42667" x2="34222" y2="42667"/>
                        <a14:foregroundMark x1="26667" y1="35111" x2="26667" y2="35111"/>
                        <a14:foregroundMark x1="26667" y1="34667" x2="26667" y2="34667"/>
                        <a14:foregroundMark x1="25333" y1="29778" x2="25333" y2="29778"/>
                        <a14:foregroundMark x1="25333" y1="28889" x2="25333" y2="28889"/>
                        <a14:foregroundMark x1="25333" y1="28444" x2="25333" y2="28444"/>
                        <a14:foregroundMark x1="25333" y1="28000" x2="25333" y2="28000"/>
                        <a14:foregroundMark x1="25333" y1="27556" x2="25333" y2="27556"/>
                        <a14:foregroundMark x1="28000" y1="26667" x2="28000" y2="26667"/>
                        <a14:foregroundMark x1="28444" y1="26667" x2="28444" y2="26667"/>
                        <a14:foregroundMark x1="28444" y1="26667" x2="28444" y2="26667"/>
                        <a14:foregroundMark x1="21778" y1="27111" x2="21778" y2="27111"/>
                        <a14:foregroundMark x1="20000" y1="28444" x2="20000" y2="28444"/>
                        <a14:foregroundMark x1="17778" y1="29778" x2="17778" y2="29778"/>
                        <a14:foregroundMark x1="15556" y1="31556" x2="15556" y2="31556"/>
                        <a14:foregroundMark x1="15556" y1="33778" x2="15556" y2="34667"/>
                        <a14:foregroundMark x1="16000" y1="40444" x2="17778" y2="43556"/>
                        <a14:foregroundMark x1="21778" y1="47111" x2="43556" y2="57778"/>
                        <a14:foregroundMark x1="50222" y1="58667" x2="51111" y2="58667"/>
                        <a14:foregroundMark x1="56444" y1="58667" x2="57778" y2="58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1131" y="586542"/>
            <a:ext cx="5272417" cy="50758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F80619-BE01-3AB8-F4AD-F61EC571D35D}"/>
              </a:ext>
            </a:extLst>
          </p:cNvPr>
          <p:cNvSpPr txBox="1"/>
          <p:nvPr/>
        </p:nvSpPr>
        <p:spPr>
          <a:xfrm>
            <a:off x="4698718" y="1967564"/>
            <a:ext cx="300347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8116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FEBCF2-927F-C3E3-92A5-1783BF785349}"/>
              </a:ext>
            </a:extLst>
          </p:cNvPr>
          <p:cNvSpPr/>
          <p:nvPr/>
        </p:nvSpPr>
        <p:spPr>
          <a:xfrm>
            <a:off x="663722" y="337558"/>
            <a:ext cx="10719275" cy="61401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DB718A-81B8-7818-3282-E6AD73162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9C777B-3EF3-E047-634F-EDFCDD261B88}"/>
              </a:ext>
            </a:extLst>
          </p:cNvPr>
          <p:cNvSpPr txBox="1"/>
          <p:nvPr/>
        </p:nvSpPr>
        <p:spPr>
          <a:xfrm>
            <a:off x="3098626" y="189441"/>
            <a:ext cx="6153324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468135-513E-209F-3EDE-4E2383DE4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2667" y1="30667" x2="62667" y2="30667"/>
                        <a14:foregroundMark x1="62222" y1="31111" x2="62222" y2="31111"/>
                        <a14:foregroundMark x1="62222" y1="31111" x2="62222" y2="31111"/>
                        <a14:foregroundMark x1="46222" y1="37333" x2="46222" y2="37333"/>
                        <a14:foregroundMark x1="41778" y1="39111" x2="40000" y2="40889"/>
                        <a14:foregroundMark x1="35111" y1="42667" x2="34222" y2="42667"/>
                        <a14:foregroundMark x1="26667" y1="35111" x2="26667" y2="35111"/>
                        <a14:foregroundMark x1="26667" y1="34667" x2="26667" y2="34667"/>
                        <a14:foregroundMark x1="25333" y1="29778" x2="25333" y2="29778"/>
                        <a14:foregroundMark x1="25333" y1="28889" x2="25333" y2="28889"/>
                        <a14:foregroundMark x1="25333" y1="28444" x2="25333" y2="28444"/>
                        <a14:foregroundMark x1="25333" y1="28000" x2="25333" y2="28000"/>
                        <a14:foregroundMark x1="25333" y1="27556" x2="25333" y2="27556"/>
                        <a14:foregroundMark x1="28000" y1="26667" x2="28000" y2="26667"/>
                        <a14:foregroundMark x1="28444" y1="26667" x2="28444" y2="26667"/>
                        <a14:foregroundMark x1="28444" y1="26667" x2="28444" y2="26667"/>
                        <a14:foregroundMark x1="21778" y1="27111" x2="21778" y2="27111"/>
                        <a14:foregroundMark x1="20000" y1="28444" x2="20000" y2="28444"/>
                        <a14:foregroundMark x1="17778" y1="29778" x2="17778" y2="29778"/>
                        <a14:foregroundMark x1="15556" y1="31556" x2="15556" y2="31556"/>
                        <a14:foregroundMark x1="15556" y1="33778" x2="15556" y2="34667"/>
                        <a14:foregroundMark x1="16000" y1="40444" x2="17778" y2="43556"/>
                        <a14:foregroundMark x1="21778" y1="47111" x2="43556" y2="57778"/>
                        <a14:foregroundMark x1="50222" y1="58667" x2="51111" y2="58667"/>
                        <a14:foregroundMark x1="56444" y1="58667" x2="57778" y2="58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1131" y="586542"/>
            <a:ext cx="5272417" cy="50758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F80619-BE01-3AB8-F4AD-F61EC571D35D}"/>
              </a:ext>
            </a:extLst>
          </p:cNvPr>
          <p:cNvSpPr txBox="1"/>
          <p:nvPr/>
        </p:nvSpPr>
        <p:spPr>
          <a:xfrm>
            <a:off x="4698718" y="1967564"/>
            <a:ext cx="30034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0354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FEBCF2-927F-C3E3-92A5-1783BF785349}"/>
              </a:ext>
            </a:extLst>
          </p:cNvPr>
          <p:cNvSpPr/>
          <p:nvPr/>
        </p:nvSpPr>
        <p:spPr>
          <a:xfrm>
            <a:off x="663722" y="337558"/>
            <a:ext cx="10719275" cy="61401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DB718A-81B8-7818-3282-E6AD73162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6015A0-C84A-8C84-F1C9-823E995B15E0}"/>
              </a:ext>
            </a:extLst>
          </p:cNvPr>
          <p:cNvSpPr txBox="1"/>
          <p:nvPr/>
        </p:nvSpPr>
        <p:spPr>
          <a:xfrm>
            <a:off x="2114025" y="116823"/>
            <a:ext cx="84812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Tốt-tô-chan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-ma-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-a-ki  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F72BEF-F611-3839-D24E-F980769441DD}"/>
              </a:ext>
            </a:extLst>
          </p:cNvPr>
          <p:cNvSpPr txBox="1"/>
          <p:nvPr/>
        </p:nvSpPr>
        <p:spPr>
          <a:xfrm>
            <a:off x="3097255" y="1194041"/>
            <a:ext cx="698072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tô-chan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-a-ki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khập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khiễng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8612C5-E62A-EA57-087C-836812C613F7}"/>
              </a:ext>
            </a:extLst>
          </p:cNvPr>
          <p:cNvSpPr txBox="1"/>
          <p:nvPr/>
        </p:nvSpPr>
        <p:spPr>
          <a:xfrm>
            <a:off x="3097254" y="2404715"/>
            <a:ext cx="7045036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AFAF34-2E8B-8875-4CC7-321EB121BC26}"/>
              </a:ext>
            </a:extLst>
          </p:cNvPr>
          <p:cNvSpPr txBox="1"/>
          <p:nvPr/>
        </p:nvSpPr>
        <p:spPr>
          <a:xfrm>
            <a:off x="3164366" y="3876998"/>
            <a:ext cx="7305096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-a-ki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-a-ki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074563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FEBCF2-927F-C3E3-92A5-1783BF785349}"/>
              </a:ext>
            </a:extLst>
          </p:cNvPr>
          <p:cNvSpPr/>
          <p:nvPr/>
        </p:nvSpPr>
        <p:spPr>
          <a:xfrm>
            <a:off x="663722" y="337558"/>
            <a:ext cx="10719275" cy="61401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DB718A-81B8-7818-3282-E6AD73162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6015A0-C84A-8C84-F1C9-823E995B15E0}"/>
              </a:ext>
            </a:extLst>
          </p:cNvPr>
          <p:cNvSpPr txBox="1"/>
          <p:nvPr/>
        </p:nvSpPr>
        <p:spPr>
          <a:xfrm>
            <a:off x="2114025" y="116823"/>
            <a:ext cx="8481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Đặc điểm tính cách của hai nhân vật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24A53B-725B-EA18-857A-6D0E051A7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2667" y1="30667" x2="62667" y2="30667"/>
                        <a14:foregroundMark x1="62222" y1="31111" x2="62222" y2="31111"/>
                        <a14:foregroundMark x1="62222" y1="31111" x2="62222" y2="31111"/>
                        <a14:foregroundMark x1="46222" y1="37333" x2="46222" y2="37333"/>
                        <a14:foregroundMark x1="41778" y1="39111" x2="40000" y2="40889"/>
                        <a14:foregroundMark x1="35111" y1="42667" x2="34222" y2="42667"/>
                        <a14:foregroundMark x1="26667" y1="35111" x2="26667" y2="35111"/>
                        <a14:foregroundMark x1="26667" y1="34667" x2="26667" y2="34667"/>
                        <a14:foregroundMark x1="25333" y1="29778" x2="25333" y2="29778"/>
                        <a14:foregroundMark x1="25333" y1="28889" x2="25333" y2="28889"/>
                        <a14:foregroundMark x1="25333" y1="28444" x2="25333" y2="28444"/>
                        <a14:foregroundMark x1="25333" y1="28000" x2="25333" y2="28000"/>
                        <a14:foregroundMark x1="25333" y1="27556" x2="25333" y2="27556"/>
                        <a14:foregroundMark x1="28000" y1="26667" x2="28000" y2="26667"/>
                        <a14:foregroundMark x1="28444" y1="26667" x2="28444" y2="26667"/>
                        <a14:foregroundMark x1="28444" y1="26667" x2="28444" y2="26667"/>
                        <a14:foregroundMark x1="21778" y1="27111" x2="21778" y2="27111"/>
                        <a14:foregroundMark x1="20000" y1="28444" x2="20000" y2="28444"/>
                        <a14:foregroundMark x1="17778" y1="29778" x2="17778" y2="29778"/>
                        <a14:foregroundMark x1="15556" y1="31556" x2="15556" y2="31556"/>
                        <a14:foregroundMark x1="15556" y1="33778" x2="15556" y2="34667"/>
                        <a14:foregroundMark x1="16000" y1="40444" x2="17778" y2="43556"/>
                        <a14:foregroundMark x1="21778" y1="47111" x2="43556" y2="57778"/>
                        <a14:foregroundMark x1="50222" y1="58667" x2="51111" y2="58667"/>
                        <a14:foregroundMark x1="56444" y1="58667" x2="57778" y2="58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0346" y="891092"/>
            <a:ext cx="5272417" cy="50758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EFFBFD-228C-B3AC-BFCF-9A659615B598}"/>
              </a:ext>
            </a:extLst>
          </p:cNvPr>
          <p:cNvSpPr txBox="1"/>
          <p:nvPr/>
        </p:nvSpPr>
        <p:spPr>
          <a:xfrm>
            <a:off x="4028197" y="2822859"/>
            <a:ext cx="3003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Tốt-tô-chan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5B251B-D4C0-CE5F-20EB-4C15D7303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2667" y1="30667" x2="62667" y2="30667"/>
                        <a14:foregroundMark x1="62222" y1="31111" x2="62222" y2="31111"/>
                        <a14:foregroundMark x1="62222" y1="31111" x2="62222" y2="31111"/>
                        <a14:foregroundMark x1="46222" y1="37333" x2="46222" y2="37333"/>
                        <a14:foregroundMark x1="41778" y1="39111" x2="40000" y2="40889"/>
                        <a14:foregroundMark x1="35111" y1="42667" x2="34222" y2="42667"/>
                        <a14:foregroundMark x1="26667" y1="35111" x2="26667" y2="35111"/>
                        <a14:foregroundMark x1="26667" y1="34667" x2="26667" y2="34667"/>
                        <a14:foregroundMark x1="25333" y1="29778" x2="25333" y2="29778"/>
                        <a14:foregroundMark x1="25333" y1="28889" x2="25333" y2="28889"/>
                        <a14:foregroundMark x1="25333" y1="28444" x2="25333" y2="28444"/>
                        <a14:foregroundMark x1="25333" y1="28000" x2="25333" y2="28000"/>
                        <a14:foregroundMark x1="25333" y1="27556" x2="25333" y2="27556"/>
                        <a14:foregroundMark x1="28000" y1="26667" x2="28000" y2="26667"/>
                        <a14:foregroundMark x1="28444" y1="26667" x2="28444" y2="26667"/>
                        <a14:foregroundMark x1="28444" y1="26667" x2="28444" y2="26667"/>
                        <a14:foregroundMark x1="21778" y1="27111" x2="21778" y2="27111"/>
                        <a14:foregroundMark x1="20000" y1="28444" x2="20000" y2="28444"/>
                        <a14:foregroundMark x1="17778" y1="29778" x2="17778" y2="29778"/>
                        <a14:foregroundMark x1="15556" y1="31556" x2="15556" y2="31556"/>
                        <a14:foregroundMark x1="15556" y1="33778" x2="15556" y2="34667"/>
                        <a14:foregroundMark x1="16000" y1="40444" x2="17778" y2="43556"/>
                        <a14:foregroundMark x1="21778" y1="47111" x2="43556" y2="57778"/>
                        <a14:foregroundMark x1="50222" y1="58667" x2="51111" y2="58667"/>
                        <a14:foregroundMark x1="56444" y1="58667" x2="57778" y2="58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1672" y="1303866"/>
            <a:ext cx="5272417" cy="50758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2F0E39-F0E7-B7CB-64A7-2CD8FFBE8588}"/>
              </a:ext>
            </a:extLst>
          </p:cNvPr>
          <p:cNvSpPr txBox="1"/>
          <p:nvPr/>
        </p:nvSpPr>
        <p:spPr>
          <a:xfrm>
            <a:off x="8435566" y="3137894"/>
            <a:ext cx="30034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Ya-ma-mô-tô ya-sư-a-ki. 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4764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FEBCF2-927F-C3E3-92A5-1783BF785349}"/>
              </a:ext>
            </a:extLst>
          </p:cNvPr>
          <p:cNvSpPr/>
          <p:nvPr/>
        </p:nvSpPr>
        <p:spPr>
          <a:xfrm>
            <a:off x="663722" y="337558"/>
            <a:ext cx="10719275" cy="61401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DB718A-81B8-7818-3282-E6AD73162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6015A0-C84A-8C84-F1C9-823E995B15E0}"/>
              </a:ext>
            </a:extLst>
          </p:cNvPr>
          <p:cNvSpPr txBox="1"/>
          <p:nvPr/>
        </p:nvSpPr>
        <p:spPr>
          <a:xfrm>
            <a:off x="2114025" y="116823"/>
            <a:ext cx="8481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Tốt-tô-chan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24A53B-725B-EA18-857A-6D0E051A7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2667" y1="30667" x2="62667" y2="30667"/>
                        <a14:foregroundMark x1="62222" y1="31111" x2="62222" y2="31111"/>
                        <a14:foregroundMark x1="62222" y1="31111" x2="62222" y2="31111"/>
                        <a14:foregroundMark x1="46222" y1="37333" x2="46222" y2="37333"/>
                        <a14:foregroundMark x1="41778" y1="39111" x2="40000" y2="40889"/>
                        <a14:foregroundMark x1="35111" y1="42667" x2="34222" y2="42667"/>
                        <a14:foregroundMark x1="26667" y1="35111" x2="26667" y2="35111"/>
                        <a14:foregroundMark x1="26667" y1="34667" x2="26667" y2="34667"/>
                        <a14:foregroundMark x1="25333" y1="29778" x2="25333" y2="29778"/>
                        <a14:foregroundMark x1="25333" y1="28889" x2="25333" y2="28889"/>
                        <a14:foregroundMark x1="25333" y1="28444" x2="25333" y2="28444"/>
                        <a14:foregroundMark x1="25333" y1="28000" x2="25333" y2="28000"/>
                        <a14:foregroundMark x1="25333" y1="27556" x2="25333" y2="27556"/>
                        <a14:foregroundMark x1="28000" y1="26667" x2="28000" y2="26667"/>
                        <a14:foregroundMark x1="28444" y1="26667" x2="28444" y2="26667"/>
                        <a14:foregroundMark x1="28444" y1="26667" x2="28444" y2="26667"/>
                        <a14:foregroundMark x1="21778" y1="27111" x2="21778" y2="27111"/>
                        <a14:foregroundMark x1="20000" y1="28444" x2="20000" y2="28444"/>
                        <a14:foregroundMark x1="17778" y1="29778" x2="17778" y2="29778"/>
                        <a14:foregroundMark x1="15556" y1="31556" x2="15556" y2="31556"/>
                        <a14:foregroundMark x1="15556" y1="33778" x2="15556" y2="34667"/>
                        <a14:foregroundMark x1="16000" y1="40444" x2="17778" y2="43556"/>
                        <a14:foregroundMark x1="21778" y1="47111" x2="43556" y2="57778"/>
                        <a14:foregroundMark x1="50222" y1="58667" x2="51111" y2="58667"/>
                        <a14:foregroundMark x1="56444" y1="58667" x2="57778" y2="58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3914" y="-132365"/>
            <a:ext cx="5272417" cy="50758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EFFBFD-228C-B3AC-BFCF-9A659615B598}"/>
              </a:ext>
            </a:extLst>
          </p:cNvPr>
          <p:cNvSpPr txBox="1"/>
          <p:nvPr/>
        </p:nvSpPr>
        <p:spPr>
          <a:xfrm>
            <a:off x="3269676" y="1203784"/>
            <a:ext cx="300347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người cảm thông, chia sẻ và đồng cảm với người khác 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5B251B-D4C0-CE5F-20EB-4C15D7303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2667" y1="30667" x2="62667" y2="30667"/>
                        <a14:foregroundMark x1="62222" y1="31111" x2="62222" y2="31111"/>
                        <a14:foregroundMark x1="62222" y1="31111" x2="62222" y2="31111"/>
                        <a14:foregroundMark x1="46222" y1="37333" x2="46222" y2="37333"/>
                        <a14:foregroundMark x1="41778" y1="39111" x2="40000" y2="40889"/>
                        <a14:foregroundMark x1="35111" y1="42667" x2="34222" y2="42667"/>
                        <a14:foregroundMark x1="26667" y1="35111" x2="26667" y2="35111"/>
                        <a14:foregroundMark x1="26667" y1="34667" x2="26667" y2="34667"/>
                        <a14:foregroundMark x1="25333" y1="29778" x2="25333" y2="29778"/>
                        <a14:foregroundMark x1="25333" y1="28889" x2="25333" y2="28889"/>
                        <a14:foregroundMark x1="25333" y1="28444" x2="25333" y2="28444"/>
                        <a14:foregroundMark x1="25333" y1="28000" x2="25333" y2="28000"/>
                        <a14:foregroundMark x1="25333" y1="27556" x2="25333" y2="27556"/>
                        <a14:foregroundMark x1="28000" y1="26667" x2="28000" y2="26667"/>
                        <a14:foregroundMark x1="28444" y1="26667" x2="28444" y2="26667"/>
                        <a14:foregroundMark x1="28444" y1="26667" x2="28444" y2="26667"/>
                        <a14:foregroundMark x1="21778" y1="27111" x2="21778" y2="27111"/>
                        <a14:foregroundMark x1="20000" y1="28444" x2="20000" y2="28444"/>
                        <a14:foregroundMark x1="17778" y1="29778" x2="17778" y2="29778"/>
                        <a14:foregroundMark x1="15556" y1="31556" x2="15556" y2="31556"/>
                        <a14:foregroundMark x1="15556" y1="33778" x2="15556" y2="34667"/>
                        <a14:foregroundMark x1="16000" y1="40444" x2="17778" y2="43556"/>
                        <a14:foregroundMark x1="21778" y1="47111" x2="43556" y2="57778"/>
                        <a14:foregroundMark x1="50222" y1="58667" x2="51111" y2="58667"/>
                        <a14:foregroundMark x1="56444" y1="58667" x2="57778" y2="58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1672" y="1303866"/>
            <a:ext cx="5272417" cy="50758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2F0E39-F0E7-B7CB-64A7-2CD8FFBE8588}"/>
              </a:ext>
            </a:extLst>
          </p:cNvPr>
          <p:cNvSpPr txBox="1"/>
          <p:nvPr/>
        </p:nvSpPr>
        <p:spPr>
          <a:xfrm>
            <a:off x="8435566" y="3137894"/>
            <a:ext cx="30034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 lòng vì bạn bè 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31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FEBCF2-927F-C3E3-92A5-1783BF785349}"/>
              </a:ext>
            </a:extLst>
          </p:cNvPr>
          <p:cNvSpPr/>
          <p:nvPr/>
        </p:nvSpPr>
        <p:spPr>
          <a:xfrm>
            <a:off x="663722" y="337558"/>
            <a:ext cx="10719275" cy="61401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DB718A-81B8-7818-3282-E6AD73162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6015A0-C84A-8C84-F1C9-823E995B15E0}"/>
              </a:ext>
            </a:extLst>
          </p:cNvPr>
          <p:cNvSpPr txBox="1"/>
          <p:nvPr/>
        </p:nvSpPr>
        <p:spPr>
          <a:xfrm>
            <a:off x="2114025" y="116823"/>
            <a:ext cx="8481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Ya-ma-mô-tô ya-sư-a-ki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24A53B-725B-EA18-857A-6D0E051A7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2667" y1="30667" x2="62667" y2="30667"/>
                        <a14:foregroundMark x1="62222" y1="31111" x2="62222" y2="31111"/>
                        <a14:foregroundMark x1="62222" y1="31111" x2="62222" y2="31111"/>
                        <a14:foregroundMark x1="46222" y1="37333" x2="46222" y2="37333"/>
                        <a14:foregroundMark x1="41778" y1="39111" x2="40000" y2="40889"/>
                        <a14:foregroundMark x1="35111" y1="42667" x2="34222" y2="42667"/>
                        <a14:foregroundMark x1="26667" y1="35111" x2="26667" y2="35111"/>
                        <a14:foregroundMark x1="26667" y1="34667" x2="26667" y2="34667"/>
                        <a14:foregroundMark x1="25333" y1="29778" x2="25333" y2="29778"/>
                        <a14:foregroundMark x1="25333" y1="28889" x2="25333" y2="28889"/>
                        <a14:foregroundMark x1="25333" y1="28444" x2="25333" y2="28444"/>
                        <a14:foregroundMark x1="25333" y1="28000" x2="25333" y2="28000"/>
                        <a14:foregroundMark x1="25333" y1="27556" x2="25333" y2="27556"/>
                        <a14:foregroundMark x1="28000" y1="26667" x2="28000" y2="26667"/>
                        <a14:foregroundMark x1="28444" y1="26667" x2="28444" y2="26667"/>
                        <a14:foregroundMark x1="28444" y1="26667" x2="28444" y2="26667"/>
                        <a14:foregroundMark x1="21778" y1="27111" x2="21778" y2="27111"/>
                        <a14:foregroundMark x1="20000" y1="28444" x2="20000" y2="28444"/>
                        <a14:foregroundMark x1="17778" y1="29778" x2="17778" y2="29778"/>
                        <a14:foregroundMark x1="15556" y1="31556" x2="15556" y2="31556"/>
                        <a14:foregroundMark x1="15556" y1="33778" x2="15556" y2="34667"/>
                        <a14:foregroundMark x1="16000" y1="40444" x2="17778" y2="43556"/>
                        <a14:foregroundMark x1="21778" y1="47111" x2="43556" y2="57778"/>
                        <a14:foregroundMark x1="50222" y1="58667" x2="51111" y2="58667"/>
                        <a14:foregroundMark x1="56444" y1="58667" x2="57778" y2="58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3914" y="-132365"/>
            <a:ext cx="5272417" cy="50758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EFFBFD-228C-B3AC-BFCF-9A659615B598}"/>
              </a:ext>
            </a:extLst>
          </p:cNvPr>
          <p:cNvSpPr txBox="1"/>
          <p:nvPr/>
        </p:nvSpPr>
        <p:spPr>
          <a:xfrm>
            <a:off x="3219194" y="1371563"/>
            <a:ext cx="30034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người chân thành, thẳng thắn 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5B251B-D4C0-CE5F-20EB-4C15D7303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2667" y1="30667" x2="62667" y2="30667"/>
                        <a14:foregroundMark x1="62222" y1="31111" x2="62222" y2="31111"/>
                        <a14:foregroundMark x1="62222" y1="31111" x2="62222" y2="31111"/>
                        <a14:foregroundMark x1="46222" y1="37333" x2="46222" y2="37333"/>
                        <a14:foregroundMark x1="41778" y1="39111" x2="40000" y2="40889"/>
                        <a14:foregroundMark x1="35111" y1="42667" x2="34222" y2="42667"/>
                        <a14:foregroundMark x1="26667" y1="35111" x2="26667" y2="35111"/>
                        <a14:foregroundMark x1="26667" y1="34667" x2="26667" y2="34667"/>
                        <a14:foregroundMark x1="25333" y1="29778" x2="25333" y2="29778"/>
                        <a14:foregroundMark x1="25333" y1="28889" x2="25333" y2="28889"/>
                        <a14:foregroundMark x1="25333" y1="28444" x2="25333" y2="28444"/>
                        <a14:foregroundMark x1="25333" y1="28000" x2="25333" y2="28000"/>
                        <a14:foregroundMark x1="25333" y1="27556" x2="25333" y2="27556"/>
                        <a14:foregroundMark x1="28000" y1="26667" x2="28000" y2="26667"/>
                        <a14:foregroundMark x1="28444" y1="26667" x2="28444" y2="26667"/>
                        <a14:foregroundMark x1="28444" y1="26667" x2="28444" y2="26667"/>
                        <a14:foregroundMark x1="21778" y1="27111" x2="21778" y2="27111"/>
                        <a14:foregroundMark x1="20000" y1="28444" x2="20000" y2="28444"/>
                        <a14:foregroundMark x1="17778" y1="29778" x2="17778" y2="29778"/>
                        <a14:foregroundMark x1="15556" y1="31556" x2="15556" y2="31556"/>
                        <a14:foregroundMark x1="15556" y1="33778" x2="15556" y2="34667"/>
                        <a14:foregroundMark x1="16000" y1="40444" x2="17778" y2="43556"/>
                        <a14:foregroundMark x1="21778" y1="47111" x2="43556" y2="57778"/>
                        <a14:foregroundMark x1="50222" y1="58667" x2="51111" y2="58667"/>
                        <a14:foregroundMark x1="56444" y1="58667" x2="57778" y2="58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1672" y="1303866"/>
            <a:ext cx="5272417" cy="50758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2F0E39-F0E7-B7CB-64A7-2CD8FFBE8588}"/>
              </a:ext>
            </a:extLst>
          </p:cNvPr>
          <p:cNvSpPr txBox="1"/>
          <p:nvPr/>
        </p:nvSpPr>
        <p:spPr>
          <a:xfrm>
            <a:off x="8435566" y="3137894"/>
            <a:ext cx="30034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 sự và hòa đồng 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8338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FEBCF2-927F-C3E3-92A5-1783BF785349}"/>
              </a:ext>
            </a:extLst>
          </p:cNvPr>
          <p:cNvSpPr/>
          <p:nvPr/>
        </p:nvSpPr>
        <p:spPr>
          <a:xfrm>
            <a:off x="663722" y="337558"/>
            <a:ext cx="10719275" cy="61401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DB718A-81B8-7818-3282-E6AD73162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6015A0-C84A-8C84-F1C9-823E995B15E0}"/>
              </a:ext>
            </a:extLst>
          </p:cNvPr>
          <p:cNvSpPr txBox="1"/>
          <p:nvPr/>
        </p:nvSpPr>
        <p:spPr>
          <a:xfrm>
            <a:off x="1988193" y="228977"/>
            <a:ext cx="8481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Bài học cuộc sống được gợi ra từ câu chuyệ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F72BEF-F611-3839-D24E-F980769441DD}"/>
              </a:ext>
            </a:extLst>
          </p:cNvPr>
          <p:cNvSpPr txBox="1"/>
          <p:nvPr/>
        </p:nvSpPr>
        <p:spPr>
          <a:xfrm>
            <a:off x="3097255" y="1194041"/>
            <a:ext cx="5165901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AFAF34-2E8B-8875-4CC7-321EB121BC26}"/>
              </a:ext>
            </a:extLst>
          </p:cNvPr>
          <p:cNvSpPr txBox="1"/>
          <p:nvPr/>
        </p:nvSpPr>
        <p:spPr>
          <a:xfrm>
            <a:off x="6096000" y="3876998"/>
            <a:ext cx="5354972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 dục: Mong muốn học sinh được tự do phát triển cá nhân dưới sự hướng dẫn của giáo viên, tự do được làm những gì mình thích, mình đam mê.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977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FEBCF2-927F-C3E3-92A5-1783BF785349}"/>
              </a:ext>
            </a:extLst>
          </p:cNvPr>
          <p:cNvSpPr/>
          <p:nvPr/>
        </p:nvSpPr>
        <p:spPr>
          <a:xfrm>
            <a:off x="663722" y="337558"/>
            <a:ext cx="10719275" cy="61401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DB718A-81B8-7818-3282-E6AD73162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FC5EDD-C5DE-45F6-3171-649D033AAAD6}"/>
              </a:ext>
            </a:extLst>
          </p:cNvPr>
          <p:cNvSpPr txBox="1"/>
          <p:nvPr/>
        </p:nvSpPr>
        <p:spPr>
          <a:xfrm>
            <a:off x="2118910" y="2029428"/>
            <a:ext cx="9508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056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FEBCF2-927F-C3E3-92A5-1783BF785349}"/>
              </a:ext>
            </a:extLst>
          </p:cNvPr>
          <p:cNvSpPr/>
          <p:nvPr/>
        </p:nvSpPr>
        <p:spPr>
          <a:xfrm>
            <a:off x="663722" y="337558"/>
            <a:ext cx="10719275" cy="61401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DB718A-81B8-7818-3282-E6AD73162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FC5EDD-C5DE-45F6-3171-649D033AAAD6}"/>
              </a:ext>
            </a:extLst>
          </p:cNvPr>
          <p:cNvSpPr txBox="1"/>
          <p:nvPr/>
        </p:nvSpPr>
        <p:spPr>
          <a:xfrm>
            <a:off x="2538360" y="2465655"/>
            <a:ext cx="9508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92836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93590E-269D-ED5B-AA5A-B3845F36D5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Ngôi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Buson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Cư-rô-ya-na-gi Tê-sư-cô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7569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580573-AE02-67D1-A469-DCFE26447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Nga.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Anh.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Quốc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019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D49BCD-CAB0-3BB4-82AF-CCB2BB307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Nghị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0044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AAFACB-A90D-25F8-5C3E-F598F4F25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bả“Ngôi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23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BBF6A7-7CFB-A7BC-5AF1-634AB1564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-ki.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Rơ-nê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Tot-to-chan.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Ya-sư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148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451211-6AFF-1CE3-9DB4-8BEC74156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6.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Ya-sư-a-ki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6028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DA8A04-A040-1F09-F5D9-919CE8C9C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hẹn trên cây đầy khó khăn của Tốt-tô-chan và cậu bạn Ya-sư-a-ki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vi-VN" sz="36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743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15643F-D30A-3127-A33B-C2DF9DA34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Ya-sư-a-ki là cậu bé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290819" y="2944537"/>
            <a:ext cx="5760440" cy="1291904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6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1412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FEBCF2-927F-C3E3-92A5-1783BF785349}"/>
              </a:ext>
            </a:extLst>
          </p:cNvPr>
          <p:cNvSpPr/>
          <p:nvPr/>
        </p:nvSpPr>
        <p:spPr>
          <a:xfrm>
            <a:off x="663722" y="337558"/>
            <a:ext cx="10719275" cy="61401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DB718A-81B8-7818-3282-E6AD73162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FC5EDD-C5DE-45F6-3171-649D033AAAD6}"/>
              </a:ext>
            </a:extLst>
          </p:cNvPr>
          <p:cNvSpPr txBox="1"/>
          <p:nvPr/>
        </p:nvSpPr>
        <p:spPr>
          <a:xfrm>
            <a:off x="2118910" y="2029428"/>
            <a:ext cx="9508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14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FEBCF2-927F-C3E3-92A5-1783BF785349}"/>
              </a:ext>
            </a:extLst>
          </p:cNvPr>
          <p:cNvSpPr/>
          <p:nvPr/>
        </p:nvSpPr>
        <p:spPr>
          <a:xfrm>
            <a:off x="663722" y="337558"/>
            <a:ext cx="10719275" cy="61401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DB718A-81B8-7818-3282-E6AD73162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684C11-2C06-68D2-FA82-9EC8DF42DB49}"/>
              </a:ext>
            </a:extLst>
          </p:cNvPr>
          <p:cNvSpPr txBox="1"/>
          <p:nvPr/>
        </p:nvSpPr>
        <p:spPr>
          <a:xfrm>
            <a:off x="3135384" y="1673013"/>
            <a:ext cx="798002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solidFill>
                  <a:srgbClr val="000000"/>
                </a:solidFill>
                <a:effectLst/>
                <a:latin typeface="+mj-lt"/>
              </a:rPr>
              <a:t>	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– 10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997191-DB91-045E-4D49-56A6DA295FA0}"/>
              </a:ext>
            </a:extLst>
          </p:cNvPr>
          <p:cNvSpPr txBox="1"/>
          <p:nvPr/>
        </p:nvSpPr>
        <p:spPr>
          <a:xfrm rot="19064742">
            <a:off x="-218115" y="1097113"/>
            <a:ext cx="4307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0649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FEBCF2-927F-C3E3-92A5-1783BF785349}"/>
              </a:ext>
            </a:extLst>
          </p:cNvPr>
          <p:cNvSpPr/>
          <p:nvPr/>
        </p:nvSpPr>
        <p:spPr>
          <a:xfrm>
            <a:off x="663722" y="337558"/>
            <a:ext cx="10719275" cy="61401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DB718A-81B8-7818-3282-E6AD73162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366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533B22-F184-3978-9BC0-D9D60BD28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18" y="1755429"/>
            <a:ext cx="3866570" cy="3665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1382F9-01A7-674F-B07E-38DDB698BDE0}"/>
              </a:ext>
            </a:extLst>
          </p:cNvPr>
          <p:cNvSpPr txBox="1"/>
          <p:nvPr/>
        </p:nvSpPr>
        <p:spPr>
          <a:xfrm>
            <a:off x="1530689" y="14548"/>
            <a:ext cx="9508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 MAI CON BÒ CƯỜI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23C0E77-C533-F130-5168-9FCE87FD3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479" y="972039"/>
            <a:ext cx="5236918" cy="4587684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  <a:extLst>
              <a:ext uri="{FF2B5EF4-FFF2-40B4-BE49-F238E27FC236}">
                <a16:creationId xmlns:a16="http://schemas.microsoft.com/office/drawing/2014/main" id="{E272B56F-4632-B1D8-5FE0-9A996FEF4B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9466" y="775103"/>
            <a:ext cx="2326389" cy="2608194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id="{BDED5E04-A1B4-AAB6-3A71-1AF5D20752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6938" y="2231943"/>
            <a:ext cx="2371550" cy="2487247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  <a:extLst>
              <a:ext uri="{FF2B5EF4-FFF2-40B4-BE49-F238E27FC236}">
                <a16:creationId xmlns:a16="http://schemas.microsoft.com/office/drawing/2014/main" id="{F8D69FBE-9AFB-2BDE-E008-6F0D05D872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1378" y="3301710"/>
            <a:ext cx="2206943" cy="2566638"/>
          </a:xfrm>
          <a:prstGeom prst="rect">
            <a:avLst/>
          </a:prstGeom>
        </p:spPr>
      </p:pic>
      <p:pic>
        <p:nvPicPr>
          <p:cNvPr id="12" name="Picture 11">
            <a:hlinkClick r:id="rId12" action="ppaction://hlinksldjump"/>
            <a:extLst>
              <a:ext uri="{FF2B5EF4-FFF2-40B4-BE49-F238E27FC236}">
                <a16:creationId xmlns:a16="http://schemas.microsoft.com/office/drawing/2014/main" id="{4BA0A926-2C67-D201-0ADC-7D6B3836070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92289">
            <a:off x="5051817" y="3216311"/>
            <a:ext cx="2158171" cy="2572735"/>
          </a:xfrm>
          <a:prstGeom prst="rect">
            <a:avLst/>
          </a:prstGeom>
        </p:spPr>
      </p:pic>
      <p:pic>
        <p:nvPicPr>
          <p:cNvPr id="13" name="Picture 12">
            <a:hlinkClick r:id="rId14" action="ppaction://hlinksldjump"/>
            <a:extLst>
              <a:ext uri="{FF2B5EF4-FFF2-40B4-BE49-F238E27FC236}">
                <a16:creationId xmlns:a16="http://schemas.microsoft.com/office/drawing/2014/main" id="{AC9D50FB-9430-FF57-60F5-3FCF3BC1406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54142" y="804465"/>
            <a:ext cx="2206979" cy="2591025"/>
          </a:xfrm>
          <a:prstGeom prst="rect">
            <a:avLst/>
          </a:prstGeom>
        </p:spPr>
      </p:pic>
      <p:sp>
        <p:nvSpPr>
          <p:cNvPr id="54" name="Star: 5 Points 53">
            <a:extLst>
              <a:ext uri="{FF2B5EF4-FFF2-40B4-BE49-F238E27FC236}">
                <a16:creationId xmlns:a16="http://schemas.microsoft.com/office/drawing/2014/main" id="{A9C8B09B-18B4-F3DA-760A-EBE3446EAD06}"/>
              </a:ext>
            </a:extLst>
          </p:cNvPr>
          <p:cNvSpPr/>
          <p:nvPr/>
        </p:nvSpPr>
        <p:spPr>
          <a:xfrm>
            <a:off x="343416" y="865329"/>
            <a:ext cx="654341" cy="635409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5" name="Star: 5 Points 54">
            <a:extLst>
              <a:ext uri="{FF2B5EF4-FFF2-40B4-BE49-F238E27FC236}">
                <a16:creationId xmlns:a16="http://schemas.microsoft.com/office/drawing/2014/main" id="{B294F7FC-5C49-1C36-8EAD-1782533B0213}"/>
              </a:ext>
            </a:extLst>
          </p:cNvPr>
          <p:cNvSpPr/>
          <p:nvPr/>
        </p:nvSpPr>
        <p:spPr>
          <a:xfrm>
            <a:off x="1082755" y="866508"/>
            <a:ext cx="654341" cy="635409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Star: 5 Points 55">
            <a:extLst>
              <a:ext uri="{FF2B5EF4-FFF2-40B4-BE49-F238E27FC236}">
                <a16:creationId xmlns:a16="http://schemas.microsoft.com/office/drawing/2014/main" id="{5EC154E1-1E29-57CA-BEC4-24DE3588C95D}"/>
              </a:ext>
            </a:extLst>
          </p:cNvPr>
          <p:cNvSpPr/>
          <p:nvPr/>
        </p:nvSpPr>
        <p:spPr>
          <a:xfrm>
            <a:off x="1796644" y="862040"/>
            <a:ext cx="654341" cy="635409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Star: 5 Points 56">
            <a:extLst>
              <a:ext uri="{FF2B5EF4-FFF2-40B4-BE49-F238E27FC236}">
                <a16:creationId xmlns:a16="http://schemas.microsoft.com/office/drawing/2014/main" id="{9991262D-4F7F-8B50-1B93-2193F43933C8}"/>
              </a:ext>
            </a:extLst>
          </p:cNvPr>
          <p:cNvSpPr/>
          <p:nvPr/>
        </p:nvSpPr>
        <p:spPr>
          <a:xfrm>
            <a:off x="2528185" y="862040"/>
            <a:ext cx="654341" cy="635409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8" name="Star: 5 Points 57">
            <a:extLst>
              <a:ext uri="{FF2B5EF4-FFF2-40B4-BE49-F238E27FC236}">
                <a16:creationId xmlns:a16="http://schemas.microsoft.com/office/drawing/2014/main" id="{722BA3E2-E16C-6686-F32C-B8D1F5C9D333}"/>
              </a:ext>
            </a:extLst>
          </p:cNvPr>
          <p:cNvSpPr/>
          <p:nvPr/>
        </p:nvSpPr>
        <p:spPr>
          <a:xfrm>
            <a:off x="3242661" y="863219"/>
            <a:ext cx="654341" cy="635409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9" name="Star: 5 Points 58">
            <a:extLst>
              <a:ext uri="{FF2B5EF4-FFF2-40B4-BE49-F238E27FC236}">
                <a16:creationId xmlns:a16="http://schemas.microsoft.com/office/drawing/2014/main" id="{81032E56-5C1F-218E-6962-EC6510082A0A}"/>
              </a:ext>
            </a:extLst>
          </p:cNvPr>
          <p:cNvSpPr/>
          <p:nvPr/>
        </p:nvSpPr>
        <p:spPr>
          <a:xfrm>
            <a:off x="3945223" y="843802"/>
            <a:ext cx="654341" cy="635409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14" name="Picture 13">
            <a:hlinkClick r:id="rId16" action="ppaction://hlinksldjump"/>
            <a:extLst>
              <a:ext uri="{FF2B5EF4-FFF2-40B4-BE49-F238E27FC236}">
                <a16:creationId xmlns:a16="http://schemas.microsoft.com/office/drawing/2014/main" id="{A00EA230-110C-739D-EB66-D5D89F4DE05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42081" y="2076758"/>
            <a:ext cx="2261812" cy="2505673"/>
          </a:xfrm>
          <a:prstGeom prst="rect">
            <a:avLst/>
          </a:prstGeom>
        </p:spPr>
      </p:pic>
      <p:sp>
        <p:nvSpPr>
          <p:cNvPr id="60" name="Rectangle: Rounded Corners 59">
            <a:hlinkClick r:id="rId18" action="ppaction://hlinksldjump"/>
            <a:extLst>
              <a:ext uri="{FF2B5EF4-FFF2-40B4-BE49-F238E27FC236}">
                <a16:creationId xmlns:a16="http://schemas.microsoft.com/office/drawing/2014/main" id="{AB881EF5-7821-7494-6C45-01BCBA43DAB0}"/>
              </a:ext>
            </a:extLst>
          </p:cNvPr>
          <p:cNvSpPr/>
          <p:nvPr/>
        </p:nvSpPr>
        <p:spPr>
          <a:xfrm>
            <a:off x="8006843" y="5788957"/>
            <a:ext cx="2521340" cy="6354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2003C25-BE5B-21E5-FBB8-A1217254509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0448" y="5332848"/>
            <a:ext cx="1962869" cy="140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504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FEBCF2-927F-C3E3-92A5-1783BF785349}"/>
              </a:ext>
            </a:extLst>
          </p:cNvPr>
          <p:cNvSpPr/>
          <p:nvPr/>
        </p:nvSpPr>
        <p:spPr>
          <a:xfrm>
            <a:off x="663722" y="337558"/>
            <a:ext cx="10719275" cy="61401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DB718A-81B8-7818-3282-E6AD73162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684C11-2C06-68D2-FA82-9EC8DF42DB49}"/>
              </a:ext>
            </a:extLst>
          </p:cNvPr>
          <p:cNvSpPr txBox="1"/>
          <p:nvPr/>
        </p:nvSpPr>
        <p:spPr>
          <a:xfrm>
            <a:off x="3110217" y="1228397"/>
            <a:ext cx="802197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solidFill>
                  <a:srgbClr val="000000"/>
                </a:solidFill>
                <a:effectLst/>
                <a:latin typeface="+mj-lt"/>
              </a:rPr>
              <a:t>	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+mj-lt"/>
              </a:rPr>
              <a:t>Đoạn trích kể về tình bạn của Tốt-tô-chan và cậu bạn Ya-sư-a-ki. Tốt-tô-chan không hề có thái độ phân biệt đối với căn bệnh bại liệt của cậu bạn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+mj-lt"/>
              </a:rPr>
              <a:t>rái lại, cô bé cảm thấy rất thông cảm và muốn thân thiết với bạn. Tốt-tô-chan và Ya-sư-a-ki có một cuộc hẹn trên cây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+mj-lt"/>
              </a:rPr>
              <a:t> sức khỏe yếu nên rất khó khăn để Ya-sư-a-ki có thể leo được lên cây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+mj-lt"/>
              </a:rPr>
              <a:t>hưng cả hai bạn đều không bỏ cuộc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+mj-lt"/>
              </a:rPr>
              <a:t> Tốt-tô-chan đã giúp cậu bạn của mình được nhìn thấy những cảnh vật trên cây lần đầu tiên trong đời.</a:t>
            </a:r>
            <a:endParaRPr lang="en-US" sz="2800" b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997191-DB91-045E-4D49-56A6DA295FA0}"/>
              </a:ext>
            </a:extLst>
          </p:cNvPr>
          <p:cNvSpPr txBox="1"/>
          <p:nvPr/>
        </p:nvSpPr>
        <p:spPr>
          <a:xfrm rot="19064742">
            <a:off x="-218115" y="1097113"/>
            <a:ext cx="4307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3804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FEBCF2-927F-C3E3-92A5-1783BF785349}"/>
              </a:ext>
            </a:extLst>
          </p:cNvPr>
          <p:cNvSpPr/>
          <p:nvPr/>
        </p:nvSpPr>
        <p:spPr>
          <a:xfrm>
            <a:off x="663722" y="337558"/>
            <a:ext cx="10719275" cy="61401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DB718A-81B8-7818-3282-E6AD73162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nip Diagonal Corner Rectangle 11">
            <a:extLst>
              <a:ext uri="{FF2B5EF4-FFF2-40B4-BE49-F238E27FC236}">
                <a16:creationId xmlns:a16="http://schemas.microsoft.com/office/drawing/2014/main" id="{644A57BA-A925-3D86-678C-A5C24E3E3A98}"/>
              </a:ext>
            </a:extLst>
          </p:cNvPr>
          <p:cNvSpPr/>
          <p:nvPr/>
        </p:nvSpPr>
        <p:spPr>
          <a:xfrm>
            <a:off x="1548348" y="337558"/>
            <a:ext cx="9375819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Câu đố 1: </a:t>
            </a:r>
          </a:p>
          <a:p>
            <a:pPr lvl="0"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Da cóc mà bọc trứng gà,</a:t>
            </a:r>
          </a:p>
          <a:p>
            <a:pPr lvl="0"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Bổ ra thơm phức cả nhà muốn ăn – Là quả gì?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51CD7-0887-00A0-3A1A-E1A22CABE2D2}"/>
              </a:ext>
            </a:extLst>
          </p:cNvPr>
          <p:cNvSpPr/>
          <p:nvPr/>
        </p:nvSpPr>
        <p:spPr>
          <a:xfrm>
            <a:off x="3233957" y="3031008"/>
            <a:ext cx="7955280" cy="1079807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Quả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mít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9" name="Rectangle: Rounded Corners 8">
            <a:hlinkClick r:id="rId6" action="ppaction://hlinksldjump"/>
            <a:extLst>
              <a:ext uri="{FF2B5EF4-FFF2-40B4-BE49-F238E27FC236}">
                <a16:creationId xmlns:a16="http://schemas.microsoft.com/office/drawing/2014/main" id="{E8507E35-DF80-6AA8-C7B3-14628995E1AC}"/>
              </a:ext>
            </a:extLst>
          </p:cNvPr>
          <p:cNvSpPr/>
          <p:nvPr/>
        </p:nvSpPr>
        <p:spPr>
          <a:xfrm>
            <a:off x="5674703" y="4899724"/>
            <a:ext cx="2521340" cy="6354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7869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FEBCF2-927F-C3E3-92A5-1783BF785349}"/>
              </a:ext>
            </a:extLst>
          </p:cNvPr>
          <p:cNvSpPr/>
          <p:nvPr/>
        </p:nvSpPr>
        <p:spPr>
          <a:xfrm>
            <a:off x="663722" y="337558"/>
            <a:ext cx="10719275" cy="61401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DB718A-81B8-7818-3282-E6AD73162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nip Diagonal Corner Rectangle 11">
            <a:extLst>
              <a:ext uri="{FF2B5EF4-FFF2-40B4-BE49-F238E27FC236}">
                <a16:creationId xmlns:a16="http://schemas.microsoft.com/office/drawing/2014/main" id="{644A57BA-A925-3D86-678C-A5C24E3E3A98}"/>
              </a:ext>
            </a:extLst>
          </p:cNvPr>
          <p:cNvSpPr/>
          <p:nvPr/>
        </p:nvSpPr>
        <p:spPr>
          <a:xfrm>
            <a:off x="1556737" y="159391"/>
            <a:ext cx="9375819" cy="174392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Câu đố 2:</a:t>
            </a:r>
          </a:p>
          <a:p>
            <a:pPr lvl="0"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Cổ cao cao, cẳng cao cao</a:t>
            </a:r>
          </a:p>
          <a:p>
            <a:pPr lvl="0"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Chân đen cánh trắng ra vào đồng xanh- Là con gì?</a:t>
            </a:r>
          </a:p>
          <a:p>
            <a:pPr lvl="0"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 b="1" kern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51CD7-0887-00A0-3A1A-E1A22CABE2D2}"/>
              </a:ext>
            </a:extLst>
          </p:cNvPr>
          <p:cNvSpPr/>
          <p:nvPr/>
        </p:nvSpPr>
        <p:spPr>
          <a:xfrm>
            <a:off x="3233957" y="3031008"/>
            <a:ext cx="7955280" cy="1079807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Con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cò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9" name="Rectangle: Rounded Corners 8">
            <a:hlinkClick r:id="rId6" action="ppaction://hlinksldjump"/>
            <a:extLst>
              <a:ext uri="{FF2B5EF4-FFF2-40B4-BE49-F238E27FC236}">
                <a16:creationId xmlns:a16="http://schemas.microsoft.com/office/drawing/2014/main" id="{E8507E35-DF80-6AA8-C7B3-14628995E1AC}"/>
              </a:ext>
            </a:extLst>
          </p:cNvPr>
          <p:cNvSpPr/>
          <p:nvPr/>
        </p:nvSpPr>
        <p:spPr>
          <a:xfrm>
            <a:off x="5674703" y="4899724"/>
            <a:ext cx="2521340" cy="6354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4389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FEBCF2-927F-C3E3-92A5-1783BF785349}"/>
              </a:ext>
            </a:extLst>
          </p:cNvPr>
          <p:cNvSpPr/>
          <p:nvPr/>
        </p:nvSpPr>
        <p:spPr>
          <a:xfrm>
            <a:off x="663722" y="337558"/>
            <a:ext cx="10719275" cy="61401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DB718A-81B8-7818-3282-E6AD73162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nip Diagonal Corner Rectangle 11">
            <a:extLst>
              <a:ext uri="{FF2B5EF4-FFF2-40B4-BE49-F238E27FC236}">
                <a16:creationId xmlns:a16="http://schemas.microsoft.com/office/drawing/2014/main" id="{644A57BA-A925-3D86-678C-A5C24E3E3A98}"/>
              </a:ext>
            </a:extLst>
          </p:cNvPr>
          <p:cNvSpPr/>
          <p:nvPr/>
        </p:nvSpPr>
        <p:spPr>
          <a:xfrm>
            <a:off x="1556737" y="159391"/>
            <a:ext cx="9375819" cy="174392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Câu đố 3: </a:t>
            </a:r>
          </a:p>
          <a:p>
            <a:pPr lvl="0"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Cày trên đồng ruộng trắng phau.</a:t>
            </a:r>
          </a:p>
          <a:p>
            <a:pPr lvl="0"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Khát xuống uốmg nước giếng sâu đen ngòm? Là cái gì?</a:t>
            </a:r>
          </a:p>
          <a:p>
            <a:pPr lvl="0"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 b="1" kern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51CD7-0887-00A0-3A1A-E1A22CABE2D2}"/>
              </a:ext>
            </a:extLst>
          </p:cNvPr>
          <p:cNvSpPr/>
          <p:nvPr/>
        </p:nvSpPr>
        <p:spPr>
          <a:xfrm>
            <a:off x="3233957" y="3031008"/>
            <a:ext cx="7955280" cy="1079807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1" algn="ctr" defTabSz="685783"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Cái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bút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mực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9" name="Rectangle: Rounded Corners 8">
            <a:hlinkClick r:id="rId6" action="ppaction://hlinksldjump"/>
            <a:extLst>
              <a:ext uri="{FF2B5EF4-FFF2-40B4-BE49-F238E27FC236}">
                <a16:creationId xmlns:a16="http://schemas.microsoft.com/office/drawing/2014/main" id="{E8507E35-DF80-6AA8-C7B3-14628995E1AC}"/>
              </a:ext>
            </a:extLst>
          </p:cNvPr>
          <p:cNvSpPr/>
          <p:nvPr/>
        </p:nvSpPr>
        <p:spPr>
          <a:xfrm>
            <a:off x="5674703" y="4899724"/>
            <a:ext cx="2521340" cy="6354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0882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FEBCF2-927F-C3E3-92A5-1783BF785349}"/>
              </a:ext>
            </a:extLst>
          </p:cNvPr>
          <p:cNvSpPr/>
          <p:nvPr/>
        </p:nvSpPr>
        <p:spPr>
          <a:xfrm>
            <a:off x="663722" y="337558"/>
            <a:ext cx="10719275" cy="61401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DB718A-81B8-7818-3282-E6AD73162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nip Diagonal Corner Rectangle 11">
            <a:extLst>
              <a:ext uri="{FF2B5EF4-FFF2-40B4-BE49-F238E27FC236}">
                <a16:creationId xmlns:a16="http://schemas.microsoft.com/office/drawing/2014/main" id="{644A57BA-A925-3D86-678C-A5C24E3E3A98}"/>
              </a:ext>
            </a:extLst>
          </p:cNvPr>
          <p:cNvSpPr/>
          <p:nvPr/>
        </p:nvSpPr>
        <p:spPr>
          <a:xfrm>
            <a:off x="1556737" y="159391"/>
            <a:ext cx="9375819" cy="174392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Câu đố số 4: Con gì đập thì sống, không đập thì chết?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51CD7-0887-00A0-3A1A-E1A22CABE2D2}"/>
              </a:ext>
            </a:extLst>
          </p:cNvPr>
          <p:cNvSpPr/>
          <p:nvPr/>
        </p:nvSpPr>
        <p:spPr>
          <a:xfrm>
            <a:off x="3233957" y="3031008"/>
            <a:ext cx="7955280" cy="1079807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1" algn="ctr" defTabSz="685783"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Con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tim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9" name="Rectangle: Rounded Corners 8">
            <a:hlinkClick r:id="rId6" action="ppaction://hlinksldjump"/>
            <a:extLst>
              <a:ext uri="{FF2B5EF4-FFF2-40B4-BE49-F238E27FC236}">
                <a16:creationId xmlns:a16="http://schemas.microsoft.com/office/drawing/2014/main" id="{E8507E35-DF80-6AA8-C7B3-14628995E1AC}"/>
              </a:ext>
            </a:extLst>
          </p:cNvPr>
          <p:cNvSpPr/>
          <p:nvPr/>
        </p:nvSpPr>
        <p:spPr>
          <a:xfrm>
            <a:off x="5674703" y="4899724"/>
            <a:ext cx="2521340" cy="6354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6622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FEBCF2-927F-C3E3-92A5-1783BF785349}"/>
              </a:ext>
            </a:extLst>
          </p:cNvPr>
          <p:cNvSpPr/>
          <p:nvPr/>
        </p:nvSpPr>
        <p:spPr>
          <a:xfrm>
            <a:off x="663722" y="337558"/>
            <a:ext cx="10719275" cy="61401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DB718A-81B8-7818-3282-E6AD73162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nip Diagonal Corner Rectangle 11">
            <a:extLst>
              <a:ext uri="{FF2B5EF4-FFF2-40B4-BE49-F238E27FC236}">
                <a16:creationId xmlns:a16="http://schemas.microsoft.com/office/drawing/2014/main" id="{644A57BA-A925-3D86-678C-A5C24E3E3A98}"/>
              </a:ext>
            </a:extLst>
          </p:cNvPr>
          <p:cNvSpPr/>
          <p:nvPr/>
        </p:nvSpPr>
        <p:spPr>
          <a:xfrm>
            <a:off x="1556737" y="159391"/>
            <a:ext cx="9971541" cy="2390862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Câu đố số 5:</a:t>
            </a:r>
          </a:p>
          <a:p>
            <a:pPr lvl="0"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Có cổ mà chẳng có đầu,</a:t>
            </a:r>
          </a:p>
          <a:p>
            <a:pPr lvl="0"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Xòe như hoa nở một màu hồng tươi.</a:t>
            </a:r>
          </a:p>
          <a:p>
            <a:pPr lvl="0"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Nhưng khi đã nắm lại rồi,</a:t>
            </a:r>
          </a:p>
          <a:p>
            <a:pPr lvl="0"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Bhư quả phật thủ theo người suốt năm?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51CD7-0887-00A0-3A1A-E1A22CABE2D2}"/>
              </a:ext>
            </a:extLst>
          </p:cNvPr>
          <p:cNvSpPr/>
          <p:nvPr/>
        </p:nvSpPr>
        <p:spPr>
          <a:xfrm>
            <a:off x="3233957" y="3031008"/>
            <a:ext cx="7955280" cy="1079807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1" algn="ctr" defTabSz="685783"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Bàn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tay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9" name="Rectangle: Rounded Corners 8">
            <a:hlinkClick r:id="rId6" action="ppaction://hlinksldjump"/>
            <a:extLst>
              <a:ext uri="{FF2B5EF4-FFF2-40B4-BE49-F238E27FC236}">
                <a16:creationId xmlns:a16="http://schemas.microsoft.com/office/drawing/2014/main" id="{E8507E35-DF80-6AA8-C7B3-14628995E1AC}"/>
              </a:ext>
            </a:extLst>
          </p:cNvPr>
          <p:cNvSpPr/>
          <p:nvPr/>
        </p:nvSpPr>
        <p:spPr>
          <a:xfrm>
            <a:off x="5674703" y="4899724"/>
            <a:ext cx="2521340" cy="6354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664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FEBCF2-927F-C3E3-92A5-1783BF785349}"/>
              </a:ext>
            </a:extLst>
          </p:cNvPr>
          <p:cNvSpPr/>
          <p:nvPr/>
        </p:nvSpPr>
        <p:spPr>
          <a:xfrm>
            <a:off x="663722" y="337558"/>
            <a:ext cx="10719275" cy="61401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DB718A-81B8-7818-3282-E6AD73162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nip Diagonal Corner Rectangle 11">
            <a:extLst>
              <a:ext uri="{FF2B5EF4-FFF2-40B4-BE49-F238E27FC236}">
                <a16:creationId xmlns:a16="http://schemas.microsoft.com/office/drawing/2014/main" id="{644A57BA-A925-3D86-678C-A5C24E3E3A98}"/>
              </a:ext>
            </a:extLst>
          </p:cNvPr>
          <p:cNvSpPr/>
          <p:nvPr/>
        </p:nvSpPr>
        <p:spPr>
          <a:xfrm>
            <a:off x="1556737" y="159391"/>
            <a:ext cx="9971541" cy="2390862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Câu đố 6: Lưng đi trước, bụng đi sau, con mắt ở dưới, cái đầu ở trên.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51CD7-0887-00A0-3A1A-E1A22CABE2D2}"/>
              </a:ext>
            </a:extLst>
          </p:cNvPr>
          <p:cNvSpPr/>
          <p:nvPr/>
        </p:nvSpPr>
        <p:spPr>
          <a:xfrm>
            <a:off x="3233957" y="3031008"/>
            <a:ext cx="7955280" cy="1079807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1" algn="ctr" defTabSz="685783"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Bàn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chân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9" name="Rectangle: Rounded Corners 8">
            <a:hlinkClick r:id="rId6" action="ppaction://hlinksldjump"/>
            <a:extLst>
              <a:ext uri="{FF2B5EF4-FFF2-40B4-BE49-F238E27FC236}">
                <a16:creationId xmlns:a16="http://schemas.microsoft.com/office/drawing/2014/main" id="{E8507E35-DF80-6AA8-C7B3-14628995E1AC}"/>
              </a:ext>
            </a:extLst>
          </p:cNvPr>
          <p:cNvSpPr/>
          <p:nvPr/>
        </p:nvSpPr>
        <p:spPr>
          <a:xfrm>
            <a:off x="5674703" y="4899724"/>
            <a:ext cx="2521340" cy="6354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135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857</Words>
  <Application>Microsoft Office PowerPoint</Application>
  <PresentationFormat>Widescreen</PresentationFormat>
  <Paragraphs>111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等线 Light</vt:lpstr>
      <vt:lpstr>.VnTime</vt:lpstr>
      <vt:lpstr>Arial</vt:lpstr>
      <vt:lpstr>Calibri</vt:lpstr>
      <vt:lpstr>Calibri Light</vt:lpstr>
      <vt:lpstr>Times New Roman</vt:lpstr>
      <vt:lpstr>字魂107号-萌趣欢乐体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20</cp:revision>
  <dcterms:created xsi:type="dcterms:W3CDTF">2022-06-29T23:09:41Z</dcterms:created>
  <dcterms:modified xsi:type="dcterms:W3CDTF">2025-03-25T08:53:11Z</dcterms:modified>
</cp:coreProperties>
</file>