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63" r:id="rId6"/>
    <p:sldId id="314" r:id="rId7"/>
    <p:sldId id="315" r:id="rId8"/>
    <p:sldId id="316" r:id="rId9"/>
    <p:sldId id="318" r:id="rId10"/>
    <p:sldId id="319" r:id="rId11"/>
    <p:sldId id="261" r:id="rId12"/>
    <p:sldId id="262" r:id="rId13"/>
    <p:sldId id="266" r:id="rId14"/>
    <p:sldId id="267" r:id="rId15"/>
    <p:sldId id="268" r:id="rId16"/>
    <p:sldId id="270" r:id="rId17"/>
    <p:sldId id="271" r:id="rId18"/>
    <p:sldId id="272" r:id="rId19"/>
    <p:sldId id="276" r:id="rId20"/>
    <p:sldId id="277" r:id="rId21"/>
    <p:sldId id="281" r:id="rId22"/>
    <p:sldId id="282" r:id="rId23"/>
    <p:sldId id="280" r:id="rId24"/>
    <p:sldId id="283" r:id="rId25"/>
    <p:sldId id="307" r:id="rId26"/>
    <p:sldId id="381" r:id="rId27"/>
    <p:sldId id="286" r:id="rId28"/>
    <p:sldId id="275" r:id="rId29"/>
    <p:sldId id="274" r:id="rId30"/>
    <p:sldId id="273" r:id="rId31"/>
    <p:sldId id="287" r:id="rId32"/>
    <p:sldId id="284" r:id="rId33"/>
    <p:sldId id="382" r:id="rId34"/>
    <p:sldId id="383" r:id="rId35"/>
    <p:sldId id="386" r:id="rId36"/>
    <p:sldId id="384" r:id="rId37"/>
    <p:sldId id="385" r:id="rId38"/>
    <p:sldId id="387" r:id="rId39"/>
    <p:sldId id="388" r:id="rId40"/>
    <p:sldId id="389" r:id="rId41"/>
    <p:sldId id="294" r:id="rId42"/>
    <p:sldId id="295" r:id="rId43"/>
    <p:sldId id="296" r:id="rId44"/>
    <p:sldId id="297" r:id="rId45"/>
    <p:sldId id="298" r:id="rId46"/>
    <p:sldId id="299" r:id="rId47"/>
    <p:sldId id="301" r:id="rId48"/>
    <p:sldId id="300" r:id="rId49"/>
    <p:sldId id="302" r:id="rId50"/>
    <p:sldId id="304" r:id="rId51"/>
    <p:sldId id="305" r:id="rId52"/>
    <p:sldId id="306" r:id="rId53"/>
    <p:sldId id="288" r:id="rId54"/>
    <p:sldId id="308" r:id="rId55"/>
    <p:sldId id="309" r:id="rId56"/>
    <p:sldId id="371" r:id="rId57"/>
    <p:sldId id="372" r:id="rId58"/>
    <p:sldId id="373" r:id="rId59"/>
    <p:sldId id="374" r:id="rId60"/>
    <p:sldId id="375" r:id="rId61"/>
    <p:sldId id="376" r:id="rId62"/>
    <p:sldId id="377" r:id="rId63"/>
    <p:sldId id="378" r:id="rId64"/>
    <p:sldId id="379" r:id="rId65"/>
    <p:sldId id="336" r:id="rId66"/>
    <p:sldId id="380" r:id="rId67"/>
    <p:sldId id="310" r:id="rId68"/>
    <p:sldId id="265" r:id="rId69"/>
    <p:sldId id="264" r:id="rId70"/>
    <p:sldId id="311" r:id="rId71"/>
    <p:sldId id="390" r:id="rId72"/>
    <p:sldId id="313" r:id="rId73"/>
    <p:sldId id="31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7"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DB5C-06A3-3DEB-6C54-27C180A5C0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65F19-ADA7-D9E1-7ABD-3CDFBC65C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7B8AC-BC8C-3E70-56B7-0BE11869EFE3}"/>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5" name="Footer Placeholder 4">
            <a:extLst>
              <a:ext uri="{FF2B5EF4-FFF2-40B4-BE49-F238E27FC236}">
                <a16:creationId xmlns:a16="http://schemas.microsoft.com/office/drawing/2014/main" id="{0793FF08-D782-736D-40AD-A6ED81D86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9106D-BE02-FC5F-A96C-175EB18130E4}"/>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4874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60C1-16F7-1085-2C42-03846D519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D3B818-7199-FCF1-A328-E05E0BFC20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8CF19-9EEA-02A3-942A-AFD8D467A654}"/>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5" name="Footer Placeholder 4">
            <a:extLst>
              <a:ext uri="{FF2B5EF4-FFF2-40B4-BE49-F238E27FC236}">
                <a16:creationId xmlns:a16="http://schemas.microsoft.com/office/drawing/2014/main" id="{3F8D25F1-AB1C-B70B-0A2C-EFCFEC9BF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64D0B-6DA1-B955-EECB-58FEE34ADAD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16427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9E80A-9504-6E5D-B1DE-959DF799D2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13FFB-4E27-672D-F3BD-D403CB8AB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6CB72-F676-51CC-A2DD-8909D7087E42}"/>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5" name="Footer Placeholder 4">
            <a:extLst>
              <a:ext uri="{FF2B5EF4-FFF2-40B4-BE49-F238E27FC236}">
                <a16:creationId xmlns:a16="http://schemas.microsoft.com/office/drawing/2014/main" id="{47DF9E69-CE11-6FB0-4CBD-A2E21B6BD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4D08D-FBB1-7C46-D6E3-AFB20F9BC2CD}"/>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4236181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t>3/25/2025</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t>‹#›</a:t>
            </a:fld>
            <a:endParaRPr lang="en-US"/>
          </a:p>
        </p:txBody>
      </p:sp>
      <p:pic>
        <p:nvPicPr>
          <p:cNvPr id="8" name="Picture 7">
            <a:extLst>
              <a:ext uri="{FF2B5EF4-FFF2-40B4-BE49-F238E27FC236}">
                <a16:creationId xmlns:a16="http://schemas.microsoft.com/office/drawing/2014/main"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1920025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55005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72306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3007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25891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0535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8586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502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3D28-1DD6-73DB-184E-DF9CCA129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D0A3C-B23B-6D0E-8198-3D1188BE32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6D61A-1FB5-6CCD-784E-9D3C00AE1640}"/>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5" name="Footer Placeholder 4">
            <a:extLst>
              <a:ext uri="{FF2B5EF4-FFF2-40B4-BE49-F238E27FC236}">
                <a16:creationId xmlns:a16="http://schemas.microsoft.com/office/drawing/2014/main" id="{7D276F25-3B9C-7D4A-075D-06CC796C7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7E692-FEE2-0A92-3817-32A34B7040C9}"/>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525888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9116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3173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6427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9034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361-DD65-3802-E984-C1C3B875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A15FC-3C89-EE7A-4C18-8A9E0AAB5F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201604-66E7-BE06-FCFD-98A18138A0D0}"/>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5" name="Footer Placeholder 4">
            <a:extLst>
              <a:ext uri="{FF2B5EF4-FFF2-40B4-BE49-F238E27FC236}">
                <a16:creationId xmlns:a16="http://schemas.microsoft.com/office/drawing/2014/main" id="{ED1011C0-D484-FDFC-ECB7-9CD21ADF1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FA673-C6A7-A908-507E-577195BFF56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75508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A3CE-4BA9-1D98-C797-1127692EF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EFF86-0CEB-A645-1ED9-8C7147C71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69CE4-EA37-15E1-3734-4F86576855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793998-85CA-FDF8-1D84-40B4F9FF2A27}"/>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6" name="Footer Placeholder 5">
            <a:extLst>
              <a:ext uri="{FF2B5EF4-FFF2-40B4-BE49-F238E27FC236}">
                <a16:creationId xmlns:a16="http://schemas.microsoft.com/office/drawing/2014/main" id="{FA73426C-7C41-97A1-7FAF-BE7E5D575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73813-C01B-64C0-F339-8ACC21BAFE9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32188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60A3-4F89-C906-4D98-4364A6992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5FE33-C259-6D06-79CB-CD726EEBF8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8B7A5-EEEC-6A83-2560-055A9066A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9362C-10AB-7A99-C408-B6E9D25ED9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B7494-A933-3605-167E-F53DA1EE93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B869E-7DA6-0FD7-7690-F728B66F5918}"/>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8" name="Footer Placeholder 7">
            <a:extLst>
              <a:ext uri="{FF2B5EF4-FFF2-40B4-BE49-F238E27FC236}">
                <a16:creationId xmlns:a16="http://schemas.microsoft.com/office/drawing/2014/main" id="{4B87C572-19E4-CF0D-900A-601CD32696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5E3D76-C981-F2A3-C74E-530E80893A97}"/>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69535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ABFC-1B97-1D6D-72C5-DB3CB30ED1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BCF53-1A7E-CAAD-D556-28F1D55A729A}"/>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4" name="Footer Placeholder 3">
            <a:extLst>
              <a:ext uri="{FF2B5EF4-FFF2-40B4-BE49-F238E27FC236}">
                <a16:creationId xmlns:a16="http://schemas.microsoft.com/office/drawing/2014/main" id="{72C3DAF8-9032-8D03-9996-8C535945A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78ADCD-4C18-3890-AFCF-C65F4369E6DC}"/>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8842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4443E-7629-26F8-CA40-0BF7A8654439}"/>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3" name="Footer Placeholder 2">
            <a:extLst>
              <a:ext uri="{FF2B5EF4-FFF2-40B4-BE49-F238E27FC236}">
                <a16:creationId xmlns:a16="http://schemas.microsoft.com/office/drawing/2014/main" id="{EB432F18-1268-BEAF-1831-C5A42EAFF2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7AD2B-AEA0-1CF1-5208-BFA533927650}"/>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96905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9A32-940B-A50E-EA1D-227D54B6A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4C122D-A624-7956-F032-1868F0E8E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B83B0-E128-C5F8-C35A-DABF104D1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B21DC-4303-FA19-B74D-EDE9F254F092}"/>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6" name="Footer Placeholder 5">
            <a:extLst>
              <a:ext uri="{FF2B5EF4-FFF2-40B4-BE49-F238E27FC236}">
                <a16:creationId xmlns:a16="http://schemas.microsoft.com/office/drawing/2014/main" id="{DF553081-750B-0E0B-01E4-82B39AD8F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4C7F0-1310-4689-0D01-5A9859A8F98E}"/>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187889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CCD9-062C-4284-2586-FE2F15282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16B200-094F-20A7-A8EC-9AB6FC008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019AD6-4884-AB3C-FE2D-A96DA86A8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A7C2C-045C-01E0-4EEC-3BA9E694CB49}"/>
              </a:ext>
            </a:extLst>
          </p:cNvPr>
          <p:cNvSpPr>
            <a:spLocks noGrp="1"/>
          </p:cNvSpPr>
          <p:nvPr>
            <p:ph type="dt" sz="half" idx="10"/>
          </p:nvPr>
        </p:nvSpPr>
        <p:spPr/>
        <p:txBody>
          <a:bodyPr/>
          <a:lstStyle/>
          <a:p>
            <a:fld id="{8790542D-B8DF-4F66-B326-3EF406C29DA0}" type="datetimeFigureOut">
              <a:rPr lang="en-US" smtClean="0"/>
              <a:t>3/25/2025</a:t>
            </a:fld>
            <a:endParaRPr lang="en-US"/>
          </a:p>
        </p:txBody>
      </p:sp>
      <p:sp>
        <p:nvSpPr>
          <p:cNvPr id="6" name="Footer Placeholder 5">
            <a:extLst>
              <a:ext uri="{FF2B5EF4-FFF2-40B4-BE49-F238E27FC236}">
                <a16:creationId xmlns:a16="http://schemas.microsoft.com/office/drawing/2014/main" id="{66E58ADC-54AA-DE96-DC14-9580899F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345CB-F43D-A3D2-7A5C-1F15F9B18BA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62900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ED74F6-83E7-DFB7-DBC6-703DF7723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53DE3-B591-B892-C1DB-A7ED9F581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3CD9F-BE3B-C63C-5949-59F135F1D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0542D-B8DF-4F66-B326-3EF406C29DA0}" type="datetimeFigureOut">
              <a:rPr lang="en-US" smtClean="0"/>
              <a:t>3/25/2025</a:t>
            </a:fld>
            <a:endParaRPr lang="en-US"/>
          </a:p>
        </p:txBody>
      </p:sp>
      <p:sp>
        <p:nvSpPr>
          <p:cNvPr id="5" name="Footer Placeholder 4">
            <a:extLst>
              <a:ext uri="{FF2B5EF4-FFF2-40B4-BE49-F238E27FC236}">
                <a16:creationId xmlns:a16="http://schemas.microsoft.com/office/drawing/2014/main" id="{1C510162-EE59-9DBB-4B91-A10CA37D1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E9354-4FEF-B999-7E9D-02DDBB6CE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EA9CF-627C-497B-8D2E-AA754FF30435}" type="slidenum">
              <a:rPr lang="en-US" smtClean="0"/>
              <a:t>‹#›</a:t>
            </a:fld>
            <a:endParaRPr lang="en-US"/>
          </a:p>
        </p:txBody>
      </p:sp>
    </p:spTree>
    <p:extLst>
      <p:ext uri="{BB962C8B-B14F-4D97-AF65-F5344CB8AC3E}">
        <p14:creationId xmlns:p14="http://schemas.microsoft.com/office/powerpoint/2010/main" val="1524677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069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openxmlformats.org/officeDocument/2006/relationships/image" Target="../media/image8.png"/><Relationship Id="rId15" Type="http://schemas.microsoft.com/office/2007/relationships/hdphoto" Target="../media/hdphoto6.wdp"/><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5.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6.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7.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43.png"/><Relationship Id="rId4" Type="http://schemas.microsoft.com/office/2007/relationships/hdphoto" Target="../media/hdphoto17.wdp"/></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microsoft.com/office/2007/relationships/hdphoto" Target="../media/hdphoto18.wdp"/><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8.png"/><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20.wdp"/><Relationship Id="rId5" Type="http://schemas.openxmlformats.org/officeDocument/2006/relationships/image" Target="../media/image58.png"/><Relationship Id="rId4" Type="http://schemas.microsoft.com/office/2007/relationships/hdphoto" Target="../media/hdphoto19.wdp"/></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20.wdp"/><Relationship Id="rId5" Type="http://schemas.openxmlformats.org/officeDocument/2006/relationships/image" Target="../media/image58.png"/><Relationship Id="rId4" Type="http://schemas.microsoft.com/office/2007/relationships/hdphoto" Target="../media/hdphoto19.wdp"/></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9.png"/><Relationship Id="rId4" Type="http://schemas.microsoft.com/office/2007/relationships/hdphoto" Target="../media/hdphoto19.wdp"/></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60.pn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60.png"/><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60.png"/><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60.png"/><Relationship Id="rId4" Type="http://schemas.microsoft.com/office/2007/relationships/hdphoto" Target="../media/hdphoto7.wdp"/></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60.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8.wdp"/><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png"/><Relationship Id="rId11" Type="http://schemas.microsoft.com/office/2007/relationships/hdphoto" Target="../media/hdphoto10.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9.wdp"/></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60.png"/><Relationship Id="rId4" Type="http://schemas.microsoft.com/office/2007/relationships/hdphoto" Target="../media/hdphoto7.wdp"/></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59.xml"/><Relationship Id="rId18" Type="http://schemas.openxmlformats.org/officeDocument/2006/relationships/image" Target="../media/image72.png"/><Relationship Id="rId26" Type="http://schemas.openxmlformats.org/officeDocument/2006/relationships/image" Target="../media/image77.png"/><Relationship Id="rId3" Type="http://schemas.openxmlformats.org/officeDocument/2006/relationships/image" Target="../media/image62.jpeg"/><Relationship Id="rId21" Type="http://schemas.openxmlformats.org/officeDocument/2006/relationships/image" Target="../media/image74.png"/><Relationship Id="rId34" Type="http://schemas.openxmlformats.org/officeDocument/2006/relationships/image" Target="../media/image83.GIF"/><Relationship Id="rId7" Type="http://schemas.openxmlformats.org/officeDocument/2006/relationships/slide" Target="slide57.xml"/><Relationship Id="rId12" Type="http://schemas.openxmlformats.org/officeDocument/2006/relationships/image" Target="../media/image68.png"/><Relationship Id="rId17" Type="http://schemas.openxmlformats.org/officeDocument/2006/relationships/image" Target="../media/image71.png"/><Relationship Id="rId25" Type="http://schemas.openxmlformats.org/officeDocument/2006/relationships/slide" Target="slide63.xml"/><Relationship Id="rId33" Type="http://schemas.openxmlformats.org/officeDocument/2006/relationships/image" Target="../media/image82.png"/><Relationship Id="rId2" Type="http://schemas.openxmlformats.org/officeDocument/2006/relationships/image" Target="../media/image61.jpeg"/><Relationship Id="rId16" Type="http://schemas.openxmlformats.org/officeDocument/2006/relationships/slide" Target="slide60.xml"/><Relationship Id="rId20" Type="http://schemas.openxmlformats.org/officeDocument/2006/relationships/image" Target="../media/image73.png"/><Relationship Id="rId29"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7.png"/><Relationship Id="rId24" Type="http://schemas.openxmlformats.org/officeDocument/2006/relationships/image" Target="../media/image76.png"/><Relationship Id="rId32"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0.png"/><Relationship Id="rId23" Type="http://schemas.openxmlformats.org/officeDocument/2006/relationships/image" Target="../media/image75.png"/><Relationship Id="rId28" Type="http://schemas.openxmlformats.org/officeDocument/2006/relationships/slide" Target="slide64.xml"/><Relationship Id="rId10" Type="http://schemas.openxmlformats.org/officeDocument/2006/relationships/slide" Target="slide58.xml"/><Relationship Id="rId19" Type="http://schemas.openxmlformats.org/officeDocument/2006/relationships/slide" Target="slide61.xml"/><Relationship Id="rId31" Type="http://schemas.openxmlformats.org/officeDocument/2006/relationships/slide" Target="slide65.xml"/><Relationship Id="rId4" Type="http://schemas.openxmlformats.org/officeDocument/2006/relationships/slide" Target="slide56.xml"/><Relationship Id="rId9" Type="http://schemas.openxmlformats.org/officeDocument/2006/relationships/image" Target="../media/image66.png"/><Relationship Id="rId14" Type="http://schemas.openxmlformats.org/officeDocument/2006/relationships/image" Target="../media/image69.png"/><Relationship Id="rId22" Type="http://schemas.openxmlformats.org/officeDocument/2006/relationships/slide" Target="slide62.xml"/><Relationship Id="rId27" Type="http://schemas.openxmlformats.org/officeDocument/2006/relationships/image" Target="../media/image78.png"/><Relationship Id="rId30" Type="http://schemas.openxmlformats.org/officeDocument/2006/relationships/image" Target="../media/image80.png"/><Relationship Id="rId35" Type="http://schemas.openxmlformats.org/officeDocument/2006/relationships/slide" Target="slide29.xml"/></Relationships>
</file>

<file path=ppt/slides/_rels/slide56.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GIF"/><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image" Target="../media/image8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88.GIF"/><Relationship Id="rId5" Type="http://schemas.openxmlformats.org/officeDocument/2006/relationships/image" Target="../media/image85.GIF"/><Relationship Id="rId15" Type="http://schemas.openxmlformats.org/officeDocument/2006/relationships/image" Target="../media/image92.GIF"/><Relationship Id="rId10" Type="http://schemas.openxmlformats.org/officeDocument/2006/relationships/image" Target="../media/image87.GIF"/><Relationship Id="rId4" Type="http://schemas.openxmlformats.org/officeDocument/2006/relationships/image" Target="../media/image84.png"/><Relationship Id="rId9" Type="http://schemas.openxmlformats.org/officeDocument/2006/relationships/slide" Target="slide55.xml"/><Relationship Id="rId14" Type="http://schemas.openxmlformats.org/officeDocument/2006/relationships/image" Target="../media/image91.GIF"/></Relationships>
</file>

<file path=ppt/slides/_rels/slide57.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GIF"/><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8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image" Target="../media/image88.GIF"/><Relationship Id="rId5" Type="http://schemas.openxmlformats.org/officeDocument/2006/relationships/image" Target="../media/image85.GIF"/><Relationship Id="rId15" Type="http://schemas.openxmlformats.org/officeDocument/2006/relationships/image" Target="../media/image92.GIF"/><Relationship Id="rId10" Type="http://schemas.openxmlformats.org/officeDocument/2006/relationships/image" Target="../media/image87.GIF"/><Relationship Id="rId4" Type="http://schemas.openxmlformats.org/officeDocument/2006/relationships/image" Target="../media/image84.png"/><Relationship Id="rId9" Type="http://schemas.openxmlformats.org/officeDocument/2006/relationships/slide" Target="slide55.xml"/><Relationship Id="rId14" Type="http://schemas.openxmlformats.org/officeDocument/2006/relationships/image" Target="../media/image91.GIF"/></Relationships>
</file>

<file path=ppt/slides/_rels/slide58.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GIF"/><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image" Target="../media/image8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67.png"/><Relationship Id="rId11" Type="http://schemas.openxmlformats.org/officeDocument/2006/relationships/image" Target="../media/image88.GIF"/><Relationship Id="rId5" Type="http://schemas.openxmlformats.org/officeDocument/2006/relationships/image" Target="../media/image85.GIF"/><Relationship Id="rId15" Type="http://schemas.openxmlformats.org/officeDocument/2006/relationships/image" Target="../media/image92.GIF"/><Relationship Id="rId10" Type="http://schemas.openxmlformats.org/officeDocument/2006/relationships/image" Target="../media/image87.GIF"/><Relationship Id="rId4" Type="http://schemas.openxmlformats.org/officeDocument/2006/relationships/image" Target="../media/image84.png"/><Relationship Id="rId9" Type="http://schemas.openxmlformats.org/officeDocument/2006/relationships/slide" Target="slide55.xml"/><Relationship Id="rId14" Type="http://schemas.openxmlformats.org/officeDocument/2006/relationships/image" Target="../media/image91.GIF"/></Relationships>
</file>

<file path=ppt/slides/_rels/slide59.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GIF"/><Relationship Id="rId3" Type="http://schemas.openxmlformats.org/officeDocument/2006/relationships/audio" Target="../media/audio2.wav"/><Relationship Id="rId7" Type="http://schemas.openxmlformats.org/officeDocument/2006/relationships/image" Target="../media/image70.png"/><Relationship Id="rId12" Type="http://schemas.openxmlformats.org/officeDocument/2006/relationships/image" Target="../media/image8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69.png"/><Relationship Id="rId11" Type="http://schemas.openxmlformats.org/officeDocument/2006/relationships/image" Target="../media/image88.GIF"/><Relationship Id="rId5" Type="http://schemas.openxmlformats.org/officeDocument/2006/relationships/image" Target="../media/image85.GIF"/><Relationship Id="rId15" Type="http://schemas.openxmlformats.org/officeDocument/2006/relationships/image" Target="../media/image92.GIF"/><Relationship Id="rId10" Type="http://schemas.openxmlformats.org/officeDocument/2006/relationships/image" Target="../media/image87.GIF"/><Relationship Id="rId4" Type="http://schemas.openxmlformats.org/officeDocument/2006/relationships/image" Target="../media/image84.png"/><Relationship Id="rId9" Type="http://schemas.openxmlformats.org/officeDocument/2006/relationships/slide" Target="slide55.xml"/><Relationship Id="rId14" Type="http://schemas.openxmlformats.org/officeDocument/2006/relationships/image" Target="../media/image91.GI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14.png"/><Relationship Id="rId9" Type="http://schemas.microsoft.com/office/2007/relationships/hdphoto" Target="../media/hdphoto12.wdp"/></Relationships>
</file>

<file path=ppt/slides/_rels/slide60.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GIF"/><Relationship Id="rId3" Type="http://schemas.openxmlformats.org/officeDocument/2006/relationships/audio" Target="../media/audio2.wav"/><Relationship Id="rId7" Type="http://schemas.openxmlformats.org/officeDocument/2006/relationships/image" Target="../media/image72.png"/><Relationship Id="rId12" Type="http://schemas.openxmlformats.org/officeDocument/2006/relationships/image" Target="../media/image8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88.GIF"/><Relationship Id="rId5" Type="http://schemas.openxmlformats.org/officeDocument/2006/relationships/image" Target="../media/image85.GIF"/><Relationship Id="rId15" Type="http://schemas.openxmlformats.org/officeDocument/2006/relationships/image" Target="../media/image92.GIF"/><Relationship Id="rId10" Type="http://schemas.openxmlformats.org/officeDocument/2006/relationships/image" Target="../media/image87.GIF"/><Relationship Id="rId4" Type="http://schemas.openxmlformats.org/officeDocument/2006/relationships/image" Target="../media/image84.png"/><Relationship Id="rId9" Type="http://schemas.openxmlformats.org/officeDocument/2006/relationships/slide" Target="slide55.xml"/><Relationship Id="rId14" Type="http://schemas.openxmlformats.org/officeDocument/2006/relationships/image" Target="../media/image91.GIF"/></Relationships>
</file>

<file path=ppt/slides/_rels/slide61.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GIF"/><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8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88.GIF"/><Relationship Id="rId5" Type="http://schemas.openxmlformats.org/officeDocument/2006/relationships/image" Target="../media/image85.GIF"/><Relationship Id="rId15" Type="http://schemas.openxmlformats.org/officeDocument/2006/relationships/image" Target="../media/image92.GIF"/><Relationship Id="rId10" Type="http://schemas.openxmlformats.org/officeDocument/2006/relationships/image" Target="../media/image87.GIF"/><Relationship Id="rId4" Type="http://schemas.openxmlformats.org/officeDocument/2006/relationships/image" Target="../media/image84.png"/><Relationship Id="rId9" Type="http://schemas.openxmlformats.org/officeDocument/2006/relationships/slide" Target="slide55.xml"/><Relationship Id="rId14" Type="http://schemas.openxmlformats.org/officeDocument/2006/relationships/image" Target="../media/image91.GIF"/></Relationships>
</file>

<file path=ppt/slides/_rels/slide62.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GIF"/><Relationship Id="rId3" Type="http://schemas.openxmlformats.org/officeDocument/2006/relationships/audio" Target="../media/audio2.wav"/><Relationship Id="rId7" Type="http://schemas.openxmlformats.org/officeDocument/2006/relationships/image" Target="../media/image76.png"/><Relationship Id="rId12" Type="http://schemas.openxmlformats.org/officeDocument/2006/relationships/image" Target="../media/image8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75.png"/><Relationship Id="rId11" Type="http://schemas.openxmlformats.org/officeDocument/2006/relationships/image" Target="../media/image88.GIF"/><Relationship Id="rId5" Type="http://schemas.openxmlformats.org/officeDocument/2006/relationships/image" Target="../media/image85.GIF"/><Relationship Id="rId15" Type="http://schemas.openxmlformats.org/officeDocument/2006/relationships/image" Target="../media/image92.GIF"/><Relationship Id="rId10" Type="http://schemas.openxmlformats.org/officeDocument/2006/relationships/image" Target="../media/image87.GIF"/><Relationship Id="rId4" Type="http://schemas.openxmlformats.org/officeDocument/2006/relationships/image" Target="../media/image84.png"/><Relationship Id="rId9" Type="http://schemas.openxmlformats.org/officeDocument/2006/relationships/slide" Target="slide55.xml"/><Relationship Id="rId14" Type="http://schemas.openxmlformats.org/officeDocument/2006/relationships/image" Target="../media/image91.GIF"/></Relationships>
</file>

<file path=ppt/slides/_rels/slide63.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GIF"/><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8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image" Target="../media/image88.GIF"/><Relationship Id="rId5" Type="http://schemas.openxmlformats.org/officeDocument/2006/relationships/image" Target="../media/image85.GIF"/><Relationship Id="rId15" Type="http://schemas.openxmlformats.org/officeDocument/2006/relationships/image" Target="../media/image92.GIF"/><Relationship Id="rId10" Type="http://schemas.openxmlformats.org/officeDocument/2006/relationships/image" Target="../media/image87.GIF"/><Relationship Id="rId4" Type="http://schemas.openxmlformats.org/officeDocument/2006/relationships/image" Target="../media/image84.png"/><Relationship Id="rId9" Type="http://schemas.openxmlformats.org/officeDocument/2006/relationships/slide" Target="slide55.xml"/><Relationship Id="rId14" Type="http://schemas.openxmlformats.org/officeDocument/2006/relationships/image" Target="../media/image91.GIF"/></Relationships>
</file>

<file path=ppt/slides/_rels/slide64.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GIF"/><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8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8.GIF"/><Relationship Id="rId5" Type="http://schemas.openxmlformats.org/officeDocument/2006/relationships/image" Target="../media/image85.GIF"/><Relationship Id="rId15" Type="http://schemas.openxmlformats.org/officeDocument/2006/relationships/image" Target="../media/image92.GIF"/><Relationship Id="rId10" Type="http://schemas.openxmlformats.org/officeDocument/2006/relationships/image" Target="../media/image87.GIF"/><Relationship Id="rId4" Type="http://schemas.openxmlformats.org/officeDocument/2006/relationships/image" Target="../media/image84.png"/><Relationship Id="rId9" Type="http://schemas.openxmlformats.org/officeDocument/2006/relationships/slide" Target="slide55.xml"/><Relationship Id="rId14" Type="http://schemas.openxmlformats.org/officeDocument/2006/relationships/image" Target="../media/image91.GIF"/></Relationships>
</file>

<file path=ppt/slides/_rels/slide65.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GIF"/><Relationship Id="rId3" Type="http://schemas.openxmlformats.org/officeDocument/2006/relationships/audio" Target="../media/audio2.wav"/><Relationship Id="rId7" Type="http://schemas.openxmlformats.org/officeDocument/2006/relationships/image" Target="../media/image82.png"/><Relationship Id="rId12" Type="http://schemas.openxmlformats.org/officeDocument/2006/relationships/image" Target="../media/image8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88.GIF"/><Relationship Id="rId5" Type="http://schemas.openxmlformats.org/officeDocument/2006/relationships/image" Target="../media/image85.GIF"/><Relationship Id="rId15" Type="http://schemas.openxmlformats.org/officeDocument/2006/relationships/image" Target="../media/image92.GIF"/><Relationship Id="rId10" Type="http://schemas.openxmlformats.org/officeDocument/2006/relationships/image" Target="../media/image87.GIF"/><Relationship Id="rId4" Type="http://schemas.openxmlformats.org/officeDocument/2006/relationships/image" Target="../media/image84.png"/><Relationship Id="rId9" Type="http://schemas.openxmlformats.org/officeDocument/2006/relationships/slide" Target="slide55.xml"/><Relationship Id="rId14" Type="http://schemas.openxmlformats.org/officeDocument/2006/relationships/image" Target="../media/image91.GIF"/></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openxmlformats.org/officeDocument/2006/relationships/image" Target="../media/image8.png"/><Relationship Id="rId15" Type="http://schemas.microsoft.com/office/2007/relationships/hdphoto" Target="../media/hdphoto6.wdp"/><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30" y="411059"/>
            <a:ext cx="11383860"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dirty="0">
                <a:latin typeface="Times New Roman" panose="02020603050405020304" pitchFamily="18" charset="0"/>
                <a:cs typeface="Times New Roman" panose="02020603050405020304" pitchFamily="18" charset="0"/>
              </a:rPr>
              <a:t>	</a:t>
            </a:r>
            <a:r>
              <a:rPr lang="en-US" sz="5400" b="1" dirty="0">
                <a:solidFill>
                  <a:schemeClr val="accent2">
                    <a:lumMod val="50000"/>
                  </a:schemeClr>
                </a:solidFill>
                <a:latin typeface="Times New Roman" panose="02020603050405020304" pitchFamily="18" charset="0"/>
                <a:cs typeface="Times New Roman" panose="02020603050405020304" pitchFamily="18" charset="0"/>
              </a:rPr>
              <a:t>KÍNH CHÀO QUÝ THẦY CÔ	 GIÁO CÙNG CÁC EM HỌC SINH</a:t>
            </a:r>
          </a:p>
          <a:p>
            <a:pPr algn="ctr"/>
            <a:r>
              <a:rPr lang="en-US" sz="5400" b="1" dirty="0">
                <a:solidFill>
                  <a:schemeClr val="accent2">
                    <a:lumMod val="50000"/>
                  </a:schemeClr>
                </a:solidFill>
                <a:latin typeface="Times New Roman" panose="02020603050405020304" pitchFamily="18" charset="0"/>
                <a:cs typeface="Times New Roman" panose="02020603050405020304" pitchFamily="18" charset="0"/>
              </a:rPr>
              <a:t>LỚP: 7A1</a:t>
            </a:r>
          </a:p>
          <a:p>
            <a:pPr algn="ctr"/>
            <a:r>
              <a:rPr lang="en-US" sz="5400" b="1"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Phạm</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Thị</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a:solidFill>
                  <a:schemeClr val="accent2">
                    <a:lumMod val="50000"/>
                  </a:schemeClr>
                </a:solidFill>
                <a:latin typeface="Times New Roman" panose="02020603050405020304" pitchFamily="18" charset="0"/>
                <a:cs typeface="Times New Roman" panose="02020603050405020304" pitchFamily="18" charset="0"/>
              </a:rPr>
              <a:t>Thuận</a:t>
            </a:r>
            <a:endParaRPr lang="en-US" sz="5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77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006126" y="1873914"/>
            <a:ext cx="7177671" cy="2554545"/>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HÌNH THÀNH </a:t>
            </a:r>
          </a:p>
          <a:p>
            <a:pPr algn="ctr"/>
            <a:r>
              <a:rPr lang="en-US" sz="8000" b="1" dirty="0">
                <a:solidFill>
                  <a:schemeClr val="accent2">
                    <a:lumMod val="50000"/>
                  </a:schemeClr>
                </a:solidFill>
                <a:latin typeface="Times New Roman" panose="02020603050405020304" pitchFamily="18" charset="0"/>
                <a:cs typeface="Times New Roman" panose="02020603050405020304" pitchFamily="18" charset="0"/>
              </a:rPr>
              <a:t>KIẾN THỨC</a:t>
            </a:r>
          </a:p>
        </p:txBody>
      </p:sp>
    </p:spTree>
    <p:extLst>
      <p:ext uri="{BB962C8B-B14F-4D97-AF65-F5344CB8AC3E}">
        <p14:creationId xmlns:p14="http://schemas.microsoft.com/office/powerpoint/2010/main" val="81540124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02382" y="694995"/>
            <a:ext cx="3178242"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6600" b="1" dirty="0">
                <a:solidFill>
                  <a:schemeClr val="accent2">
                    <a:lumMod val="50000"/>
                  </a:schemeClr>
                </a:solidFill>
                <a:latin typeface="Times New Roman" panose="02020603050405020304" pitchFamily="18" charset="0"/>
                <a:cs typeface="Times New Roman" panose="02020603050405020304" pitchFamily="18" charset="0"/>
              </a:rPr>
              <a:t>: 2,3</a:t>
            </a:r>
          </a:p>
        </p:txBody>
      </p:sp>
      <p:sp>
        <p:nvSpPr>
          <p:cNvPr id="11" name="TextBox 10">
            <a:extLst>
              <a:ext uri="{FF2B5EF4-FFF2-40B4-BE49-F238E27FC236}">
                <a16:creationId xmlns:a16="http://schemas.microsoft.com/office/drawing/2014/main" id="{E133BB7C-B31F-9CAC-32A0-A959D6960A4D}"/>
              </a:ext>
            </a:extLst>
          </p:cNvPr>
          <p:cNvSpPr txBox="1"/>
          <p:nvPr/>
        </p:nvSpPr>
        <p:spPr>
          <a:xfrm>
            <a:off x="2430092" y="1923071"/>
            <a:ext cx="8715463"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BẦY CHIM CHÌA VÔI</a:t>
            </a:r>
          </a:p>
        </p:txBody>
      </p:sp>
      <p:sp>
        <p:nvSpPr>
          <p:cNvPr id="12" name="TextBox 11">
            <a:extLst>
              <a:ext uri="{FF2B5EF4-FFF2-40B4-BE49-F238E27FC236}">
                <a16:creationId xmlns:a16="http://schemas.microsoft.com/office/drawing/2014/main" id="{D1A136AF-FC43-1348-D1F6-D06934F32819}"/>
              </a:ext>
            </a:extLst>
          </p:cNvPr>
          <p:cNvSpPr txBox="1"/>
          <p:nvPr/>
        </p:nvSpPr>
        <p:spPr>
          <a:xfrm>
            <a:off x="2821448" y="3031067"/>
            <a:ext cx="7932749"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Nguyễn</a:t>
            </a:r>
            <a:r>
              <a:rPr lang="en-US" sz="6600" b="1" dirty="0">
                <a:solidFill>
                  <a:schemeClr val="accent2">
                    <a:lumMod val="50000"/>
                  </a:schemeClr>
                </a:solidFill>
                <a:latin typeface="Times New Roman" panose="02020603050405020304" pitchFamily="18" charset="0"/>
                <a:cs typeface="Times New Roman" panose="02020603050405020304" pitchFamily="18" charset="0"/>
              </a:rPr>
              <a:t> Quang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Thiều</a:t>
            </a:r>
            <a:endParaRPr lang="en-US" sz="6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FE93732-F023-CEA5-82BD-135C200A323C}"/>
              </a:ext>
            </a:extLst>
          </p:cNvPr>
          <p:cNvSpPr txBox="1"/>
          <p:nvPr/>
        </p:nvSpPr>
        <p:spPr>
          <a:xfrm>
            <a:off x="2921218" y="4258867"/>
            <a:ext cx="7733207"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6600" b="1" dirty="0">
                <a:solidFill>
                  <a:schemeClr val="accent2">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264106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39038" y="2691937"/>
            <a:ext cx="9238426"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I.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Đọc</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tìm</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hiểu</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chung</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638079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810693" y="1053588"/>
            <a:ext cx="4371485"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933177" y="2501533"/>
            <a:ext cx="2343498" cy="2062103"/>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ọc thầm, trả lời được các câu hỏi suy luận</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0CD1734-AA69-6029-8ABB-0B797A00FA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276676" y="776240"/>
            <a:ext cx="6568579" cy="5963977"/>
          </a:xfrm>
          <a:prstGeom prst="rect">
            <a:avLst/>
          </a:prstGeom>
        </p:spPr>
      </p:pic>
      <p:sp>
        <p:nvSpPr>
          <p:cNvPr id="12" name="TextBox 11">
            <a:extLst>
              <a:ext uri="{FF2B5EF4-FFF2-40B4-BE49-F238E27FC236}">
                <a16:creationId xmlns:a16="http://schemas.microsoft.com/office/drawing/2014/main" id="{4EE67E6C-AFD3-5672-1B3C-AAA52C24DBB4}"/>
              </a:ext>
            </a:extLst>
          </p:cNvPr>
          <p:cNvSpPr txBox="1"/>
          <p:nvPr/>
        </p:nvSpPr>
        <p:spPr>
          <a:xfrm>
            <a:off x="6419019" y="2484347"/>
            <a:ext cx="4371485" cy="2062103"/>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ọc to, trôi chảy, phù hợp về tốc độ đọc, phân biệt được lời người kể chuyện và lời nhân vật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29C8273-00F5-A3A0-CF34-BB136D6B894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89" b="91556" l="9778" r="89778">
                        <a14:foregroundMark x1="52889" y1="9333" x2="52889" y2="9333"/>
                        <a14:foregroundMark x1="42667" y1="37778" x2="42667" y2="36889"/>
                        <a14:foregroundMark x1="42667" y1="36889" x2="42667" y2="36889"/>
                        <a14:foregroundMark x1="40889" y1="35556" x2="40889" y2="35556"/>
                        <a14:foregroundMark x1="39556" y1="36889" x2="39556" y2="36889"/>
                        <a14:foregroundMark x1="38667" y1="36889" x2="38667" y2="36889"/>
                        <a14:foregroundMark x1="59111" y1="36889" x2="59111" y2="36889"/>
                        <a14:foregroundMark x1="59111" y1="36000" x2="59111" y2="36000"/>
                        <a14:foregroundMark x1="59111" y1="36000" x2="59111" y2="36000"/>
                        <a14:foregroundMark x1="59111" y1="36000" x2="59111" y2="36000"/>
                        <a14:foregroundMark x1="59556" y1="35111" x2="59556" y2="35111"/>
                        <a14:foregroundMark x1="57778" y1="89333" x2="57778" y2="89333"/>
                        <a14:foregroundMark x1="58667" y1="88444" x2="58667" y2="88444"/>
                        <a14:foregroundMark x1="40889" y1="88889" x2="40889" y2="88889"/>
                        <a14:foregroundMark x1="40889" y1="88889" x2="40889" y2="88889"/>
                        <a14:foregroundMark x1="48444" y1="91556" x2="48444" y2="91556"/>
                        <a14:foregroundMark x1="40889" y1="90222" x2="40889" y2="90222"/>
                        <a14:foregroundMark x1="63556" y1="56889" x2="63556" y2="56889"/>
                        <a14:foregroundMark x1="63556" y1="56889" x2="63556" y2="56889"/>
                        <a14:foregroundMark x1="56889" y1="50222" x2="56889" y2="50222"/>
                        <a14:foregroundMark x1="56889" y1="52000" x2="56889" y2="52000"/>
                        <a14:foregroundMark x1="48889" y1="53333" x2="48889" y2="53333"/>
                        <a14:foregroundMark x1="48000" y1="53333" x2="48000" y2="53333"/>
                        <a14:foregroundMark x1="70222" y1="65778" x2="70222" y2="65778"/>
                      </a14:backgroundRemoval>
                    </a14:imgEffect>
                  </a14:imgLayer>
                </a14:imgProps>
              </a:ext>
            </a:extLst>
          </a:blip>
          <a:stretch>
            <a:fillRect/>
          </a:stretch>
        </p:blipFill>
        <p:spPr>
          <a:xfrm>
            <a:off x="4728492" y="4462667"/>
            <a:ext cx="2396212" cy="2396212"/>
          </a:xfrm>
          <a:prstGeom prst="rect">
            <a:avLst/>
          </a:prstGeom>
        </p:spPr>
      </p:pic>
    </p:spTree>
    <p:extLst>
      <p:ext uri="{BB962C8B-B14F-4D97-AF65-F5344CB8AC3E}">
        <p14:creationId xmlns:p14="http://schemas.microsoft.com/office/powerpoint/2010/main" val="34853682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AD47C5-22D2-0403-FD0D-6846279B6D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8824" y1="16765" x2="38824" y2="16765"/>
                        <a14:foregroundMark x1="25882" y1="26176" x2="25882" y2="24706"/>
                        <a14:foregroundMark x1="21471" y1="40294" x2="21471" y2="40294"/>
                        <a14:foregroundMark x1="50588" y1="14118" x2="50588" y2="14118"/>
                        <a14:foregroundMark x1="64118" y1="15588" x2="64118" y2="15588"/>
                        <a14:foregroundMark x1="76471" y1="23529" x2="76471" y2="23529"/>
                        <a14:foregroundMark x1="82059" y1="43235" x2="82059" y2="43235"/>
                      </a14:backgroundRemoval>
                    </a14:imgEffect>
                  </a14:imgLayer>
                </a14:imgProps>
              </a:ext>
            </a:extLst>
          </a:blip>
          <a:stretch>
            <a:fillRect/>
          </a:stretch>
        </p:blipFill>
        <p:spPr>
          <a:xfrm>
            <a:off x="6446142" y="1188087"/>
            <a:ext cx="4584186" cy="4584186"/>
          </a:xfrm>
          <a:prstGeom prst="rect">
            <a:avLst/>
          </a:prstGeom>
        </p:spPr>
      </p:pic>
    </p:spTree>
    <p:extLst>
      <p:ext uri="{BB962C8B-B14F-4D97-AF65-F5344CB8AC3E}">
        <p14:creationId xmlns:p14="http://schemas.microsoft.com/office/powerpoint/2010/main" val="30814276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763398" y="805344"/>
            <a:ext cx="6203027" cy="521106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1931062" y="2205556"/>
            <a:ext cx="3867698"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9D0DC94-9F4C-4B8A-EBD3-67B36B42C3CA}"/>
              </a:ext>
            </a:extLst>
          </p:cNvPr>
          <p:cNvPicPr>
            <a:picLocks noChangeAspect="1"/>
          </p:cNvPicPr>
          <p:nvPr/>
        </p:nvPicPr>
        <p:blipFill>
          <a:blip r:embed="rId6"/>
          <a:stretch>
            <a:fillRect/>
          </a:stretch>
        </p:blipFill>
        <p:spPr>
          <a:xfrm>
            <a:off x="6966424" y="1360267"/>
            <a:ext cx="4224490" cy="23364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a:extLst>
              <a:ext uri="{FF2B5EF4-FFF2-40B4-BE49-F238E27FC236}">
                <a16:creationId xmlns:a16="http://schemas.microsoft.com/office/drawing/2014/main" id="{B69D331E-106F-6DE6-2099-7A1C967DB92E}"/>
              </a:ext>
            </a:extLst>
          </p:cNvPr>
          <p:cNvPicPr>
            <a:picLocks noChangeAspect="1"/>
          </p:cNvPicPr>
          <p:nvPr/>
        </p:nvPicPr>
        <p:blipFill>
          <a:blip r:embed="rId7"/>
          <a:stretch>
            <a:fillRect/>
          </a:stretch>
        </p:blipFill>
        <p:spPr>
          <a:xfrm>
            <a:off x="6966424" y="4135847"/>
            <a:ext cx="4224490" cy="24785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231456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482392"/>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lưới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E08D764-D6CD-2F7C-D0A4-AE688CBEF1FA}"/>
              </a:ext>
            </a:extLst>
          </p:cNvPr>
          <p:cNvPicPr>
            <a:picLocks noChangeAspect="1"/>
          </p:cNvPicPr>
          <p:nvPr/>
        </p:nvPicPr>
        <p:blipFill>
          <a:blip r:embed="rId6"/>
          <a:stretch>
            <a:fillRect/>
          </a:stretch>
        </p:blipFill>
        <p:spPr>
          <a:xfrm>
            <a:off x="7916032" y="982975"/>
            <a:ext cx="3175148" cy="2778440"/>
          </a:xfrm>
          <a:prstGeom prst="rect">
            <a:avLst/>
          </a:prstGeom>
        </p:spPr>
      </p:pic>
      <p:pic>
        <p:nvPicPr>
          <p:cNvPr id="11" name="Picture 10">
            <a:extLst>
              <a:ext uri="{FF2B5EF4-FFF2-40B4-BE49-F238E27FC236}">
                <a16:creationId xmlns:a16="http://schemas.microsoft.com/office/drawing/2014/main" id="{3FB4039A-B7D6-7243-E338-52B4CDD5CFB3}"/>
              </a:ext>
            </a:extLst>
          </p:cNvPr>
          <p:cNvPicPr>
            <a:picLocks noChangeAspect="1"/>
          </p:cNvPicPr>
          <p:nvPr/>
        </p:nvPicPr>
        <p:blipFill>
          <a:blip r:embed="rId7"/>
          <a:stretch>
            <a:fillRect/>
          </a:stretch>
        </p:blipFill>
        <p:spPr>
          <a:xfrm>
            <a:off x="6778164" y="3172105"/>
            <a:ext cx="3040565" cy="3040565"/>
          </a:xfrm>
          <a:prstGeom prst="rect">
            <a:avLst/>
          </a:prstGeom>
        </p:spPr>
      </p:pic>
    </p:spTree>
    <p:extLst>
      <p:ext uri="{BB962C8B-B14F-4D97-AF65-F5344CB8AC3E}">
        <p14:creationId xmlns:p14="http://schemas.microsoft.com/office/powerpoint/2010/main" val="20785709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077218"/>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ADC4199-3749-2E5F-F6DC-178C76A680D1}"/>
              </a:ext>
            </a:extLst>
          </p:cNvPr>
          <p:cNvPicPr>
            <a:picLocks noChangeAspect="1"/>
          </p:cNvPicPr>
          <p:nvPr/>
        </p:nvPicPr>
        <p:blipFill>
          <a:blip r:embed="rId6"/>
          <a:stretch>
            <a:fillRect/>
          </a:stretch>
        </p:blipFill>
        <p:spPr>
          <a:xfrm>
            <a:off x="6673836" y="1654951"/>
            <a:ext cx="4542246" cy="3106985"/>
          </a:xfrm>
          <a:prstGeom prst="rect">
            <a:avLst/>
          </a:prstGeom>
        </p:spPr>
      </p:pic>
    </p:spTree>
    <p:extLst>
      <p:ext uri="{BB962C8B-B14F-4D97-AF65-F5344CB8AC3E}">
        <p14:creationId xmlns:p14="http://schemas.microsoft.com/office/powerpoint/2010/main" val="33185106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2.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Tìm</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hiểu</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chung</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94271" y="2594548"/>
            <a:ext cx="4938893"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TextBox 1"/>
          <p:cNvSpPr txBox="1"/>
          <p:nvPr/>
        </p:nvSpPr>
        <p:spPr>
          <a:xfrm>
            <a:off x="3418188" y="1168516"/>
            <a:ext cx="5868466"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Nguyễn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Thiều</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7008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pic>
        <p:nvPicPr>
          <p:cNvPr id="3" name="Picture 2">
            <a:extLst>
              <a:ext uri="{FF2B5EF4-FFF2-40B4-BE49-F238E27FC236}">
                <a16:creationId xmlns:a16="http://schemas.microsoft.com/office/drawing/2014/main" id="{429C2C0C-84C4-D1F4-E362-E29981D51DB8}"/>
              </a:ext>
            </a:extLst>
          </p:cNvPr>
          <p:cNvPicPr>
            <a:picLocks noChangeAspect="1"/>
          </p:cNvPicPr>
          <p:nvPr/>
        </p:nvPicPr>
        <p:blipFill>
          <a:blip r:embed="rId4"/>
          <a:stretch>
            <a:fillRect/>
          </a:stretch>
        </p:blipFill>
        <p:spPr>
          <a:xfrm>
            <a:off x="0" y="-52721"/>
            <a:ext cx="12192000" cy="6858000"/>
          </a:xfrm>
          <a:prstGeom prst="rect">
            <a:avLst/>
          </a:prstGeom>
        </p:spPr>
      </p:pic>
    </p:spTree>
    <p:extLst>
      <p:ext uri="{BB962C8B-B14F-4D97-AF65-F5344CB8AC3E}">
        <p14:creationId xmlns:p14="http://schemas.microsoft.com/office/powerpoint/2010/main" val="4284912078"/>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520867" y="2454636"/>
            <a:ext cx="6312947" cy="1323439"/>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074473702"/>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5"/>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F195FB27-DE9C-945F-5761-19623500232A}"/>
              </a:ext>
            </a:extLst>
          </p:cNvPr>
          <p:cNvPicPr>
            <a:picLocks noChangeAspect="1"/>
          </p:cNvPicPr>
          <p:nvPr/>
        </p:nvPicPr>
        <p:blipFill>
          <a:blip r:embed="rId6"/>
          <a:stretch>
            <a:fillRect/>
          </a:stretch>
        </p:blipFill>
        <p:spPr>
          <a:xfrm>
            <a:off x="7805391" y="2303707"/>
            <a:ext cx="3737860" cy="3810000"/>
          </a:xfrm>
          <a:prstGeom prst="rect">
            <a:avLst/>
          </a:prstGeom>
        </p:spPr>
      </p:pic>
      <p:pic>
        <p:nvPicPr>
          <p:cNvPr id="15" name="Picture 14">
            <a:extLst>
              <a:ext uri="{FF2B5EF4-FFF2-40B4-BE49-F238E27FC236}">
                <a16:creationId xmlns:a16="http://schemas.microsoft.com/office/drawing/2014/main" id="{83E3BC74-4C8A-F37B-2A13-BE57EDC2AA91}"/>
              </a:ext>
            </a:extLst>
          </p:cNvPr>
          <p:cNvPicPr>
            <a:picLocks noChangeAspect="1"/>
          </p:cNvPicPr>
          <p:nvPr/>
        </p:nvPicPr>
        <p:blipFill>
          <a:blip r:embed="rId7"/>
          <a:stretch>
            <a:fillRect/>
          </a:stretch>
        </p:blipFill>
        <p:spPr>
          <a:xfrm>
            <a:off x="4117822" y="2303707"/>
            <a:ext cx="3429000" cy="3714750"/>
          </a:xfrm>
          <a:prstGeom prst="rect">
            <a:avLst/>
          </a:prstGeom>
        </p:spPr>
      </p:pic>
    </p:spTree>
    <p:extLst>
      <p:ext uri="{BB962C8B-B14F-4D97-AF65-F5344CB8AC3E}">
        <p14:creationId xmlns:p14="http://schemas.microsoft.com/office/powerpoint/2010/main" val="32313372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p:cTn id="14" dur="500" fill="hold"/>
                                        <p:tgtEl>
                                          <p:spTgt spid="72"/>
                                        </p:tgtEl>
                                        <p:attrNameLst>
                                          <p:attrName>ppt_w</p:attrName>
                                        </p:attrNameLst>
                                      </p:cBhvr>
                                      <p:tavLst>
                                        <p:tav tm="0">
                                          <p:val>
                                            <p:fltVal val="0"/>
                                          </p:val>
                                        </p:tav>
                                        <p:tav tm="100000">
                                          <p:val>
                                            <p:strVal val="#ppt_w"/>
                                          </p:val>
                                        </p:tav>
                                      </p:tavLst>
                                    </p:anim>
                                    <p:anim calcmode="lin" valueType="num">
                                      <p:cBhvr>
                                        <p:cTn id="15" dur="500" fill="hold"/>
                                        <p:tgtEl>
                                          <p:spTgt spid="72"/>
                                        </p:tgtEl>
                                        <p:attrNameLst>
                                          <p:attrName>ppt_h</p:attrName>
                                        </p:attrNameLst>
                                      </p:cBhvr>
                                      <p:tavLst>
                                        <p:tav tm="0">
                                          <p:val>
                                            <p:fltVal val="0"/>
                                          </p:val>
                                        </p:tav>
                                        <p:tav tm="100000">
                                          <p:val>
                                            <p:strVal val="#ppt_h"/>
                                          </p:val>
                                        </p:tav>
                                      </p:tavLst>
                                    </p:anim>
                                    <p:animEffect transition="in" filter="fade">
                                      <p:cBhvr>
                                        <p:cTn id="16" dur="500"/>
                                        <p:tgtEl>
                                          <p:spTgt spid="7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7" grpId="0" animBg="1"/>
      <p:bldP spid="48" grpId="0" animBg="1"/>
      <p:bldP spid="70" grpId="0"/>
      <p:bldP spid="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7"/>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1" name="Connector: Curved 30">
            <a:extLst>
              <a:ext uri="{FF2B5EF4-FFF2-40B4-BE49-F238E27FC236}">
                <a16:creationId xmlns:a16="http://schemas.microsoft.com/office/drawing/2014/main" id="{C6E44985-EEFA-1441-7863-9F388320114D}"/>
              </a:ext>
            </a:extLst>
          </p:cNvPr>
          <p:cNvCxnSpPr>
            <a:cxnSpLocks/>
          </p:cNvCxnSpPr>
          <p:nvPr/>
        </p:nvCxnSpPr>
        <p:spPr>
          <a:xfrm rot="16200000" flipH="1">
            <a:off x="5313980" y="4082285"/>
            <a:ext cx="1839826" cy="12879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E222A9F5-F2F3-CE72-BD7F-04F7AC8A26BD}"/>
              </a:ext>
            </a:extLst>
          </p:cNvPr>
          <p:cNvSpPr/>
          <p:nvPr/>
        </p:nvSpPr>
        <p:spPr>
          <a:xfrm>
            <a:off x="6908033" y="5004196"/>
            <a:ext cx="4762249" cy="153082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ược trao tặng hơn 20 giải thưởng văn học trong nước và quốc tế</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86782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500"/>
                                        <p:tgtEl>
                                          <p:spTgt spid="56"/>
                                        </p:tgtEl>
                                      </p:cBhvr>
                                    </p:animEffect>
                                  </p:childTnLst>
                                </p:cTn>
                              </p:par>
                              <p:par>
                                <p:cTn id="27" presetID="16" presetClass="entr" presetSubtype="21"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6" grpId="0" animBg="1"/>
      <p:bldP spid="60"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102292"/>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chính</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B1C06DF7-702C-1803-9539-DA284024B5AE}"/>
              </a:ext>
            </a:extLst>
          </p:cNvPr>
          <p:cNvPicPr>
            <a:picLocks noChangeAspect="1"/>
          </p:cNvPicPr>
          <p:nvPr/>
        </p:nvPicPr>
        <p:blipFill>
          <a:blip r:embed="rId4"/>
          <a:stretch>
            <a:fillRect/>
          </a:stretch>
        </p:blipFill>
        <p:spPr>
          <a:xfrm>
            <a:off x="2640948" y="1551145"/>
            <a:ext cx="2635728" cy="2345387"/>
          </a:xfrm>
          <a:prstGeom prst="rect">
            <a:avLst/>
          </a:prstGeom>
        </p:spPr>
      </p:pic>
      <p:sp>
        <p:nvSpPr>
          <p:cNvPr id="11" name="TextBox 10">
            <a:extLst>
              <a:ext uri="{FF2B5EF4-FFF2-40B4-BE49-F238E27FC236}">
                <a16:creationId xmlns:a16="http://schemas.microsoft.com/office/drawing/2014/main" id="{204AA70C-4D2C-F04B-9CF6-92EF2BA4AC7E}"/>
              </a:ext>
            </a:extLst>
          </p:cNvPr>
          <p:cNvSpPr txBox="1"/>
          <p:nvPr/>
        </p:nvSpPr>
        <p:spPr>
          <a:xfrm>
            <a:off x="1794180" y="4000408"/>
            <a:ext cx="46640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tuổi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17 (1990)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EDD8646-394F-FAB2-94A3-492A32199E0D}"/>
              </a:ext>
            </a:extLst>
          </p:cNvPr>
          <p:cNvPicPr>
            <a:picLocks noChangeAspect="1"/>
          </p:cNvPicPr>
          <p:nvPr/>
        </p:nvPicPr>
        <p:blipFill>
          <a:blip r:embed="rId5"/>
          <a:stretch>
            <a:fillRect/>
          </a:stretch>
        </p:blipFill>
        <p:spPr>
          <a:xfrm>
            <a:off x="5741052" y="1258974"/>
            <a:ext cx="3810000" cy="2414269"/>
          </a:xfrm>
          <a:prstGeom prst="rect">
            <a:avLst/>
          </a:prstGeom>
        </p:spPr>
      </p:pic>
      <p:sp>
        <p:nvSpPr>
          <p:cNvPr id="13" name="TextBox 12">
            <a:extLst>
              <a:ext uri="{FF2B5EF4-FFF2-40B4-BE49-F238E27FC236}">
                <a16:creationId xmlns:a16="http://schemas.microsoft.com/office/drawing/2014/main" id="{401CF7AE-E09B-B06B-210D-AC2B5F626CBA}"/>
              </a:ext>
            </a:extLst>
          </p:cNvPr>
          <p:cNvSpPr txBox="1"/>
          <p:nvPr/>
        </p:nvSpPr>
        <p:spPr>
          <a:xfrm>
            <a:off x="6543412" y="3739666"/>
            <a:ext cx="23308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1989</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0BDAAE5-8255-3806-37A2-5BD4B654F4C8}"/>
              </a:ext>
            </a:extLst>
          </p:cNvPr>
          <p:cNvPicPr>
            <a:picLocks noChangeAspect="1"/>
          </p:cNvPicPr>
          <p:nvPr/>
        </p:nvPicPr>
        <p:blipFill>
          <a:blip r:embed="rId6"/>
          <a:stretch>
            <a:fillRect/>
          </a:stretch>
        </p:blipFill>
        <p:spPr>
          <a:xfrm>
            <a:off x="9408611" y="1304233"/>
            <a:ext cx="2602332" cy="2323750"/>
          </a:xfrm>
          <a:prstGeom prst="rect">
            <a:avLst/>
          </a:prstGeom>
        </p:spPr>
      </p:pic>
      <p:pic>
        <p:nvPicPr>
          <p:cNvPr id="17" name="Picture 16">
            <a:extLst>
              <a:ext uri="{FF2B5EF4-FFF2-40B4-BE49-F238E27FC236}">
                <a16:creationId xmlns:a16="http://schemas.microsoft.com/office/drawing/2014/main" id="{DB006DB1-D897-F7FA-FB26-D27017ADE4F5}"/>
              </a:ext>
            </a:extLst>
          </p:cNvPr>
          <p:cNvPicPr>
            <a:picLocks noChangeAspect="1"/>
          </p:cNvPicPr>
          <p:nvPr/>
        </p:nvPicPr>
        <p:blipFill>
          <a:blip r:embed="rId7"/>
          <a:stretch>
            <a:fillRect/>
          </a:stretch>
        </p:blipFill>
        <p:spPr>
          <a:xfrm>
            <a:off x="0" y="-102292"/>
            <a:ext cx="12192000" cy="6960292"/>
          </a:xfrm>
          <a:prstGeom prst="rect">
            <a:avLst/>
          </a:prstGeom>
        </p:spPr>
      </p:pic>
    </p:spTree>
    <p:extLst>
      <p:ext uri="{BB962C8B-B14F-4D97-AF65-F5344CB8AC3E}">
        <p14:creationId xmlns:p14="http://schemas.microsoft.com/office/powerpoint/2010/main" val="1881134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5" name="Picture 4">
            <a:extLst>
              <a:ext uri="{FF2B5EF4-FFF2-40B4-BE49-F238E27FC236}">
                <a16:creationId xmlns:a16="http://schemas.microsoft.com/office/drawing/2014/main" id="{F053340A-11E2-EFBA-9FFA-60BCFB6BAB8A}"/>
              </a:ext>
            </a:extLst>
          </p:cNvPr>
          <p:cNvPicPr>
            <a:picLocks noChangeAspect="1"/>
          </p:cNvPicPr>
          <p:nvPr/>
        </p:nvPicPr>
        <p:blipFill>
          <a:blip r:embed="rId5"/>
          <a:stretch>
            <a:fillRect/>
          </a:stretch>
        </p:blipFill>
        <p:spPr>
          <a:xfrm>
            <a:off x="3679967" y="4783002"/>
            <a:ext cx="1686187" cy="1121502"/>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64D6502-40B2-312F-2830-A549A7585EE8}"/>
              </a:ext>
            </a:extLst>
          </p:cNvPr>
          <p:cNvSpPr/>
          <p:nvPr/>
        </p:nvSpPr>
        <p:spPr>
          <a:xfrm>
            <a:off x="3207368" y="5705204"/>
            <a:ext cx="2466975" cy="776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5790CC29-847E-EBC5-DB1D-FE1971CF8960}"/>
              </a:ext>
            </a:extLst>
          </p:cNvPr>
          <p:cNvCxnSpPr>
            <a:cxnSpLocks/>
          </p:cNvCxnSpPr>
          <p:nvPr/>
        </p:nvCxnSpPr>
        <p:spPr>
          <a:xfrm rot="16200000" flipH="1">
            <a:off x="1898094" y="3785628"/>
            <a:ext cx="2431650" cy="104343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BFBACD1-89AA-FFE6-A70A-1CC4DEF81E14}"/>
              </a:ext>
            </a:extLst>
          </p:cNvPr>
          <p:cNvCxnSpPr>
            <a:cxnSpLocks/>
            <a:endCxn id="62" idx="1"/>
          </p:cNvCxnSpPr>
          <p:nvPr/>
        </p:nvCxnSpPr>
        <p:spPr>
          <a:xfrm flipV="1">
            <a:off x="5674343" y="5258146"/>
            <a:ext cx="1151505" cy="646358"/>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91945C1-5803-F7AE-1A89-93BB924C200D}"/>
              </a:ext>
            </a:extLst>
          </p:cNvPr>
          <p:cNvCxnSpPr>
            <a:cxnSpLocks/>
          </p:cNvCxnSpPr>
          <p:nvPr/>
        </p:nvCxnSpPr>
        <p:spPr>
          <a:xfrm>
            <a:off x="5627567" y="5923963"/>
            <a:ext cx="1224964" cy="864755"/>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29D9A9B1-D07D-A416-1461-24A6463DB799}"/>
              </a:ext>
            </a:extLst>
          </p:cNvPr>
          <p:cNvSpPr/>
          <p:nvPr/>
        </p:nvSpPr>
        <p:spPr>
          <a:xfrm>
            <a:off x="6825848" y="4783002"/>
            <a:ext cx="4794913" cy="95028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hân thực, gần gũi với cuộc sống đời thường</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490B7A24-BA2E-B230-536B-58293910F4F5}"/>
              </a:ext>
            </a:extLst>
          </p:cNvPr>
          <p:cNvSpPr/>
          <p:nvPr/>
        </p:nvSpPr>
        <p:spPr>
          <a:xfrm>
            <a:off x="6852531" y="5923963"/>
            <a:ext cx="4735566" cy="94477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ây viết văn xuôi giàu cảm xúc.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8"/>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94728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barn(inVertical)">
                                      <p:cBhvr>
                                        <p:cTn id="2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4AC89-FCF3-16BD-B0D6-E6643F48D8D6}"/>
              </a:ext>
            </a:extLst>
          </p:cNvPr>
          <p:cNvPicPr>
            <a:picLocks noChangeAspect="1"/>
          </p:cNvPicPr>
          <p:nvPr/>
        </p:nvPicPr>
        <p:blipFill>
          <a:blip r:embed="rId2"/>
          <a:stretch>
            <a:fillRect/>
          </a:stretch>
        </p:blipFill>
        <p:spPr>
          <a:xfrm>
            <a:off x="-528" y="0"/>
            <a:ext cx="12192528" cy="6858000"/>
          </a:xfrm>
          <a:prstGeom prst="rect">
            <a:avLst/>
          </a:prstGeom>
        </p:spPr>
      </p:pic>
    </p:spTree>
    <p:extLst>
      <p:ext uri="{BB962C8B-B14F-4D97-AF65-F5344CB8AC3E}">
        <p14:creationId xmlns:p14="http://schemas.microsoft.com/office/powerpoint/2010/main" val="509266389"/>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395EAF4-72EA-46AC-9F31-27D2A15E2A02}"/>
              </a:ext>
            </a:extLst>
          </p:cNvPr>
          <p:cNvCxnSpPr/>
          <p:nvPr/>
        </p:nvCxnSpPr>
        <p:spPr>
          <a:xfrm>
            <a:off x="6096000" y="912454"/>
            <a:ext cx="0" cy="4631305"/>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D86EE98A-DD44-4649-942A-93290B76817F}"/>
              </a:ext>
            </a:extLst>
          </p:cNvPr>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C1E836-4924-4C70-82DE-A777ED298D60}"/>
              </a:ext>
            </a:extLst>
          </p:cNvPr>
          <p:cNvSpPr txBox="1"/>
          <p:nvPr/>
        </p:nvSpPr>
        <p:spPr>
          <a:xfrm>
            <a:off x="3809303" y="109611"/>
            <a:ext cx="5953553" cy="6771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BẦY CHIM CHÌA VÔI</a:t>
            </a:r>
            <a:endParaRPr lang="en-US" b="1"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9Slide05 Claudia" pitchFamily="2" charset="0"/>
                <a:cs typeface="Times New Roman" panose="02020603050405020304" pitchFamily="18" charset="0"/>
              </a:rPr>
              <a:t>                                                            - </a:t>
            </a:r>
            <a:r>
              <a:rPr lang="en-US" b="1" i="1" dirty="0" err="1">
                <a:solidFill>
                  <a:srgbClr val="002060"/>
                </a:solidFill>
                <a:latin typeface="#9Slide05 Claudia" pitchFamily="2" charset="0"/>
                <a:cs typeface="Times New Roman" panose="02020603050405020304" pitchFamily="18" charset="0"/>
              </a:rPr>
              <a:t>Nguyễn</a:t>
            </a:r>
            <a:r>
              <a:rPr lang="en-US" b="1" i="1" dirty="0">
                <a:solidFill>
                  <a:srgbClr val="002060"/>
                </a:solidFill>
                <a:latin typeface="#9Slide05 Claudia" pitchFamily="2" charset="0"/>
                <a:cs typeface="Times New Roman" panose="02020603050405020304" pitchFamily="18" charset="0"/>
              </a:rPr>
              <a:t> Quang </a:t>
            </a:r>
            <a:r>
              <a:rPr lang="en-US" b="1" i="1" dirty="0" err="1">
                <a:solidFill>
                  <a:srgbClr val="002060"/>
                </a:solidFill>
                <a:latin typeface="#9Slide05 Claudia" pitchFamily="2" charset="0"/>
                <a:cs typeface="Times New Roman" panose="02020603050405020304" pitchFamily="18" charset="0"/>
              </a:rPr>
              <a:t>Thiều</a:t>
            </a:r>
            <a:r>
              <a:rPr lang="en-US" b="1" i="1" dirty="0">
                <a:solidFill>
                  <a:srgbClr val="002060"/>
                </a:solidFill>
                <a:latin typeface="#9Slide05 Claudia" pitchFamily="2" charset="0"/>
                <a:cs typeface="Times New Roman" panose="02020603050405020304" pitchFamily="18" charset="0"/>
              </a:rPr>
              <a:t> -</a:t>
            </a:r>
          </a:p>
        </p:txBody>
      </p:sp>
      <p:sp>
        <p:nvSpPr>
          <p:cNvPr id="12" name="TextBox 11">
            <a:extLst>
              <a:ext uri="{FF2B5EF4-FFF2-40B4-BE49-F238E27FC236}">
                <a16:creationId xmlns:a16="http://schemas.microsoft.com/office/drawing/2014/main" id="{55494890-2EBA-43B5-8154-D580DF8358E4}"/>
              </a:ext>
            </a:extLst>
          </p:cNvPr>
          <p:cNvSpPr txBox="1"/>
          <p:nvPr/>
        </p:nvSpPr>
        <p:spPr>
          <a:xfrm>
            <a:off x="6561769" y="1761602"/>
            <a:ext cx="370425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err="1">
                <a:solidFill>
                  <a:srgbClr val="002060"/>
                </a:solidFill>
                <a:latin typeface="Times New Roman" panose="02020603050405020304" pitchFamily="18" charset="0"/>
                <a:cs typeface="Times New Roman" panose="02020603050405020304" pitchFamily="18" charset="0"/>
              </a:rPr>
              <a:t>Tác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phẩm</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F51F0B8-CCC6-409E-9E2B-1F74D7ED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062" y="1023108"/>
            <a:ext cx="4701626" cy="2682472"/>
          </a:xfrm>
          <a:prstGeom prst="rect">
            <a:avLst/>
          </a:prstGeom>
          <a:ln>
            <a:noFill/>
          </a:ln>
          <a:effectLst>
            <a:softEdge rad="112500"/>
          </a:effectLst>
        </p:spPr>
      </p:pic>
      <p:pic>
        <p:nvPicPr>
          <p:cNvPr id="6" name="Picture 5">
            <a:extLst>
              <a:ext uri="{FF2B5EF4-FFF2-40B4-BE49-F238E27FC236}">
                <a16:creationId xmlns:a16="http://schemas.microsoft.com/office/drawing/2014/main" id="{9DCB933F-1242-4C90-A8B3-9A0EC00DF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62" y="3959847"/>
            <a:ext cx="4590927" cy="2368764"/>
          </a:xfrm>
          <a:prstGeom prst="rect">
            <a:avLst/>
          </a:prstGeom>
          <a:ln>
            <a:noFill/>
          </a:ln>
          <a:effectLst>
            <a:softEdge rad="112500"/>
          </a:effectLst>
        </p:spPr>
      </p:pic>
      <p:sp>
        <p:nvSpPr>
          <p:cNvPr id="16" name="TextBox 15">
            <a:extLst>
              <a:ext uri="{FF2B5EF4-FFF2-40B4-BE49-F238E27FC236}">
                <a16:creationId xmlns:a16="http://schemas.microsoft.com/office/drawing/2014/main" id="{63EFAA29-C0DB-4FE0-890B-B3C2BF393D91}"/>
              </a:ext>
            </a:extLst>
          </p:cNvPr>
          <p:cNvSpPr txBox="1"/>
          <p:nvPr/>
        </p:nvSpPr>
        <p:spPr>
          <a:xfrm>
            <a:off x="6603021" y="2364344"/>
            <a:ext cx="95983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954F80EA-88BD-415C-92E5-2A9E59455681}"/>
              </a:ext>
            </a:extLst>
          </p:cNvPr>
          <p:cNvSpPr txBox="1"/>
          <p:nvPr/>
        </p:nvSpPr>
        <p:spPr>
          <a:xfrm>
            <a:off x="7310264" y="2364344"/>
            <a:ext cx="171943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C4B2D05-B9BE-452A-B6A6-AE1414EEFB78}"/>
              </a:ext>
            </a:extLst>
          </p:cNvPr>
          <p:cNvSpPr txBox="1"/>
          <p:nvPr/>
        </p:nvSpPr>
        <p:spPr>
          <a:xfrm>
            <a:off x="6603020" y="2633592"/>
            <a:ext cx="122652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xứ</a:t>
            </a:r>
            <a:r>
              <a:rPr lang="en-US"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EBFA360D-5932-438F-9038-0707FFC01B22}"/>
              </a:ext>
            </a:extLst>
          </p:cNvPr>
          <p:cNvSpPr txBox="1"/>
          <p:nvPr/>
        </p:nvSpPr>
        <p:spPr>
          <a:xfrm>
            <a:off x="7537594" y="2624815"/>
            <a:ext cx="401400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sông</a:t>
            </a:r>
            <a:r>
              <a:rPr lang="en-US"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9561C327-F70B-4208-ABD2-2F8FAA7BFCB9}"/>
              </a:ext>
            </a:extLst>
          </p:cNvPr>
          <p:cNvSpPr txBox="1"/>
          <p:nvPr/>
        </p:nvSpPr>
        <p:spPr>
          <a:xfrm>
            <a:off x="6603020" y="2919746"/>
            <a:ext cx="122652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C3879FF5-CEC5-43CA-86D3-88E2CFA9825C}"/>
              </a:ext>
            </a:extLst>
          </p:cNvPr>
          <p:cNvSpPr txBox="1"/>
          <p:nvPr/>
        </p:nvSpPr>
        <p:spPr>
          <a:xfrm>
            <a:off x="7537594" y="2910969"/>
            <a:ext cx="401400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ngắn</a:t>
            </a:r>
            <a:endParaRPr lang="en-US"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17E0509-87BC-46CF-A053-4D6C48B09658}"/>
              </a:ext>
            </a:extLst>
          </p:cNvPr>
          <p:cNvSpPr txBox="1"/>
          <p:nvPr/>
        </p:nvSpPr>
        <p:spPr>
          <a:xfrm>
            <a:off x="6628277" y="3205900"/>
            <a:ext cx="20680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5B22B398-8E73-41F6-B1C5-8B5474C47ED0}"/>
              </a:ext>
            </a:extLst>
          </p:cNvPr>
          <p:cNvSpPr txBox="1"/>
          <p:nvPr/>
        </p:nvSpPr>
        <p:spPr>
          <a:xfrm>
            <a:off x="8216090" y="3205900"/>
            <a:ext cx="401400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Mon</a:t>
            </a:r>
          </a:p>
        </p:txBody>
      </p:sp>
      <p:sp>
        <p:nvSpPr>
          <p:cNvPr id="28" name="TextBox 27">
            <a:extLst>
              <a:ext uri="{FF2B5EF4-FFF2-40B4-BE49-F238E27FC236}">
                <a16:creationId xmlns:a16="http://schemas.microsoft.com/office/drawing/2014/main" id="{50B83B82-90B0-43AE-9676-8600145733CA}"/>
              </a:ext>
            </a:extLst>
          </p:cNvPr>
          <p:cNvSpPr txBox="1"/>
          <p:nvPr/>
        </p:nvSpPr>
        <p:spPr>
          <a:xfrm>
            <a:off x="6660044" y="3473347"/>
            <a:ext cx="20680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633A3508-DEB4-4F1D-916D-B23F580A76E4}"/>
              </a:ext>
            </a:extLst>
          </p:cNvPr>
          <p:cNvSpPr txBox="1"/>
          <p:nvPr/>
        </p:nvSpPr>
        <p:spPr>
          <a:xfrm>
            <a:off x="7562851" y="3473347"/>
            <a:ext cx="401400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a:t>
            </a:r>
            <a:endParaRPr lang="en-US"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D6476D58-2199-474D-9425-F5DF5D2B9627}"/>
              </a:ext>
            </a:extLst>
          </p:cNvPr>
          <p:cNvSpPr txBox="1"/>
          <p:nvPr/>
        </p:nvSpPr>
        <p:spPr>
          <a:xfrm>
            <a:off x="6691038" y="3762666"/>
            <a:ext cx="20680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cục</a:t>
            </a:r>
            <a:r>
              <a:rPr lang="en-US" dirty="0">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4957A0D9-00B8-42D3-B507-FE49120165D1}"/>
              </a:ext>
            </a:extLst>
          </p:cNvPr>
          <p:cNvSpPr txBox="1"/>
          <p:nvPr/>
        </p:nvSpPr>
        <p:spPr>
          <a:xfrm>
            <a:off x="7453929" y="3775181"/>
            <a:ext cx="401400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phần</a:t>
            </a:r>
            <a:endParaRPr lang="en-US"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93B7568-DCE2-4F7D-A487-BCD274A1724E}"/>
              </a:ext>
            </a:extLst>
          </p:cNvPr>
          <p:cNvSpPr txBox="1"/>
          <p:nvPr/>
        </p:nvSpPr>
        <p:spPr>
          <a:xfrm>
            <a:off x="6670330" y="4040530"/>
            <a:ext cx="20680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1:</a:t>
            </a:r>
          </a:p>
        </p:txBody>
      </p:sp>
      <p:sp>
        <p:nvSpPr>
          <p:cNvPr id="33" name="TextBox 32">
            <a:extLst>
              <a:ext uri="{FF2B5EF4-FFF2-40B4-BE49-F238E27FC236}">
                <a16:creationId xmlns:a16="http://schemas.microsoft.com/office/drawing/2014/main" id="{4A38DCA1-AEF2-4E17-A871-A1940052CA28}"/>
              </a:ext>
            </a:extLst>
          </p:cNvPr>
          <p:cNvSpPr txBox="1"/>
          <p:nvPr/>
        </p:nvSpPr>
        <p:spPr>
          <a:xfrm>
            <a:off x="7433223" y="4042628"/>
            <a:ext cx="447781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bắt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id="{B5879E5C-FBAC-4DB9-B4B1-A3092EE0149D}"/>
              </a:ext>
            </a:extLst>
          </p:cNvPr>
          <p:cNvSpPr txBox="1"/>
          <p:nvPr/>
        </p:nvSpPr>
        <p:spPr>
          <a:xfrm>
            <a:off x="6670330" y="4653211"/>
            <a:ext cx="20680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2:</a:t>
            </a:r>
          </a:p>
        </p:txBody>
      </p:sp>
      <p:sp>
        <p:nvSpPr>
          <p:cNvPr id="35" name="TextBox 34">
            <a:extLst>
              <a:ext uri="{FF2B5EF4-FFF2-40B4-BE49-F238E27FC236}">
                <a16:creationId xmlns:a16="http://schemas.microsoft.com/office/drawing/2014/main" id="{09B22DF5-E339-4019-BED6-5D4F14877985}"/>
              </a:ext>
            </a:extLst>
          </p:cNvPr>
          <p:cNvSpPr txBox="1"/>
          <p:nvPr/>
        </p:nvSpPr>
        <p:spPr>
          <a:xfrm>
            <a:off x="7433223" y="4655309"/>
            <a:ext cx="447781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a:t>
            </a:r>
          </a:p>
        </p:txBody>
      </p:sp>
      <p:sp>
        <p:nvSpPr>
          <p:cNvPr id="36" name="TextBox 35">
            <a:extLst>
              <a:ext uri="{FF2B5EF4-FFF2-40B4-BE49-F238E27FC236}">
                <a16:creationId xmlns:a16="http://schemas.microsoft.com/office/drawing/2014/main" id="{AAC765FA-F581-4CE1-8908-55A206A97301}"/>
              </a:ext>
            </a:extLst>
          </p:cNvPr>
          <p:cNvSpPr txBox="1"/>
          <p:nvPr/>
        </p:nvSpPr>
        <p:spPr>
          <a:xfrm>
            <a:off x="6660044" y="5287169"/>
            <a:ext cx="20680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3:</a:t>
            </a:r>
          </a:p>
        </p:txBody>
      </p:sp>
      <p:sp>
        <p:nvSpPr>
          <p:cNvPr id="37" name="TextBox 36">
            <a:extLst>
              <a:ext uri="{FF2B5EF4-FFF2-40B4-BE49-F238E27FC236}">
                <a16:creationId xmlns:a16="http://schemas.microsoft.com/office/drawing/2014/main" id="{770A3F19-921D-4275-A181-C99BD4215133}"/>
              </a:ext>
            </a:extLst>
          </p:cNvPr>
          <p:cNvSpPr txBox="1"/>
          <p:nvPr/>
        </p:nvSpPr>
        <p:spPr>
          <a:xfrm>
            <a:off x="7422937" y="5289267"/>
            <a:ext cx="447781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A3CDA2FB-6976-484E-9E47-ED01A304E420}"/>
              </a:ext>
            </a:extLst>
          </p:cNvPr>
          <p:cNvSpPr txBox="1"/>
          <p:nvPr/>
        </p:nvSpPr>
        <p:spPr>
          <a:xfrm>
            <a:off x="6457416" y="4310075"/>
            <a:ext cx="501052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trò</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của</a:t>
            </a:r>
            <a:r>
              <a:rPr lang="en-US" dirty="0">
                <a:latin typeface="Times New Roman" panose="02020603050405020304" pitchFamily="18" charset="0"/>
                <a:cs typeface="Times New Roman" panose="02020603050405020304" pitchFamily="18" charset="0"/>
                <a:sym typeface="Wingdings" panose="05000000000000000000" pitchFamily="2" charset="2"/>
              </a:rPr>
              <a:t> Mon </a:t>
            </a:r>
            <a:r>
              <a:rPr lang="en-US" dirty="0" err="1">
                <a:latin typeface="Times New Roman" panose="02020603050405020304" pitchFamily="18" charset="0"/>
                <a:cs typeface="Times New Roman" panose="02020603050405020304" pitchFamily="18" charset="0"/>
                <a:sym typeface="Wingdings" panose="05000000000000000000" pitchFamily="2" charset="2"/>
              </a:rPr>
              <a:t>và</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Mên</a:t>
            </a:r>
            <a:r>
              <a:rPr lang="en-US" dirty="0">
                <a:latin typeface="Times New Roman" panose="02020603050405020304" pitchFamily="18" charset="0"/>
                <a:cs typeface="Times New Roman" panose="02020603050405020304" pitchFamily="18" charset="0"/>
                <a:sym typeface="Wingdings" panose="05000000000000000000" pitchFamily="2" charset="2"/>
              </a:rPr>
              <a:t> ở </a:t>
            </a:r>
            <a:r>
              <a:rPr lang="en-US" dirty="0" err="1">
                <a:latin typeface="Times New Roman" panose="02020603050405020304" pitchFamily="18" charset="0"/>
                <a:cs typeface="Times New Roman" panose="02020603050405020304" pitchFamily="18" charset="0"/>
                <a:sym typeface="Wingdings" panose="05000000000000000000" pitchFamily="2" charset="2"/>
              </a:rPr>
              <a:t>đoạn</a:t>
            </a:r>
            <a:r>
              <a:rPr lang="en-US" dirty="0">
                <a:latin typeface="Times New Roman" panose="02020603050405020304" pitchFamily="18" charset="0"/>
                <a:cs typeface="Times New Roman" panose="02020603050405020304" pitchFamily="18" charset="0"/>
                <a:sym typeface="Wingdings" panose="05000000000000000000" pitchFamily="2" charset="2"/>
              </a:rPr>
              <a:t> 1</a:t>
            </a:r>
            <a:endParaRPr lang="en-US"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F3AF4FFB-74E6-45FE-9834-66E8B19A5D7B}"/>
              </a:ext>
            </a:extLst>
          </p:cNvPr>
          <p:cNvSpPr txBox="1"/>
          <p:nvPr/>
        </p:nvSpPr>
        <p:spPr>
          <a:xfrm>
            <a:off x="6457416" y="4965164"/>
            <a:ext cx="501052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trò</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của</a:t>
            </a:r>
            <a:r>
              <a:rPr lang="en-US" dirty="0">
                <a:latin typeface="Times New Roman" panose="02020603050405020304" pitchFamily="18" charset="0"/>
                <a:cs typeface="Times New Roman" panose="02020603050405020304" pitchFamily="18" charset="0"/>
                <a:sym typeface="Wingdings" panose="05000000000000000000" pitchFamily="2" charset="2"/>
              </a:rPr>
              <a:t> Mon </a:t>
            </a:r>
            <a:r>
              <a:rPr lang="en-US" dirty="0" err="1">
                <a:latin typeface="Times New Roman" panose="02020603050405020304" pitchFamily="18" charset="0"/>
                <a:cs typeface="Times New Roman" panose="02020603050405020304" pitchFamily="18" charset="0"/>
                <a:sym typeface="Wingdings" panose="05000000000000000000" pitchFamily="2" charset="2"/>
              </a:rPr>
              <a:t>và</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Mên</a:t>
            </a:r>
            <a:r>
              <a:rPr lang="en-US" dirty="0">
                <a:latin typeface="Times New Roman" panose="02020603050405020304" pitchFamily="18" charset="0"/>
                <a:cs typeface="Times New Roman" panose="02020603050405020304" pitchFamily="18" charset="0"/>
                <a:sym typeface="Wingdings" panose="05000000000000000000" pitchFamily="2" charset="2"/>
              </a:rPr>
              <a:t> ở </a:t>
            </a:r>
            <a:r>
              <a:rPr lang="en-US" dirty="0" err="1">
                <a:latin typeface="Times New Roman" panose="02020603050405020304" pitchFamily="18" charset="0"/>
                <a:cs typeface="Times New Roman" panose="02020603050405020304" pitchFamily="18" charset="0"/>
                <a:sym typeface="Wingdings" panose="05000000000000000000" pitchFamily="2" charset="2"/>
              </a:rPr>
              <a:t>đoạn</a:t>
            </a:r>
            <a:r>
              <a:rPr lang="en-US" dirty="0">
                <a:latin typeface="Times New Roman" panose="02020603050405020304" pitchFamily="18" charset="0"/>
                <a:cs typeface="Times New Roman" panose="02020603050405020304" pitchFamily="18" charset="0"/>
                <a:sym typeface="Wingdings" panose="05000000000000000000" pitchFamily="2" charset="2"/>
              </a:rPr>
              <a:t> 2</a:t>
            </a:r>
            <a:endParaRPr lang="en-US"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9DDB3EEB-E32F-46BD-A639-A1BB988E41AC}"/>
              </a:ext>
            </a:extLst>
          </p:cNvPr>
          <p:cNvSpPr txBox="1"/>
          <p:nvPr/>
        </p:nvSpPr>
        <p:spPr>
          <a:xfrm>
            <a:off x="6457415" y="5620253"/>
            <a:ext cx="554701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bầy</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chim</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chìa</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vôi</a:t>
            </a:r>
            <a:r>
              <a:rPr lang="en-US" dirty="0">
                <a:latin typeface="Times New Roman" panose="02020603050405020304" pitchFamily="18" charset="0"/>
                <a:cs typeface="Times New Roman" panose="02020603050405020304" pitchFamily="18" charset="0"/>
                <a:sym typeface="Wingdings" panose="05000000000000000000" pitchFamily="2" charset="2"/>
              </a:rPr>
              <a:t> bay </a:t>
            </a:r>
            <a:r>
              <a:rPr lang="en-US" dirty="0" err="1">
                <a:latin typeface="Times New Roman" panose="02020603050405020304" pitchFamily="18" charset="0"/>
                <a:cs typeface="Times New Roman" panose="02020603050405020304" pitchFamily="18" charset="0"/>
                <a:sym typeface="Wingdings" panose="05000000000000000000" pitchFamily="2" charset="2"/>
              </a:rPr>
              <a:t>lên</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vào</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buổi</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bình</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minh</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2309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barn(inVertical)">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barn(inVertical)">
                                      <p:cBhvr>
                                        <p:cTn id="32" dur="500"/>
                                        <p:tgtEl>
                                          <p:spTgt spid="2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barn(inVertical)">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6">
                                            <p:txEl>
                                              <p:pRg st="0" end="0"/>
                                            </p:txEl>
                                          </p:spTgt>
                                        </p:tgtEl>
                                        <p:attrNameLst>
                                          <p:attrName>style.visibility</p:attrName>
                                        </p:attrNameLst>
                                      </p:cBhvr>
                                      <p:to>
                                        <p:strVal val="visible"/>
                                      </p:to>
                                    </p:set>
                                    <p:animEffect transition="in" filter="barn(inVertical)">
                                      <p:cBhvr>
                                        <p:cTn id="42" dur="500"/>
                                        <p:tgtEl>
                                          <p:spTgt spid="2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animEffect transition="in" filter="barn(inVertical)">
                                      <p:cBhvr>
                                        <p:cTn id="47" dur="500"/>
                                        <p:tgtEl>
                                          <p:spTgt spid="2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8">
                                            <p:txEl>
                                              <p:pRg st="0" end="0"/>
                                            </p:txEl>
                                          </p:spTgt>
                                        </p:tgtEl>
                                        <p:attrNameLst>
                                          <p:attrName>style.visibility</p:attrName>
                                        </p:attrNameLst>
                                      </p:cBhvr>
                                      <p:to>
                                        <p:strVal val="visible"/>
                                      </p:to>
                                    </p:set>
                                    <p:animEffect transition="in" filter="barn(inVertical)">
                                      <p:cBhvr>
                                        <p:cTn id="52" dur="500"/>
                                        <p:tgtEl>
                                          <p:spTgt spid="2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9">
                                            <p:txEl>
                                              <p:pRg st="0" end="0"/>
                                            </p:txEl>
                                          </p:spTgt>
                                        </p:tgtEl>
                                        <p:attrNameLst>
                                          <p:attrName>style.visibility</p:attrName>
                                        </p:attrNameLst>
                                      </p:cBhvr>
                                      <p:to>
                                        <p:strVal val="visible"/>
                                      </p:to>
                                    </p:set>
                                    <p:animEffect transition="in" filter="barn(inVertical)">
                                      <p:cBhvr>
                                        <p:cTn id="57" dur="500"/>
                                        <p:tgtEl>
                                          <p:spTgt spid="2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barn(inVertical)">
                                      <p:cBhvr>
                                        <p:cTn id="62" dur="500"/>
                                        <p:tgtEl>
                                          <p:spTgt spid="3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1">
                                            <p:txEl>
                                              <p:pRg st="0" end="0"/>
                                            </p:txEl>
                                          </p:spTgt>
                                        </p:tgtEl>
                                        <p:attrNameLst>
                                          <p:attrName>style.visibility</p:attrName>
                                        </p:attrNameLst>
                                      </p:cBhvr>
                                      <p:to>
                                        <p:strVal val="visible"/>
                                      </p:to>
                                    </p:set>
                                    <p:animEffect transition="in" filter="barn(inVertical)">
                                      <p:cBhvr>
                                        <p:cTn id="67" dur="500"/>
                                        <p:tgtEl>
                                          <p:spTgt spid="3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2">
                                            <p:txEl>
                                              <p:pRg st="0" end="0"/>
                                            </p:txEl>
                                          </p:spTgt>
                                        </p:tgtEl>
                                        <p:attrNameLst>
                                          <p:attrName>style.visibility</p:attrName>
                                        </p:attrNameLst>
                                      </p:cBhvr>
                                      <p:to>
                                        <p:strVal val="visible"/>
                                      </p:to>
                                    </p:set>
                                    <p:animEffect transition="in" filter="barn(inVertical)">
                                      <p:cBhvr>
                                        <p:cTn id="72" dur="500"/>
                                        <p:tgtEl>
                                          <p:spTgt spid="3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barn(inVertical)">
                                      <p:cBhvr>
                                        <p:cTn id="77" dur="500"/>
                                        <p:tgtEl>
                                          <p:spTgt spid="33">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barn(inVertical)">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barn(inVertical)">
                                      <p:cBhvr>
                                        <p:cTn id="87" dur="500"/>
                                        <p:tgtEl>
                                          <p:spTgt spid="34">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35">
                                            <p:txEl>
                                              <p:pRg st="0" end="0"/>
                                            </p:txEl>
                                          </p:spTgt>
                                        </p:tgtEl>
                                        <p:attrNameLst>
                                          <p:attrName>style.visibility</p:attrName>
                                        </p:attrNameLst>
                                      </p:cBhvr>
                                      <p:to>
                                        <p:strVal val="visible"/>
                                      </p:to>
                                    </p:set>
                                    <p:animEffect transition="in" filter="barn(inVertical)">
                                      <p:cBhvr>
                                        <p:cTn id="92" dur="500"/>
                                        <p:tgtEl>
                                          <p:spTgt spid="35">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39">
                                            <p:txEl>
                                              <p:pRg st="0" end="0"/>
                                            </p:txEl>
                                          </p:spTgt>
                                        </p:tgtEl>
                                        <p:attrNameLst>
                                          <p:attrName>style.visibility</p:attrName>
                                        </p:attrNameLst>
                                      </p:cBhvr>
                                      <p:to>
                                        <p:strVal val="visible"/>
                                      </p:to>
                                    </p:set>
                                    <p:animEffect transition="in" filter="barn(inVertical)">
                                      <p:cBhvr>
                                        <p:cTn id="97" dur="500"/>
                                        <p:tgtEl>
                                          <p:spTgt spid="39">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36">
                                            <p:txEl>
                                              <p:pRg st="0" end="0"/>
                                            </p:txEl>
                                          </p:spTgt>
                                        </p:tgtEl>
                                        <p:attrNameLst>
                                          <p:attrName>style.visibility</p:attrName>
                                        </p:attrNameLst>
                                      </p:cBhvr>
                                      <p:to>
                                        <p:strVal val="visible"/>
                                      </p:to>
                                    </p:set>
                                    <p:animEffect transition="in" filter="barn(inVertical)">
                                      <p:cBhvr>
                                        <p:cTn id="102" dur="500"/>
                                        <p:tgtEl>
                                          <p:spTgt spid="36">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37">
                                            <p:txEl>
                                              <p:pRg st="0" end="0"/>
                                            </p:txEl>
                                          </p:spTgt>
                                        </p:tgtEl>
                                        <p:attrNameLst>
                                          <p:attrName>style.visibility</p:attrName>
                                        </p:attrNameLst>
                                      </p:cBhvr>
                                      <p:to>
                                        <p:strVal val="visible"/>
                                      </p:to>
                                    </p:set>
                                    <p:animEffect transition="in" filter="barn(inVertical)">
                                      <p:cBhvr>
                                        <p:cTn id="107" dur="500"/>
                                        <p:tgtEl>
                                          <p:spTgt spid="3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0">
                                            <p:txEl>
                                              <p:pRg st="0" end="0"/>
                                            </p:txEl>
                                          </p:spTgt>
                                        </p:tgtEl>
                                        <p:attrNameLst>
                                          <p:attrName>style.visibility</p:attrName>
                                        </p:attrNameLst>
                                      </p:cBhvr>
                                      <p:to>
                                        <p:strVal val="visible"/>
                                      </p:to>
                                    </p:set>
                                    <p:animEffect transition="in" filter="barn(inVertical)">
                                      <p:cBhvr>
                                        <p:cTn id="112"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Tìm hiểu lời người kể chuyện, lời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thiện PHT số 1 để tìm hiểu về lời người kể chuyện và lời nhân vật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6036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C9B29AA-C83F-00D0-FC80-F00E7C101633}"/>
              </a:ext>
            </a:extLst>
          </p:cNvPr>
          <p:cNvPicPr>
            <a:picLocks noChangeAspect="1"/>
          </p:cNvPicPr>
          <p:nvPr/>
        </p:nvPicPr>
        <p:blipFill>
          <a:blip r:embed="rId3"/>
          <a:stretch>
            <a:fillRect/>
          </a:stretch>
        </p:blipFill>
        <p:spPr>
          <a:xfrm>
            <a:off x="0" y="0"/>
            <a:ext cx="12191999" cy="6954473"/>
          </a:xfrm>
          <a:prstGeom prst="rect">
            <a:avLst/>
          </a:prstGeom>
        </p:spPr>
      </p:pic>
    </p:spTree>
    <p:extLst>
      <p:ext uri="{BB962C8B-B14F-4D97-AF65-F5344CB8AC3E}">
        <p14:creationId xmlns:p14="http://schemas.microsoft.com/office/powerpoint/2010/main" val="1753848648"/>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002DC46-8187-1FFC-7D45-F0B4322EDD01}"/>
              </a:ext>
            </a:extLst>
          </p:cNvPr>
          <p:cNvPicPr>
            <a:picLocks noChangeAspect="1"/>
          </p:cNvPicPr>
          <p:nvPr/>
        </p:nvPicPr>
        <p:blipFill>
          <a:blip r:embed="rId3"/>
          <a:stretch>
            <a:fillRect/>
          </a:stretch>
        </p:blipFill>
        <p:spPr>
          <a:xfrm>
            <a:off x="0" y="0"/>
            <a:ext cx="12192000" cy="6796087"/>
          </a:xfrm>
          <a:prstGeom prst="rect">
            <a:avLst/>
          </a:prstGeom>
        </p:spPr>
      </p:pic>
    </p:spTree>
    <p:extLst>
      <p:ext uri="{BB962C8B-B14F-4D97-AF65-F5344CB8AC3E}">
        <p14:creationId xmlns:p14="http://schemas.microsoft.com/office/powerpoint/2010/main" val="1807985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696464918"/>
              </p:ext>
            </p:extLst>
          </p:nvPr>
        </p:nvGraphicFramePr>
        <p:xfrm>
          <a:off x="1426128" y="1183478"/>
          <a:ext cx="10142290" cy="4937760"/>
        </p:xfrm>
        <a:graphic>
          <a:graphicData uri="http://schemas.openxmlformats.org/drawingml/2006/table">
            <a:tbl>
              <a:tblPr firstRow="1" firstCol="1" bandRow="1"/>
              <a:tblGrid>
                <a:gridCol w="5430829">
                  <a:extLst>
                    <a:ext uri="{9D8B030D-6E8A-4147-A177-3AD203B41FA5}">
                      <a16:colId xmlns:a16="http://schemas.microsoft.com/office/drawing/2014/main" val="3111981699"/>
                    </a:ext>
                  </a:extLst>
                </a:gridCol>
                <a:gridCol w="4711461">
                  <a:extLst>
                    <a:ext uri="{9D8B030D-6E8A-4147-A177-3AD203B41FA5}">
                      <a16:colId xmlns:a16="http://schemas.microsoft.com/office/drawing/2014/main" val="3045063704"/>
                    </a:ext>
                  </a:extLst>
                </a:gridCol>
              </a:tblGrid>
              <a:tr h="308020">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919948">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bl>
          </a:graphicData>
        </a:graphic>
      </p:graphicFrame>
      <p:sp>
        <p:nvSpPr>
          <p:cNvPr id="5" name="TextBox 4">
            <a:extLst>
              <a:ext uri="{FF2B5EF4-FFF2-40B4-BE49-F238E27FC236}">
                <a16:creationId xmlns:a16="http://schemas.microsoft.com/office/drawing/2014/main" id="{8D1C0573-56F5-4D5F-07D4-234B52BD8EC1}"/>
              </a:ext>
            </a:extLst>
          </p:cNvPr>
          <p:cNvSpPr txBox="1"/>
          <p:nvPr/>
        </p:nvSpPr>
        <p:spPr>
          <a:xfrm>
            <a:off x="1073791" y="2298583"/>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67E52F4C-CAB9-959B-D0E2-50139B45D8BE}"/>
              </a:ext>
            </a:extLst>
          </p:cNvPr>
          <p:cNvSpPr txBox="1"/>
          <p:nvPr/>
        </p:nvSpPr>
        <p:spPr>
          <a:xfrm>
            <a:off x="2630588" y="978114"/>
            <a:ext cx="3793026"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D091DD-5AFC-45F6-2EA0-9EC25458FB24}"/>
              </a:ext>
            </a:extLst>
          </p:cNvPr>
          <p:cNvSpPr txBox="1"/>
          <p:nvPr/>
        </p:nvSpPr>
        <p:spPr>
          <a:xfrm>
            <a:off x="8006094" y="978114"/>
            <a:ext cx="2440092"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059887A-14B2-1043-8B7A-4776CE80CA5F}"/>
              </a:ext>
            </a:extLst>
          </p:cNvPr>
          <p:cNvSpPr txBox="1"/>
          <p:nvPr/>
        </p:nvSpPr>
        <p:spPr>
          <a:xfrm>
            <a:off x="1526969" y="1715365"/>
            <a:ext cx="4994818" cy="1384995"/>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BA49BA6-0CCC-B6CC-0F25-DAE14F414047}"/>
              </a:ext>
            </a:extLst>
          </p:cNvPr>
          <p:cNvSpPr txBox="1"/>
          <p:nvPr/>
        </p:nvSpPr>
        <p:spPr>
          <a:xfrm>
            <a:off x="6846178" y="1709932"/>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"Anh Mên ơi, anh Mên!"</a:t>
            </a:r>
          </a:p>
        </p:txBody>
      </p:sp>
      <p:sp>
        <p:nvSpPr>
          <p:cNvPr id="10" name="TextBox 9">
            <a:extLst>
              <a:ext uri="{FF2B5EF4-FFF2-40B4-BE49-F238E27FC236}">
                <a16:creationId xmlns:a16="http://schemas.microsoft.com/office/drawing/2014/main" id="{2959B311-E585-1E33-D038-59C82B6B52E8}"/>
              </a:ext>
            </a:extLst>
          </p:cNvPr>
          <p:cNvSpPr txBox="1"/>
          <p:nvPr/>
        </p:nvSpPr>
        <p:spPr>
          <a:xfrm>
            <a:off x="1526969" y="2967188"/>
            <a:ext cx="4994818"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"Thằng Mên hỏi lại, giọng nó ráo hoảnh như đã thức dậy từ lâu lắm rồi.".</a:t>
            </a:r>
          </a:p>
        </p:txBody>
      </p:sp>
      <p:sp>
        <p:nvSpPr>
          <p:cNvPr id="11" name="TextBox 10">
            <a:extLst>
              <a:ext uri="{FF2B5EF4-FFF2-40B4-BE49-F238E27FC236}">
                <a16:creationId xmlns:a16="http://schemas.microsoft.com/office/drawing/2014/main" id="{7F5CF2DC-B0C9-E601-4C65-A9C2FC667D12}"/>
              </a:ext>
            </a:extLst>
          </p:cNvPr>
          <p:cNvSpPr txBox="1"/>
          <p:nvPr/>
        </p:nvSpPr>
        <p:spPr>
          <a:xfrm>
            <a:off x="6846178" y="2293943"/>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"Gì đấy? Mày không ngủ à?"</a:t>
            </a:r>
          </a:p>
        </p:txBody>
      </p:sp>
      <p:sp>
        <p:nvSpPr>
          <p:cNvPr id="12" name="TextBox 11">
            <a:extLst>
              <a:ext uri="{FF2B5EF4-FFF2-40B4-BE49-F238E27FC236}">
                <a16:creationId xmlns:a16="http://schemas.microsoft.com/office/drawing/2014/main" id="{2B4D518F-9C59-F1E2-8617-65DEBF28FD55}"/>
              </a:ext>
            </a:extLst>
          </p:cNvPr>
          <p:cNvSpPr txBox="1"/>
          <p:nvPr/>
        </p:nvSpPr>
        <p:spPr>
          <a:xfrm>
            <a:off x="1694576" y="4521460"/>
            <a:ext cx="4879024"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người kể chuyện là lời dẫn, giải thích, mô tả thêm.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61881E3-3408-8B4E-8727-778EB764A4D8}"/>
              </a:ext>
            </a:extLst>
          </p:cNvPr>
          <p:cNvSpPr txBox="1"/>
          <p:nvPr/>
        </p:nvSpPr>
        <p:spPr>
          <a:xfrm>
            <a:off x="6947020" y="3586636"/>
            <a:ext cx="4252284" cy="2246769"/>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nhân vật là lời nói trực tiếp của hai anh em.  Xuất hiện sau dấu hai chấm và có dấu gạch nối ở đầu lời nói.</a:t>
            </a:r>
          </a:p>
        </p:txBody>
      </p:sp>
    </p:spTree>
    <p:extLst>
      <p:ext uri="{BB962C8B-B14F-4D97-AF65-F5344CB8AC3E}">
        <p14:creationId xmlns:p14="http://schemas.microsoft.com/office/powerpoint/2010/main" val="3785376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323439"/>
          </a:xfrm>
          <a:prstGeom prst="rect">
            <a:avLst/>
          </a:prstGeom>
          <a:noFill/>
        </p:spPr>
        <p:txBody>
          <a:bodyPr wrap="squar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GÓC SUY NGẪM</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84433" y="52721"/>
            <a:ext cx="11023134" cy="7290476"/>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65283" y="2227622"/>
            <a:ext cx="7032389"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58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958245262"/>
              </p:ext>
            </p:extLst>
          </p:nvPr>
        </p:nvGraphicFramePr>
        <p:xfrm>
          <a:off x="1853968" y="1183478"/>
          <a:ext cx="9454392" cy="5486400"/>
        </p:xfrm>
        <a:graphic>
          <a:graphicData uri="http://schemas.openxmlformats.org/drawingml/2006/table">
            <a:tbl>
              <a:tblPr firstRow="1" firstCol="1" bandRow="1"/>
              <a:tblGrid>
                <a:gridCol w="4790710">
                  <a:extLst>
                    <a:ext uri="{9D8B030D-6E8A-4147-A177-3AD203B41FA5}">
                      <a16:colId xmlns:a16="http://schemas.microsoft.com/office/drawing/2014/main" val="3111981699"/>
                    </a:ext>
                  </a:extLst>
                </a:gridCol>
                <a:gridCol w="4663682">
                  <a:extLst>
                    <a:ext uri="{9D8B030D-6E8A-4147-A177-3AD203B41FA5}">
                      <a16:colId xmlns:a16="http://schemas.microsoft.com/office/drawing/2014/main" val="3045063704"/>
                    </a:ext>
                  </a:extLst>
                </a:gridCol>
              </a:tblGrid>
              <a:tr h="308020">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608925">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r h="974425">
                <a:tc gridSpan="2">
                  <a:txBody>
                    <a:bodyPr/>
                    <a:lstStyle/>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01263240"/>
                  </a:ext>
                </a:extLst>
              </a:tr>
            </a:tbl>
          </a:graphicData>
        </a:graphic>
      </p:graphicFrame>
      <p:sp>
        <p:nvSpPr>
          <p:cNvPr id="5" name="TextBox 4">
            <a:extLst>
              <a:ext uri="{FF2B5EF4-FFF2-40B4-BE49-F238E27FC236}">
                <a16:creationId xmlns:a16="http://schemas.microsoft.com/office/drawing/2014/main" id="{199C0F03-744A-D780-173E-8AB821F667DA}"/>
              </a:ext>
            </a:extLst>
          </p:cNvPr>
          <p:cNvSpPr txBox="1"/>
          <p:nvPr/>
        </p:nvSpPr>
        <p:spPr>
          <a:xfrm>
            <a:off x="1853968" y="4455615"/>
            <a:ext cx="9454392"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 hiệu nhận biết: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lời nói được phát ra âm thanh.</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Hình thức: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người kể chuyện xuất hiện trước dấu hai chấm.</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của nhân vật xuất hiện sau dấu hai chấm và có dấu gạch nối ở đầu câu.</a:t>
            </a:r>
          </a:p>
        </p:txBody>
      </p:sp>
    </p:spTree>
    <p:extLst>
      <p:ext uri="{BB962C8B-B14F-4D97-AF65-F5344CB8AC3E}">
        <p14:creationId xmlns:p14="http://schemas.microsoft.com/office/powerpoint/2010/main" val="5547913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548763" y="2468354"/>
            <a:ext cx="720017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 </a:t>
            </a:r>
            <a:r>
              <a:rPr lang="en-US" sz="6600" b="1" dirty="0" err="1">
                <a:solidFill>
                  <a:srgbClr val="ED7D31">
                    <a:lumMod val="50000"/>
                  </a:srgbClr>
                </a:solidFill>
                <a:latin typeface="Times New Roman" panose="02020603050405020304" pitchFamily="18" charset="0"/>
                <a:cs typeface="Times New Roman" panose="02020603050405020304" pitchFamily="18" charset="0"/>
              </a:rPr>
              <a:t>Tìm</a:t>
            </a:r>
            <a:r>
              <a:rPr lang="en-US" sz="6600" b="1" dirty="0">
                <a:solidFill>
                  <a:srgbClr val="ED7D31">
                    <a:lumMod val="50000"/>
                  </a:srgbClr>
                </a:solidFill>
                <a:latin typeface="Times New Roman" panose="02020603050405020304" pitchFamily="18" charset="0"/>
                <a:cs typeface="Times New Roman" panose="02020603050405020304" pitchFamily="18" charset="0"/>
              </a:rPr>
              <a:t> </a:t>
            </a:r>
            <a:r>
              <a:rPr lang="en-US" sz="6600" b="1" dirty="0" err="1">
                <a:solidFill>
                  <a:srgbClr val="ED7D31">
                    <a:lumMod val="50000"/>
                  </a:srgbClr>
                </a:solidFill>
                <a:latin typeface="Times New Roman" panose="02020603050405020304" pitchFamily="18" charset="0"/>
                <a:cs typeface="Times New Roman" panose="02020603050405020304" pitchFamily="18" charset="0"/>
              </a:rPr>
              <a:t>hiểu</a:t>
            </a:r>
            <a:r>
              <a:rPr lang="en-US" sz="6600" b="1" dirty="0">
                <a:solidFill>
                  <a:srgbClr val="ED7D31">
                    <a:lumMod val="50000"/>
                  </a:srgbClr>
                </a:solidFill>
                <a:latin typeface="Times New Roman" panose="02020603050405020304" pitchFamily="18" charset="0"/>
                <a:cs typeface="Times New Roman" panose="02020603050405020304" pitchFamily="18" charset="0"/>
              </a:rPr>
              <a:t> chi </a:t>
            </a:r>
            <a:r>
              <a:rPr lang="en-US" sz="6600" b="1" dirty="0" err="1">
                <a:solidFill>
                  <a:srgbClr val="ED7D31">
                    <a:lumMod val="50000"/>
                  </a:srgbClr>
                </a:solidFill>
                <a:latin typeface="Times New Roman" panose="02020603050405020304" pitchFamily="18" charset="0"/>
                <a:cs typeface="Times New Roman" panose="02020603050405020304" pitchFamily="18" charset="0"/>
              </a:rPr>
              <a:t>tiết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3604329"/>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395EAF4-72EA-46AC-9F31-27D2A15E2A02}"/>
              </a:ext>
            </a:extLst>
          </p:cNvPr>
          <p:cNvCxnSpPr/>
          <p:nvPr/>
        </p:nvCxnSpPr>
        <p:spPr>
          <a:xfrm>
            <a:off x="6096000" y="912454"/>
            <a:ext cx="0" cy="4631305"/>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D86EE98A-DD44-4649-942A-93290B76817F}"/>
              </a:ext>
            </a:extLst>
          </p:cNvPr>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C1E836-4924-4C70-82DE-A777ED298D60}"/>
              </a:ext>
            </a:extLst>
          </p:cNvPr>
          <p:cNvSpPr txBox="1"/>
          <p:nvPr/>
        </p:nvSpPr>
        <p:spPr>
          <a:xfrm>
            <a:off x="3809303" y="109611"/>
            <a:ext cx="5953553" cy="6771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BẦY CHIM CHÌA VÔI</a:t>
            </a:r>
            <a:endParaRPr lang="en-US" b="1"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9Slide05 Claudia" pitchFamily="2" charset="0"/>
                <a:cs typeface="Times New Roman" panose="02020603050405020304" pitchFamily="18" charset="0"/>
              </a:rPr>
              <a:t>                                                            - </a:t>
            </a:r>
            <a:r>
              <a:rPr lang="en-US" b="1" i="1" dirty="0" err="1">
                <a:solidFill>
                  <a:srgbClr val="002060"/>
                </a:solidFill>
                <a:latin typeface="#9Slide05 Claudia" pitchFamily="2" charset="0"/>
                <a:cs typeface="Times New Roman" panose="02020603050405020304" pitchFamily="18" charset="0"/>
              </a:rPr>
              <a:t>Nguyễn</a:t>
            </a:r>
            <a:r>
              <a:rPr lang="en-US" b="1" i="1" dirty="0">
                <a:solidFill>
                  <a:srgbClr val="002060"/>
                </a:solidFill>
                <a:latin typeface="#9Slide05 Claudia" pitchFamily="2" charset="0"/>
                <a:cs typeface="Times New Roman" panose="02020603050405020304" pitchFamily="18" charset="0"/>
              </a:rPr>
              <a:t> Quang </a:t>
            </a:r>
            <a:r>
              <a:rPr lang="en-US" b="1" i="1" dirty="0" err="1">
                <a:solidFill>
                  <a:srgbClr val="002060"/>
                </a:solidFill>
                <a:latin typeface="#9Slide05 Claudia" pitchFamily="2" charset="0"/>
                <a:cs typeface="Times New Roman" panose="02020603050405020304" pitchFamily="18" charset="0"/>
              </a:rPr>
              <a:t>Thiều</a:t>
            </a:r>
            <a:r>
              <a:rPr lang="en-US" b="1" i="1" dirty="0">
                <a:solidFill>
                  <a:srgbClr val="002060"/>
                </a:solidFill>
                <a:latin typeface="#9Slide05 Claudia" pitchFamily="2" charset="0"/>
                <a:cs typeface="Times New Roman" panose="02020603050405020304" pitchFamily="18" charset="0"/>
              </a:rPr>
              <a:t> -</a:t>
            </a:r>
          </a:p>
        </p:txBody>
      </p:sp>
      <p:pic>
        <p:nvPicPr>
          <p:cNvPr id="4" name="!!!Picture 3">
            <a:extLst>
              <a:ext uri="{FF2B5EF4-FFF2-40B4-BE49-F238E27FC236}">
                <a16:creationId xmlns:a16="http://schemas.microsoft.com/office/drawing/2014/main" id="{7F51F0B8-CCC6-409E-9E2B-1F74D7ED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23" y="2256975"/>
            <a:ext cx="4839700" cy="2800530"/>
          </a:xfrm>
          <a:prstGeom prst="rect">
            <a:avLst/>
          </a:prstGeom>
          <a:ln>
            <a:noFill/>
          </a:ln>
          <a:effectLst>
            <a:softEdge rad="112500"/>
          </a:effectLst>
        </p:spPr>
      </p:pic>
      <p:graphicFrame>
        <p:nvGraphicFramePr>
          <p:cNvPr id="5" name="!!!Picture 6">
            <a:extLst>
              <a:ext uri="{FF2B5EF4-FFF2-40B4-BE49-F238E27FC236}">
                <a16:creationId xmlns:a16="http://schemas.microsoft.com/office/drawing/2014/main" id="{6866A3EF-3F1A-48F9-BDD0-E335AF10B343}"/>
              </a:ext>
            </a:extLst>
          </p:cNvPr>
          <p:cNvGraphicFramePr>
            <a:graphicFrameLocks noGrp="1"/>
          </p:cNvGraphicFramePr>
          <p:nvPr/>
        </p:nvGraphicFramePr>
        <p:xfrm>
          <a:off x="6509089" y="1019114"/>
          <a:ext cx="5282397" cy="5499452"/>
        </p:xfrm>
        <a:graphic>
          <a:graphicData uri="http://schemas.openxmlformats.org/drawingml/2006/table">
            <a:tbl>
              <a:tblPr firstRow="1" bandRow="1">
                <a:tableStyleId>{5C22544A-7EE6-4342-B048-85BDC9FD1C3A}</a:tableStyleId>
              </a:tblPr>
              <a:tblGrid>
                <a:gridCol w="1038512">
                  <a:extLst>
                    <a:ext uri="{9D8B030D-6E8A-4147-A177-3AD203B41FA5}">
                      <a16:colId xmlns:a16="http://schemas.microsoft.com/office/drawing/2014/main" val="3416650495"/>
                    </a:ext>
                  </a:extLst>
                </a:gridCol>
                <a:gridCol w="4243885">
                  <a:extLst>
                    <a:ext uri="{9D8B030D-6E8A-4147-A177-3AD203B41FA5}">
                      <a16:colId xmlns:a16="http://schemas.microsoft.com/office/drawing/2014/main" val="3717351838"/>
                    </a:ext>
                  </a:extLst>
                </a:gridCol>
              </a:tblGrid>
              <a:tr h="347596">
                <a:tc gridSpan="2">
                  <a:txBody>
                    <a:bodyPr/>
                    <a:lstStyle/>
                    <a:p>
                      <a:pPr algn="ctr"/>
                      <a:r>
                        <a:rPr lang="en-US" sz="1600" dirty="0">
                          <a:solidFill>
                            <a:srgbClr val="002060"/>
                          </a:solidFill>
                          <a:latin typeface="Times New Roman" panose="02020603050405020304" pitchFamily="18" charset="0"/>
                          <a:cs typeface="Times New Roman" panose="02020603050405020304" pitchFamily="18" charset="0"/>
                        </a:rPr>
                        <a:t>1.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nói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chuyện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Mon ở </a:t>
                      </a:r>
                      <a:r>
                        <a:rPr lang="en-US" sz="1600" dirty="0" err="1">
                          <a:solidFill>
                            <a:srgbClr val="002060"/>
                          </a:solidFill>
                          <a:latin typeface="Times New Roman" panose="02020603050405020304" pitchFamily="18" charset="0"/>
                          <a:cs typeface="Times New Roman" panose="02020603050405020304" pitchFamily="18" charset="0"/>
                        </a:rPr>
                        <a:t>đoạn</a:t>
                      </a:r>
                      <a:r>
                        <a:rPr lang="en-US" sz="1600" dirty="0">
                          <a:solidFill>
                            <a:srgbClr val="002060"/>
                          </a:solidFill>
                          <a:latin typeface="Times New Roman" panose="02020603050405020304" pitchFamily="18" charset="0"/>
                          <a:cs typeface="Times New Roman" panose="020206030504050203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2486049368"/>
                  </a:ext>
                </a:extLst>
              </a:tr>
              <a:tr h="290402">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002060"/>
                          </a:solidFill>
                          <a:latin typeface="Times New Roman" panose="02020603050405020304" pitchFamily="18" charset="0"/>
                          <a:cs typeface="Times New Roman" panose="02020603050405020304" pitchFamily="18" charset="0"/>
                        </a:rPr>
                        <a:t>Chi </a:t>
                      </a:r>
                      <a:r>
                        <a:rPr lang="en-US" sz="1200" b="1" dirty="0" err="1">
                          <a:solidFill>
                            <a:srgbClr val="002060"/>
                          </a:solidFill>
                          <a:latin typeface="Times New Roman" panose="02020603050405020304" pitchFamily="18" charset="0"/>
                          <a:cs typeface="Times New Roman" panose="02020603050405020304" pitchFamily="18" charset="0"/>
                        </a:rPr>
                        <a:t>tiết</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373451">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Thời</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gian</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464643">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Hoàn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cảnh</a:t>
                      </a: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2001772">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r>
                        <a:rPr lang="en-US" sz="1200" b="1" dirty="0" err="1">
                          <a:solidFill>
                            <a:srgbClr val="002060"/>
                          </a:solidFill>
                          <a:latin typeface="Times New Roman" panose="02020603050405020304" pitchFamily="18" charset="0"/>
                          <a:cs typeface="Times New Roman" panose="02020603050405020304" pitchFamily="18" charset="0"/>
                        </a:rPr>
                        <a:t>Nội</a:t>
                      </a:r>
                      <a:r>
                        <a:rPr lang="en-US" sz="1200" b="1" dirty="0">
                          <a:solidFill>
                            <a:srgbClr val="002060"/>
                          </a:solidFill>
                          <a:latin typeface="Times New Roman" panose="02020603050405020304" pitchFamily="18" charset="0"/>
                          <a:cs typeface="Times New Roman" panose="02020603050405020304" pitchFamily="18" charset="0"/>
                        </a:rPr>
                        <a:t> dung</a:t>
                      </a: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1533537">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r>
                        <a:rPr lang="en-US" sz="1200" b="1" dirty="0" err="1">
                          <a:solidFill>
                            <a:srgbClr val="002060"/>
                          </a:solidFill>
                          <a:latin typeface="Times New Roman" panose="02020603050405020304" pitchFamily="18" charset="0"/>
                          <a:cs typeface="Times New Roman" panose="02020603050405020304" pitchFamily="18" charset="0"/>
                        </a:rPr>
                        <a:t>Nhận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xét</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5" name="TextBox 14">
            <a:extLst>
              <a:ext uri="{FF2B5EF4-FFF2-40B4-BE49-F238E27FC236}">
                <a16:creationId xmlns:a16="http://schemas.microsoft.com/office/drawing/2014/main" id="{9FBC87FF-732A-48D8-A912-A5C9838DF6DF}"/>
              </a:ext>
            </a:extLst>
          </p:cNvPr>
          <p:cNvSpPr txBox="1"/>
          <p:nvPr/>
        </p:nvSpPr>
        <p:spPr>
          <a:xfrm>
            <a:off x="584447" y="1183293"/>
            <a:ext cx="4987652" cy="954107"/>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Cuộc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Mon ở </a:t>
            </a:r>
            <a:r>
              <a:rPr lang="en-US" sz="2800" b="1" dirty="0" err="1">
                <a:solidFill>
                  <a:srgbClr val="002060"/>
                </a:solidFill>
                <a:latin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cs typeface="Times New Roman" panose="02020603050405020304" pitchFamily="18" charset="0"/>
              </a:rPr>
              <a:t> 1</a:t>
            </a:r>
          </a:p>
        </p:txBody>
      </p:sp>
      <p:pic>
        <p:nvPicPr>
          <p:cNvPr id="18" name="Picture 17">
            <a:extLst>
              <a:ext uri="{FF2B5EF4-FFF2-40B4-BE49-F238E27FC236}">
                <a16:creationId xmlns:a16="http://schemas.microsoft.com/office/drawing/2014/main" id="{FCC93352-93F7-4EDC-AC47-447C7FB8E3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148" y="1700105"/>
            <a:ext cx="3390741" cy="4138781"/>
          </a:xfrm>
          <a:prstGeom prst="rect">
            <a:avLst/>
          </a:prstGeom>
          <a:ln w="88900" cap="sq" cmpd="thickThin">
            <a:solidFill>
              <a:srgbClr val="000000"/>
            </a:solidFill>
            <a:prstDash val="solid"/>
            <a:miter lim="800000"/>
          </a:ln>
          <a:effectLst>
            <a:innerShdw blurRad="76200">
              <a:srgbClr val="000000"/>
            </a:innerShdw>
          </a:effectLst>
        </p:spPr>
      </p:pic>
      <p:sp>
        <p:nvSpPr>
          <p:cNvPr id="19" name="TextBox 18">
            <a:extLst>
              <a:ext uri="{FF2B5EF4-FFF2-40B4-BE49-F238E27FC236}">
                <a16:creationId xmlns:a16="http://schemas.microsoft.com/office/drawing/2014/main" id="{0ECE3B6F-AF73-45F3-9510-DF819EA33865}"/>
              </a:ext>
            </a:extLst>
          </p:cNvPr>
          <p:cNvSpPr txBox="1"/>
          <p:nvPr/>
        </p:nvSpPr>
        <p:spPr>
          <a:xfrm>
            <a:off x="386751" y="5416924"/>
            <a:ext cx="4987652" cy="707886"/>
          </a:xfrm>
          <a:prstGeom prst="rect">
            <a:avLst/>
          </a:prstGeom>
          <a:noFill/>
        </p:spPr>
        <p:txBody>
          <a:bodyPr wrap="square" rtlCol="0">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THẢO LUẬN NHÓM</a:t>
            </a:r>
          </a:p>
          <a:p>
            <a:pPr algn="ctr"/>
            <a:r>
              <a:rPr lang="en-US" sz="2000" b="1" dirty="0" err="1">
                <a:solidFill>
                  <a:srgbClr val="002060"/>
                </a:solidFill>
                <a:latin typeface="Times New Roman" panose="02020603050405020304" pitchFamily="18" charset="0"/>
                <a:cs typeface="Times New Roman" panose="02020603050405020304" pitchFamily="18" charset="0"/>
              </a:rPr>
              <a:t>Nhiệm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vụ</a:t>
            </a:r>
            <a:r>
              <a:rPr lang="en-US" sz="2000" b="1"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Hoàn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thiện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phiếu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học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tập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số</a:t>
            </a:r>
            <a:r>
              <a:rPr lang="en-US" sz="2000" dirty="0">
                <a:solidFill>
                  <a:srgbClr val="00206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2685666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6" presetClass="entr" presetSubtype="16" fill="hold"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53" presetClass="entr" presetSubtype="16" fill="hold" grpId="0" nodeType="withEffect">
                                  <p:stCondLst>
                                    <p:cond delay="25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22" presetClass="entr" presetSubtype="1" fill="hold" nodeType="withEffect">
                                  <p:stCondLst>
                                    <p:cond delay="25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395EAF4-72EA-46AC-9F31-27D2A15E2A02}"/>
              </a:ext>
            </a:extLst>
          </p:cNvPr>
          <p:cNvCxnSpPr/>
          <p:nvPr/>
        </p:nvCxnSpPr>
        <p:spPr>
          <a:xfrm>
            <a:off x="6096000" y="912454"/>
            <a:ext cx="0" cy="4631305"/>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D86EE98A-DD44-4649-942A-93290B76817F}"/>
              </a:ext>
            </a:extLst>
          </p:cNvPr>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C1E836-4924-4C70-82DE-A777ED298D60}"/>
              </a:ext>
            </a:extLst>
          </p:cNvPr>
          <p:cNvSpPr txBox="1"/>
          <p:nvPr/>
        </p:nvSpPr>
        <p:spPr>
          <a:xfrm>
            <a:off x="3809303" y="109611"/>
            <a:ext cx="8127324" cy="6771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BẦY CHIM CHÌA VÔI</a:t>
            </a:r>
            <a:endParaRPr lang="en-US" b="1"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                                                                                   - </a:t>
            </a:r>
            <a:r>
              <a:rPr lang="en-US" b="1" i="1" dirty="0" err="1">
                <a:solidFill>
                  <a:srgbClr val="002060"/>
                </a:solidFill>
                <a:latin typeface="Times New Roman" panose="02020603050405020304" pitchFamily="18" charset="0"/>
                <a:cs typeface="Times New Roman" panose="02020603050405020304" pitchFamily="18" charset="0"/>
              </a:rPr>
              <a:t>Nguyễn</a:t>
            </a:r>
            <a:r>
              <a:rPr lang="en-US" b="1" i="1" dirty="0">
                <a:solidFill>
                  <a:srgbClr val="002060"/>
                </a:solidFill>
                <a:latin typeface="Times New Roman" panose="02020603050405020304" pitchFamily="18" charset="0"/>
                <a:cs typeface="Times New Roman" panose="02020603050405020304" pitchFamily="18" charset="0"/>
              </a:rPr>
              <a:t> Quang </a:t>
            </a:r>
            <a:r>
              <a:rPr lang="en-US" b="1" i="1" dirty="0" err="1">
                <a:solidFill>
                  <a:srgbClr val="002060"/>
                </a:solidFill>
                <a:latin typeface="Times New Roman" panose="02020603050405020304" pitchFamily="18" charset="0"/>
                <a:cs typeface="Times New Roman" panose="02020603050405020304" pitchFamily="18" charset="0"/>
              </a:rPr>
              <a:t>Thiều</a:t>
            </a:r>
            <a:r>
              <a:rPr lang="en-US" b="1" i="1" dirty="0">
                <a:solidFill>
                  <a:srgbClr val="002060"/>
                </a:solidFill>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7F51F0B8-CCC6-409E-9E2B-1F74D7ED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83" y="2446014"/>
            <a:ext cx="5341771" cy="3091057"/>
          </a:xfrm>
          <a:prstGeom prst="rect">
            <a:avLst/>
          </a:prstGeom>
          <a:ln>
            <a:noFill/>
          </a:ln>
          <a:effectLst>
            <a:softEdge rad="112500"/>
          </a:effectLst>
        </p:spPr>
      </p:pic>
      <p:graphicFrame>
        <p:nvGraphicFramePr>
          <p:cNvPr id="5" name="!!!Picture 6">
            <a:extLst>
              <a:ext uri="{FF2B5EF4-FFF2-40B4-BE49-F238E27FC236}">
                <a16:creationId xmlns:a16="http://schemas.microsoft.com/office/drawing/2014/main" id="{6866A3EF-3F1A-48F9-BDD0-E335AF10B343}"/>
              </a:ext>
            </a:extLst>
          </p:cNvPr>
          <p:cNvGraphicFramePr>
            <a:graphicFrameLocks noGrp="1"/>
          </p:cNvGraphicFramePr>
          <p:nvPr/>
        </p:nvGraphicFramePr>
        <p:xfrm>
          <a:off x="6509089" y="1019114"/>
          <a:ext cx="5282397" cy="5590892"/>
        </p:xfrm>
        <a:graphic>
          <a:graphicData uri="http://schemas.openxmlformats.org/drawingml/2006/table">
            <a:tbl>
              <a:tblPr firstRow="1" bandRow="1">
                <a:tableStyleId>{5C22544A-7EE6-4342-B048-85BDC9FD1C3A}</a:tableStyleId>
              </a:tblPr>
              <a:tblGrid>
                <a:gridCol w="1038512">
                  <a:extLst>
                    <a:ext uri="{9D8B030D-6E8A-4147-A177-3AD203B41FA5}">
                      <a16:colId xmlns:a16="http://schemas.microsoft.com/office/drawing/2014/main" val="3416650495"/>
                    </a:ext>
                  </a:extLst>
                </a:gridCol>
                <a:gridCol w="4243885">
                  <a:extLst>
                    <a:ext uri="{9D8B030D-6E8A-4147-A177-3AD203B41FA5}">
                      <a16:colId xmlns:a16="http://schemas.microsoft.com/office/drawing/2014/main" val="3717351838"/>
                    </a:ext>
                  </a:extLst>
                </a:gridCol>
              </a:tblGrid>
              <a:tr h="347596">
                <a:tc gridSpan="2">
                  <a:txBody>
                    <a:bodyPr/>
                    <a:lstStyle/>
                    <a:p>
                      <a:pPr algn="ctr"/>
                      <a:r>
                        <a:rPr lang="en-US" sz="1600" dirty="0">
                          <a:solidFill>
                            <a:srgbClr val="002060"/>
                          </a:solidFill>
                          <a:latin typeface="Times New Roman" panose="02020603050405020304" pitchFamily="18" charset="0"/>
                          <a:cs typeface="Times New Roman" panose="02020603050405020304" pitchFamily="18" charset="0"/>
                        </a:rPr>
                        <a:t>1.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nói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chuyện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Mon ở </a:t>
                      </a:r>
                      <a:r>
                        <a:rPr lang="en-US" sz="1600" dirty="0" err="1">
                          <a:solidFill>
                            <a:srgbClr val="002060"/>
                          </a:solidFill>
                          <a:latin typeface="Times New Roman" panose="02020603050405020304" pitchFamily="18" charset="0"/>
                          <a:cs typeface="Times New Roman" panose="02020603050405020304" pitchFamily="18" charset="0"/>
                        </a:rPr>
                        <a:t>đoạn</a:t>
                      </a:r>
                      <a:r>
                        <a:rPr lang="en-US" sz="1600" dirty="0">
                          <a:solidFill>
                            <a:srgbClr val="002060"/>
                          </a:solidFill>
                          <a:latin typeface="Times New Roman" panose="02020603050405020304" pitchFamily="18" charset="0"/>
                          <a:cs typeface="Times New Roman" panose="020206030504050203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2486049368"/>
                  </a:ext>
                </a:extLst>
              </a:tr>
              <a:tr h="290402">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002060"/>
                          </a:solidFill>
                          <a:latin typeface="Times New Roman" panose="02020603050405020304" pitchFamily="18" charset="0"/>
                          <a:cs typeface="Times New Roman" panose="02020603050405020304" pitchFamily="18" charset="0"/>
                        </a:rPr>
                        <a:t>Chi </a:t>
                      </a:r>
                      <a:r>
                        <a:rPr lang="en-US" sz="1200" b="1" dirty="0" err="1">
                          <a:solidFill>
                            <a:srgbClr val="002060"/>
                          </a:solidFill>
                          <a:latin typeface="Times New Roman" panose="02020603050405020304" pitchFamily="18" charset="0"/>
                          <a:cs typeface="Times New Roman" panose="02020603050405020304" pitchFamily="18" charset="0"/>
                        </a:rPr>
                        <a:t>tiết</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373451">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Thời</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gian</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464643">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Hoàn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cảnh</a:t>
                      </a: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2001772">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r>
                        <a:rPr lang="en-US" sz="1200" b="1" dirty="0" err="1">
                          <a:solidFill>
                            <a:srgbClr val="002060"/>
                          </a:solidFill>
                          <a:latin typeface="Times New Roman" panose="02020603050405020304" pitchFamily="18" charset="0"/>
                          <a:cs typeface="Times New Roman" panose="02020603050405020304" pitchFamily="18" charset="0"/>
                        </a:rPr>
                        <a:t>Nội</a:t>
                      </a:r>
                      <a:r>
                        <a:rPr lang="en-US" sz="1200" b="1" dirty="0">
                          <a:solidFill>
                            <a:srgbClr val="002060"/>
                          </a:solidFill>
                          <a:latin typeface="Times New Roman" panose="02020603050405020304" pitchFamily="18" charset="0"/>
                          <a:cs typeface="Times New Roman" panose="02020603050405020304" pitchFamily="18" charset="0"/>
                        </a:rPr>
                        <a:t> dung</a:t>
                      </a: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453785">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Tâm</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trạng</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của</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Mên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và</a:t>
                      </a:r>
                      <a:r>
                        <a:rPr lang="en-US" sz="1200" b="1" dirty="0">
                          <a:solidFill>
                            <a:srgbClr val="002060"/>
                          </a:solidFill>
                          <a:latin typeface="Times New Roman" panose="02020603050405020304" pitchFamily="18" charset="0"/>
                          <a:cs typeface="Times New Roman" panose="02020603050405020304" pitchFamily="18" charset="0"/>
                        </a:rPr>
                        <a:t> 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r h="759279">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r>
                        <a:rPr lang="en-US" sz="1200" b="1" dirty="0" err="1">
                          <a:solidFill>
                            <a:srgbClr val="002060"/>
                          </a:solidFill>
                          <a:latin typeface="Times New Roman" panose="02020603050405020304" pitchFamily="18" charset="0"/>
                          <a:cs typeface="Times New Roman" panose="02020603050405020304" pitchFamily="18" charset="0"/>
                        </a:rPr>
                        <a:t>Nhận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xét</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3530611"/>
                  </a:ext>
                </a:extLst>
              </a:tr>
            </a:tbl>
          </a:graphicData>
        </a:graphic>
      </p:graphicFrame>
      <p:sp>
        <p:nvSpPr>
          <p:cNvPr id="15" name="TextBox 14">
            <a:extLst>
              <a:ext uri="{FF2B5EF4-FFF2-40B4-BE49-F238E27FC236}">
                <a16:creationId xmlns:a16="http://schemas.microsoft.com/office/drawing/2014/main" id="{9FBC87FF-732A-48D8-A912-A5C9838DF6DF}"/>
              </a:ext>
            </a:extLst>
          </p:cNvPr>
          <p:cNvSpPr txBox="1"/>
          <p:nvPr/>
        </p:nvSpPr>
        <p:spPr>
          <a:xfrm>
            <a:off x="454883" y="1173777"/>
            <a:ext cx="4987652" cy="954107"/>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Cuộc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Mon ở </a:t>
            </a:r>
            <a:r>
              <a:rPr lang="en-US" sz="2800" b="1" dirty="0" err="1">
                <a:solidFill>
                  <a:srgbClr val="002060"/>
                </a:solidFill>
                <a:latin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cs typeface="Times New Roman" panose="02020603050405020304" pitchFamily="18" charset="0"/>
              </a:rPr>
              <a:t> 1</a:t>
            </a:r>
          </a:p>
        </p:txBody>
      </p:sp>
      <p:sp>
        <p:nvSpPr>
          <p:cNvPr id="7" name="TextBox 6">
            <a:extLst>
              <a:ext uri="{FF2B5EF4-FFF2-40B4-BE49-F238E27FC236}">
                <a16:creationId xmlns:a16="http://schemas.microsoft.com/office/drawing/2014/main" id="{48A1F4CF-0569-4FCF-B1E0-C11D32E9BD93}"/>
              </a:ext>
            </a:extLst>
          </p:cNvPr>
          <p:cNvSpPr txBox="1"/>
          <p:nvPr/>
        </p:nvSpPr>
        <p:spPr>
          <a:xfrm>
            <a:off x="7577272" y="1629803"/>
            <a:ext cx="245867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Khoảng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giờ</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sáng</a:t>
            </a:r>
            <a:endParaRPr lang="en-US" sz="1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016C539-949E-462D-9124-0FDB542A0E3F}"/>
              </a:ext>
            </a:extLst>
          </p:cNvPr>
          <p:cNvSpPr txBox="1"/>
          <p:nvPr/>
        </p:nvSpPr>
        <p:spPr>
          <a:xfrm>
            <a:off x="7577272" y="1995765"/>
            <a:ext cx="3553547"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Mưa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vẫn</a:t>
            </a:r>
            <a:r>
              <a:rPr lang="en-US" sz="1400" dirty="0">
                <a:latin typeface="Times New Roman" panose="02020603050405020304" pitchFamily="18" charset="0"/>
                <a:cs typeface="Times New Roman" panose="02020603050405020304" pitchFamily="18" charset="0"/>
              </a:rPr>
              <a:t> to</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dâng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cao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xiên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xiết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chảy</a:t>
            </a:r>
            <a:endParaRPr lang="en-US" sz="1400"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60B0E94A-3EC9-4D05-810A-E63C1914C507}"/>
              </a:ext>
            </a:extLst>
          </p:cNvPr>
          <p:cNvCxnSpPr>
            <a:cxnSpLocks/>
          </p:cNvCxnSpPr>
          <p:nvPr/>
        </p:nvCxnSpPr>
        <p:spPr>
          <a:xfrm>
            <a:off x="9941379" y="2637220"/>
            <a:ext cx="0" cy="2126936"/>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AE0F3A-A151-4E6D-A636-CE95CB25DF69}"/>
              </a:ext>
            </a:extLst>
          </p:cNvPr>
          <p:cNvSpPr txBox="1"/>
          <p:nvPr/>
        </p:nvSpPr>
        <p:spPr>
          <a:xfrm>
            <a:off x="7548181" y="2511210"/>
            <a:ext cx="2532395" cy="2246769"/>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Lời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của</a:t>
            </a:r>
            <a:r>
              <a:rPr lang="en-US" sz="1400" b="1" dirty="0">
                <a:latin typeface="Times New Roman" panose="02020603050405020304" pitchFamily="18" charset="0"/>
                <a:cs typeface="Times New Roman" panose="02020603050405020304" pitchFamily="18" charset="0"/>
              </a:rPr>
              <a:t> Mon</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Mưa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to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to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giữa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ngập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chưa</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chìa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vôi</a:t>
            </a:r>
            <a:r>
              <a:rPr lang="en-US" sz="1400" dirty="0">
                <a:latin typeface="Times New Roman" panose="02020603050405020304" pitchFamily="18" charset="0"/>
                <a:cs typeface="Times New Roman" panose="02020603050405020304" pitchFamily="18" charset="0"/>
              </a:rPr>
              <a:t> non </a:t>
            </a:r>
            <a:r>
              <a:rPr lang="en-US" sz="1400" dirty="0" err="1">
                <a:latin typeface="Times New Roman" panose="02020603050405020304" pitchFamily="18" charset="0"/>
                <a:cs typeface="Times New Roman" panose="02020603050405020304" pitchFamily="18" charset="0"/>
              </a:rPr>
              <a:t>bị</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đuối</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Chúng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Sao </a:t>
            </a:r>
            <a:r>
              <a:rPr lang="en-US" sz="1400" dirty="0" err="1">
                <a:latin typeface="Times New Roman" panose="02020603050405020304" pitchFamily="18" charset="0"/>
                <a:cs typeface="Times New Roman" panose="02020603050405020304" pitchFamily="18" charset="0"/>
              </a:rPr>
              <a:t>nó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tổ</a:t>
            </a:r>
            <a:r>
              <a:rPr lang="en-US" sz="1400" dirty="0">
                <a:latin typeface="Times New Roman" panose="02020603050405020304" pitchFamily="18" charset="0"/>
                <a:cs typeface="Times New Roman" panose="02020603050405020304" pitchFamily="18" charset="0"/>
              </a:rPr>
              <a:t> ở </a:t>
            </a:r>
            <a:r>
              <a:rPr lang="en-US" sz="1400" dirty="0" err="1">
                <a:latin typeface="Times New Roman" panose="02020603050405020304" pitchFamily="18" charset="0"/>
                <a:cs typeface="Times New Roman" panose="02020603050405020304" pitchFamily="18" charset="0"/>
              </a:rPr>
              <a:t>trên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bờ</a:t>
            </a:r>
            <a:r>
              <a:rPr lang="en-US" sz="1400"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275B6E00-74D0-43A4-984E-3B76F8A3807D}"/>
              </a:ext>
            </a:extLst>
          </p:cNvPr>
          <p:cNvSpPr txBox="1"/>
          <p:nvPr/>
        </p:nvSpPr>
        <p:spPr>
          <a:xfrm>
            <a:off x="9986918" y="2505033"/>
            <a:ext cx="1874166" cy="2246769"/>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Lời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của</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Mên</a:t>
            </a:r>
            <a:endParaRPr lang="en-US" sz="1400" b="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chẳng</a:t>
            </a:r>
            <a:r>
              <a:rPr lang="en-US" sz="1400" dirty="0">
                <a:latin typeface="Times New Roman" panose="02020603050405020304" pitchFamily="18" charset="0"/>
                <a:cs typeface="Times New Roman" panose="02020603050405020304" pitchFamily="18" charset="0"/>
              </a:rPr>
              <a:t> to.</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Bây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giờ</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ngập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dưới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rồi</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Sắp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ngập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rồi</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Tao </a:t>
            </a:r>
            <a:r>
              <a:rPr lang="en-US" sz="1400" dirty="0" err="1">
                <a:latin typeface="Times New Roman" panose="02020603050405020304" pitchFamily="18" charset="0"/>
                <a:cs typeface="Times New Roman" panose="02020603050405020304" pitchFamily="18" charset="0"/>
              </a:rPr>
              <a:t>cũng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sợ</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thì</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sao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Tao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biết</a:t>
            </a:r>
            <a:r>
              <a:rPr lang="en-US" sz="14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DABF0BEF-2D25-4F65-863D-D00E104ED872}"/>
              </a:ext>
            </a:extLst>
          </p:cNvPr>
          <p:cNvSpPr txBox="1"/>
          <p:nvPr/>
        </p:nvSpPr>
        <p:spPr>
          <a:xfrm>
            <a:off x="7597294" y="4794807"/>
            <a:ext cx="4070224"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Mon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sợ</a:t>
            </a:r>
            <a:endParaRPr lang="en-US" sz="1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CE70B01-F81F-4B3F-AD2F-EAF014CC268D}"/>
              </a:ext>
            </a:extLst>
          </p:cNvPr>
          <p:cNvSpPr txBox="1"/>
          <p:nvPr/>
        </p:nvSpPr>
        <p:spPr>
          <a:xfrm>
            <a:off x="7577272" y="5007089"/>
            <a:ext cx="4070224" cy="307777"/>
          </a:xfrm>
          <a:prstGeom prst="rect">
            <a:avLst/>
          </a:prstGeom>
          <a:noFill/>
        </p:spPr>
        <p:txBody>
          <a:bodyPr wrap="square" rtlCol="0">
            <a:spAutoFit/>
          </a:bodyPr>
          <a:lstStyle/>
          <a:p>
            <a:r>
              <a:rPr lang="en-US" sz="1400" b="1" dirty="0" err="1">
                <a:latin typeface="Times New Roman" panose="02020603050405020304" pitchFamily="18" charset="0"/>
                <a:cs typeface="Times New Roman" panose="02020603050405020304" pitchFamily="18" charset="0"/>
              </a:rPr>
              <a:t>Mên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tao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cũng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sợ</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039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barn(inVertical)">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barn(inVertical)">
                                      <p:cBhvr>
                                        <p:cTn id="25" dur="500"/>
                                        <p:tgtEl>
                                          <p:spTgt spid="20">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barn(inVertical)">
                                      <p:cBhvr>
                                        <p:cTn id="28" dur="500"/>
                                        <p:tgtEl>
                                          <p:spTgt spid="2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Vertic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barn(inVertical)">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2" end="2"/>
                                            </p:txEl>
                                          </p:spTgt>
                                        </p:tgtEl>
                                        <p:attrNameLst>
                                          <p:attrName>style.visibility</p:attrName>
                                        </p:attrNameLst>
                                      </p:cBhvr>
                                      <p:to>
                                        <p:strVal val="visible"/>
                                      </p:to>
                                    </p:set>
                                    <p:animEffect transition="in" filter="barn(inVertical)">
                                      <p:cBhvr>
                                        <p:cTn id="43" dur="500"/>
                                        <p:tgtEl>
                                          <p:spTgt spid="20">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3">
                                            <p:txEl>
                                              <p:pRg st="2" end="2"/>
                                            </p:txEl>
                                          </p:spTgt>
                                        </p:tgtEl>
                                        <p:attrNameLst>
                                          <p:attrName>style.visibility</p:attrName>
                                        </p:attrNameLst>
                                      </p:cBhvr>
                                      <p:to>
                                        <p:strVal val="visible"/>
                                      </p:to>
                                    </p:set>
                                    <p:animEffect transition="in" filter="barn(inVertical)">
                                      <p:cBhvr>
                                        <p:cTn id="48" dur="500"/>
                                        <p:tgtEl>
                                          <p:spTgt spid="2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0">
                                            <p:txEl>
                                              <p:pRg st="3" end="3"/>
                                            </p:txEl>
                                          </p:spTgt>
                                        </p:tgtEl>
                                        <p:attrNameLst>
                                          <p:attrName>style.visibility</p:attrName>
                                        </p:attrNameLst>
                                      </p:cBhvr>
                                      <p:to>
                                        <p:strVal val="visible"/>
                                      </p:to>
                                    </p:set>
                                    <p:animEffect transition="in" filter="barn(inVertical)">
                                      <p:cBhvr>
                                        <p:cTn id="53" dur="500"/>
                                        <p:tgtEl>
                                          <p:spTgt spid="20">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3">
                                            <p:txEl>
                                              <p:pRg st="3" end="3"/>
                                            </p:txEl>
                                          </p:spTgt>
                                        </p:tgtEl>
                                        <p:attrNameLst>
                                          <p:attrName>style.visibility</p:attrName>
                                        </p:attrNameLst>
                                      </p:cBhvr>
                                      <p:to>
                                        <p:strVal val="visible"/>
                                      </p:to>
                                    </p:set>
                                    <p:animEffect transition="in" filter="barn(inVertical)">
                                      <p:cBhvr>
                                        <p:cTn id="58" dur="500"/>
                                        <p:tgtEl>
                                          <p:spTgt spid="23">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0">
                                            <p:txEl>
                                              <p:pRg st="4" end="4"/>
                                            </p:txEl>
                                          </p:spTgt>
                                        </p:tgtEl>
                                        <p:attrNameLst>
                                          <p:attrName>style.visibility</p:attrName>
                                        </p:attrNameLst>
                                      </p:cBhvr>
                                      <p:to>
                                        <p:strVal val="visible"/>
                                      </p:to>
                                    </p:set>
                                    <p:animEffect transition="in" filter="barn(inVertical)">
                                      <p:cBhvr>
                                        <p:cTn id="63" dur="500"/>
                                        <p:tgtEl>
                                          <p:spTgt spid="20">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3">
                                            <p:txEl>
                                              <p:pRg st="4" end="4"/>
                                            </p:txEl>
                                          </p:spTgt>
                                        </p:tgtEl>
                                        <p:attrNameLst>
                                          <p:attrName>style.visibility</p:attrName>
                                        </p:attrNameLst>
                                      </p:cBhvr>
                                      <p:to>
                                        <p:strVal val="visible"/>
                                      </p:to>
                                    </p:set>
                                    <p:animEffect transition="in" filter="barn(inVertical)">
                                      <p:cBhvr>
                                        <p:cTn id="68" dur="500"/>
                                        <p:tgtEl>
                                          <p:spTgt spid="2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0">
                                            <p:txEl>
                                              <p:pRg st="5" end="5"/>
                                            </p:txEl>
                                          </p:spTgt>
                                        </p:tgtEl>
                                        <p:attrNameLst>
                                          <p:attrName>style.visibility</p:attrName>
                                        </p:attrNameLst>
                                      </p:cBhvr>
                                      <p:to>
                                        <p:strVal val="visible"/>
                                      </p:to>
                                    </p:set>
                                    <p:animEffect transition="in" filter="barn(inVertical)">
                                      <p:cBhvr>
                                        <p:cTn id="73" dur="500"/>
                                        <p:tgtEl>
                                          <p:spTgt spid="20">
                                            <p:txEl>
                                              <p:pRg st="5" end="5"/>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3">
                                            <p:txEl>
                                              <p:pRg st="5" end="5"/>
                                            </p:txEl>
                                          </p:spTgt>
                                        </p:tgtEl>
                                        <p:attrNameLst>
                                          <p:attrName>style.visibility</p:attrName>
                                        </p:attrNameLst>
                                      </p:cBhvr>
                                      <p:to>
                                        <p:strVal val="visible"/>
                                      </p:to>
                                    </p:set>
                                    <p:animEffect transition="in" filter="barn(inVertical)">
                                      <p:cBhvr>
                                        <p:cTn id="78" dur="500"/>
                                        <p:tgtEl>
                                          <p:spTgt spid="23">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20">
                                            <p:txEl>
                                              <p:pRg st="6" end="6"/>
                                            </p:txEl>
                                          </p:spTgt>
                                        </p:tgtEl>
                                        <p:attrNameLst>
                                          <p:attrName>style.visibility</p:attrName>
                                        </p:attrNameLst>
                                      </p:cBhvr>
                                      <p:to>
                                        <p:strVal val="visible"/>
                                      </p:to>
                                    </p:set>
                                    <p:animEffect transition="in" filter="barn(inVertical)">
                                      <p:cBhvr>
                                        <p:cTn id="83" dur="500"/>
                                        <p:tgtEl>
                                          <p:spTgt spid="20">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23">
                                            <p:txEl>
                                              <p:pRg st="6" end="6"/>
                                            </p:txEl>
                                          </p:spTgt>
                                        </p:tgtEl>
                                        <p:attrNameLst>
                                          <p:attrName>style.visibility</p:attrName>
                                        </p:attrNameLst>
                                      </p:cBhvr>
                                      <p:to>
                                        <p:strVal val="visible"/>
                                      </p:to>
                                    </p:set>
                                    <p:animEffect transition="in" filter="barn(inVertical)">
                                      <p:cBhvr>
                                        <p:cTn id="88" dur="500"/>
                                        <p:tgtEl>
                                          <p:spTgt spid="23">
                                            <p:txEl>
                                              <p:pRg st="6" end="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barn(inVertical)">
                                      <p:cBhvr>
                                        <p:cTn id="93" dur="500"/>
                                        <p:tgtEl>
                                          <p:spTgt spid="3"/>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395EAF4-72EA-46AC-9F31-27D2A15E2A02}"/>
              </a:ext>
            </a:extLst>
          </p:cNvPr>
          <p:cNvCxnSpPr/>
          <p:nvPr/>
        </p:nvCxnSpPr>
        <p:spPr>
          <a:xfrm>
            <a:off x="6096000" y="912454"/>
            <a:ext cx="0" cy="4631305"/>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D86EE98A-DD44-4649-942A-93290B76817F}"/>
              </a:ext>
            </a:extLst>
          </p:cNvPr>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C1E836-4924-4C70-82DE-A777ED298D60}"/>
              </a:ext>
            </a:extLst>
          </p:cNvPr>
          <p:cNvSpPr txBox="1"/>
          <p:nvPr/>
        </p:nvSpPr>
        <p:spPr>
          <a:xfrm>
            <a:off x="3809303" y="109611"/>
            <a:ext cx="8051781" cy="6771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BẦY CHIM CHÌA VÔI</a:t>
            </a:r>
            <a:endParaRPr lang="en-US" b="1"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9Slide05 Claudia" pitchFamily="2" charset="0"/>
                <a:cs typeface="Times New Roman" panose="02020603050405020304" pitchFamily="18" charset="0"/>
              </a:rPr>
              <a:t>                                                                                   </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Nguyễn</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Quang</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Thiều</a:t>
            </a:r>
            <a:r>
              <a:rPr lang="en-US" b="1" i="1" dirty="0">
                <a:solidFill>
                  <a:srgbClr val="002060"/>
                </a:solidFill>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7F51F0B8-CCC6-409E-9E2B-1F74D7ED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83" y="2446014"/>
            <a:ext cx="5341771" cy="3091057"/>
          </a:xfrm>
          <a:prstGeom prst="rect">
            <a:avLst/>
          </a:prstGeom>
          <a:ln>
            <a:noFill/>
          </a:ln>
          <a:effectLst>
            <a:softEdge rad="112500"/>
          </a:effectLst>
        </p:spPr>
      </p:pic>
      <p:graphicFrame>
        <p:nvGraphicFramePr>
          <p:cNvPr id="5" name="!!!Picture 6">
            <a:extLst>
              <a:ext uri="{FF2B5EF4-FFF2-40B4-BE49-F238E27FC236}">
                <a16:creationId xmlns:a16="http://schemas.microsoft.com/office/drawing/2014/main" id="{6866A3EF-3F1A-48F9-BDD0-E335AF10B343}"/>
              </a:ext>
            </a:extLst>
          </p:cNvPr>
          <p:cNvGraphicFramePr>
            <a:graphicFrameLocks noGrp="1"/>
          </p:cNvGraphicFramePr>
          <p:nvPr/>
        </p:nvGraphicFramePr>
        <p:xfrm>
          <a:off x="6509089" y="1019114"/>
          <a:ext cx="5282397" cy="5590892"/>
        </p:xfrm>
        <a:graphic>
          <a:graphicData uri="http://schemas.openxmlformats.org/drawingml/2006/table">
            <a:tbl>
              <a:tblPr firstRow="1" bandRow="1">
                <a:tableStyleId>{5C22544A-7EE6-4342-B048-85BDC9FD1C3A}</a:tableStyleId>
              </a:tblPr>
              <a:tblGrid>
                <a:gridCol w="1038512">
                  <a:extLst>
                    <a:ext uri="{9D8B030D-6E8A-4147-A177-3AD203B41FA5}">
                      <a16:colId xmlns:a16="http://schemas.microsoft.com/office/drawing/2014/main" val="3416650495"/>
                    </a:ext>
                  </a:extLst>
                </a:gridCol>
                <a:gridCol w="4243885">
                  <a:extLst>
                    <a:ext uri="{9D8B030D-6E8A-4147-A177-3AD203B41FA5}">
                      <a16:colId xmlns:a16="http://schemas.microsoft.com/office/drawing/2014/main" val="3717351838"/>
                    </a:ext>
                  </a:extLst>
                </a:gridCol>
              </a:tblGrid>
              <a:tr h="347596">
                <a:tc gridSpan="2">
                  <a:txBody>
                    <a:bodyPr/>
                    <a:lstStyle/>
                    <a:p>
                      <a:pPr algn="ctr"/>
                      <a:r>
                        <a:rPr lang="en-US" sz="1600" dirty="0">
                          <a:solidFill>
                            <a:srgbClr val="002060"/>
                          </a:solidFill>
                          <a:latin typeface="Times New Roman" panose="02020603050405020304" pitchFamily="18" charset="0"/>
                          <a:cs typeface="Times New Roman" panose="02020603050405020304" pitchFamily="18" charset="0"/>
                        </a:rPr>
                        <a:t>1.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nói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chuyện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Mon ở </a:t>
                      </a:r>
                      <a:r>
                        <a:rPr lang="en-US" sz="1600" dirty="0" err="1">
                          <a:solidFill>
                            <a:srgbClr val="002060"/>
                          </a:solidFill>
                          <a:latin typeface="Times New Roman" panose="02020603050405020304" pitchFamily="18" charset="0"/>
                          <a:cs typeface="Times New Roman" panose="02020603050405020304" pitchFamily="18" charset="0"/>
                        </a:rPr>
                        <a:t>đoạn</a:t>
                      </a:r>
                      <a:r>
                        <a:rPr lang="en-US" sz="1600" dirty="0">
                          <a:solidFill>
                            <a:srgbClr val="002060"/>
                          </a:solidFill>
                          <a:latin typeface="Times New Roman" panose="02020603050405020304" pitchFamily="18" charset="0"/>
                          <a:cs typeface="Times New Roman" panose="020206030504050203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2486049368"/>
                  </a:ext>
                </a:extLst>
              </a:tr>
              <a:tr h="290402">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002060"/>
                          </a:solidFill>
                          <a:latin typeface="Times New Roman" panose="02020603050405020304" pitchFamily="18" charset="0"/>
                          <a:cs typeface="Times New Roman" panose="02020603050405020304" pitchFamily="18" charset="0"/>
                        </a:rPr>
                        <a:t>Chi </a:t>
                      </a:r>
                      <a:r>
                        <a:rPr lang="en-US" sz="1200" b="1" dirty="0" err="1">
                          <a:solidFill>
                            <a:srgbClr val="002060"/>
                          </a:solidFill>
                          <a:latin typeface="Times New Roman" panose="02020603050405020304" pitchFamily="18" charset="0"/>
                          <a:cs typeface="Times New Roman" panose="02020603050405020304" pitchFamily="18" charset="0"/>
                        </a:rPr>
                        <a:t>tiết</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373451">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Thời</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gian</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464643">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Hoàn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cảnh</a:t>
                      </a: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2001772">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r>
                        <a:rPr lang="en-US" sz="1200" b="1" dirty="0" err="1">
                          <a:solidFill>
                            <a:srgbClr val="002060"/>
                          </a:solidFill>
                          <a:latin typeface="Times New Roman" panose="02020603050405020304" pitchFamily="18" charset="0"/>
                          <a:cs typeface="Times New Roman" panose="02020603050405020304" pitchFamily="18" charset="0"/>
                        </a:rPr>
                        <a:t>Nội</a:t>
                      </a:r>
                      <a:r>
                        <a:rPr lang="en-US" sz="1200" b="1" dirty="0">
                          <a:solidFill>
                            <a:srgbClr val="002060"/>
                          </a:solidFill>
                          <a:latin typeface="Times New Roman" panose="02020603050405020304" pitchFamily="18" charset="0"/>
                          <a:cs typeface="Times New Roman" panose="02020603050405020304" pitchFamily="18" charset="0"/>
                        </a:rPr>
                        <a:t> dung</a:t>
                      </a: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453785">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Tâm</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trạng</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của</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Mên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và</a:t>
                      </a:r>
                      <a:r>
                        <a:rPr lang="en-US" sz="1200" b="1" dirty="0">
                          <a:solidFill>
                            <a:srgbClr val="002060"/>
                          </a:solidFill>
                          <a:latin typeface="Times New Roman" panose="02020603050405020304" pitchFamily="18" charset="0"/>
                          <a:cs typeface="Times New Roman" panose="02020603050405020304" pitchFamily="18" charset="0"/>
                        </a:rPr>
                        <a:t> 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r h="759279">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r>
                        <a:rPr lang="en-US" sz="1200" b="1" dirty="0" err="1">
                          <a:solidFill>
                            <a:srgbClr val="002060"/>
                          </a:solidFill>
                          <a:latin typeface="Times New Roman" panose="02020603050405020304" pitchFamily="18" charset="0"/>
                          <a:cs typeface="Times New Roman" panose="02020603050405020304" pitchFamily="18" charset="0"/>
                        </a:rPr>
                        <a:t>Nhận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xét</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3530611"/>
                  </a:ext>
                </a:extLst>
              </a:tr>
            </a:tbl>
          </a:graphicData>
        </a:graphic>
      </p:graphicFrame>
      <p:sp>
        <p:nvSpPr>
          <p:cNvPr id="15" name="TextBox 14">
            <a:extLst>
              <a:ext uri="{FF2B5EF4-FFF2-40B4-BE49-F238E27FC236}">
                <a16:creationId xmlns:a16="http://schemas.microsoft.com/office/drawing/2014/main" id="{9FBC87FF-732A-48D8-A912-A5C9838DF6DF}"/>
              </a:ext>
            </a:extLst>
          </p:cNvPr>
          <p:cNvSpPr txBox="1"/>
          <p:nvPr/>
        </p:nvSpPr>
        <p:spPr>
          <a:xfrm>
            <a:off x="631942" y="1084803"/>
            <a:ext cx="4987652"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1. </a:t>
            </a:r>
            <a:r>
              <a:rPr lang="en-US" sz="3200" b="1" dirty="0" err="1">
                <a:solidFill>
                  <a:srgbClr val="002060"/>
                </a:solidFill>
                <a:latin typeface="Times New Roman" panose="02020603050405020304" pitchFamily="18" charset="0"/>
                <a:cs typeface="Times New Roman" panose="02020603050405020304" pitchFamily="18" charset="0"/>
              </a:rPr>
              <a:t>Cuộc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nói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chuyện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Mon ở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p>
        </p:txBody>
      </p:sp>
      <p:sp>
        <p:nvSpPr>
          <p:cNvPr id="7" name="TextBox 6">
            <a:extLst>
              <a:ext uri="{FF2B5EF4-FFF2-40B4-BE49-F238E27FC236}">
                <a16:creationId xmlns:a16="http://schemas.microsoft.com/office/drawing/2014/main" id="{48A1F4CF-0569-4FCF-B1E0-C11D32E9BD93}"/>
              </a:ext>
            </a:extLst>
          </p:cNvPr>
          <p:cNvSpPr txBox="1"/>
          <p:nvPr/>
        </p:nvSpPr>
        <p:spPr>
          <a:xfrm>
            <a:off x="7577272" y="1629803"/>
            <a:ext cx="245867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Khoảng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giờ</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sáng</a:t>
            </a:r>
            <a:endParaRPr lang="en-US" sz="1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016C539-949E-462D-9124-0FDB542A0E3F}"/>
              </a:ext>
            </a:extLst>
          </p:cNvPr>
          <p:cNvSpPr txBox="1"/>
          <p:nvPr/>
        </p:nvSpPr>
        <p:spPr>
          <a:xfrm>
            <a:off x="7577272" y="1995765"/>
            <a:ext cx="3553547"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Mưa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vẫn</a:t>
            </a:r>
            <a:r>
              <a:rPr lang="en-US" sz="1400" dirty="0">
                <a:latin typeface="Times New Roman" panose="02020603050405020304" pitchFamily="18" charset="0"/>
                <a:cs typeface="Times New Roman" panose="02020603050405020304" pitchFamily="18" charset="0"/>
              </a:rPr>
              <a:t> to</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dâng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cao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xiên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xiết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chảy</a:t>
            </a:r>
            <a:endParaRPr lang="en-US" sz="1400"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60B0E94A-3EC9-4D05-810A-E63C1914C507}"/>
              </a:ext>
            </a:extLst>
          </p:cNvPr>
          <p:cNvCxnSpPr>
            <a:cxnSpLocks/>
          </p:cNvCxnSpPr>
          <p:nvPr/>
        </p:nvCxnSpPr>
        <p:spPr>
          <a:xfrm>
            <a:off x="9941379" y="2637220"/>
            <a:ext cx="0" cy="2126936"/>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AE0F3A-A151-4E6D-A636-CE95CB25DF69}"/>
              </a:ext>
            </a:extLst>
          </p:cNvPr>
          <p:cNvSpPr txBox="1"/>
          <p:nvPr/>
        </p:nvSpPr>
        <p:spPr>
          <a:xfrm>
            <a:off x="7548181" y="2511210"/>
            <a:ext cx="2532395" cy="2246769"/>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Lời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của</a:t>
            </a:r>
            <a:r>
              <a:rPr lang="en-US" sz="1400" b="1" dirty="0">
                <a:latin typeface="Times New Roman" panose="02020603050405020304" pitchFamily="18" charset="0"/>
                <a:cs typeface="Times New Roman" panose="02020603050405020304" pitchFamily="18" charset="0"/>
              </a:rPr>
              <a:t> Mon</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Mưa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to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to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giữa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ngập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chưa</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chìa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vôi</a:t>
            </a:r>
            <a:r>
              <a:rPr lang="en-US" sz="1400" dirty="0">
                <a:latin typeface="Times New Roman" panose="02020603050405020304" pitchFamily="18" charset="0"/>
                <a:cs typeface="Times New Roman" panose="02020603050405020304" pitchFamily="18" charset="0"/>
              </a:rPr>
              <a:t> non </a:t>
            </a:r>
            <a:r>
              <a:rPr lang="en-US" sz="1400" dirty="0" err="1">
                <a:latin typeface="Times New Roman" panose="02020603050405020304" pitchFamily="18" charset="0"/>
                <a:cs typeface="Times New Roman" panose="02020603050405020304" pitchFamily="18" charset="0"/>
              </a:rPr>
              <a:t>bị</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đuối</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Chúng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Sao </a:t>
            </a:r>
            <a:r>
              <a:rPr lang="en-US" sz="1400" dirty="0" err="1">
                <a:latin typeface="Times New Roman" panose="02020603050405020304" pitchFamily="18" charset="0"/>
                <a:cs typeface="Times New Roman" panose="02020603050405020304" pitchFamily="18" charset="0"/>
              </a:rPr>
              <a:t>nó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tổ</a:t>
            </a:r>
            <a:r>
              <a:rPr lang="en-US" sz="1400" dirty="0">
                <a:latin typeface="Times New Roman" panose="02020603050405020304" pitchFamily="18" charset="0"/>
                <a:cs typeface="Times New Roman" panose="02020603050405020304" pitchFamily="18" charset="0"/>
              </a:rPr>
              <a:t> ở </a:t>
            </a:r>
            <a:r>
              <a:rPr lang="en-US" sz="1400" dirty="0" err="1">
                <a:latin typeface="Times New Roman" panose="02020603050405020304" pitchFamily="18" charset="0"/>
                <a:cs typeface="Times New Roman" panose="02020603050405020304" pitchFamily="18" charset="0"/>
              </a:rPr>
              <a:t>trên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bờ</a:t>
            </a:r>
            <a:r>
              <a:rPr lang="en-US" sz="1400"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275B6E00-74D0-43A4-984E-3B76F8A3807D}"/>
              </a:ext>
            </a:extLst>
          </p:cNvPr>
          <p:cNvSpPr txBox="1"/>
          <p:nvPr/>
        </p:nvSpPr>
        <p:spPr>
          <a:xfrm>
            <a:off x="9986918" y="2505033"/>
            <a:ext cx="1874166" cy="2246769"/>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Lời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của</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Mên</a:t>
            </a:r>
            <a:endParaRPr lang="en-US" sz="1400" b="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chẳng</a:t>
            </a:r>
            <a:r>
              <a:rPr lang="en-US" sz="1400" dirty="0">
                <a:latin typeface="Times New Roman" panose="02020603050405020304" pitchFamily="18" charset="0"/>
                <a:cs typeface="Times New Roman" panose="02020603050405020304" pitchFamily="18" charset="0"/>
              </a:rPr>
              <a:t> to.</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Bây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giờ</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ngập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dưới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rồi</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Sắp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ngập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rồi</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Tao </a:t>
            </a:r>
            <a:r>
              <a:rPr lang="en-US" sz="1400" dirty="0" err="1">
                <a:latin typeface="Times New Roman" panose="02020603050405020304" pitchFamily="18" charset="0"/>
                <a:cs typeface="Times New Roman" panose="02020603050405020304" pitchFamily="18" charset="0"/>
              </a:rPr>
              <a:t>cũng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sợ</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thì</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sao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Tao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biết</a:t>
            </a:r>
            <a:r>
              <a:rPr lang="en-US" sz="14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DABF0BEF-2D25-4F65-863D-D00E104ED872}"/>
              </a:ext>
            </a:extLst>
          </p:cNvPr>
          <p:cNvSpPr txBox="1"/>
          <p:nvPr/>
        </p:nvSpPr>
        <p:spPr>
          <a:xfrm>
            <a:off x="7597294" y="4794807"/>
            <a:ext cx="4070224"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Mon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sợ</a:t>
            </a:r>
            <a:endParaRPr lang="en-US" sz="1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CE70B01-F81F-4B3F-AD2F-EAF014CC268D}"/>
              </a:ext>
            </a:extLst>
          </p:cNvPr>
          <p:cNvSpPr txBox="1"/>
          <p:nvPr/>
        </p:nvSpPr>
        <p:spPr>
          <a:xfrm>
            <a:off x="7577272" y="5007089"/>
            <a:ext cx="4070224" cy="307777"/>
          </a:xfrm>
          <a:prstGeom prst="rect">
            <a:avLst/>
          </a:prstGeom>
          <a:noFill/>
        </p:spPr>
        <p:txBody>
          <a:bodyPr wrap="square" rtlCol="0">
            <a:spAutoFit/>
          </a:bodyPr>
          <a:lstStyle/>
          <a:p>
            <a:r>
              <a:rPr lang="en-US" sz="1400" b="1" dirty="0" err="1">
                <a:latin typeface="Times New Roman" panose="02020603050405020304" pitchFamily="18" charset="0"/>
                <a:cs typeface="Times New Roman" panose="02020603050405020304" pitchFamily="18" charset="0"/>
              </a:rPr>
              <a:t>Mên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tao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cũng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sợ</a:t>
            </a:r>
            <a:endParaRPr lang="en-US" sz="1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358D9A9-AFA4-4009-AAF2-082B466431D0}"/>
              </a:ext>
            </a:extLst>
          </p:cNvPr>
          <p:cNvSpPr txBox="1"/>
          <p:nvPr/>
        </p:nvSpPr>
        <p:spPr>
          <a:xfrm>
            <a:off x="7572253" y="5405080"/>
            <a:ext cx="4381205" cy="1169551"/>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Nghệ</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thuật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ngôn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ngữ</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dị</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gần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gũi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với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đời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thường</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Nội</a:t>
            </a:r>
            <a:r>
              <a:rPr lang="en-US" sz="1400" b="1" dirty="0">
                <a:latin typeface="Times New Roman" panose="02020603050405020304" pitchFamily="18" charset="0"/>
                <a:cs typeface="Times New Roman" panose="02020603050405020304" pitchFamily="18" charset="0"/>
              </a:rPr>
              <a:t> dung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Mon lo </a:t>
            </a:r>
            <a:r>
              <a:rPr lang="en-US" sz="1400" dirty="0" err="1">
                <a:latin typeface="Times New Roman" panose="02020603050405020304" pitchFamily="18" charset="0"/>
                <a:cs typeface="Times New Roman" panose="02020603050405020304" pitchFamily="18" charset="0"/>
              </a:rPr>
              <a:t>sợ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bầy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chìa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vôi</a:t>
            </a:r>
            <a:r>
              <a:rPr lang="en-US" sz="1400" dirty="0">
                <a:latin typeface="Times New Roman" panose="02020603050405020304" pitchFamily="18" charset="0"/>
                <a:cs typeface="Times New Roman" panose="02020603050405020304" pitchFamily="18" charset="0"/>
              </a:rPr>
              <a:t> non </a:t>
            </a:r>
            <a:r>
              <a:rPr lang="en-US" sz="1400" dirty="0" err="1">
                <a:latin typeface="Times New Roman" panose="02020603050405020304" pitchFamily="18" charset="0"/>
                <a:cs typeface="Times New Roman" panose="02020603050405020304" pitchFamily="18" charset="0"/>
              </a:rPr>
              <a:t>sẽ</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bị</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đuối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nguy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cơ</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giữa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bị</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ngập</a:t>
            </a:r>
            <a:r>
              <a:rPr lang="en-US" sz="1400" dirty="0">
                <a:latin typeface="Times New Roman" panose="02020603050405020304" pitchFamily="18" charset="0"/>
                <a:cs typeface="Times New Roman" panose="02020603050405020304" pitchFamily="18" charset="0"/>
              </a:rPr>
              <a:t>.</a:t>
            </a:r>
          </a:p>
          <a:p>
            <a:r>
              <a:rPr lang="en-US" sz="1400" b="1" i="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Mên</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và</a:t>
            </a:r>
            <a:r>
              <a:rPr lang="en-US" sz="1400" b="1" i="1" dirty="0">
                <a:solidFill>
                  <a:srgbClr val="0070C0"/>
                </a:solidFill>
                <a:latin typeface="Times New Roman" panose="02020603050405020304" pitchFamily="18" charset="0"/>
                <a:cs typeface="Times New Roman" panose="02020603050405020304" pitchFamily="18" charset="0"/>
              </a:rPr>
              <a:t> Mon </a:t>
            </a:r>
            <a:r>
              <a:rPr lang="en-US" sz="1400" b="1" i="1" dirty="0" err="1">
                <a:solidFill>
                  <a:srgbClr val="0070C0"/>
                </a:solidFill>
                <a:latin typeface="Times New Roman" panose="02020603050405020304" pitchFamily="18" charset="0"/>
                <a:cs typeface="Times New Roman" panose="02020603050405020304" pitchFamily="18" charset="0"/>
              </a:rPr>
              <a:t>hồn</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nhiên</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ngây</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thơ</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có</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trái</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tim</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trong</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sáng</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giàu</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tình</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yêu</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thương</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đối</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với</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loài</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vật</a:t>
            </a:r>
            <a:r>
              <a:rPr lang="en-US" sz="1400" b="1" i="1" dirty="0">
                <a:solidFill>
                  <a:srgbClr val="0070C0"/>
                </a:solidFill>
                <a:latin typeface="Times New Roman" panose="02020603050405020304" pitchFamily="18" charset="0"/>
                <a:cs typeface="Times New Roman" panose="02020603050405020304" pitchFamily="18" charset="0"/>
              </a:rPr>
              <a:t>.</a:t>
            </a:r>
            <a:endParaRPr lang="en-US" sz="11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2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barn(inVertical)">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395EAF4-72EA-46AC-9F31-27D2A15E2A02}"/>
              </a:ext>
            </a:extLst>
          </p:cNvPr>
          <p:cNvCxnSpPr/>
          <p:nvPr/>
        </p:nvCxnSpPr>
        <p:spPr>
          <a:xfrm>
            <a:off x="6096000" y="912454"/>
            <a:ext cx="0" cy="4631305"/>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D86EE98A-DD44-4649-942A-93290B76817F}"/>
              </a:ext>
            </a:extLst>
          </p:cNvPr>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C1E836-4924-4C70-82DE-A777ED298D60}"/>
              </a:ext>
            </a:extLst>
          </p:cNvPr>
          <p:cNvSpPr txBox="1"/>
          <p:nvPr/>
        </p:nvSpPr>
        <p:spPr>
          <a:xfrm>
            <a:off x="3809303" y="109611"/>
            <a:ext cx="5953553" cy="6771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BẦY CHIM CHÌA VÔI</a:t>
            </a:r>
            <a:endParaRPr lang="en-US" b="1"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9Slide05 Claudia" pitchFamily="2" charset="0"/>
                <a:cs typeface="Times New Roman" panose="02020603050405020304" pitchFamily="18" charset="0"/>
              </a:rPr>
              <a:t>                                                            - </a:t>
            </a:r>
            <a:r>
              <a:rPr lang="en-US" b="1" i="1" dirty="0" err="1">
                <a:solidFill>
                  <a:srgbClr val="002060"/>
                </a:solidFill>
                <a:latin typeface="#9Slide05 Claudia" pitchFamily="2" charset="0"/>
                <a:cs typeface="Times New Roman" panose="02020603050405020304" pitchFamily="18" charset="0"/>
              </a:rPr>
              <a:t>Nguyễn</a:t>
            </a:r>
            <a:r>
              <a:rPr lang="en-US" b="1" i="1" dirty="0">
                <a:solidFill>
                  <a:srgbClr val="002060"/>
                </a:solidFill>
                <a:latin typeface="#9Slide05 Claudia" pitchFamily="2" charset="0"/>
                <a:cs typeface="Times New Roman" panose="02020603050405020304" pitchFamily="18" charset="0"/>
              </a:rPr>
              <a:t> Quang </a:t>
            </a:r>
            <a:r>
              <a:rPr lang="en-US" b="1" i="1" dirty="0" err="1">
                <a:solidFill>
                  <a:srgbClr val="002060"/>
                </a:solidFill>
                <a:latin typeface="#9Slide05 Claudia" pitchFamily="2" charset="0"/>
                <a:cs typeface="Times New Roman" panose="02020603050405020304" pitchFamily="18" charset="0"/>
              </a:rPr>
              <a:t>Thiều</a:t>
            </a:r>
            <a:r>
              <a:rPr lang="en-US" b="1" i="1" dirty="0">
                <a:solidFill>
                  <a:srgbClr val="002060"/>
                </a:solidFill>
                <a:latin typeface="#9Slide05 Claudia" pitchFamily="2" charset="0"/>
                <a:cs typeface="Times New Roman" panose="02020603050405020304" pitchFamily="18" charset="0"/>
              </a:rPr>
              <a:t> -</a:t>
            </a:r>
          </a:p>
        </p:txBody>
      </p:sp>
      <p:pic>
        <p:nvPicPr>
          <p:cNvPr id="4" name="!!!Picture 3">
            <a:extLst>
              <a:ext uri="{FF2B5EF4-FFF2-40B4-BE49-F238E27FC236}">
                <a16:creationId xmlns:a16="http://schemas.microsoft.com/office/drawing/2014/main" id="{7F51F0B8-CCC6-409E-9E2B-1F74D7ED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1279" y="2452702"/>
            <a:ext cx="5341771" cy="3091057"/>
          </a:xfrm>
          <a:prstGeom prst="rect">
            <a:avLst/>
          </a:prstGeom>
          <a:ln>
            <a:noFill/>
          </a:ln>
          <a:effectLst>
            <a:softEdge rad="112500"/>
          </a:effectLst>
        </p:spPr>
      </p:pic>
      <p:sp>
        <p:nvSpPr>
          <p:cNvPr id="15" name="TextBox 14">
            <a:extLst>
              <a:ext uri="{FF2B5EF4-FFF2-40B4-BE49-F238E27FC236}">
                <a16:creationId xmlns:a16="http://schemas.microsoft.com/office/drawing/2014/main" id="{9FBC87FF-732A-48D8-A912-A5C9838DF6DF}"/>
              </a:ext>
            </a:extLst>
          </p:cNvPr>
          <p:cNvSpPr txBox="1"/>
          <p:nvPr/>
        </p:nvSpPr>
        <p:spPr>
          <a:xfrm>
            <a:off x="476103" y="927162"/>
            <a:ext cx="4987652" cy="830997"/>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Cuộc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nói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Mon ở </a:t>
            </a:r>
            <a:r>
              <a:rPr lang="en-US" sz="2400" b="1" dirty="0" err="1">
                <a:solidFill>
                  <a:srgbClr val="002060"/>
                </a:solidFill>
                <a:latin typeface="Times New Roman" panose="02020603050405020304" pitchFamily="18" charset="0"/>
                <a:cs typeface="Times New Roman" panose="02020603050405020304" pitchFamily="18" charset="0"/>
              </a:rPr>
              <a:t>đoạn</a:t>
            </a:r>
            <a:r>
              <a:rPr lang="en-US" sz="2400" b="1" dirty="0">
                <a:solidFill>
                  <a:srgbClr val="002060"/>
                </a:solidFill>
                <a:latin typeface="Times New Roman" panose="02020603050405020304" pitchFamily="18" charset="0"/>
                <a:cs typeface="Times New Roman" panose="02020603050405020304" pitchFamily="18" charset="0"/>
              </a:rPr>
              <a:t> 1.</a:t>
            </a:r>
          </a:p>
        </p:txBody>
      </p:sp>
      <p:sp>
        <p:nvSpPr>
          <p:cNvPr id="8" name="!!!Picture 6">
            <a:extLst>
              <a:ext uri="{FF2B5EF4-FFF2-40B4-BE49-F238E27FC236}">
                <a16:creationId xmlns:a16="http://schemas.microsoft.com/office/drawing/2014/main" id="{5083C867-A61B-4E3B-AC1D-F8C4854EDD92}"/>
              </a:ext>
            </a:extLst>
          </p:cNvPr>
          <p:cNvSpPr/>
          <p:nvPr/>
        </p:nvSpPr>
        <p:spPr>
          <a:xfrm>
            <a:off x="377249" y="1881269"/>
            <a:ext cx="5341770" cy="4162927"/>
          </a:xfrm>
          <a:prstGeom prst="roundRect">
            <a:avLst/>
          </a:prstGeom>
          <a:blipFill>
            <a:blip r:embed="rId3"/>
            <a:tile tx="0" ty="0" sx="100000" sy="100000" flip="none" algn="tl"/>
          </a:blipFill>
          <a:scene3d>
            <a:camera prst="orthographicFront"/>
            <a:lightRig rig="threePt" dir="t"/>
          </a:scene3d>
          <a:sp3d>
            <a:bevelT w="139700" prst="cross"/>
            <a:bevelB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rgbClr val="002060"/>
                </a:solidFill>
                <a:latin typeface="Times New Roman" panose="02020603050405020304" pitchFamily="18" charset="0"/>
                <a:cs typeface="Times New Roman" panose="02020603050405020304" pitchFamily="18" charset="0"/>
              </a:rPr>
              <a:t>Có</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lẽ</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bố</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chúng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nó</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nói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đúng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Chỉ</a:t>
            </a:r>
            <a:r>
              <a:rPr lang="en-US" sz="1400" dirty="0">
                <a:solidFill>
                  <a:srgbClr val="002060"/>
                </a:solidFill>
                <a:latin typeface="Times New Roman" panose="02020603050405020304" pitchFamily="18" charset="0"/>
                <a:cs typeface="Times New Roman" panose="02020603050405020304" pitchFamily="18" charset="0"/>
              </a:rPr>
              <a:t> ở </a:t>
            </a:r>
            <a:r>
              <a:rPr lang="en-US" sz="1400" dirty="0" err="1">
                <a:solidFill>
                  <a:srgbClr val="002060"/>
                </a:solidFill>
                <a:latin typeface="Times New Roman" panose="02020603050405020304" pitchFamily="18" charset="0"/>
                <a:cs typeface="Times New Roman" panose="02020603050405020304" pitchFamily="18" charset="0"/>
              </a:rPr>
              <a:t>khúc</a:t>
            </a:r>
            <a:r>
              <a:rPr lang="en-US" sz="1400" dirty="0">
                <a:solidFill>
                  <a:srgbClr val="002060"/>
                </a:solidFill>
                <a:latin typeface="Times New Roman" panose="02020603050405020304" pitchFamily="18" charset="0"/>
                <a:cs typeface="Times New Roman" panose="02020603050405020304" pitchFamily="18" charset="0"/>
              </a:rPr>
              <a:t> song </a:t>
            </a:r>
            <a:r>
              <a:rPr lang="en-US" sz="1400" dirty="0" err="1">
                <a:solidFill>
                  <a:srgbClr val="002060"/>
                </a:solidFill>
                <a:latin typeface="Times New Roman" panose="02020603050405020304" pitchFamily="18" charset="0"/>
                <a:cs typeface="Times New Roman" panose="02020603050405020304" pitchFamily="18" charset="0"/>
              </a:rPr>
              <a:t>làng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chúng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những</a:t>
            </a:r>
            <a:r>
              <a:rPr lang="en-US" sz="1400" dirty="0">
                <a:solidFill>
                  <a:srgbClr val="002060"/>
                </a:solidFill>
                <a:latin typeface="Times New Roman" panose="02020603050405020304" pitchFamily="18" charset="0"/>
                <a:cs typeface="Times New Roman" panose="02020603050405020304" pitchFamily="18" charset="0"/>
              </a:rPr>
              <a:t> con </a:t>
            </a:r>
            <a:r>
              <a:rPr lang="en-US" sz="1400" dirty="0" err="1">
                <a:solidFill>
                  <a:srgbClr val="002060"/>
                </a:solidFill>
                <a:latin typeface="Times New Roman" panose="02020603050405020304" pitchFamily="18" charset="0"/>
                <a:cs typeface="Times New Roman" panose="02020603050405020304" pitchFamily="18" charset="0"/>
              </a:rPr>
              <a:t>chim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chìa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vôi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mới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làm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tổ</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như</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thế</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Hàng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năm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vào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mùa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nước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cạn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giữa</a:t>
            </a:r>
            <a:r>
              <a:rPr lang="en-US" sz="1400" dirty="0">
                <a:solidFill>
                  <a:srgbClr val="002060"/>
                </a:solidFill>
                <a:latin typeface="Times New Roman" panose="02020603050405020304" pitchFamily="18" charset="0"/>
                <a:cs typeface="Times New Roman" panose="02020603050405020304" pitchFamily="18" charset="0"/>
              </a:rPr>
              <a:t> song </a:t>
            </a:r>
            <a:r>
              <a:rPr lang="en-US" sz="1400" dirty="0" err="1">
                <a:solidFill>
                  <a:srgbClr val="002060"/>
                </a:solidFill>
                <a:latin typeface="Times New Roman" panose="02020603050405020304" pitchFamily="18" charset="0"/>
                <a:cs typeface="Times New Roman" panose="02020603050405020304" pitchFamily="18" charset="0"/>
              </a:rPr>
              <a:t>làng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nổi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lên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mọt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dải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cát</a:t>
            </a:r>
            <a:r>
              <a:rPr lang="en-US" sz="1400" dirty="0">
                <a:solidFill>
                  <a:srgbClr val="002060"/>
                </a:solidFill>
                <a:latin typeface="Times New Roman" panose="02020603050405020304" pitchFamily="18" charset="0"/>
                <a:cs typeface="Times New Roman" panose="02020603050405020304" pitchFamily="18" charset="0"/>
              </a:rPr>
              <a:t>. Sau </a:t>
            </a:r>
            <a:r>
              <a:rPr lang="en-US" sz="1400" dirty="0" err="1">
                <a:solidFill>
                  <a:srgbClr val="002060"/>
                </a:solidFill>
                <a:latin typeface="Times New Roman" panose="02020603050405020304" pitchFamily="18" charset="0"/>
                <a:cs typeface="Times New Roman" panose="02020603050405020304" pitchFamily="18" charset="0"/>
              </a:rPr>
              <a:t>một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thời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gian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những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đán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rong</a:t>
            </a:r>
            <a:r>
              <a:rPr lang="en-US" sz="1400" dirty="0">
                <a:solidFill>
                  <a:srgbClr val="002060"/>
                </a:solidFill>
                <a:latin typeface="Times New Roman" panose="02020603050405020304" pitchFamily="18" charset="0"/>
                <a:cs typeface="Times New Roman" panose="02020603050405020304" pitchFamily="18" charset="0"/>
              </a:rPr>
              <a:t> song </a:t>
            </a:r>
            <a:r>
              <a:rPr lang="en-US" sz="1400" dirty="0" err="1">
                <a:solidFill>
                  <a:srgbClr val="002060"/>
                </a:solidFill>
                <a:latin typeface="Times New Roman" panose="02020603050405020304" pitchFamily="18" charset="0"/>
                <a:cs typeface="Times New Roman" panose="02020603050405020304" pitchFamily="18" charset="0"/>
              </a:rPr>
              <a:t>tốt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bời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bờ</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héo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dần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làm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thành</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một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lớp</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đệm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trên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cát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Vào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lúc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đó</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những</a:t>
            </a:r>
            <a:r>
              <a:rPr lang="en-US" sz="1400" dirty="0">
                <a:solidFill>
                  <a:srgbClr val="002060"/>
                </a:solidFill>
                <a:latin typeface="Times New Roman" panose="02020603050405020304" pitchFamily="18" charset="0"/>
                <a:cs typeface="Times New Roman" panose="02020603050405020304" pitchFamily="18" charset="0"/>
              </a:rPr>
              <a:t> con </a:t>
            </a:r>
            <a:r>
              <a:rPr lang="en-US" sz="1400" dirty="0" err="1">
                <a:solidFill>
                  <a:srgbClr val="002060"/>
                </a:solidFill>
                <a:latin typeface="Times New Roman" panose="02020603050405020304" pitchFamily="18" charset="0"/>
                <a:cs typeface="Times New Roman" panose="02020603050405020304" pitchFamily="18" charset="0"/>
              </a:rPr>
              <a:t>chim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chìa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vôi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mảnh</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khảnh</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và</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ít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lời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từ</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hai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bờ</a:t>
            </a:r>
            <a:r>
              <a:rPr lang="en-US" sz="1400" dirty="0">
                <a:solidFill>
                  <a:srgbClr val="002060"/>
                </a:solidFill>
                <a:latin typeface="Times New Roman" panose="02020603050405020304" pitchFamily="18" charset="0"/>
                <a:cs typeface="Times New Roman" panose="02020603050405020304" pitchFamily="18" charset="0"/>
              </a:rPr>
              <a:t> song bay ra </a:t>
            </a:r>
            <a:r>
              <a:rPr lang="en-US" sz="1400" dirty="0" err="1">
                <a:solidFill>
                  <a:srgbClr val="002060"/>
                </a:solidFill>
                <a:latin typeface="Times New Roman" panose="02020603050405020304" pitchFamily="18" charset="0"/>
                <a:cs typeface="Times New Roman" panose="02020603050405020304" pitchFamily="18" charset="0"/>
              </a:rPr>
              <a:t>bãi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cát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Chúng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tìm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những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đám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rong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khô</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và</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dày</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để</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đẻ</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trứng</a:t>
            </a:r>
            <a:r>
              <a:rPr lang="en-US" sz="1400" dirty="0">
                <a:solidFill>
                  <a:srgbClr val="002060"/>
                </a:solidFill>
                <a:latin typeface="Times New Roman" panose="02020603050405020304" pitchFamily="18" charset="0"/>
                <a:cs typeface="Times New Roman" panose="02020603050405020304" pitchFamily="18" charset="0"/>
              </a:rPr>
              <a:t>. Khi </a:t>
            </a:r>
            <a:r>
              <a:rPr lang="en-US" sz="1400" dirty="0" err="1">
                <a:solidFill>
                  <a:srgbClr val="002060"/>
                </a:solidFill>
                <a:latin typeface="Times New Roman" panose="02020603050405020304" pitchFamily="18" charset="0"/>
                <a:cs typeface="Times New Roman" panose="02020603050405020304" pitchFamily="18" charset="0"/>
              </a:rPr>
              <a:t>những</a:t>
            </a:r>
            <a:r>
              <a:rPr lang="en-US" sz="1400" dirty="0">
                <a:solidFill>
                  <a:srgbClr val="002060"/>
                </a:solidFill>
                <a:latin typeface="Times New Roman" panose="02020603050405020304" pitchFamily="18" charset="0"/>
                <a:cs typeface="Times New Roman" panose="02020603050405020304" pitchFamily="18" charset="0"/>
              </a:rPr>
              <a:t> con </a:t>
            </a:r>
            <a:r>
              <a:rPr lang="en-US" sz="1400" dirty="0" err="1">
                <a:solidFill>
                  <a:srgbClr val="002060"/>
                </a:solidFill>
                <a:latin typeface="Times New Roman" panose="02020603050405020304" pitchFamily="18" charset="0"/>
                <a:cs typeface="Times New Roman" panose="02020603050405020304" pitchFamily="18" charset="0"/>
              </a:rPr>
              <a:t>chim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chìa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vôi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đã</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đủ</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lông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cánh</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cũng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là</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lúc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có</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những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đám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mây</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lạ</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từ</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dãy</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núi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đá</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vôi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Hòa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Bình</a:t>
            </a:r>
            <a:r>
              <a:rPr lang="en-US" sz="1400" dirty="0">
                <a:solidFill>
                  <a:srgbClr val="002060"/>
                </a:solidFill>
                <a:latin typeface="Times New Roman" panose="02020603050405020304" pitchFamily="18" charset="0"/>
                <a:cs typeface="Times New Roman" panose="02020603050405020304" pitchFamily="18" charset="0"/>
              </a:rPr>
              <a:t> bay </a:t>
            </a:r>
            <a:r>
              <a:rPr lang="en-US" sz="1400" dirty="0" err="1">
                <a:solidFill>
                  <a:srgbClr val="002060"/>
                </a:solidFill>
                <a:latin typeface="Times New Roman" panose="02020603050405020304" pitchFamily="18" charset="0"/>
                <a:cs typeface="Times New Roman" panose="02020603050405020304" pitchFamily="18" charset="0"/>
              </a:rPr>
              <a:t>về</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báo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hiệu</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mùa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mưa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Những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tiếng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sấm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sau</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mỗi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đêm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lại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chuyển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dần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từ</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một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chân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trời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xa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về</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bên</a:t>
            </a:r>
            <a:r>
              <a:rPr lang="en-US" sz="1400" dirty="0">
                <a:solidFill>
                  <a:srgbClr val="002060"/>
                </a:solidFill>
                <a:latin typeface="Times New Roman" panose="02020603050405020304" pitchFamily="18" charset="0"/>
                <a:cs typeface="Times New Roman" panose="02020603050405020304" pitchFamily="18" charset="0"/>
              </a:rPr>
              <a:t> kia </a:t>
            </a:r>
            <a:r>
              <a:rPr lang="en-US" sz="1400" dirty="0" err="1">
                <a:solidFill>
                  <a:srgbClr val="002060"/>
                </a:solidFill>
                <a:latin typeface="Times New Roman" panose="02020603050405020304" pitchFamily="18" charset="0"/>
                <a:cs typeface="Times New Roman" panose="02020603050405020304" pitchFamily="18" charset="0"/>
              </a:rPr>
              <a:t>sông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Và</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bất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chợt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một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đêm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nào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gần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sáng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sấm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nổ</a:t>
            </a:r>
            <a:r>
              <a:rPr lang="en-US" sz="1400" dirty="0">
                <a:solidFill>
                  <a:srgbClr val="002060"/>
                </a:solidFill>
                <a:latin typeface="Times New Roman" panose="02020603050405020304" pitchFamily="18" charset="0"/>
                <a:cs typeface="Times New Roman" panose="02020603050405020304" pitchFamily="18" charset="0"/>
              </a:rPr>
              <a:t> vang </a:t>
            </a:r>
            <a:r>
              <a:rPr lang="en-US" sz="1400" dirty="0" err="1">
                <a:solidFill>
                  <a:srgbClr val="002060"/>
                </a:solidFill>
                <a:latin typeface="Times New Roman" panose="02020603050405020304" pitchFamily="18" charset="0"/>
                <a:cs typeface="Times New Roman" panose="02020603050405020304" pitchFamily="18" charset="0"/>
              </a:rPr>
              <a:t>trên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nóc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nhà</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và</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mưa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ném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xuống</a:t>
            </a:r>
            <a:r>
              <a:rPr lang="en-US" sz="1400" dirty="0">
                <a:solidFill>
                  <a:srgbClr val="002060"/>
                </a:solidFill>
                <a:latin typeface="Times New Roman" panose="02020603050405020304" pitchFamily="18" charset="0"/>
                <a:cs typeface="Times New Roman" panose="02020603050405020304" pitchFamily="18" charset="0"/>
              </a:rPr>
              <a:t>. Con </a:t>
            </a:r>
            <a:r>
              <a:rPr lang="en-US" sz="1400" dirty="0" err="1">
                <a:solidFill>
                  <a:srgbClr val="002060"/>
                </a:solidFill>
                <a:latin typeface="Times New Roman" panose="02020603050405020304" pitchFamily="18" charset="0"/>
                <a:cs typeface="Times New Roman" panose="02020603050405020304" pitchFamily="18" charset="0"/>
              </a:rPr>
              <a:t>sông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Đáy</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cựa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mình</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lớn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lên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Chỉ</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sau</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dăm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đêm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dải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cát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nổi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giữa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sông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cìm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vào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trong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nước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đỏ</a:t>
            </a:r>
            <a:r>
              <a:rPr lang="en-US" sz="1400" dirty="0">
                <a:solidFill>
                  <a:srgbClr val="002060"/>
                </a:solidFill>
                <a:latin typeface="Times New Roman" panose="02020603050405020304" pitchFamily="18" charset="0"/>
                <a:cs typeface="Times New Roman" panose="02020603050405020304" pitchFamily="18" charset="0"/>
              </a:rPr>
              <a:t>. Khi </a:t>
            </a:r>
            <a:r>
              <a:rPr lang="en-US" sz="1400" dirty="0" err="1">
                <a:solidFill>
                  <a:srgbClr val="002060"/>
                </a:solidFill>
                <a:latin typeface="Times New Roman" panose="02020603050405020304" pitchFamily="18" charset="0"/>
                <a:cs typeface="Times New Roman" panose="02020603050405020304" pitchFamily="18" charset="0"/>
              </a:rPr>
              <a:t>vòng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vây</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của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nước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ập</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vào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phần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cuối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cùng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của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bãi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thì</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những</a:t>
            </a:r>
            <a:r>
              <a:rPr lang="en-US" sz="1400" dirty="0">
                <a:solidFill>
                  <a:srgbClr val="002060"/>
                </a:solidFill>
                <a:latin typeface="Times New Roman" panose="02020603050405020304" pitchFamily="18" charset="0"/>
                <a:cs typeface="Times New Roman" panose="02020603050405020304" pitchFamily="18" charset="0"/>
              </a:rPr>
              <a:t> con </a:t>
            </a:r>
            <a:r>
              <a:rPr lang="en-US" sz="1400" dirty="0" err="1">
                <a:solidFill>
                  <a:srgbClr val="002060"/>
                </a:solidFill>
                <a:latin typeface="Times New Roman" panose="02020603050405020304" pitchFamily="18" charset="0"/>
                <a:cs typeface="Times New Roman" panose="02020603050405020304" pitchFamily="18" charset="0"/>
              </a:rPr>
              <a:t>chim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chìa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vôi</a:t>
            </a:r>
            <a:r>
              <a:rPr lang="en-US" sz="1400" dirty="0">
                <a:solidFill>
                  <a:srgbClr val="002060"/>
                </a:solidFill>
                <a:latin typeface="Times New Roman" panose="02020603050405020304" pitchFamily="18" charset="0"/>
                <a:cs typeface="Times New Roman" panose="02020603050405020304" pitchFamily="18" charset="0"/>
              </a:rPr>
              <a:t> non </a:t>
            </a:r>
            <a:r>
              <a:rPr lang="en-US" sz="1400" dirty="0" err="1">
                <a:solidFill>
                  <a:srgbClr val="002060"/>
                </a:solidFill>
                <a:latin typeface="Times New Roman" panose="02020603050405020304" pitchFamily="18" charset="0"/>
                <a:cs typeface="Times New Roman" panose="02020603050405020304" pitchFamily="18" charset="0"/>
              </a:rPr>
              <a:t>lần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đầu</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tiên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trong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đời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đập</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cánh</a:t>
            </a:r>
            <a:r>
              <a:rPr lang="en-US" sz="1400" dirty="0">
                <a:solidFill>
                  <a:srgbClr val="002060"/>
                </a:solidFill>
                <a:latin typeface="Times New Roman" panose="02020603050405020304" pitchFamily="18" charset="0"/>
                <a:cs typeface="Times New Roman" panose="02020603050405020304" pitchFamily="18" charset="0"/>
              </a:rPr>
              <a:t> bay </a:t>
            </a:r>
            <a:r>
              <a:rPr lang="en-US" sz="1400" dirty="0" err="1">
                <a:solidFill>
                  <a:srgbClr val="002060"/>
                </a:solidFill>
                <a:latin typeface="Times New Roman" panose="02020603050405020304" pitchFamily="18" charset="0"/>
                <a:cs typeface="Times New Roman" panose="02020603050405020304" pitchFamily="18" charset="0"/>
              </a:rPr>
              <a:t>lên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Những</a:t>
            </a:r>
            <a:r>
              <a:rPr lang="en-US" sz="1400" dirty="0">
                <a:solidFill>
                  <a:srgbClr val="002060"/>
                </a:solidFill>
                <a:latin typeface="Times New Roman" panose="02020603050405020304" pitchFamily="18" charset="0"/>
                <a:cs typeface="Times New Roman" panose="02020603050405020304" pitchFamily="18" charset="0"/>
              </a:rPr>
              <a:t> con </a:t>
            </a:r>
            <a:r>
              <a:rPr lang="en-US" sz="1400" dirty="0" err="1">
                <a:solidFill>
                  <a:srgbClr val="002060"/>
                </a:solidFill>
                <a:latin typeface="Times New Roman" panose="02020603050405020304" pitchFamily="18" charset="0"/>
                <a:cs typeface="Times New Roman" panose="02020603050405020304" pitchFamily="18" charset="0"/>
              </a:rPr>
              <a:t>chim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bé</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bỏng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bứt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khỏi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dòng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nước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khổng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lồ</a:t>
            </a:r>
            <a:r>
              <a:rPr lang="en-US" sz="1400" dirty="0">
                <a:solidFill>
                  <a:srgbClr val="002060"/>
                </a:solidFill>
                <a:latin typeface="Times New Roman" panose="02020603050405020304" pitchFamily="18" charset="0"/>
                <a:cs typeface="Times New Roman" panose="02020603050405020304" pitchFamily="18" charset="0"/>
              </a:rPr>
              <a:t> bay </a:t>
            </a:r>
            <a:r>
              <a:rPr lang="en-US" sz="1400" dirty="0" err="1">
                <a:solidFill>
                  <a:srgbClr val="002060"/>
                </a:solidFill>
                <a:latin typeface="Times New Roman" panose="02020603050405020304" pitchFamily="18" charset="0"/>
                <a:cs typeface="Times New Roman" panose="02020603050405020304" pitchFamily="18" charset="0"/>
              </a:rPr>
              <a:t>vào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bờ</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Và</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đến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màu</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khô</a:t>
            </a:r>
            <a:r>
              <a:rPr lang="en-US" sz="1400" dirty="0">
                <a:solidFill>
                  <a:srgbClr val="002060"/>
                </a:solidFill>
                <a:latin typeface="Times New Roman" panose="02020603050405020304" pitchFamily="18" charset="0"/>
                <a:cs typeface="Times New Roman" panose="02020603050405020304" pitchFamily="18" charset="0"/>
              </a:rPr>
              <a:t> sang </a:t>
            </a:r>
            <a:r>
              <a:rPr lang="en-US" sz="1400" dirty="0" err="1">
                <a:solidFill>
                  <a:srgbClr val="002060"/>
                </a:solidFill>
                <a:latin typeface="Times New Roman" panose="02020603050405020304" pitchFamily="18" charset="0"/>
                <a:cs typeface="Times New Roman" panose="02020603050405020304" pitchFamily="18" charset="0"/>
              </a:rPr>
              <a:t>năm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chúng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lại</a:t>
            </a:r>
            <a:r>
              <a:rPr lang="en-US" sz="1400" dirty="0">
                <a:solidFill>
                  <a:srgbClr val="002060"/>
                </a:solidFill>
                <a:latin typeface="Times New Roman" panose="02020603050405020304" pitchFamily="18" charset="0"/>
                <a:cs typeface="Times New Roman" panose="02020603050405020304" pitchFamily="18" charset="0"/>
              </a:rPr>
              <a:t> ra </a:t>
            </a:r>
            <a:r>
              <a:rPr lang="en-US" sz="1400" dirty="0" err="1">
                <a:solidFill>
                  <a:srgbClr val="002060"/>
                </a:solidFill>
                <a:latin typeface="Times New Roman" panose="02020603050405020304" pitchFamily="18" charset="0"/>
                <a:cs typeface="Times New Roman" panose="02020603050405020304" pitchFamily="18" charset="0"/>
              </a:rPr>
              <a:t>dải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cát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nổi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bắt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đầu</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mùa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sinh</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nở</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của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chúng</a:t>
            </a:r>
            <a:r>
              <a:rPr lang="en-US" sz="14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10875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395EAF4-72EA-46AC-9F31-27D2A15E2A02}"/>
              </a:ext>
            </a:extLst>
          </p:cNvPr>
          <p:cNvCxnSpPr/>
          <p:nvPr/>
        </p:nvCxnSpPr>
        <p:spPr>
          <a:xfrm>
            <a:off x="6096000" y="912454"/>
            <a:ext cx="0" cy="4631305"/>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D86EE98A-DD44-4649-942A-93290B76817F}"/>
              </a:ext>
            </a:extLst>
          </p:cNvPr>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C1E836-4924-4C70-82DE-A777ED298D60}"/>
              </a:ext>
            </a:extLst>
          </p:cNvPr>
          <p:cNvSpPr txBox="1"/>
          <p:nvPr/>
        </p:nvSpPr>
        <p:spPr>
          <a:xfrm>
            <a:off x="3809303" y="109611"/>
            <a:ext cx="8382697" cy="6771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BẦY CHIM CHÌA VÔI</a:t>
            </a:r>
            <a:endParaRPr lang="en-US" b="1"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9Slide05 Claudia" pitchFamily="2" charset="0"/>
                <a:cs typeface="Times New Roman" panose="02020603050405020304" pitchFamily="18" charset="0"/>
              </a:rPr>
              <a:t>                                                                                  </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Nguyễn</a:t>
            </a:r>
            <a:r>
              <a:rPr lang="en-US" b="1" i="1" dirty="0">
                <a:solidFill>
                  <a:srgbClr val="002060"/>
                </a:solidFill>
                <a:latin typeface="Times New Roman" panose="02020603050405020304" pitchFamily="18" charset="0"/>
                <a:cs typeface="Times New Roman" panose="02020603050405020304" pitchFamily="18" charset="0"/>
              </a:rPr>
              <a:t> Quang </a:t>
            </a:r>
            <a:r>
              <a:rPr lang="en-US" b="1" i="1" dirty="0" err="1">
                <a:solidFill>
                  <a:srgbClr val="002060"/>
                </a:solidFill>
                <a:latin typeface="Times New Roman" panose="02020603050405020304" pitchFamily="18" charset="0"/>
                <a:cs typeface="Times New Roman" panose="02020603050405020304" pitchFamily="18" charset="0"/>
              </a:rPr>
              <a:t>Thiều</a:t>
            </a:r>
            <a:r>
              <a:rPr lang="en-US" b="1" i="1" dirty="0">
                <a:solidFill>
                  <a:srgbClr val="002060"/>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7F51F0B8-CCC6-409E-9E2B-1F74D7ED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83" y="2243378"/>
            <a:ext cx="5341771" cy="3091057"/>
          </a:xfrm>
          <a:prstGeom prst="rect">
            <a:avLst/>
          </a:prstGeom>
          <a:ln>
            <a:noFill/>
          </a:ln>
          <a:effectLst>
            <a:softEdge rad="112500"/>
          </a:effectLst>
        </p:spPr>
      </p:pic>
      <p:sp>
        <p:nvSpPr>
          <p:cNvPr id="15" name="TextBox 14">
            <a:extLst>
              <a:ext uri="{FF2B5EF4-FFF2-40B4-BE49-F238E27FC236}">
                <a16:creationId xmlns:a16="http://schemas.microsoft.com/office/drawing/2014/main" id="{9FBC87FF-732A-48D8-A912-A5C9838DF6DF}"/>
              </a:ext>
            </a:extLst>
          </p:cNvPr>
          <p:cNvSpPr txBox="1"/>
          <p:nvPr/>
        </p:nvSpPr>
        <p:spPr>
          <a:xfrm>
            <a:off x="454883" y="1090136"/>
            <a:ext cx="4987652" cy="369332"/>
          </a:xfrm>
          <a:prstGeom prst="rect">
            <a:avLst/>
          </a:prstGeom>
          <a:noFill/>
        </p:spPr>
        <p:txBody>
          <a:bodyPr wrap="square" rtlCol="0">
            <a:spAutoFit/>
          </a:bodyPr>
          <a:lstStyle/>
          <a:p>
            <a:r>
              <a:rPr lang="en-US" b="1" dirty="0">
                <a:solidFill>
                  <a:srgbClr val="002060"/>
                </a:solidFill>
                <a:latin typeface="Times New Roman" panose="02020603050405020304" pitchFamily="18" charset="0"/>
                <a:cs typeface="Times New Roman" panose="02020603050405020304" pitchFamily="18" charset="0"/>
              </a:rPr>
              <a:t>1. </a:t>
            </a:r>
            <a:r>
              <a:rPr lang="en-US" b="1" dirty="0" err="1">
                <a:solidFill>
                  <a:srgbClr val="002060"/>
                </a:solidFill>
                <a:latin typeface="Times New Roman" panose="02020603050405020304" pitchFamily="18" charset="0"/>
                <a:cs typeface="Times New Roman" panose="02020603050405020304" pitchFamily="18" charset="0"/>
              </a:rPr>
              <a:t>Cuộc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nói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chuyện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của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Mên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Mon ở </a:t>
            </a:r>
            <a:r>
              <a:rPr lang="en-US" b="1" dirty="0" err="1">
                <a:solidFill>
                  <a:srgbClr val="002060"/>
                </a:solidFill>
                <a:latin typeface="Times New Roman" panose="02020603050405020304" pitchFamily="18" charset="0"/>
                <a:cs typeface="Times New Roman" panose="02020603050405020304" pitchFamily="18" charset="0"/>
              </a:rPr>
              <a:t>đoạn</a:t>
            </a:r>
            <a:r>
              <a:rPr lang="en-US" b="1" dirty="0">
                <a:solidFill>
                  <a:srgbClr val="002060"/>
                </a:solidFill>
                <a:latin typeface="Times New Roman" panose="02020603050405020304" pitchFamily="18" charset="0"/>
                <a:cs typeface="Times New Roman" panose="02020603050405020304" pitchFamily="18" charset="0"/>
              </a:rPr>
              <a:t> 1</a:t>
            </a:r>
          </a:p>
        </p:txBody>
      </p:sp>
      <p:sp>
        <p:nvSpPr>
          <p:cNvPr id="18" name="TextBox 17">
            <a:extLst>
              <a:ext uri="{FF2B5EF4-FFF2-40B4-BE49-F238E27FC236}">
                <a16:creationId xmlns:a16="http://schemas.microsoft.com/office/drawing/2014/main" id="{95EA7E34-6EBE-4686-A0D9-E3D09DB81DB0}"/>
              </a:ext>
            </a:extLst>
          </p:cNvPr>
          <p:cNvSpPr txBox="1"/>
          <p:nvPr/>
        </p:nvSpPr>
        <p:spPr>
          <a:xfrm>
            <a:off x="454882" y="1620596"/>
            <a:ext cx="5341771"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2. </a:t>
            </a:r>
            <a:r>
              <a:rPr lang="en-US" sz="2000" b="1" dirty="0" err="1">
                <a:solidFill>
                  <a:srgbClr val="002060"/>
                </a:solidFill>
                <a:latin typeface="Times New Roman" panose="02020603050405020304" pitchFamily="18" charset="0"/>
                <a:cs typeface="Times New Roman" panose="02020603050405020304" pitchFamily="18" charset="0"/>
              </a:rPr>
              <a:t>Cuộc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nói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chuyện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Mon ở </a:t>
            </a:r>
            <a:r>
              <a:rPr lang="en-US" sz="2000" b="1" dirty="0" err="1">
                <a:solidFill>
                  <a:srgbClr val="002060"/>
                </a:solidFill>
                <a:latin typeface="Times New Roman" panose="02020603050405020304" pitchFamily="18" charset="0"/>
                <a:cs typeface="Times New Roman" panose="02020603050405020304" pitchFamily="18" charset="0"/>
              </a:rPr>
              <a:t>đoạn</a:t>
            </a:r>
            <a:r>
              <a:rPr lang="en-US" sz="2000" b="1" dirty="0">
                <a:solidFill>
                  <a:srgbClr val="002060"/>
                </a:solidFill>
                <a:latin typeface="Times New Roman" panose="02020603050405020304" pitchFamily="18" charset="0"/>
                <a:cs typeface="Times New Roman" panose="02020603050405020304" pitchFamily="18" charset="0"/>
              </a:rPr>
              <a:t> 2</a:t>
            </a:r>
          </a:p>
        </p:txBody>
      </p:sp>
      <p:sp>
        <p:nvSpPr>
          <p:cNvPr id="22" name="TextBox 21">
            <a:extLst>
              <a:ext uri="{FF2B5EF4-FFF2-40B4-BE49-F238E27FC236}">
                <a16:creationId xmlns:a16="http://schemas.microsoft.com/office/drawing/2014/main" id="{19048C28-32C4-447B-BDB2-AF14EEA7D99E}"/>
              </a:ext>
            </a:extLst>
          </p:cNvPr>
          <p:cNvSpPr txBox="1"/>
          <p:nvPr/>
        </p:nvSpPr>
        <p:spPr>
          <a:xfrm>
            <a:off x="454883" y="5387189"/>
            <a:ext cx="5074159" cy="1200329"/>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THẢO LUẬN CẶP ĐÔI</a:t>
            </a:r>
          </a:p>
          <a:p>
            <a:pPr algn="ctr"/>
            <a:r>
              <a:rPr lang="en-US" b="1" dirty="0" err="1">
                <a:solidFill>
                  <a:srgbClr val="002060"/>
                </a:solidFill>
                <a:latin typeface="Times New Roman" panose="02020603050405020304" pitchFamily="18" charset="0"/>
                <a:cs typeface="Times New Roman" panose="02020603050405020304" pitchFamily="18" charset="0"/>
              </a:rPr>
              <a:t>Nhiệm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vụ</a:t>
            </a:r>
            <a:r>
              <a:rPr lang="en-US" b="1"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Tìm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những</a:t>
            </a:r>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tiết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nói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cuộc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trò</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Mon </a:t>
            </a:r>
            <a:r>
              <a:rPr lang="en-US" dirty="0" err="1">
                <a:solidFill>
                  <a:srgbClr val="002060"/>
                </a:solidFill>
                <a:latin typeface="Times New Roman" panose="02020603050405020304" pitchFamily="18" charset="0"/>
                <a:cs typeface="Times New Roman" panose="02020603050405020304" pitchFamily="18" charset="0"/>
              </a:rPr>
              <a:t>xoay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việc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giải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cứu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chìa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vôi</a:t>
            </a:r>
            <a:r>
              <a:rPr lang="en-US" dirty="0">
                <a:solidFill>
                  <a:srgbClr val="002060"/>
                </a:solidFill>
                <a:latin typeface="Times New Roman" panose="02020603050405020304" pitchFamily="18" charset="0"/>
                <a:cs typeface="Times New Roman" panose="02020603050405020304" pitchFamily="18" charset="0"/>
              </a:rPr>
              <a:t> non</a:t>
            </a:r>
          </a:p>
        </p:txBody>
      </p:sp>
      <p:pic>
        <p:nvPicPr>
          <p:cNvPr id="12" name="Picture 11">
            <a:extLst>
              <a:ext uri="{FF2B5EF4-FFF2-40B4-BE49-F238E27FC236}">
                <a16:creationId xmlns:a16="http://schemas.microsoft.com/office/drawing/2014/main" id="{E0E8E883-0039-4FB9-8CF5-BCDA054054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44080" y="1409550"/>
            <a:ext cx="3304568" cy="461956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46589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1" fill="hold" nodeType="withEffect">
                                  <p:stCondLst>
                                    <p:cond delay="25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395EAF4-72EA-46AC-9F31-27D2A15E2A02}"/>
              </a:ext>
            </a:extLst>
          </p:cNvPr>
          <p:cNvCxnSpPr/>
          <p:nvPr/>
        </p:nvCxnSpPr>
        <p:spPr>
          <a:xfrm>
            <a:off x="6096000" y="912454"/>
            <a:ext cx="0" cy="4631305"/>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D86EE98A-DD44-4649-942A-93290B76817F}"/>
              </a:ext>
            </a:extLst>
          </p:cNvPr>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C1E836-4924-4C70-82DE-A777ED298D60}"/>
              </a:ext>
            </a:extLst>
          </p:cNvPr>
          <p:cNvSpPr txBox="1"/>
          <p:nvPr/>
        </p:nvSpPr>
        <p:spPr>
          <a:xfrm>
            <a:off x="3809303" y="109611"/>
            <a:ext cx="5953553" cy="6771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BẦY CHIM CHÌA VÔI</a:t>
            </a:r>
            <a:endParaRPr lang="en-US" b="1"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9Slide05 Claudia" pitchFamily="2" charset="0"/>
                <a:cs typeface="Times New Roman" panose="02020603050405020304" pitchFamily="18" charset="0"/>
              </a:rPr>
              <a:t>                                                            - </a:t>
            </a:r>
            <a:r>
              <a:rPr lang="en-US" b="1" i="1" dirty="0" err="1">
                <a:solidFill>
                  <a:srgbClr val="002060"/>
                </a:solidFill>
                <a:latin typeface="#9Slide05 Claudia" pitchFamily="2" charset="0"/>
                <a:cs typeface="Times New Roman" panose="02020603050405020304" pitchFamily="18" charset="0"/>
              </a:rPr>
              <a:t>Nguyễn</a:t>
            </a:r>
            <a:r>
              <a:rPr lang="en-US" b="1" i="1" dirty="0">
                <a:solidFill>
                  <a:srgbClr val="002060"/>
                </a:solidFill>
                <a:latin typeface="#9Slide05 Claudia" pitchFamily="2" charset="0"/>
                <a:cs typeface="Times New Roman" panose="02020603050405020304" pitchFamily="18" charset="0"/>
              </a:rPr>
              <a:t> Quang </a:t>
            </a:r>
            <a:r>
              <a:rPr lang="en-US" b="1" i="1" dirty="0" err="1">
                <a:solidFill>
                  <a:srgbClr val="002060"/>
                </a:solidFill>
                <a:latin typeface="#9Slide05 Claudia" pitchFamily="2" charset="0"/>
                <a:cs typeface="Times New Roman" panose="02020603050405020304" pitchFamily="18" charset="0"/>
              </a:rPr>
              <a:t>Thiều</a:t>
            </a:r>
            <a:r>
              <a:rPr lang="en-US" b="1" i="1" dirty="0">
                <a:solidFill>
                  <a:srgbClr val="002060"/>
                </a:solidFill>
                <a:latin typeface="#9Slide05 Claudia" pitchFamily="2" charset="0"/>
                <a:cs typeface="Times New Roman" panose="02020603050405020304" pitchFamily="18" charset="0"/>
              </a:rPr>
              <a:t> -</a:t>
            </a:r>
          </a:p>
        </p:txBody>
      </p:sp>
      <p:pic>
        <p:nvPicPr>
          <p:cNvPr id="4" name="!!!Picture 3">
            <a:extLst>
              <a:ext uri="{FF2B5EF4-FFF2-40B4-BE49-F238E27FC236}">
                <a16:creationId xmlns:a16="http://schemas.microsoft.com/office/drawing/2014/main" id="{7F51F0B8-CCC6-409E-9E2B-1F74D7ED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83" y="2446014"/>
            <a:ext cx="5341771" cy="3091057"/>
          </a:xfrm>
          <a:prstGeom prst="rect">
            <a:avLst/>
          </a:prstGeom>
          <a:ln>
            <a:noFill/>
          </a:ln>
          <a:effectLst>
            <a:softEdge rad="112500"/>
          </a:effectLst>
        </p:spPr>
      </p:pic>
      <p:graphicFrame>
        <p:nvGraphicFramePr>
          <p:cNvPr id="5" name="!!!Picture 6">
            <a:extLst>
              <a:ext uri="{FF2B5EF4-FFF2-40B4-BE49-F238E27FC236}">
                <a16:creationId xmlns:a16="http://schemas.microsoft.com/office/drawing/2014/main" id="{6866A3EF-3F1A-48F9-BDD0-E335AF10B343}"/>
              </a:ext>
            </a:extLst>
          </p:cNvPr>
          <p:cNvGraphicFramePr>
            <a:graphicFrameLocks noGrp="1"/>
          </p:cNvGraphicFramePr>
          <p:nvPr/>
        </p:nvGraphicFramePr>
        <p:xfrm>
          <a:off x="6509089" y="912454"/>
          <a:ext cx="5282397" cy="5697678"/>
        </p:xfrm>
        <a:graphic>
          <a:graphicData uri="http://schemas.openxmlformats.org/drawingml/2006/table">
            <a:tbl>
              <a:tblPr firstRow="1" bandRow="1">
                <a:tableStyleId>{5C22544A-7EE6-4342-B048-85BDC9FD1C3A}</a:tableStyleId>
              </a:tblPr>
              <a:tblGrid>
                <a:gridCol w="2776328">
                  <a:extLst>
                    <a:ext uri="{9D8B030D-6E8A-4147-A177-3AD203B41FA5}">
                      <a16:colId xmlns:a16="http://schemas.microsoft.com/office/drawing/2014/main" val="3416650495"/>
                    </a:ext>
                  </a:extLst>
                </a:gridCol>
                <a:gridCol w="2506069">
                  <a:extLst>
                    <a:ext uri="{9D8B030D-6E8A-4147-A177-3AD203B41FA5}">
                      <a16:colId xmlns:a16="http://schemas.microsoft.com/office/drawing/2014/main" val="3717351838"/>
                    </a:ext>
                  </a:extLst>
                </a:gridCol>
              </a:tblGrid>
              <a:tr h="347596">
                <a:tc gridSpan="2">
                  <a:txBody>
                    <a:bodyPr/>
                    <a:lstStyle/>
                    <a:p>
                      <a:pPr algn="ctr"/>
                      <a:r>
                        <a:rPr lang="en-US" sz="1600" dirty="0">
                          <a:solidFill>
                            <a:srgbClr val="002060"/>
                          </a:solidFill>
                          <a:latin typeface="Times New Roman" panose="02020603050405020304" pitchFamily="18" charset="0"/>
                          <a:cs typeface="Times New Roman" panose="02020603050405020304" pitchFamily="18" charset="0"/>
                        </a:rPr>
                        <a:t>2.1 </a:t>
                      </a:r>
                      <a:r>
                        <a:rPr lang="en-US" sz="1600" dirty="0" err="1">
                          <a:solidFill>
                            <a:srgbClr val="002060"/>
                          </a:solidFill>
                          <a:latin typeface="Times New Roman" panose="02020603050405020304" pitchFamily="18" charset="0"/>
                          <a:cs typeface="Times New Roman" panose="02020603050405020304" pitchFamily="18" charset="0"/>
                        </a:rPr>
                        <a:t>Giải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cứu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bầy</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chim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chìa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vôi</a:t>
                      </a:r>
                      <a:endParaRPr lang="en-US" sz="1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2486049368"/>
                  </a:ext>
                </a:extLst>
              </a:tr>
              <a:tr h="290402">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Lời</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của</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Mên</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Lời</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của</a:t>
                      </a:r>
                      <a:r>
                        <a:rPr lang="en-US" sz="1200" b="1" dirty="0">
                          <a:solidFill>
                            <a:srgbClr val="002060"/>
                          </a:solidFill>
                          <a:latin typeface="Times New Roman" panose="02020603050405020304" pitchFamily="18" charset="0"/>
                          <a:cs typeface="Times New Roman" panose="02020603050405020304" pitchFamily="18" charset="0"/>
                        </a:rPr>
                        <a:t> 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2158352">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300724">
                <a:tc gridSpan="2">
                  <a:txBody>
                    <a:bodyPr/>
                    <a:lstStyle/>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endParaRPr lang="en-US" sz="16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r h="27024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Times New Roman" panose="02020603050405020304" pitchFamily="18" charset="0"/>
                          <a:cs typeface="Times New Roman" panose="02020603050405020304" pitchFamily="18" charset="0"/>
                        </a:rPr>
                        <a:t>2.2 </a:t>
                      </a:r>
                      <a:r>
                        <a:rPr lang="en-US" sz="1600" b="1" dirty="0" err="1">
                          <a:solidFill>
                            <a:srgbClr val="002060"/>
                          </a:solidFill>
                          <a:latin typeface="Times New Roman" panose="02020603050405020304" pitchFamily="18" charset="0"/>
                          <a:cs typeface="Times New Roman" panose="02020603050405020304" pitchFamily="18" charset="0"/>
                        </a:rPr>
                        <a:t>Giải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cứu</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cá</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bống</a:t>
                      </a:r>
                      <a:endParaRPr lang="en-US" sz="16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476404633"/>
                  </a:ext>
                </a:extLst>
              </a:tr>
              <a:tr h="453785">
                <a:tc gridSpan="2">
                  <a:txBody>
                    <a:bodyPr/>
                    <a:lstStyle/>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endParaRPr lang="en-US" sz="16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03796937"/>
                  </a:ext>
                </a:extLst>
              </a:tr>
            </a:tbl>
          </a:graphicData>
        </a:graphic>
      </p:graphicFrame>
      <p:sp>
        <p:nvSpPr>
          <p:cNvPr id="15" name="TextBox 14">
            <a:extLst>
              <a:ext uri="{FF2B5EF4-FFF2-40B4-BE49-F238E27FC236}">
                <a16:creationId xmlns:a16="http://schemas.microsoft.com/office/drawing/2014/main" id="{9FBC87FF-732A-48D8-A912-A5C9838DF6DF}"/>
              </a:ext>
            </a:extLst>
          </p:cNvPr>
          <p:cNvSpPr txBox="1"/>
          <p:nvPr/>
        </p:nvSpPr>
        <p:spPr>
          <a:xfrm>
            <a:off x="400514" y="1619675"/>
            <a:ext cx="4987652"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1. </a:t>
            </a:r>
            <a:r>
              <a:rPr lang="en-US" sz="1600" b="1" dirty="0" err="1">
                <a:solidFill>
                  <a:srgbClr val="002060"/>
                </a:solidFill>
                <a:latin typeface="Times New Roman" panose="02020603050405020304" pitchFamily="18" charset="0"/>
                <a:cs typeface="Times New Roman" panose="02020603050405020304" pitchFamily="18" charset="0"/>
              </a:rPr>
              <a:t>Cuộc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nói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chuyện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của</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Mên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và</a:t>
            </a:r>
            <a:r>
              <a:rPr lang="en-US" sz="1600" b="1" dirty="0">
                <a:solidFill>
                  <a:srgbClr val="002060"/>
                </a:solidFill>
                <a:latin typeface="Times New Roman" panose="02020603050405020304" pitchFamily="18" charset="0"/>
                <a:cs typeface="Times New Roman" panose="02020603050405020304" pitchFamily="18" charset="0"/>
              </a:rPr>
              <a:t> Mon ở </a:t>
            </a:r>
            <a:r>
              <a:rPr lang="en-US" sz="1600" b="1" dirty="0" err="1">
                <a:solidFill>
                  <a:srgbClr val="002060"/>
                </a:solidFill>
                <a:latin typeface="Times New Roman" panose="02020603050405020304" pitchFamily="18" charset="0"/>
                <a:cs typeface="Times New Roman" panose="02020603050405020304" pitchFamily="18" charset="0"/>
              </a:rPr>
              <a:t>đoạn</a:t>
            </a:r>
            <a:r>
              <a:rPr lang="en-US" sz="1600" b="1" dirty="0">
                <a:solidFill>
                  <a:srgbClr val="002060"/>
                </a:solidFill>
                <a:latin typeface="Times New Roman" panose="02020603050405020304" pitchFamily="18" charset="0"/>
                <a:cs typeface="Times New Roman" panose="02020603050405020304" pitchFamily="18" charset="0"/>
              </a:rPr>
              <a:t> 1</a:t>
            </a:r>
          </a:p>
        </p:txBody>
      </p:sp>
      <p:sp>
        <p:nvSpPr>
          <p:cNvPr id="18" name="TextBox 17">
            <a:extLst>
              <a:ext uri="{FF2B5EF4-FFF2-40B4-BE49-F238E27FC236}">
                <a16:creationId xmlns:a16="http://schemas.microsoft.com/office/drawing/2014/main" id="{30DDF232-8D4D-4633-A589-4666FCE12D69}"/>
              </a:ext>
            </a:extLst>
          </p:cNvPr>
          <p:cNvSpPr txBox="1"/>
          <p:nvPr/>
        </p:nvSpPr>
        <p:spPr>
          <a:xfrm>
            <a:off x="400514" y="1918421"/>
            <a:ext cx="4987652"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2. </a:t>
            </a:r>
            <a:r>
              <a:rPr lang="en-US" sz="1600" b="1" dirty="0" err="1">
                <a:solidFill>
                  <a:srgbClr val="002060"/>
                </a:solidFill>
                <a:latin typeface="Times New Roman" panose="02020603050405020304" pitchFamily="18" charset="0"/>
                <a:cs typeface="Times New Roman" panose="02020603050405020304" pitchFamily="18" charset="0"/>
              </a:rPr>
              <a:t>Cuộc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nói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chuyện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của</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Mên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và</a:t>
            </a:r>
            <a:r>
              <a:rPr lang="en-US" sz="1600" b="1" dirty="0">
                <a:solidFill>
                  <a:srgbClr val="002060"/>
                </a:solidFill>
                <a:latin typeface="Times New Roman" panose="02020603050405020304" pitchFamily="18" charset="0"/>
                <a:cs typeface="Times New Roman" panose="02020603050405020304" pitchFamily="18" charset="0"/>
              </a:rPr>
              <a:t> Mon ở </a:t>
            </a:r>
            <a:r>
              <a:rPr lang="en-US" sz="1600" b="1" dirty="0" err="1">
                <a:solidFill>
                  <a:srgbClr val="002060"/>
                </a:solidFill>
                <a:latin typeface="Times New Roman" panose="02020603050405020304" pitchFamily="18" charset="0"/>
                <a:cs typeface="Times New Roman" panose="02020603050405020304" pitchFamily="18" charset="0"/>
              </a:rPr>
              <a:t>đoạn</a:t>
            </a:r>
            <a:r>
              <a:rPr lang="en-US" sz="1600" b="1" dirty="0">
                <a:solidFill>
                  <a:srgbClr val="002060"/>
                </a:solidFill>
                <a:latin typeface="Times New Roman" panose="02020603050405020304" pitchFamily="18" charset="0"/>
                <a:cs typeface="Times New Roman" panose="02020603050405020304" pitchFamily="18" charset="0"/>
              </a:rPr>
              <a:t> 2</a:t>
            </a:r>
          </a:p>
        </p:txBody>
      </p:sp>
      <p:sp>
        <p:nvSpPr>
          <p:cNvPr id="6" name="TextBox 5">
            <a:extLst>
              <a:ext uri="{FF2B5EF4-FFF2-40B4-BE49-F238E27FC236}">
                <a16:creationId xmlns:a16="http://schemas.microsoft.com/office/drawing/2014/main" id="{1D2430A3-CD95-4A69-898F-511A38BAE742}"/>
              </a:ext>
            </a:extLst>
          </p:cNvPr>
          <p:cNvSpPr txBox="1"/>
          <p:nvPr/>
        </p:nvSpPr>
        <p:spPr>
          <a:xfrm>
            <a:off x="6582193" y="1619675"/>
            <a:ext cx="2637692" cy="954107"/>
          </a:xfrm>
          <a:prstGeom prst="rect">
            <a:avLst/>
          </a:prstGeom>
          <a:noFill/>
        </p:spPr>
        <p:txBody>
          <a:bodyPr wrap="square" rtlCol="0">
            <a:spAutoFit/>
          </a:bodyPr>
          <a:lstStyle/>
          <a:p>
            <a:r>
              <a:rPr lang="en-US" sz="1400" dirty="0">
                <a:effectLst/>
                <a:latin typeface="Times New Roman" panose="02020603050405020304" pitchFamily="18" charset="0"/>
                <a:ea typeface="Times New Roman" panose="02020603050405020304" pitchFamily="18" charset="0"/>
              </a:rPr>
              <a:t>- Anh </a:t>
            </a:r>
            <a:r>
              <a:rPr lang="en-US" sz="1400" dirty="0" err="1">
                <a:effectLst/>
                <a:latin typeface="Times New Roman" panose="02020603050405020304" pitchFamily="18" charset="0"/>
                <a:ea typeface="Times New Roman" panose="02020603050405020304" pitchFamily="18" charset="0"/>
              </a:rPr>
              <a:t>đã</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nhìn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thấy</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chim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chìa</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vôi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nó</a:t>
            </a:r>
            <a:r>
              <a:rPr lang="en-US" sz="1400" dirty="0">
                <a:effectLst/>
                <a:latin typeface="Times New Roman" panose="02020603050405020304" pitchFamily="18" charset="0"/>
                <a:ea typeface="Times New Roman" panose="02020603050405020304" pitchFamily="18" charset="0"/>
              </a:rPr>
              <a:t> bay </a:t>
            </a:r>
            <a:r>
              <a:rPr lang="en-US" sz="1400" dirty="0" err="1">
                <a:effectLst/>
                <a:latin typeface="Times New Roman" panose="02020603050405020304" pitchFamily="18" charset="0"/>
                <a:ea typeface="Times New Roman" panose="02020603050405020304" pitchFamily="18" charset="0"/>
              </a:rPr>
              <a:t>từ</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bãi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cát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vào</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bờ</a:t>
            </a:r>
            <a:r>
              <a:rPr lang="en-US" sz="1400" dirty="0">
                <a:effectLst/>
                <a:latin typeface="Times New Roman" panose="02020603050405020304" pitchFamily="18" charset="0"/>
                <a:ea typeface="Times New Roman" panose="02020603050405020304" pitchFamily="18" charset="0"/>
              </a:rPr>
              <a:t> bao </a:t>
            </a:r>
            <a:r>
              <a:rPr lang="en-US" sz="1400" dirty="0" err="1">
                <a:effectLst/>
                <a:latin typeface="Times New Roman" panose="02020603050405020304" pitchFamily="18" charset="0"/>
                <a:ea typeface="Times New Roman" panose="02020603050405020304" pitchFamily="18" charset="0"/>
              </a:rPr>
              <a:t>giờ</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chưa</a:t>
            </a:r>
            <a:r>
              <a:rPr lang="en-US" sz="1400" dirty="0">
                <a:effectLst/>
                <a:latin typeface="Times New Roman" panose="02020603050405020304" pitchFamily="18" charset="0"/>
                <a:ea typeface="Times New Roman" panose="02020603050405020304" pitchFamily="18" charset="0"/>
              </a:rPr>
              <a:t>?</a:t>
            </a:r>
          </a:p>
          <a:p>
            <a:endParaRPr lang="en-US" sz="1400" dirty="0"/>
          </a:p>
        </p:txBody>
      </p:sp>
      <p:sp>
        <p:nvSpPr>
          <p:cNvPr id="22" name="TextBox 21">
            <a:extLst>
              <a:ext uri="{FF2B5EF4-FFF2-40B4-BE49-F238E27FC236}">
                <a16:creationId xmlns:a16="http://schemas.microsoft.com/office/drawing/2014/main" id="{3B9ABC13-C51C-40D6-BA7A-59B3A29A16E7}"/>
              </a:ext>
            </a:extLst>
          </p:cNvPr>
          <p:cNvSpPr txBox="1"/>
          <p:nvPr/>
        </p:nvSpPr>
        <p:spPr>
          <a:xfrm>
            <a:off x="9384008" y="1514038"/>
            <a:ext cx="2637692" cy="584775"/>
          </a:xfrm>
          <a:prstGeom prst="rect">
            <a:avLst/>
          </a:prstGeom>
          <a:noFill/>
        </p:spPr>
        <p:txBody>
          <a:bodyPr wrap="square" rtlCol="0">
            <a:spAutoFit/>
          </a:bodyPr>
          <a:lstStyle/>
          <a:p>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Chưa</a:t>
            </a:r>
            <a:endParaRPr lang="en-US" sz="1600" dirty="0">
              <a:effectLst/>
              <a:latin typeface="Times New Roman" panose="02020603050405020304" pitchFamily="18" charset="0"/>
              <a:ea typeface="Times New Roman" panose="02020603050405020304" pitchFamily="18" charset="0"/>
            </a:endParaRPr>
          </a:p>
          <a:p>
            <a:endParaRPr lang="en-US" sz="1600" dirty="0"/>
          </a:p>
        </p:txBody>
      </p:sp>
      <p:sp>
        <p:nvSpPr>
          <p:cNvPr id="24" name="TextBox 23">
            <a:extLst>
              <a:ext uri="{FF2B5EF4-FFF2-40B4-BE49-F238E27FC236}">
                <a16:creationId xmlns:a16="http://schemas.microsoft.com/office/drawing/2014/main" id="{03D86371-17A1-4C46-BAD6-7D99596AC8BF}"/>
              </a:ext>
            </a:extLst>
          </p:cNvPr>
          <p:cNvSpPr txBox="1"/>
          <p:nvPr/>
        </p:nvSpPr>
        <p:spPr>
          <a:xfrm>
            <a:off x="6582193" y="2327560"/>
            <a:ext cx="2637692" cy="492443"/>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Tổ</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sẽ</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bị</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chìm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mất</a:t>
            </a:r>
            <a:r>
              <a:rPr lang="en-US" sz="1400" dirty="0">
                <a:latin typeface="Times New Roman" panose="02020603050405020304" pitchFamily="18" charset="0"/>
                <a:cs typeface="Times New Roman" panose="02020603050405020304" pitchFamily="18" charset="0"/>
              </a:rPr>
              <a:t>.</a:t>
            </a:r>
          </a:p>
          <a:p>
            <a:endParaRPr lang="en-US" sz="12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928D6A8-9565-44F3-9E92-AC5DF0D5D04C}"/>
              </a:ext>
            </a:extLst>
          </p:cNvPr>
          <p:cNvSpPr txBox="1"/>
          <p:nvPr/>
        </p:nvSpPr>
        <p:spPr>
          <a:xfrm>
            <a:off x="9303700" y="2292125"/>
            <a:ext cx="263769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Thế</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thế</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bây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giờ</a:t>
            </a:r>
            <a:r>
              <a:rPr lang="en-US" sz="1400" dirty="0">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E4AAD27C-D102-4D08-9C0A-E545CFB55D75}"/>
              </a:ext>
            </a:extLst>
          </p:cNvPr>
          <p:cNvSpPr txBox="1"/>
          <p:nvPr/>
        </p:nvSpPr>
        <p:spPr>
          <a:xfrm>
            <a:off x="6549148" y="2599091"/>
            <a:ext cx="3052052"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Hay </a:t>
            </a:r>
            <a:r>
              <a:rPr lang="en-US" sz="1400" dirty="0" err="1">
                <a:latin typeface="Times New Roman" panose="02020603050405020304" pitchFamily="18" charset="0"/>
                <a:cs typeface="Times New Roman" panose="02020603050405020304" pitchFamily="18" charset="0"/>
              </a:rPr>
              <a:t>mình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chúng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bờ</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id="{D9C7EC3C-E3F1-435A-9C9F-53C4D664CA7B}"/>
              </a:ext>
            </a:extLst>
          </p:cNvPr>
          <p:cNvSpPr txBox="1"/>
          <p:nvPr/>
        </p:nvSpPr>
        <p:spPr>
          <a:xfrm>
            <a:off x="9252930" y="2581780"/>
            <a:ext cx="2637692"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Bây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giờ</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to </a:t>
            </a:r>
            <a:r>
              <a:rPr lang="en-US" sz="1400" dirty="0" err="1">
                <a:latin typeface="Times New Roman" panose="02020603050405020304" pitchFamily="18" charset="0"/>
                <a:cs typeface="Times New Roman" panose="02020603050405020304" pitchFamily="18" charset="0"/>
              </a:rPr>
              <a:t>lắm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sao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lội</a:t>
            </a:r>
            <a:r>
              <a:rPr lang="en-US" sz="1400" dirty="0">
                <a:latin typeface="Times New Roman" panose="02020603050405020304" pitchFamily="18" charset="0"/>
                <a:cs typeface="Times New Roman" panose="02020603050405020304" pitchFamily="18" charset="0"/>
              </a:rPr>
              <a:t> ra </a:t>
            </a:r>
            <a:r>
              <a:rPr lang="en-US" sz="1400" dirty="0" err="1">
                <a:latin typeface="Times New Roman" panose="02020603050405020304" pitchFamily="18" charset="0"/>
                <a:cs typeface="Times New Roman" panose="02020603050405020304" pitchFamily="18" charset="0"/>
              </a:rPr>
              <a:t>đấy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1DEB2310-8B08-4971-A1D1-1D701A6A9C0B}"/>
              </a:ext>
            </a:extLst>
          </p:cNvPr>
          <p:cNvSpPr txBox="1"/>
          <p:nvPr/>
        </p:nvSpPr>
        <p:spPr>
          <a:xfrm>
            <a:off x="6549148" y="3150914"/>
            <a:ext cx="2637692" cy="1169551"/>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Tổ</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ngập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anh</a:t>
            </a:r>
            <a:r>
              <a:rPr lang="en-US" sz="1400" dirty="0">
                <a:latin typeface="Times New Roman" panose="02020603050405020304" pitchFamily="18" charset="0"/>
                <a:cs typeface="Times New Roman" panose="02020603050405020304" pitchFamily="18" charset="0"/>
              </a:rPr>
              <a:t> ạ. </a:t>
            </a:r>
            <a:r>
              <a:rPr lang="en-US" sz="1400" dirty="0" err="1">
                <a:latin typeface="Times New Roman" panose="02020603050405020304" pitchFamily="18" charset="0"/>
                <a:cs typeface="Times New Roman" panose="02020603050405020304" pitchFamily="18" charset="0"/>
              </a:rPr>
              <a:t>Mình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chúng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bờ</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anh</a:t>
            </a:r>
            <a:r>
              <a:rPr lang="en-US" sz="1400" dirty="0">
                <a:latin typeface="Times New Roman" panose="02020603050405020304" pitchFamily="18" charset="0"/>
                <a:cs typeface="Times New Roman" panose="02020603050405020304" pitchFamily="18" charset="0"/>
              </a:rPr>
              <a:t> ạ.</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Vâng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cứ</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lấy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đò</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Hảo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a:t>
            </a:r>
            <a:r>
              <a:rPr lang="en-US" sz="14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A7DED942-4EBC-446B-AE31-B132AB33CA13}"/>
              </a:ext>
            </a:extLst>
          </p:cNvPr>
          <p:cNvSpPr txBox="1"/>
          <p:nvPr/>
        </p:nvSpPr>
        <p:spPr>
          <a:xfrm>
            <a:off x="9268901" y="3150914"/>
            <a:ext cx="263769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bây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giờ</a:t>
            </a:r>
            <a:r>
              <a:rPr lang="en-US" sz="1400" dirty="0">
                <a:latin typeface="Times New Roman" panose="02020603050405020304" pitchFamily="18" charset="0"/>
                <a:cs typeface="Times New Roman" panose="02020603050405020304" pitchFamily="18" charset="0"/>
              </a:rPr>
              <a:t> à?</a:t>
            </a:r>
            <a:endParaRPr lang="en-US" sz="11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D0D3352E-DE64-4EE4-81F8-033343F4B6EA}"/>
              </a:ext>
            </a:extLst>
          </p:cNvPr>
          <p:cNvSpPr txBox="1"/>
          <p:nvPr/>
        </p:nvSpPr>
        <p:spPr>
          <a:xfrm>
            <a:off x="6549148" y="4404517"/>
            <a:ext cx="5023099"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sym typeface="Wingdings" panose="05000000000000000000" pitchFamily="2" charset="2"/>
              </a:rPr>
              <a:t></a:t>
            </a:r>
            <a:r>
              <a:rPr lang="en-US" sz="1400"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Nghệ</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thuật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sử</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dụng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ngôn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ngữ</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thoại</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sym typeface="Wingdings" panose="05000000000000000000" pitchFamily="2" charset="2"/>
              </a:rPr>
              <a:t></a:t>
            </a:r>
            <a:r>
              <a:rPr lang="en-US" sz="1400"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Nội</a:t>
            </a:r>
            <a:r>
              <a:rPr lang="en-US" sz="1400" b="1" i="1" dirty="0">
                <a:latin typeface="Times New Roman" panose="02020603050405020304" pitchFamily="18" charset="0"/>
                <a:cs typeface="Times New Roman" panose="02020603050405020304" pitchFamily="18" charset="0"/>
              </a:rPr>
              <a:t> dung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Thể</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hiện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quyết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tâm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cứu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bầy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chìa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vôi</a:t>
            </a:r>
            <a:r>
              <a:rPr lang="en-US" sz="1400" dirty="0">
                <a:latin typeface="Times New Roman" panose="02020603050405020304" pitchFamily="18" charset="0"/>
                <a:cs typeface="Times New Roman" panose="02020603050405020304" pitchFamily="18" charset="0"/>
              </a:rPr>
              <a:t> ở </a:t>
            </a:r>
            <a:r>
              <a:rPr lang="en-US" sz="1400" dirty="0" err="1">
                <a:latin typeface="Times New Roman" panose="02020603050405020304" pitchFamily="18" charset="0"/>
                <a:cs typeface="Times New Roman" panose="02020603050405020304" pitchFamily="18" charset="0"/>
              </a:rPr>
              <a:t>bãi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giữa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đứa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trẻ</a:t>
            </a:r>
            <a:r>
              <a:rPr lang="en-US" sz="14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5C7896D5-45B5-4357-9E69-48C6A955BCF3}"/>
              </a:ext>
            </a:extLst>
          </p:cNvPr>
          <p:cNvSpPr txBox="1"/>
          <p:nvPr/>
        </p:nvSpPr>
        <p:spPr>
          <a:xfrm>
            <a:off x="6609067" y="5621363"/>
            <a:ext cx="5023099"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 Mon </a:t>
            </a:r>
            <a:r>
              <a:rPr lang="en-US" sz="1600" dirty="0" err="1">
                <a:latin typeface="Times New Roman" panose="02020603050405020304" pitchFamily="18" charset="0"/>
                <a:cs typeface="Times New Roman" panose="02020603050405020304" pitchFamily="18" charset="0"/>
              </a:rPr>
              <a:t>trộm</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cá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thả</a:t>
            </a:r>
            <a:r>
              <a:rPr lang="en-US" sz="1600" dirty="0">
                <a:latin typeface="Times New Roman" panose="02020603050405020304" pitchFamily="18" charset="0"/>
                <a:cs typeface="Times New Roman" panose="02020603050405020304" pitchFamily="18" charset="0"/>
              </a:rPr>
              <a:t> ra </a:t>
            </a:r>
            <a:r>
              <a:rPr lang="en-US" sz="1600" dirty="0" err="1">
                <a:latin typeface="Times New Roman" panose="02020603050405020304" pitchFamily="18" charset="0"/>
                <a:cs typeface="Times New Roman" panose="02020603050405020304" pitchFamily="18" charset="0"/>
              </a:rPr>
              <a:t>sông</a:t>
            </a:r>
            <a:r>
              <a:rPr lang="en-US" sz="1600" dirty="0">
                <a:latin typeface="Times New Roman" panose="02020603050405020304" pitchFamily="18" charset="0"/>
                <a:cs typeface="Times New Roman" panose="02020603050405020304" pitchFamily="18" charset="0"/>
              </a:rPr>
              <a:t>.</a:t>
            </a:r>
          </a:p>
          <a:p>
            <a:r>
              <a:rPr lang="en-US" sz="1600" i="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1600" b="1" i="1" dirty="0">
                <a:solidFill>
                  <a:srgbClr val="0070C0"/>
                </a:solidFill>
                <a:latin typeface="Times New Roman" panose="02020603050405020304" pitchFamily="18" charset="0"/>
                <a:cs typeface="Times New Roman" panose="02020603050405020304" pitchFamily="18" charset="0"/>
              </a:rPr>
              <a:t>Mon </a:t>
            </a:r>
            <a:r>
              <a:rPr lang="en-US" sz="1600" b="1" i="1" dirty="0" err="1">
                <a:solidFill>
                  <a:srgbClr val="0070C0"/>
                </a:solidFill>
                <a:latin typeface="Times New Roman" panose="02020603050405020304" pitchFamily="18" charset="0"/>
                <a:cs typeface="Times New Roman" panose="02020603050405020304" pitchFamily="18" charset="0"/>
              </a:rPr>
              <a:t>là</a:t>
            </a:r>
            <a:r>
              <a:rPr lang="en-US" sz="1600" b="1" i="1" dirty="0">
                <a:solidFill>
                  <a:srgbClr val="0070C0"/>
                </a:solidFill>
                <a:latin typeface="Times New Roman" panose="02020603050405020304" pitchFamily="18" charset="0"/>
                <a:cs typeface="Times New Roman" panose="02020603050405020304" pitchFamily="18" charset="0"/>
              </a:rPr>
              <a:t> </a:t>
            </a:r>
            <a:r>
              <a:rPr lang="en-US" sz="1600" b="1" i="1" dirty="0" err="1">
                <a:solidFill>
                  <a:srgbClr val="0070C0"/>
                </a:solidFill>
                <a:latin typeface="Times New Roman" panose="02020603050405020304" pitchFamily="18" charset="0"/>
                <a:cs typeface="Times New Roman" panose="02020603050405020304" pitchFamily="18" charset="0"/>
              </a:rPr>
              <a:t>cậu</a:t>
            </a:r>
            <a:r>
              <a:rPr lang="en-US" sz="1600" b="1" i="1" dirty="0">
                <a:solidFill>
                  <a:srgbClr val="0070C0"/>
                </a:solidFill>
                <a:latin typeface="Times New Roman" panose="02020603050405020304" pitchFamily="18" charset="0"/>
                <a:cs typeface="Times New Roman" panose="02020603050405020304" pitchFamily="18" charset="0"/>
              </a:rPr>
              <a:t> </a:t>
            </a:r>
            <a:r>
              <a:rPr lang="en-US" sz="1600" b="1" i="1" dirty="0" err="1">
                <a:solidFill>
                  <a:srgbClr val="0070C0"/>
                </a:solidFill>
                <a:latin typeface="Times New Roman" panose="02020603050405020304" pitchFamily="18" charset="0"/>
                <a:cs typeface="Times New Roman" panose="02020603050405020304" pitchFamily="18" charset="0"/>
              </a:rPr>
              <a:t>bé</a:t>
            </a:r>
            <a:r>
              <a:rPr lang="en-US" sz="1600" b="1" i="1" dirty="0">
                <a:solidFill>
                  <a:srgbClr val="0070C0"/>
                </a:solidFill>
                <a:latin typeface="Times New Roman" panose="02020603050405020304" pitchFamily="18" charset="0"/>
                <a:cs typeface="Times New Roman" panose="02020603050405020304" pitchFamily="18" charset="0"/>
              </a:rPr>
              <a:t> </a:t>
            </a:r>
            <a:r>
              <a:rPr lang="en-US" sz="1600" b="1" i="1" dirty="0" err="1">
                <a:solidFill>
                  <a:srgbClr val="0070C0"/>
                </a:solidFill>
                <a:latin typeface="Times New Roman" panose="02020603050405020304" pitchFamily="18" charset="0"/>
                <a:cs typeface="Times New Roman" panose="02020603050405020304" pitchFamily="18" charset="0"/>
              </a:rPr>
              <a:t>có</a:t>
            </a:r>
            <a:r>
              <a:rPr lang="en-US" sz="1600" b="1" i="1" dirty="0">
                <a:solidFill>
                  <a:srgbClr val="0070C0"/>
                </a:solidFill>
                <a:latin typeface="Times New Roman" panose="02020603050405020304" pitchFamily="18" charset="0"/>
                <a:cs typeface="Times New Roman" panose="02020603050405020304" pitchFamily="18" charset="0"/>
              </a:rPr>
              <a:t> </a:t>
            </a:r>
            <a:r>
              <a:rPr lang="en-US" sz="1600" b="1" i="1" dirty="0" err="1">
                <a:solidFill>
                  <a:srgbClr val="0070C0"/>
                </a:solidFill>
                <a:latin typeface="Times New Roman" panose="02020603050405020304" pitchFamily="18" charset="0"/>
                <a:cs typeface="Times New Roman" panose="02020603050405020304" pitchFamily="18" charset="0"/>
              </a:rPr>
              <a:t>trái</a:t>
            </a:r>
            <a:r>
              <a:rPr lang="en-US" sz="1600" b="1" i="1" dirty="0">
                <a:solidFill>
                  <a:srgbClr val="0070C0"/>
                </a:solidFill>
                <a:latin typeface="Times New Roman" panose="02020603050405020304" pitchFamily="18" charset="0"/>
                <a:cs typeface="Times New Roman" panose="02020603050405020304" pitchFamily="18" charset="0"/>
              </a:rPr>
              <a:t> </a:t>
            </a:r>
            <a:r>
              <a:rPr lang="en-US" sz="1600" b="1" i="1" dirty="0" err="1">
                <a:solidFill>
                  <a:srgbClr val="0070C0"/>
                </a:solidFill>
                <a:latin typeface="Times New Roman" panose="02020603050405020304" pitchFamily="18" charset="0"/>
                <a:cs typeface="Times New Roman" panose="02020603050405020304" pitchFamily="18" charset="0"/>
              </a:rPr>
              <a:t>tim</a:t>
            </a:r>
            <a:r>
              <a:rPr lang="en-US" sz="1600" b="1" i="1" dirty="0">
                <a:solidFill>
                  <a:srgbClr val="0070C0"/>
                </a:solidFill>
                <a:latin typeface="Times New Roman" panose="02020603050405020304" pitchFamily="18" charset="0"/>
                <a:cs typeface="Times New Roman" panose="02020603050405020304" pitchFamily="18" charset="0"/>
              </a:rPr>
              <a:t> </a:t>
            </a:r>
            <a:r>
              <a:rPr lang="en-US" sz="1600" b="1" i="1" dirty="0" err="1">
                <a:solidFill>
                  <a:srgbClr val="0070C0"/>
                </a:solidFill>
                <a:latin typeface="Times New Roman" panose="02020603050405020304" pitchFamily="18" charset="0"/>
                <a:cs typeface="Times New Roman" panose="02020603050405020304" pitchFamily="18" charset="0"/>
              </a:rPr>
              <a:t>nhân</a:t>
            </a:r>
            <a:r>
              <a:rPr lang="en-US" sz="1600" b="1" i="1" dirty="0">
                <a:solidFill>
                  <a:srgbClr val="0070C0"/>
                </a:solidFill>
                <a:latin typeface="Times New Roman" panose="02020603050405020304" pitchFamily="18" charset="0"/>
                <a:cs typeface="Times New Roman" panose="02020603050405020304" pitchFamily="18" charset="0"/>
              </a:rPr>
              <a:t> </a:t>
            </a:r>
            <a:r>
              <a:rPr lang="en-US" sz="1600" b="1" i="1" dirty="0" err="1">
                <a:solidFill>
                  <a:srgbClr val="0070C0"/>
                </a:solidFill>
                <a:latin typeface="Times New Roman" panose="02020603050405020304" pitchFamily="18" charset="0"/>
                <a:cs typeface="Times New Roman" panose="02020603050405020304" pitchFamily="18" charset="0"/>
              </a:rPr>
              <a:t>hậu</a:t>
            </a:r>
            <a:r>
              <a:rPr lang="en-US" sz="1600" b="1" i="1" dirty="0">
                <a:solidFill>
                  <a:srgbClr val="0070C0"/>
                </a:solidFill>
                <a:latin typeface="Times New Roman" panose="02020603050405020304" pitchFamily="18" charset="0"/>
                <a:cs typeface="Times New Roman" panose="02020603050405020304" pitchFamily="18" charset="0"/>
              </a:rPr>
              <a:t>.</a:t>
            </a:r>
            <a:endParaRPr lang="en-US" sz="1050" b="1" i="1" dirty="0">
              <a:solidFill>
                <a:srgbClr val="0070C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C45360C-615B-4CFF-B328-EDD46677B9CC}"/>
              </a:ext>
            </a:extLst>
          </p:cNvPr>
          <p:cNvSpPr txBox="1"/>
          <p:nvPr/>
        </p:nvSpPr>
        <p:spPr>
          <a:xfrm>
            <a:off x="454884" y="1019114"/>
            <a:ext cx="3704253"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I. </a:t>
            </a:r>
            <a:r>
              <a:rPr lang="vi-VN" sz="1600" b="1" dirty="0">
                <a:solidFill>
                  <a:srgbClr val="002060"/>
                </a:solidFill>
                <a:latin typeface="Times New Roman" panose="02020603050405020304" pitchFamily="18" charset="0"/>
                <a:cs typeface="Times New Roman" panose="02020603050405020304" pitchFamily="18" charset="0"/>
              </a:rPr>
              <a:t>TRẢI NGHIỆM CÙNG VĂN BẢN</a:t>
            </a:r>
            <a:endParaRPr lang="en-US" sz="1600" b="1" dirty="0">
              <a:solidFill>
                <a:srgbClr val="00206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DB76156-45AB-4C8A-A676-8663CA39C7FE}"/>
              </a:ext>
            </a:extLst>
          </p:cNvPr>
          <p:cNvSpPr txBox="1"/>
          <p:nvPr/>
        </p:nvSpPr>
        <p:spPr>
          <a:xfrm>
            <a:off x="454883" y="1320929"/>
            <a:ext cx="3704253"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II. </a:t>
            </a:r>
            <a:r>
              <a:rPr lang="vi-VN" sz="1600" b="1" dirty="0">
                <a:solidFill>
                  <a:srgbClr val="002060"/>
                </a:solidFill>
                <a:latin typeface="Times New Roman" panose="02020603050405020304" pitchFamily="18" charset="0"/>
                <a:cs typeface="Times New Roman" panose="02020603050405020304" pitchFamily="18" charset="0"/>
              </a:rPr>
              <a:t>SUY NGẪM VÀ PHẢN HỒI</a:t>
            </a:r>
            <a:endParaRPr lang="en-US" sz="1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1427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animEffect transition="in" filter="barn(inVertical)">
                                      <p:cBhvr>
                                        <p:cTn id="47" dur="500"/>
                                        <p:tgtEl>
                                          <p:spTgt spid="3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1">
                                            <p:txEl>
                                              <p:pRg st="1" end="1"/>
                                            </p:txEl>
                                          </p:spTgt>
                                        </p:tgtEl>
                                        <p:attrNameLst>
                                          <p:attrName>style.visibility</p:attrName>
                                        </p:attrNameLst>
                                      </p:cBhvr>
                                      <p:to>
                                        <p:strVal val="visible"/>
                                      </p:to>
                                    </p:set>
                                    <p:animEffect transition="in" filter="barn(inVertical)">
                                      <p:cBhvr>
                                        <p:cTn id="57" dur="500"/>
                                        <p:tgtEl>
                                          <p:spTgt spid="3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4" grpId="0"/>
      <p:bldP spid="26" grpId="0"/>
      <p:bldP spid="27" grpId="0"/>
      <p:bldP spid="28" grpId="0"/>
      <p:bldP spid="29" grpId="0"/>
      <p:bldP spid="30" grpId="0"/>
      <p:bldP spid="31" grpId="0"/>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395EAF4-72EA-46AC-9F31-27D2A15E2A02}"/>
              </a:ext>
            </a:extLst>
          </p:cNvPr>
          <p:cNvCxnSpPr/>
          <p:nvPr/>
        </p:nvCxnSpPr>
        <p:spPr>
          <a:xfrm>
            <a:off x="6096000" y="912454"/>
            <a:ext cx="0" cy="4631305"/>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D86EE98A-DD44-4649-942A-93290B76817F}"/>
              </a:ext>
            </a:extLst>
          </p:cNvPr>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C1E836-4924-4C70-82DE-A777ED298D60}"/>
              </a:ext>
            </a:extLst>
          </p:cNvPr>
          <p:cNvSpPr txBox="1"/>
          <p:nvPr/>
        </p:nvSpPr>
        <p:spPr>
          <a:xfrm>
            <a:off x="3809303" y="109611"/>
            <a:ext cx="5953553" cy="6771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BẦY CHIM CHÌA VÔI</a:t>
            </a:r>
            <a:endParaRPr lang="en-US" b="1"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9Slide05 Claudia" pitchFamily="2" charset="0"/>
                <a:cs typeface="Times New Roman" panose="02020603050405020304" pitchFamily="18" charset="0"/>
              </a:rPr>
              <a:t>                                                            - </a:t>
            </a:r>
            <a:r>
              <a:rPr lang="en-US" b="1" i="1" dirty="0" err="1">
                <a:solidFill>
                  <a:srgbClr val="002060"/>
                </a:solidFill>
                <a:latin typeface="#9Slide05 Claudia" pitchFamily="2" charset="0"/>
                <a:cs typeface="Times New Roman" panose="02020603050405020304" pitchFamily="18" charset="0"/>
              </a:rPr>
              <a:t>Nguyễn</a:t>
            </a:r>
            <a:r>
              <a:rPr lang="en-US" b="1" i="1" dirty="0">
                <a:solidFill>
                  <a:srgbClr val="002060"/>
                </a:solidFill>
                <a:latin typeface="#9Slide05 Claudia" pitchFamily="2" charset="0"/>
                <a:cs typeface="Times New Roman" panose="02020603050405020304" pitchFamily="18" charset="0"/>
              </a:rPr>
              <a:t> Quang </a:t>
            </a:r>
            <a:r>
              <a:rPr lang="en-US" b="1" i="1" dirty="0" err="1">
                <a:solidFill>
                  <a:srgbClr val="002060"/>
                </a:solidFill>
                <a:latin typeface="#9Slide05 Claudia" pitchFamily="2" charset="0"/>
                <a:cs typeface="Times New Roman" panose="02020603050405020304" pitchFamily="18" charset="0"/>
              </a:rPr>
              <a:t>Thiều</a:t>
            </a:r>
            <a:r>
              <a:rPr lang="en-US" b="1" i="1" dirty="0">
                <a:solidFill>
                  <a:srgbClr val="002060"/>
                </a:solidFill>
                <a:latin typeface="#9Slide05 Claudia" pitchFamily="2" charset="0"/>
                <a:cs typeface="Times New Roman" panose="02020603050405020304" pitchFamily="18" charset="0"/>
              </a:rPr>
              <a:t> -</a:t>
            </a:r>
          </a:p>
        </p:txBody>
      </p:sp>
      <p:sp>
        <p:nvSpPr>
          <p:cNvPr id="15" name="TextBox 14">
            <a:extLst>
              <a:ext uri="{FF2B5EF4-FFF2-40B4-BE49-F238E27FC236}">
                <a16:creationId xmlns:a16="http://schemas.microsoft.com/office/drawing/2014/main" id="{9FBC87FF-732A-48D8-A912-A5C9838DF6DF}"/>
              </a:ext>
            </a:extLst>
          </p:cNvPr>
          <p:cNvSpPr txBox="1"/>
          <p:nvPr/>
        </p:nvSpPr>
        <p:spPr>
          <a:xfrm>
            <a:off x="454883" y="1165881"/>
            <a:ext cx="4987652"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1. </a:t>
            </a:r>
            <a:r>
              <a:rPr lang="en-US" sz="1600" b="1" dirty="0" err="1">
                <a:solidFill>
                  <a:srgbClr val="002060"/>
                </a:solidFill>
                <a:latin typeface="Times New Roman" panose="02020603050405020304" pitchFamily="18" charset="0"/>
                <a:cs typeface="Times New Roman" panose="02020603050405020304" pitchFamily="18" charset="0"/>
              </a:rPr>
              <a:t>Cuộc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nói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chuyện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của</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Mên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và</a:t>
            </a:r>
            <a:r>
              <a:rPr lang="en-US" sz="1600" b="1" dirty="0">
                <a:solidFill>
                  <a:srgbClr val="002060"/>
                </a:solidFill>
                <a:latin typeface="Times New Roman" panose="02020603050405020304" pitchFamily="18" charset="0"/>
                <a:cs typeface="Times New Roman" panose="02020603050405020304" pitchFamily="18" charset="0"/>
              </a:rPr>
              <a:t> Mon ở </a:t>
            </a:r>
            <a:r>
              <a:rPr lang="en-US" sz="1600" b="1" dirty="0" err="1">
                <a:solidFill>
                  <a:srgbClr val="002060"/>
                </a:solidFill>
                <a:latin typeface="Times New Roman" panose="02020603050405020304" pitchFamily="18" charset="0"/>
                <a:cs typeface="Times New Roman" panose="02020603050405020304" pitchFamily="18" charset="0"/>
              </a:rPr>
              <a:t>đoạn</a:t>
            </a:r>
            <a:r>
              <a:rPr lang="en-US" sz="1600" b="1" dirty="0">
                <a:solidFill>
                  <a:srgbClr val="002060"/>
                </a:solidFill>
                <a:latin typeface="Times New Roman" panose="02020603050405020304" pitchFamily="18" charset="0"/>
                <a:cs typeface="Times New Roman" panose="02020603050405020304" pitchFamily="18" charset="0"/>
              </a:rPr>
              <a:t> 1</a:t>
            </a:r>
          </a:p>
        </p:txBody>
      </p:sp>
      <p:pic>
        <p:nvPicPr>
          <p:cNvPr id="12" name="!!!Picture 6">
            <a:extLst>
              <a:ext uri="{FF2B5EF4-FFF2-40B4-BE49-F238E27FC236}">
                <a16:creationId xmlns:a16="http://schemas.microsoft.com/office/drawing/2014/main" id="{20C3DE8D-1580-4E58-B37E-7850BCC065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1228" y="1490205"/>
            <a:ext cx="3332770" cy="4769917"/>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14" y="2689471"/>
            <a:ext cx="5530882" cy="2854288"/>
          </a:xfrm>
          <a:prstGeom prst="rect">
            <a:avLst/>
          </a:prstGeom>
          <a:ln>
            <a:noFill/>
          </a:ln>
          <a:effectLst>
            <a:softEdge rad="112500"/>
          </a:effectLst>
        </p:spPr>
      </p:pic>
      <p:sp>
        <p:nvSpPr>
          <p:cNvPr id="16" name="TextBox 15">
            <a:extLst>
              <a:ext uri="{FF2B5EF4-FFF2-40B4-BE49-F238E27FC236}">
                <a16:creationId xmlns:a16="http://schemas.microsoft.com/office/drawing/2014/main" id="{267E5DD3-86A7-42FB-920C-A62C3993BE6F}"/>
              </a:ext>
            </a:extLst>
          </p:cNvPr>
          <p:cNvSpPr txBox="1"/>
          <p:nvPr/>
        </p:nvSpPr>
        <p:spPr>
          <a:xfrm>
            <a:off x="454883" y="1590664"/>
            <a:ext cx="4987652"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2. </a:t>
            </a:r>
            <a:r>
              <a:rPr lang="en-US" sz="1600" b="1" dirty="0" err="1">
                <a:solidFill>
                  <a:srgbClr val="002060"/>
                </a:solidFill>
                <a:latin typeface="Times New Roman" panose="02020603050405020304" pitchFamily="18" charset="0"/>
                <a:cs typeface="Times New Roman" panose="02020603050405020304" pitchFamily="18" charset="0"/>
              </a:rPr>
              <a:t>Cuộc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nói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chuyện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của</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Mên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và</a:t>
            </a:r>
            <a:r>
              <a:rPr lang="en-US" sz="1600" b="1" dirty="0">
                <a:solidFill>
                  <a:srgbClr val="002060"/>
                </a:solidFill>
                <a:latin typeface="Times New Roman" panose="02020603050405020304" pitchFamily="18" charset="0"/>
                <a:cs typeface="Times New Roman" panose="02020603050405020304" pitchFamily="18" charset="0"/>
              </a:rPr>
              <a:t> Mon ở </a:t>
            </a:r>
            <a:r>
              <a:rPr lang="en-US" sz="1600" b="1" dirty="0" err="1">
                <a:solidFill>
                  <a:srgbClr val="002060"/>
                </a:solidFill>
                <a:latin typeface="Times New Roman" panose="02020603050405020304" pitchFamily="18" charset="0"/>
                <a:cs typeface="Times New Roman" panose="02020603050405020304" pitchFamily="18" charset="0"/>
              </a:rPr>
              <a:t>đoạn</a:t>
            </a:r>
            <a:r>
              <a:rPr lang="en-US" sz="1600" b="1" dirty="0">
                <a:solidFill>
                  <a:srgbClr val="002060"/>
                </a:solidFill>
                <a:latin typeface="Times New Roman" panose="02020603050405020304" pitchFamily="18" charset="0"/>
                <a:cs typeface="Times New Roman" panose="02020603050405020304" pitchFamily="18" charset="0"/>
              </a:rPr>
              <a:t> 2</a:t>
            </a:r>
          </a:p>
        </p:txBody>
      </p:sp>
      <p:sp>
        <p:nvSpPr>
          <p:cNvPr id="17" name="TextBox 16">
            <a:extLst>
              <a:ext uri="{FF2B5EF4-FFF2-40B4-BE49-F238E27FC236}">
                <a16:creationId xmlns:a16="http://schemas.microsoft.com/office/drawing/2014/main" id="{059FB7C3-E4EE-4888-A5C1-D6CD4D57FB79}"/>
              </a:ext>
            </a:extLst>
          </p:cNvPr>
          <p:cNvSpPr txBox="1"/>
          <p:nvPr/>
        </p:nvSpPr>
        <p:spPr>
          <a:xfrm>
            <a:off x="454883" y="2030433"/>
            <a:ext cx="4987652"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3. </a:t>
            </a:r>
            <a:r>
              <a:rPr lang="en-US" sz="1600" b="1" dirty="0" err="1">
                <a:solidFill>
                  <a:srgbClr val="002060"/>
                </a:solidFill>
                <a:latin typeface="Times New Roman" panose="02020603050405020304" pitchFamily="18" charset="0"/>
                <a:cs typeface="Times New Roman" panose="02020603050405020304" pitchFamily="18" charset="0"/>
              </a:rPr>
              <a:t>Cảnh</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bầy</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chim</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chìa</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vôi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cất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cánh</a:t>
            </a:r>
            <a:endParaRPr lang="en-US" sz="1600" b="1"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FFC3247-21E8-4BAA-A8AB-BCED54F722D7}"/>
              </a:ext>
            </a:extLst>
          </p:cNvPr>
          <p:cNvSpPr txBox="1"/>
          <p:nvPr/>
        </p:nvSpPr>
        <p:spPr>
          <a:xfrm>
            <a:off x="454883" y="5387189"/>
            <a:ext cx="5074159" cy="646331"/>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THẢO LUẬN NHÓM</a:t>
            </a:r>
          </a:p>
          <a:p>
            <a:pPr algn="ctr"/>
            <a:r>
              <a:rPr lang="en-US" b="1" dirty="0" err="1">
                <a:solidFill>
                  <a:srgbClr val="002060"/>
                </a:solidFill>
                <a:latin typeface="Times New Roman" panose="02020603050405020304" pitchFamily="18" charset="0"/>
                <a:cs typeface="Times New Roman" panose="02020603050405020304" pitchFamily="18" charset="0"/>
              </a:rPr>
              <a:t>Nhiệm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vụ</a:t>
            </a:r>
            <a:r>
              <a:rPr lang="en-US" b="1"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phiếu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học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a:t>
            </a:r>
            <a:r>
              <a:rPr lang="en-US" dirty="0">
                <a:solidFill>
                  <a:srgbClr val="002060"/>
                </a:solidFill>
                <a:latin typeface="Times New Roman" panose="02020603050405020304" pitchFamily="18" charset="0"/>
                <a:cs typeface="Times New Roman" panose="02020603050405020304" pitchFamily="18" charset="0"/>
              </a:rPr>
              <a:t> 4</a:t>
            </a:r>
          </a:p>
        </p:txBody>
      </p:sp>
    </p:spTree>
    <p:extLst>
      <p:ext uri="{BB962C8B-B14F-4D97-AF65-F5344CB8AC3E}">
        <p14:creationId xmlns:p14="http://schemas.microsoft.com/office/powerpoint/2010/main" val="1674299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395EAF4-72EA-46AC-9F31-27D2A15E2A02}"/>
              </a:ext>
            </a:extLst>
          </p:cNvPr>
          <p:cNvCxnSpPr/>
          <p:nvPr/>
        </p:nvCxnSpPr>
        <p:spPr>
          <a:xfrm>
            <a:off x="6096000" y="912454"/>
            <a:ext cx="0" cy="4631305"/>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D86EE98A-DD44-4649-942A-93290B76817F}"/>
              </a:ext>
            </a:extLst>
          </p:cNvPr>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C1E836-4924-4C70-82DE-A777ED298D60}"/>
              </a:ext>
            </a:extLst>
          </p:cNvPr>
          <p:cNvSpPr txBox="1"/>
          <p:nvPr/>
        </p:nvSpPr>
        <p:spPr>
          <a:xfrm>
            <a:off x="3809303" y="109611"/>
            <a:ext cx="5953553" cy="6771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BẦY CHIM CHÌA VÔI</a:t>
            </a:r>
            <a:endParaRPr lang="en-US" b="1"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9Slide05 Claudia" pitchFamily="2" charset="0"/>
                <a:cs typeface="Times New Roman" panose="02020603050405020304" pitchFamily="18" charset="0"/>
              </a:rPr>
              <a:t>                                                            - </a:t>
            </a:r>
            <a:r>
              <a:rPr lang="en-US" b="1" i="1" dirty="0" err="1">
                <a:solidFill>
                  <a:srgbClr val="002060"/>
                </a:solidFill>
                <a:latin typeface="#9Slide05 Claudia" pitchFamily="2" charset="0"/>
                <a:cs typeface="Times New Roman" panose="02020603050405020304" pitchFamily="18" charset="0"/>
              </a:rPr>
              <a:t>Nguyễn</a:t>
            </a:r>
            <a:r>
              <a:rPr lang="en-US" b="1" i="1" dirty="0">
                <a:solidFill>
                  <a:srgbClr val="002060"/>
                </a:solidFill>
                <a:latin typeface="#9Slide05 Claudia" pitchFamily="2" charset="0"/>
                <a:cs typeface="Times New Roman" panose="02020603050405020304" pitchFamily="18" charset="0"/>
              </a:rPr>
              <a:t> Quang </a:t>
            </a:r>
            <a:r>
              <a:rPr lang="en-US" b="1" i="1" dirty="0" err="1">
                <a:solidFill>
                  <a:srgbClr val="002060"/>
                </a:solidFill>
                <a:latin typeface="#9Slide05 Claudia" pitchFamily="2" charset="0"/>
                <a:cs typeface="Times New Roman" panose="02020603050405020304" pitchFamily="18" charset="0"/>
              </a:rPr>
              <a:t>Thiều</a:t>
            </a:r>
            <a:r>
              <a:rPr lang="en-US" b="1" i="1" dirty="0">
                <a:solidFill>
                  <a:srgbClr val="002060"/>
                </a:solidFill>
                <a:latin typeface="#9Slide05 Claudia" pitchFamily="2" charset="0"/>
                <a:cs typeface="Times New Roman" panose="02020603050405020304" pitchFamily="18" charset="0"/>
              </a:rPr>
              <a:t> -</a:t>
            </a:r>
          </a:p>
        </p:txBody>
      </p:sp>
      <p:sp>
        <p:nvSpPr>
          <p:cNvPr id="15" name="TextBox 14">
            <a:extLst>
              <a:ext uri="{FF2B5EF4-FFF2-40B4-BE49-F238E27FC236}">
                <a16:creationId xmlns:a16="http://schemas.microsoft.com/office/drawing/2014/main" id="{9FBC87FF-732A-48D8-A912-A5C9838DF6DF}"/>
              </a:ext>
            </a:extLst>
          </p:cNvPr>
          <p:cNvSpPr txBox="1"/>
          <p:nvPr/>
        </p:nvSpPr>
        <p:spPr>
          <a:xfrm>
            <a:off x="400514" y="1619675"/>
            <a:ext cx="4987652"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1. </a:t>
            </a:r>
            <a:r>
              <a:rPr lang="en-US" sz="1600" b="1" dirty="0" err="1">
                <a:solidFill>
                  <a:srgbClr val="002060"/>
                </a:solidFill>
                <a:latin typeface="Times New Roman" panose="02020603050405020304" pitchFamily="18" charset="0"/>
                <a:cs typeface="Times New Roman" panose="02020603050405020304" pitchFamily="18" charset="0"/>
              </a:rPr>
              <a:t>Cuộc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nói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chuyện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của</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Mên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và</a:t>
            </a:r>
            <a:r>
              <a:rPr lang="en-US" sz="1600" b="1" dirty="0">
                <a:solidFill>
                  <a:srgbClr val="002060"/>
                </a:solidFill>
                <a:latin typeface="Times New Roman" panose="02020603050405020304" pitchFamily="18" charset="0"/>
                <a:cs typeface="Times New Roman" panose="02020603050405020304" pitchFamily="18" charset="0"/>
              </a:rPr>
              <a:t> Mon ở </a:t>
            </a:r>
            <a:r>
              <a:rPr lang="en-US" sz="1600" b="1" dirty="0" err="1">
                <a:solidFill>
                  <a:srgbClr val="002060"/>
                </a:solidFill>
                <a:latin typeface="Times New Roman" panose="02020603050405020304" pitchFamily="18" charset="0"/>
                <a:cs typeface="Times New Roman" panose="02020603050405020304" pitchFamily="18" charset="0"/>
              </a:rPr>
              <a:t>đoạn</a:t>
            </a:r>
            <a:r>
              <a:rPr lang="en-US" sz="1600" b="1" dirty="0">
                <a:solidFill>
                  <a:srgbClr val="002060"/>
                </a:solidFill>
                <a:latin typeface="Times New Roman" panose="02020603050405020304" pitchFamily="18" charset="0"/>
                <a:cs typeface="Times New Roman" panose="02020603050405020304" pitchFamily="18" charset="0"/>
              </a:rPr>
              <a:t> 1</a:t>
            </a:r>
          </a:p>
        </p:txBody>
      </p:sp>
      <p:pic>
        <p:nvPicPr>
          <p:cNvPr id="13" name="!!!Picture 3">
            <a:extLst>
              <a:ext uri="{FF2B5EF4-FFF2-40B4-BE49-F238E27FC236}">
                <a16:creationId xmlns:a16="http://schemas.microsoft.com/office/drawing/2014/main" id="{F857FA2A-7370-4F16-80FA-7035A691B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14" y="2689471"/>
            <a:ext cx="5530882" cy="2854288"/>
          </a:xfrm>
          <a:prstGeom prst="rect">
            <a:avLst/>
          </a:prstGeom>
          <a:ln>
            <a:noFill/>
          </a:ln>
          <a:effectLst>
            <a:softEdge rad="112500"/>
          </a:effectLst>
        </p:spPr>
      </p:pic>
      <p:sp>
        <p:nvSpPr>
          <p:cNvPr id="16" name="TextBox 15">
            <a:extLst>
              <a:ext uri="{FF2B5EF4-FFF2-40B4-BE49-F238E27FC236}">
                <a16:creationId xmlns:a16="http://schemas.microsoft.com/office/drawing/2014/main" id="{267E5DD3-86A7-42FB-920C-A62C3993BE6F}"/>
              </a:ext>
            </a:extLst>
          </p:cNvPr>
          <p:cNvSpPr txBox="1"/>
          <p:nvPr/>
        </p:nvSpPr>
        <p:spPr>
          <a:xfrm>
            <a:off x="400514" y="1907330"/>
            <a:ext cx="4987652"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2. </a:t>
            </a:r>
            <a:r>
              <a:rPr lang="en-US" sz="1600" b="1" dirty="0" err="1">
                <a:solidFill>
                  <a:srgbClr val="002060"/>
                </a:solidFill>
                <a:latin typeface="Times New Roman" panose="02020603050405020304" pitchFamily="18" charset="0"/>
                <a:cs typeface="Times New Roman" panose="02020603050405020304" pitchFamily="18" charset="0"/>
              </a:rPr>
              <a:t>Cuộc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nói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chuyện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của</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Mên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và</a:t>
            </a:r>
            <a:r>
              <a:rPr lang="en-US" sz="1600" b="1" dirty="0">
                <a:solidFill>
                  <a:srgbClr val="002060"/>
                </a:solidFill>
                <a:latin typeface="Times New Roman" panose="02020603050405020304" pitchFamily="18" charset="0"/>
                <a:cs typeface="Times New Roman" panose="02020603050405020304" pitchFamily="18" charset="0"/>
              </a:rPr>
              <a:t> Mon ở </a:t>
            </a:r>
            <a:r>
              <a:rPr lang="en-US" sz="1600" b="1" dirty="0" err="1">
                <a:solidFill>
                  <a:srgbClr val="002060"/>
                </a:solidFill>
                <a:latin typeface="Times New Roman" panose="02020603050405020304" pitchFamily="18" charset="0"/>
                <a:cs typeface="Times New Roman" panose="02020603050405020304" pitchFamily="18" charset="0"/>
              </a:rPr>
              <a:t>đoạn</a:t>
            </a:r>
            <a:r>
              <a:rPr lang="en-US" sz="1600" b="1" dirty="0">
                <a:solidFill>
                  <a:srgbClr val="002060"/>
                </a:solidFill>
                <a:latin typeface="Times New Roman" panose="02020603050405020304" pitchFamily="18" charset="0"/>
                <a:cs typeface="Times New Roman" panose="02020603050405020304" pitchFamily="18" charset="0"/>
              </a:rPr>
              <a:t> 2</a:t>
            </a:r>
          </a:p>
        </p:txBody>
      </p:sp>
      <p:sp>
        <p:nvSpPr>
          <p:cNvPr id="17" name="TextBox 16">
            <a:extLst>
              <a:ext uri="{FF2B5EF4-FFF2-40B4-BE49-F238E27FC236}">
                <a16:creationId xmlns:a16="http://schemas.microsoft.com/office/drawing/2014/main" id="{059FB7C3-E4EE-4888-A5C1-D6CD4D57FB79}"/>
              </a:ext>
            </a:extLst>
          </p:cNvPr>
          <p:cNvSpPr txBox="1"/>
          <p:nvPr/>
        </p:nvSpPr>
        <p:spPr>
          <a:xfrm>
            <a:off x="400514" y="2194985"/>
            <a:ext cx="4987652"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3. </a:t>
            </a:r>
            <a:r>
              <a:rPr lang="en-US" sz="1600" b="1" dirty="0" err="1">
                <a:solidFill>
                  <a:srgbClr val="002060"/>
                </a:solidFill>
                <a:latin typeface="Times New Roman" panose="02020603050405020304" pitchFamily="18" charset="0"/>
                <a:cs typeface="Times New Roman" panose="02020603050405020304" pitchFamily="18" charset="0"/>
              </a:rPr>
              <a:t>Cảnh</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bầy</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chim</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chìa</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vôi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cất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cánh</a:t>
            </a:r>
            <a:endParaRPr lang="en-US"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19" name="!!!Picture 6">
            <a:extLst>
              <a:ext uri="{FF2B5EF4-FFF2-40B4-BE49-F238E27FC236}">
                <a16:creationId xmlns:a16="http://schemas.microsoft.com/office/drawing/2014/main" id="{2F43260F-C35E-4FD2-96AA-3B9612D4E7CC}"/>
              </a:ext>
            </a:extLst>
          </p:cNvPr>
          <p:cNvGraphicFramePr>
            <a:graphicFrameLocks noGrp="1"/>
          </p:cNvGraphicFramePr>
          <p:nvPr/>
        </p:nvGraphicFramePr>
        <p:xfrm>
          <a:off x="6541476" y="930183"/>
          <a:ext cx="5319607" cy="5714457"/>
        </p:xfrm>
        <a:graphic>
          <a:graphicData uri="http://schemas.openxmlformats.org/drawingml/2006/table">
            <a:tbl>
              <a:tblPr firstRow="1" bandRow="1">
                <a:tableStyleId>{5C22544A-7EE6-4342-B048-85BDC9FD1C3A}</a:tableStyleId>
              </a:tblPr>
              <a:tblGrid>
                <a:gridCol w="1184031">
                  <a:extLst>
                    <a:ext uri="{9D8B030D-6E8A-4147-A177-3AD203B41FA5}">
                      <a16:colId xmlns:a16="http://schemas.microsoft.com/office/drawing/2014/main" val="3416650495"/>
                    </a:ext>
                  </a:extLst>
                </a:gridCol>
                <a:gridCol w="4135576">
                  <a:extLst>
                    <a:ext uri="{9D8B030D-6E8A-4147-A177-3AD203B41FA5}">
                      <a16:colId xmlns:a16="http://schemas.microsoft.com/office/drawing/2014/main" val="3717351838"/>
                    </a:ext>
                  </a:extLst>
                </a:gridCol>
              </a:tblGrid>
              <a:tr h="347596">
                <a:tc gridSpan="2">
                  <a:txBody>
                    <a:bodyPr/>
                    <a:lstStyle/>
                    <a:p>
                      <a:pPr algn="ctr"/>
                      <a:r>
                        <a:rPr lang="en-US" sz="1600" dirty="0">
                          <a:solidFill>
                            <a:srgbClr val="002060"/>
                          </a:solidFill>
                          <a:latin typeface="Times New Roman" panose="02020603050405020304" pitchFamily="18" charset="0"/>
                          <a:cs typeface="Times New Roman" panose="02020603050405020304" pitchFamily="18" charset="0"/>
                        </a:rPr>
                        <a:t>3. </a:t>
                      </a:r>
                      <a:r>
                        <a:rPr lang="en-US" sz="1600" dirty="0" err="1">
                          <a:solidFill>
                            <a:srgbClr val="002060"/>
                          </a:solidFill>
                          <a:latin typeface="Times New Roman" panose="02020603050405020304" pitchFamily="18" charset="0"/>
                          <a:cs typeface="Times New Roman" panose="02020603050405020304" pitchFamily="18" charset="0"/>
                        </a:rPr>
                        <a:t>Cảnh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bầy</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chim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chìa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vôi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cất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cánh</a:t>
                      </a:r>
                      <a:endParaRPr lang="en-US" sz="1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2486049368"/>
                  </a:ext>
                </a:extLst>
              </a:tr>
              <a:tr h="195249">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Thời</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gian</a:t>
                      </a: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604518">
                <a:tc>
                  <a:txBody>
                    <a:bodyPr/>
                    <a:lstStyle/>
                    <a:p>
                      <a:pPr algn="ctr"/>
                      <a:r>
                        <a:rPr lang="en-US" sz="1200" b="1" dirty="0" err="1">
                          <a:solidFill>
                            <a:srgbClr val="002060"/>
                          </a:solidFill>
                          <a:latin typeface="Times New Roman" panose="02020603050405020304" pitchFamily="18" charset="0"/>
                          <a:cs typeface="Times New Roman" panose="02020603050405020304" pitchFamily="18" charset="0"/>
                        </a:rPr>
                        <a:t>Khung</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cảnh</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bãi</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sông</a:t>
                      </a: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4637473"/>
                  </a:ext>
                </a:extLst>
              </a:tr>
              <a:tr h="14818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err="1">
                          <a:solidFill>
                            <a:srgbClr val="002060"/>
                          </a:solidFill>
                          <a:latin typeface="Times New Roman" panose="02020603050405020304" pitchFamily="18" charset="0"/>
                          <a:cs typeface="Times New Roman" panose="02020603050405020304" pitchFamily="18" charset="0"/>
                        </a:rPr>
                        <a:t>Cuộc</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cất</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cánh</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của</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bầy</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chim</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chìa</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vôi</a:t>
                      </a: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8219976"/>
                  </a:ext>
                </a:extLst>
              </a:tr>
              <a:tr h="1477108">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r>
                        <a:rPr lang="en-US" sz="1200" b="1" dirty="0" err="1">
                          <a:solidFill>
                            <a:srgbClr val="002060"/>
                          </a:solidFill>
                          <a:latin typeface="Times New Roman" panose="02020603050405020304" pitchFamily="18" charset="0"/>
                          <a:cs typeface="Times New Roman" panose="02020603050405020304" pitchFamily="18" charset="0"/>
                        </a:rPr>
                        <a:t>Tâm</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trạng</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của</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Mên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và</a:t>
                      </a:r>
                      <a:r>
                        <a:rPr lang="en-US" sz="1200" b="1" dirty="0">
                          <a:solidFill>
                            <a:srgbClr val="002060"/>
                          </a:solidFill>
                          <a:latin typeface="Times New Roman" panose="02020603050405020304" pitchFamily="18" charset="0"/>
                          <a:cs typeface="Times New Roman" panose="02020603050405020304" pitchFamily="18" charset="0"/>
                        </a:rPr>
                        <a:t> Mon </a:t>
                      </a:r>
                      <a:r>
                        <a:rPr lang="en-US" sz="1200" b="1" dirty="0" err="1">
                          <a:solidFill>
                            <a:srgbClr val="002060"/>
                          </a:solidFill>
                          <a:latin typeface="Times New Roman" panose="02020603050405020304" pitchFamily="18" charset="0"/>
                          <a:cs typeface="Times New Roman" panose="02020603050405020304" pitchFamily="18" charset="0"/>
                        </a:rPr>
                        <a:t>khi</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chứng</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kiến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cảnh</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bầy</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chim</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chìa</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vôi</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cất</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cánh</a:t>
                      </a: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endParaRPr lang="en-US" sz="1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453785">
                <a:tc gridSpan="2">
                  <a:txBody>
                    <a:bodyPr/>
                    <a:lstStyle/>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endParaRPr lang="en-US" sz="16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03796937"/>
                  </a:ext>
                </a:extLst>
              </a:tr>
            </a:tbl>
          </a:graphicData>
        </a:graphic>
      </p:graphicFrame>
      <p:sp>
        <p:nvSpPr>
          <p:cNvPr id="20" name="TextBox 19">
            <a:extLst>
              <a:ext uri="{FF2B5EF4-FFF2-40B4-BE49-F238E27FC236}">
                <a16:creationId xmlns:a16="http://schemas.microsoft.com/office/drawing/2014/main" id="{1B67A656-7F8C-4D6A-9918-406B6B4D3780}"/>
              </a:ext>
            </a:extLst>
          </p:cNvPr>
          <p:cNvSpPr txBox="1"/>
          <p:nvPr/>
        </p:nvSpPr>
        <p:spPr>
          <a:xfrm>
            <a:off x="7798403" y="1220505"/>
            <a:ext cx="6131168" cy="376834"/>
          </a:xfrm>
          <a:prstGeom prst="rect">
            <a:avLst/>
          </a:prstGeom>
          <a:noFill/>
        </p:spPr>
        <p:txBody>
          <a:bodyPr wrap="square">
            <a:spAutoFit/>
          </a:bodyPr>
          <a:lstStyle/>
          <a:p>
            <a:pPr marL="0" marR="0">
              <a:lnSpc>
                <a:spcPct val="150000"/>
              </a:lnSpc>
              <a:spcBef>
                <a:spcPts val="0"/>
              </a:spcBef>
              <a:spcAft>
                <a:spcPts val="0"/>
              </a:spcAft>
            </a:pPr>
            <a:r>
              <a:rPr lang="en-US" sz="1400" dirty="0" err="1">
                <a:effectLst/>
                <a:latin typeface="Times New Roman" panose="02020603050405020304" pitchFamily="18" charset="0"/>
                <a:ea typeface="Times New Roman" panose="02020603050405020304" pitchFamily="18" charset="0"/>
              </a:rPr>
              <a:t>vào</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buổi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sáng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bình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minh</a:t>
            </a:r>
            <a:r>
              <a:rPr lang="en-US" sz="1400" dirty="0">
                <a:effectLst/>
                <a:latin typeface="Times New Roman" panose="02020603050405020304" pitchFamily="18" charset="0"/>
                <a:ea typeface="Times New Roman" panose="02020603050405020304" pitchFamily="18" charset="0"/>
              </a:rPr>
              <a:t>.</a:t>
            </a:r>
          </a:p>
        </p:txBody>
      </p:sp>
      <p:sp>
        <p:nvSpPr>
          <p:cNvPr id="21" name="TextBox 20">
            <a:extLst>
              <a:ext uri="{FF2B5EF4-FFF2-40B4-BE49-F238E27FC236}">
                <a16:creationId xmlns:a16="http://schemas.microsoft.com/office/drawing/2014/main" id="{269BC336-CBA5-4BB2-B4CD-D44DEFF10226}"/>
              </a:ext>
            </a:extLst>
          </p:cNvPr>
          <p:cNvSpPr txBox="1"/>
          <p:nvPr/>
        </p:nvSpPr>
        <p:spPr>
          <a:xfrm>
            <a:off x="7798402" y="1734031"/>
            <a:ext cx="4062681" cy="523220"/>
          </a:xfrm>
          <a:prstGeom prst="rect">
            <a:avLst/>
          </a:prstGeom>
          <a:noFill/>
        </p:spPr>
        <p:txBody>
          <a:bodyPr wrap="square">
            <a:spAutoFit/>
          </a:bodyPr>
          <a:lstStyle/>
          <a:p>
            <a:r>
              <a:rPr lang="en-US" sz="1400" dirty="0" err="1">
                <a:latin typeface="Times New Roman" panose="02020603050405020304" pitchFamily="18" charset="0"/>
                <a:cs typeface="Times New Roman" panose="02020603050405020304" pitchFamily="18" charset="0"/>
              </a:rPr>
              <a:t>Dòng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khổng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lồ</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nuốt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chửng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phần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còn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cùng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cát</a:t>
            </a:r>
            <a:r>
              <a:rPr lang="en-US" sz="1400" dirty="0">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D051F339-754F-4EC9-94D4-7ACF74D82E47}"/>
              </a:ext>
            </a:extLst>
          </p:cNvPr>
          <p:cNvSpPr txBox="1"/>
          <p:nvPr/>
        </p:nvSpPr>
        <p:spPr>
          <a:xfrm>
            <a:off x="7749387" y="2347796"/>
            <a:ext cx="4062681" cy="523220"/>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Một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cảnh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tượng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như</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huyền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thoại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hiện</a:t>
            </a:r>
            <a:r>
              <a:rPr lang="en-US" sz="1400" dirty="0">
                <a:latin typeface="Times New Roman" panose="02020603050405020304" pitchFamily="18" charset="0"/>
                <a:cs typeface="Times New Roman" panose="02020603050405020304" pitchFamily="18" charset="0"/>
              </a:rPr>
              <a:t> ra.</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3E04393-CE9D-402A-AE51-0F28B3ECC641}"/>
              </a:ext>
            </a:extLst>
          </p:cNvPr>
          <p:cNvSpPr txBox="1"/>
          <p:nvPr/>
        </p:nvSpPr>
        <p:spPr>
          <a:xfrm>
            <a:off x="7726094" y="2581100"/>
            <a:ext cx="4062681" cy="523220"/>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Những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bé</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bỏng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ướt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đột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ngột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bứt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khỏi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dòng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khổng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lồ</a:t>
            </a:r>
            <a:r>
              <a:rPr lang="en-US" sz="1400"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64A4BB1F-C856-47BE-B29A-5BC5AA43AF72}"/>
              </a:ext>
            </a:extLst>
          </p:cNvPr>
          <p:cNvSpPr txBox="1"/>
          <p:nvPr/>
        </p:nvSpPr>
        <p:spPr>
          <a:xfrm>
            <a:off x="7737740" y="3039159"/>
            <a:ext cx="4062681" cy="738664"/>
          </a:xfrm>
          <a:prstGeom prst="rect">
            <a:avLst/>
          </a:prstGeom>
          <a:noFill/>
        </p:spPr>
        <p:txBody>
          <a:bodyPr wrap="square">
            <a:spAutoFit/>
          </a:bodyPr>
          <a:lstStyle/>
          <a:p>
            <a:r>
              <a:rPr lang="en-US" sz="1400" dirty="0"/>
              <a:t>- </a:t>
            </a:r>
            <a:r>
              <a:rPr lang="en-US" sz="1400" dirty="0" err="1">
                <a:latin typeface="Times New Roman" panose="02020603050405020304" pitchFamily="18" charset="0"/>
                <a:cs typeface="Times New Roman" panose="02020603050405020304" pitchFamily="18" charset="0"/>
              </a:rPr>
              <a:t>Cuối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cùng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bầy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thực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hiện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xong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chuyến</a:t>
            </a:r>
            <a:r>
              <a:rPr lang="en-US" sz="1400" dirty="0">
                <a:latin typeface="Times New Roman" panose="02020603050405020304" pitchFamily="18" charset="0"/>
                <a:cs typeface="Times New Roman" panose="02020603050405020304" pitchFamily="18" charset="0"/>
              </a:rPr>
              <a:t> bay </a:t>
            </a:r>
            <a:r>
              <a:rPr lang="en-US" sz="1400" dirty="0" err="1">
                <a:latin typeface="Times New Roman" panose="02020603050405020304" pitchFamily="18" charset="0"/>
                <a:cs typeface="Times New Roman" panose="02020603050405020304" pitchFamily="18" charset="0"/>
              </a:rPr>
              <a:t>quan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trọng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đầu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kì</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vĩ</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trong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đời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chúng</a:t>
            </a:r>
            <a:r>
              <a:rPr lang="en-US" sz="1400"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294E031A-A8B3-4B4D-BF10-6220CE1F5257}"/>
              </a:ext>
            </a:extLst>
          </p:cNvPr>
          <p:cNvSpPr txBox="1"/>
          <p:nvPr/>
        </p:nvSpPr>
        <p:spPr>
          <a:xfrm>
            <a:off x="7737740" y="3906829"/>
            <a:ext cx="4062681"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Đứng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nhúc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nhích</a:t>
            </a:r>
            <a:r>
              <a:rPr lang="en-US" sz="1400" dirty="0">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FD019A82-6727-4C45-BEAE-45F81B023A22}"/>
              </a:ext>
            </a:extLst>
          </p:cNvPr>
          <p:cNvSpPr txBox="1"/>
          <p:nvPr/>
        </p:nvSpPr>
        <p:spPr>
          <a:xfrm>
            <a:off x="7735030" y="4171516"/>
            <a:ext cx="4062681" cy="523220"/>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gương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mặt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nhợt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chúng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hửng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ánh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ngày</a:t>
            </a:r>
            <a:r>
              <a:rPr lang="en-US" sz="1400" dirty="0">
                <a:latin typeface="Times New Roman" panose="020206030504050203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id="{3E705EC0-A0A3-4083-86C2-8D4EB3A3B163}"/>
              </a:ext>
            </a:extLst>
          </p:cNvPr>
          <p:cNvSpPr txBox="1"/>
          <p:nvPr/>
        </p:nvSpPr>
        <p:spPr>
          <a:xfrm>
            <a:off x="7732319" y="4638124"/>
            <a:ext cx="4062681" cy="307777"/>
          </a:xfrm>
          <a:prstGeom prst="rect">
            <a:avLst/>
          </a:prstGeom>
          <a:noFill/>
        </p:spPr>
        <p:txBody>
          <a:bodyPr wrap="square">
            <a:spAutoFit/>
          </a:bodyPr>
          <a:lstStyle/>
          <a:p>
            <a:r>
              <a:rPr lang="en-US" sz="1400" dirty="0"/>
              <a:t>- </a:t>
            </a:r>
            <a:r>
              <a:rPr lang="en-US" sz="1400" dirty="0" err="1">
                <a:latin typeface="Times New Roman" panose="02020603050405020304" pitchFamily="18" charset="0"/>
                <a:cs typeface="Times New Roman" panose="02020603050405020304" pitchFamily="18" charset="0"/>
              </a:rPr>
              <a:t>Cả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khóc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tự</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lúc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nào</a:t>
            </a:r>
            <a:r>
              <a:rPr lang="en-US" sz="1400" dirty="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EF6B812D-F714-4CDB-BA90-EEE5F541ABDB}"/>
              </a:ext>
            </a:extLst>
          </p:cNvPr>
          <p:cNvSpPr txBox="1"/>
          <p:nvPr/>
        </p:nvSpPr>
        <p:spPr>
          <a:xfrm>
            <a:off x="7724431" y="4896930"/>
            <a:ext cx="4062681" cy="307777"/>
          </a:xfrm>
          <a:prstGeom prst="rect">
            <a:avLst/>
          </a:prstGeom>
          <a:noFill/>
        </p:spPr>
        <p:txBody>
          <a:bodyPr wrap="square">
            <a:spAutoFit/>
          </a:bodyPr>
          <a:lstStyle/>
          <a:p>
            <a:r>
              <a:rPr lang="en-US" sz="1400" dirty="0"/>
              <a:t>- </a:t>
            </a:r>
            <a:r>
              <a:rPr lang="en-US" sz="1400" dirty="0" err="1">
                <a:latin typeface="Times New Roman" panose="02020603050405020304" pitchFamily="18" charset="0"/>
                <a:cs typeface="Times New Roman" panose="02020603050405020304" pitchFamily="18" charset="0"/>
              </a:rPr>
              <a:t>Chúng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cùng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nhìn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nhau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bật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cười</a:t>
            </a:r>
            <a:r>
              <a:rPr lang="en-US" sz="14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EB4D8C4E-ABA1-4827-AE01-5AEFF41FF38E}"/>
              </a:ext>
            </a:extLst>
          </p:cNvPr>
          <p:cNvSpPr txBox="1"/>
          <p:nvPr/>
        </p:nvSpPr>
        <p:spPr>
          <a:xfrm>
            <a:off x="6524409" y="5555037"/>
            <a:ext cx="5270591" cy="1023165"/>
          </a:xfrm>
          <a:prstGeom prst="rect">
            <a:avLst/>
          </a:prstGeom>
          <a:noFill/>
        </p:spPr>
        <p:txBody>
          <a:bodyPr wrap="square">
            <a:spAutoFit/>
          </a:bodyPr>
          <a:lstStyle/>
          <a:p>
            <a:pPr marL="0" marR="0">
              <a:lnSpc>
                <a:spcPct val="150000"/>
              </a:lnSpc>
              <a:spcBef>
                <a:spcPts val="0"/>
              </a:spcBef>
              <a:spcAft>
                <a:spcPts val="0"/>
              </a:spcAft>
            </a:pPr>
            <a:r>
              <a:rPr lang="en-US" sz="14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1400" dirty="0">
                <a:effectLst/>
                <a:latin typeface="Times New Roman" panose="02020603050405020304" pitchFamily="18" charset="0"/>
                <a:ea typeface="Times New Roman" panose="02020603050405020304" pitchFamily="18" charset="0"/>
              </a:rPr>
              <a:t> </a:t>
            </a:r>
            <a:r>
              <a:rPr lang="en-US" sz="1400" b="1" i="1" dirty="0" err="1">
                <a:effectLst/>
                <a:latin typeface="Times New Roman" panose="02020603050405020304" pitchFamily="18" charset="0"/>
                <a:ea typeface="Times New Roman" panose="02020603050405020304" pitchFamily="18" charset="0"/>
              </a:rPr>
              <a:t>Nghệ</a:t>
            </a:r>
            <a:r>
              <a:rPr lang="en-US" sz="1400" b="1" i="1" dirty="0">
                <a:effectLst/>
                <a:latin typeface="Times New Roman" panose="02020603050405020304" pitchFamily="18" charset="0"/>
                <a:ea typeface="Times New Roman" panose="02020603050405020304" pitchFamily="18" charset="0"/>
              </a:rPr>
              <a:t> </a:t>
            </a:r>
            <a:r>
              <a:rPr lang="en-US" sz="1400" b="1" i="1" dirty="0" err="1">
                <a:effectLst/>
                <a:latin typeface="Times New Roman" panose="02020603050405020304" pitchFamily="18" charset="0"/>
                <a:ea typeface="Times New Roman" panose="02020603050405020304" pitchFamily="18" charset="0"/>
              </a:rPr>
              <a:t>thuật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miêu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tả</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tâm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lí</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nhân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vật</a:t>
            </a:r>
            <a:r>
              <a:rPr lang="en-US" sz="1400" dirty="0">
                <a:effectLst/>
                <a:latin typeface="Times New Roman" panose="02020603050405020304" pitchFamily="18" charset="0"/>
                <a:ea typeface="Times New Roman" panose="02020603050405020304" pitchFamily="18" charset="0"/>
              </a:rPr>
              <a:t>.</a:t>
            </a:r>
          </a:p>
          <a:p>
            <a:pPr marL="0" marR="0">
              <a:lnSpc>
                <a:spcPct val="150000"/>
              </a:lnSpc>
              <a:spcBef>
                <a:spcPts val="0"/>
              </a:spcBef>
              <a:spcAft>
                <a:spcPts val="0"/>
              </a:spcAft>
            </a:pPr>
            <a:r>
              <a:rPr lang="en-US" sz="1400" i="1" dirty="0">
                <a:solidFill>
                  <a:srgbClr val="00206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Lúc</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đầu</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Mên</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và</a:t>
            </a:r>
            <a:r>
              <a:rPr lang="en-US" sz="1400" i="1" dirty="0">
                <a:solidFill>
                  <a:srgbClr val="002060"/>
                </a:solidFill>
                <a:effectLst/>
                <a:latin typeface="Times New Roman" panose="02020603050405020304" pitchFamily="18" charset="0"/>
                <a:ea typeface="Times New Roman" panose="02020603050405020304" pitchFamily="18" charset="0"/>
              </a:rPr>
              <a:t> Mon </a:t>
            </a:r>
            <a:r>
              <a:rPr lang="en-US" sz="1400" i="1" dirty="0" err="1">
                <a:solidFill>
                  <a:srgbClr val="002060"/>
                </a:solidFill>
                <a:effectLst/>
                <a:latin typeface="Times New Roman" panose="02020603050405020304" pitchFamily="18" charset="0"/>
                <a:ea typeface="Times New Roman" panose="02020603050405020304" pitchFamily="18" charset="0"/>
              </a:rPr>
              <a:t>căng</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thẳng</a:t>
            </a:r>
            <a:r>
              <a:rPr lang="en-US" sz="1400" i="1" dirty="0">
                <a:solidFill>
                  <a:srgbClr val="002060"/>
                </a:solidFill>
                <a:effectLst/>
                <a:latin typeface="Times New Roman" panose="02020603050405020304" pitchFamily="18" charset="0"/>
                <a:ea typeface="Times New Roman" panose="02020603050405020304" pitchFamily="18" charset="0"/>
              </a:rPr>
              <a:t>, lo </a:t>
            </a:r>
            <a:r>
              <a:rPr lang="en-US" sz="1400" i="1" dirty="0" err="1">
                <a:solidFill>
                  <a:srgbClr val="002060"/>
                </a:solidFill>
                <a:effectLst/>
                <a:latin typeface="Times New Roman" panose="02020603050405020304" pitchFamily="18" charset="0"/>
                <a:ea typeface="Times New Roman" panose="02020603050405020304" pitchFamily="18" charset="0"/>
              </a:rPr>
              <a:t>lắng</a:t>
            </a:r>
            <a:r>
              <a:rPr lang="en-US" sz="1400" i="1" dirty="0">
                <a:solidFill>
                  <a:srgbClr val="002060"/>
                </a:solidFill>
                <a:effectLst/>
                <a:latin typeface="Times New Roman" panose="02020603050405020304" pitchFamily="18" charset="0"/>
                <a:ea typeface="Times New Roman" panose="02020603050405020304" pitchFamily="18" charset="0"/>
              </a:rPr>
              <a:t>. Sau </a:t>
            </a:r>
            <a:r>
              <a:rPr lang="en-US" sz="1400" i="1" dirty="0" err="1">
                <a:solidFill>
                  <a:srgbClr val="002060"/>
                </a:solidFill>
                <a:effectLst/>
                <a:latin typeface="Times New Roman" panose="02020603050405020304" pitchFamily="18" charset="0"/>
                <a:ea typeface="Times New Roman" panose="02020603050405020304" pitchFamily="18" charset="0"/>
              </a:rPr>
              <a:t>khi</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bầy</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chim</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chìa</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vôi</a:t>
            </a:r>
            <a:r>
              <a:rPr lang="en-US" sz="1400" i="1" dirty="0">
                <a:solidFill>
                  <a:srgbClr val="002060"/>
                </a:solidFill>
                <a:effectLst/>
                <a:latin typeface="Times New Roman" panose="02020603050405020304" pitchFamily="18" charset="0"/>
                <a:ea typeface="Times New Roman" panose="02020603050405020304" pitchFamily="18" charset="0"/>
              </a:rPr>
              <a:t> non </a:t>
            </a:r>
            <a:r>
              <a:rPr lang="en-US" sz="1400" i="1" dirty="0" err="1">
                <a:solidFill>
                  <a:srgbClr val="002060"/>
                </a:solidFill>
                <a:effectLst/>
                <a:latin typeface="Times New Roman" panose="02020603050405020304" pitchFamily="18" charset="0"/>
                <a:ea typeface="Times New Roman" panose="02020603050405020304" pitchFamily="18" charset="0"/>
              </a:rPr>
              <a:t>cất</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cánh</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thì</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Mên</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và</a:t>
            </a:r>
            <a:r>
              <a:rPr lang="en-US" sz="1400" i="1" dirty="0">
                <a:solidFill>
                  <a:srgbClr val="002060"/>
                </a:solidFill>
                <a:effectLst/>
                <a:latin typeface="Times New Roman" panose="02020603050405020304" pitchFamily="18" charset="0"/>
                <a:ea typeface="Times New Roman" panose="02020603050405020304" pitchFamily="18" charset="0"/>
              </a:rPr>
              <a:t> Mon sung </a:t>
            </a:r>
            <a:r>
              <a:rPr lang="en-US" sz="1400" i="1" dirty="0" err="1">
                <a:solidFill>
                  <a:srgbClr val="002060"/>
                </a:solidFill>
                <a:effectLst/>
                <a:latin typeface="Times New Roman" panose="02020603050405020304" pitchFamily="18" charset="0"/>
                <a:ea typeface="Times New Roman" panose="02020603050405020304" pitchFamily="18" charset="0"/>
              </a:rPr>
              <a:t>sướng</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hạnh</a:t>
            </a:r>
            <a:r>
              <a:rPr lang="en-US" sz="1400" i="1" dirty="0">
                <a:solidFill>
                  <a:srgbClr val="002060"/>
                </a:solidFill>
                <a:effectLst/>
                <a:latin typeface="Times New Roman" panose="02020603050405020304" pitchFamily="18" charset="0"/>
                <a:ea typeface="Times New Roman" panose="02020603050405020304" pitchFamily="18" charset="0"/>
              </a:rPr>
              <a:t> </a:t>
            </a:r>
            <a:r>
              <a:rPr lang="en-US" sz="1400" i="1" dirty="0" err="1">
                <a:solidFill>
                  <a:srgbClr val="002060"/>
                </a:solidFill>
                <a:effectLst/>
                <a:latin typeface="Times New Roman" panose="02020603050405020304" pitchFamily="18" charset="0"/>
                <a:ea typeface="Times New Roman" panose="02020603050405020304" pitchFamily="18" charset="0"/>
              </a:rPr>
              <a:t>phúc</a:t>
            </a:r>
            <a:r>
              <a:rPr lang="en-US" sz="1400" i="1" dirty="0">
                <a:solidFill>
                  <a:srgbClr val="002060"/>
                </a:solidFill>
                <a:effectLst/>
                <a:latin typeface="Times New Roman" panose="02020603050405020304" pitchFamily="18" charset="0"/>
                <a:ea typeface="Times New Roman" panose="02020603050405020304" pitchFamily="18" charset="0"/>
              </a:rPr>
              <a:t>.</a:t>
            </a:r>
          </a:p>
        </p:txBody>
      </p:sp>
      <p:sp>
        <p:nvSpPr>
          <p:cNvPr id="31" name="TextBox 30">
            <a:extLst>
              <a:ext uri="{FF2B5EF4-FFF2-40B4-BE49-F238E27FC236}">
                <a16:creationId xmlns:a16="http://schemas.microsoft.com/office/drawing/2014/main" id="{6AF4E5CE-F054-4B76-BB30-FC18D2ABB41F}"/>
              </a:ext>
            </a:extLst>
          </p:cNvPr>
          <p:cNvSpPr txBox="1"/>
          <p:nvPr/>
        </p:nvSpPr>
        <p:spPr>
          <a:xfrm>
            <a:off x="6590492" y="5251391"/>
            <a:ext cx="5270591" cy="376834"/>
          </a:xfrm>
          <a:prstGeom prst="rect">
            <a:avLst/>
          </a:prstGeom>
          <a:noFill/>
        </p:spPr>
        <p:txBody>
          <a:bodyPr wrap="square">
            <a:spAutoFit/>
          </a:bodyPr>
          <a:lstStyle/>
          <a:p>
            <a:pPr marL="0" marR="0">
              <a:lnSpc>
                <a:spcPct val="150000"/>
              </a:lnSpc>
              <a:spcBef>
                <a:spcPts val="0"/>
              </a:spcBef>
              <a:spcAft>
                <a:spcPts val="0"/>
              </a:spcAft>
            </a:pPr>
            <a:r>
              <a:rPr lang="en-US" sz="1400" b="1" u="sng" dirty="0" err="1">
                <a:solidFill>
                  <a:srgbClr val="002060"/>
                </a:solidFill>
                <a:effectLst/>
                <a:latin typeface="Times New Roman" panose="02020603050405020304" pitchFamily="18" charset="0"/>
                <a:ea typeface="Times New Roman" panose="02020603050405020304" pitchFamily="18" charset="0"/>
                <a:sym typeface="Wingdings" panose="05000000000000000000" pitchFamily="2" charset="2"/>
              </a:rPr>
              <a:t>Nhận</a:t>
            </a:r>
            <a:r>
              <a:rPr lang="en-US" sz="1400" b="1" u="sng" dirty="0">
                <a:solidFill>
                  <a:srgbClr val="002060"/>
                </a:solidFill>
                <a:effectLst/>
                <a:latin typeface="Times New Roman" panose="02020603050405020304" pitchFamily="18" charset="0"/>
                <a:ea typeface="Times New Roman" panose="02020603050405020304" pitchFamily="18" charset="0"/>
                <a:sym typeface="Wingdings" panose="05000000000000000000" pitchFamily="2" charset="2"/>
              </a:rPr>
              <a:t> </a:t>
            </a:r>
            <a:r>
              <a:rPr lang="en-US" sz="1400" b="1" u="sng" dirty="0" err="1">
                <a:solidFill>
                  <a:srgbClr val="002060"/>
                </a:solidFill>
                <a:effectLst/>
                <a:latin typeface="Times New Roman" panose="02020603050405020304" pitchFamily="18" charset="0"/>
                <a:ea typeface="Times New Roman" panose="02020603050405020304" pitchFamily="18" charset="0"/>
                <a:sym typeface="Wingdings" panose="05000000000000000000" pitchFamily="2" charset="2"/>
              </a:rPr>
              <a:t>xét</a:t>
            </a:r>
            <a:endParaRPr lang="en-US" sz="1400" b="1" i="1" u="sng" dirty="0">
              <a:solidFill>
                <a:srgbClr val="002060"/>
              </a:solidFill>
              <a:effectLst/>
              <a:latin typeface="Times New Roman" panose="02020603050405020304" pitchFamily="18" charset="0"/>
              <a:ea typeface="Times New Roman" panose="02020603050405020304" pitchFamily="18" charset="0"/>
            </a:endParaRPr>
          </a:p>
        </p:txBody>
      </p:sp>
      <p:sp>
        <p:nvSpPr>
          <p:cNvPr id="32" name="TextBox 31">
            <a:extLst>
              <a:ext uri="{FF2B5EF4-FFF2-40B4-BE49-F238E27FC236}">
                <a16:creationId xmlns:a16="http://schemas.microsoft.com/office/drawing/2014/main" id="{26D89E8F-767C-436C-9400-1897EA2826DD}"/>
              </a:ext>
            </a:extLst>
          </p:cNvPr>
          <p:cNvSpPr txBox="1"/>
          <p:nvPr/>
        </p:nvSpPr>
        <p:spPr>
          <a:xfrm>
            <a:off x="454884" y="1019114"/>
            <a:ext cx="3704253"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I. </a:t>
            </a:r>
            <a:r>
              <a:rPr lang="vi-VN" sz="1600" b="1" dirty="0">
                <a:solidFill>
                  <a:srgbClr val="002060"/>
                </a:solidFill>
                <a:latin typeface="Times New Roman" panose="02020603050405020304" pitchFamily="18" charset="0"/>
                <a:cs typeface="Times New Roman" panose="02020603050405020304" pitchFamily="18" charset="0"/>
              </a:rPr>
              <a:t>TRẢI NGHIỆM CÙNG VĂN BẢN</a:t>
            </a:r>
            <a:endParaRPr lang="en-US" sz="1600" b="1" dirty="0">
              <a:solidFill>
                <a:srgbClr val="00206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A20168A-4034-4DE8-83A8-0AA6FCF48D48}"/>
              </a:ext>
            </a:extLst>
          </p:cNvPr>
          <p:cNvSpPr txBox="1"/>
          <p:nvPr/>
        </p:nvSpPr>
        <p:spPr>
          <a:xfrm>
            <a:off x="454883" y="1320929"/>
            <a:ext cx="3704253" cy="33855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II. </a:t>
            </a:r>
            <a:r>
              <a:rPr lang="vi-VN" sz="1600" b="1" dirty="0">
                <a:solidFill>
                  <a:srgbClr val="002060"/>
                </a:solidFill>
                <a:latin typeface="Times New Roman" panose="02020603050405020304" pitchFamily="18" charset="0"/>
                <a:cs typeface="Times New Roman" panose="02020603050405020304" pitchFamily="18" charset="0"/>
              </a:rPr>
              <a:t>SUY NGẪM VÀ PHẢN HỒI</a:t>
            </a:r>
            <a:endParaRPr lang="en-US" sz="1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824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barn(inVertical)">
                                      <p:cBhvr>
                                        <p:cTn id="52" dur="500"/>
                                        <p:tgtEl>
                                          <p:spTgt spid="3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0">
                                            <p:txEl>
                                              <p:pRg st="1" end="1"/>
                                            </p:txEl>
                                          </p:spTgt>
                                        </p:tgtEl>
                                        <p:attrNameLst>
                                          <p:attrName>style.visibility</p:attrName>
                                        </p:attrNameLst>
                                      </p:cBhvr>
                                      <p:to>
                                        <p:strVal val="visible"/>
                                      </p:to>
                                    </p:set>
                                    <p:animEffect transition="in" filter="barn(inVertical)">
                                      <p:cBhvr>
                                        <p:cTn id="5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6"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015663"/>
          </a:xfrm>
          <a:prstGeom prst="rect">
            <a:avLst/>
          </a:prstGeom>
          <a:noFill/>
        </p:spPr>
        <p:txBody>
          <a:bodyPr wrap="square" rtlCol="0">
            <a:spAutoFit/>
          </a:bodyPr>
          <a:lstStyle/>
          <a:p>
            <a:r>
              <a:rPr lang="en-US" sz="6000" b="1" dirty="0">
                <a:solidFill>
                  <a:schemeClr val="accent2">
                    <a:lumMod val="50000"/>
                  </a:schemeClr>
                </a:solidFill>
                <a:latin typeface="Times New Roman" panose="02020603050405020304" pitchFamily="18" charset="0"/>
                <a:cs typeface="Times New Roman" panose="02020603050405020304" pitchFamily="18" charset="0"/>
              </a:rPr>
              <a:t>ĐUỔI HÌNH BẮT CHỮ</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735964" y="113878"/>
            <a:ext cx="8398261" cy="699998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091089" y="2008919"/>
            <a:ext cx="5626980"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Sau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397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677830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29074" y="1128789"/>
            <a:ext cx="6585357" cy="1077218"/>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Tỏ vẻ người lớn với em trai ("Chứ còn sao"</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hận phần khó về mình - kéo đò, để cho em đẩy đò).</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30420" y="4000298"/>
            <a:ext cx="7407488" cy="1569660"/>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7567059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2004968"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82889" y="1426366"/>
            <a:ext cx="2691115" cy="584775"/>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Trêu em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dậy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47197" y="4474220"/>
            <a:ext cx="7407488" cy="1077218"/>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khóc</a:t>
            </a:r>
            <a:endParaRPr lang="en-US" sz="32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224037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nhân vật còn trẻ con (khi cố tỏ ra người lớn với em trai)</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49504" y="3197568"/>
            <a:ext cx="6161739"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trắc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831233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4. Tìm hiểu chi tiết gây ấn tượng với bản thân</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3020898"/>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gây</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4810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183749" y="2007414"/>
            <a:ext cx="4171456" cy="2677656"/>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chim non suýt thì ngã xuống nước, nhưng nó đã đập một nhịp quyết định, vụt bứt ra khỏi dòng nước và bay lên cao hơn lần cất cánh đầu tiên ở bãi cát.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lvl="0" algn="just"/>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6100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 giả đã để cho cái kết trở nên tươi sáng và đẹp đẽ, hướng người đọc vào những điều đẹp, thiện ở tương lai.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70959" y="312774"/>
            <a:ext cx="6521042" cy="65400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690947" y="2210288"/>
            <a:ext cx="443717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ghị lực phi thường của một con chim non, từ đó em nhìn về cuộc sống của con người, chúng ta cũng cần có những nghị lực để vươn lên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6408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637535" y="2221721"/>
            <a:ext cx="352475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ương mặt của hai anh em Mên - Mon tái nhợt vì nước mưa hửng lên ánh ngày.</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28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"hửng lên ánh ngày" là sau khi nhìn được bầy chim đã vào bờ an toàn, hai anh em cảm thấy nhẹ nhõm, vui vẻ.</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410750" y="756691"/>
            <a:ext cx="5027803" cy="50424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15361" y="2305615"/>
            <a:ext cx="3263885" cy="1815882"/>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nhợt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ngủ</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890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59559" y="525566"/>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5. Kết nối và trải nghiệm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004853" y="391450"/>
            <a:ext cx="7860484" cy="6554634"/>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385397" y="2167794"/>
            <a:ext cx="5099395" cy="3170099"/>
          </a:xfrm>
          <a:prstGeom prst="rect">
            <a:avLst/>
          </a:prstGeom>
          <a:noFill/>
        </p:spPr>
        <p:txBody>
          <a:bodyPr wrap="square">
            <a:spAutoFit/>
          </a:bodyPr>
          <a:lstStyle/>
          <a:p>
            <a:pPr lvl="0" algn="just">
              <a:defRPr/>
            </a:pP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đoạn kết của truyện, Mên và Mon hình như không hiểu rõ vì sao mình lại khóc. Em hãy giúp các nhân vật lí giải điều đó.</a:t>
            </a:r>
          </a:p>
          <a:p>
            <a:pPr lvl="0" algn="just">
              <a:defRPr/>
            </a:pPr>
            <a:endPar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6881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em, chủ đề của văn bản là gì?</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124196" y="2765992"/>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87232" y="159771"/>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743067" y="1358948"/>
            <a:ext cx="3263884" cy="1384995"/>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135814" y="510844"/>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976830" y="1860447"/>
            <a:ext cx="2768705"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8863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5B5159A6-8831-BECF-4632-6D8D98AAA5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874" b="95977" l="10000" r="90000">
                        <a14:foregroundMark x1="67241" y1="2874" x2="67241" y2="2874"/>
                        <a14:foregroundMark x1="67241" y1="2874" x2="67241" y2="2874"/>
                        <a14:foregroundMark x1="71724" y1="95977" x2="71724" y2="95977"/>
                        <a14:foregroundMark x1="59310" y1="66092" x2="59310" y2="66092"/>
                        <a14:foregroundMark x1="54138" y1="55172" x2="54138" y2="55172"/>
                        <a14:foregroundMark x1="52759" y1="48851" x2="52759" y2="48851"/>
                        <a14:foregroundMark x1="53103" y1="50575" x2="64138" y2="80460"/>
                      </a14:backgroundRemoval>
                    </a14:imgEffect>
                  </a14:imgLayer>
                </a14:imgProps>
              </a:ext>
            </a:extLst>
          </a:blip>
          <a:stretch>
            <a:fillRect/>
          </a:stretch>
        </p:blipFill>
        <p:spPr>
          <a:xfrm>
            <a:off x="1942697" y="2212594"/>
            <a:ext cx="5074255" cy="3044553"/>
          </a:xfrm>
          <a:prstGeom prst="rect">
            <a:avLst/>
          </a:prstGeom>
        </p:spPr>
      </p:pic>
      <p:pic>
        <p:nvPicPr>
          <p:cNvPr id="3" name="Picture 2">
            <a:extLst>
              <a:ext uri="{FF2B5EF4-FFF2-40B4-BE49-F238E27FC236}">
                <a16:creationId xmlns:a16="http://schemas.microsoft.com/office/drawing/2014/main" id="{77B6DA99-1618-993E-C506-1B6D195929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505" b="96847" l="9692" r="92952">
                        <a14:foregroundMark x1="44493" y1="89189" x2="44493" y2="89189"/>
                        <a14:foregroundMark x1="44493" y1="88288" x2="44493" y2="88288"/>
                        <a14:foregroundMark x1="42731" y1="87387" x2="40969" y2="87387"/>
                        <a14:foregroundMark x1="31278" y1="83784" x2="31278" y2="83784"/>
                        <a14:foregroundMark x1="29956" y1="83784" x2="29956" y2="83784"/>
                        <a14:foregroundMark x1="25110" y1="84234" x2="25110" y2="84234"/>
                        <a14:foregroundMark x1="23789" y1="84234" x2="23789" y2="84234"/>
                        <a14:foregroundMark x1="23348" y1="84234" x2="23348" y2="84234"/>
                        <a14:foregroundMark x1="22467" y1="85135" x2="22467" y2="85135"/>
                        <a14:foregroundMark x1="22467" y1="87838" x2="22467" y2="87838"/>
                        <a14:foregroundMark x1="28634" y1="94144" x2="48018" y2="90991"/>
                        <a14:foregroundMark x1="51542" y1="89189" x2="56388" y2="88288"/>
                        <a14:foregroundMark x1="64758" y1="89640" x2="73128" y2="89640"/>
                        <a14:foregroundMark x1="81498" y1="89640" x2="87225" y2="89640"/>
                        <a14:foregroundMark x1="89427" y1="89640" x2="89427" y2="89640"/>
                        <a14:foregroundMark x1="92952" y1="86486" x2="92952" y2="86486"/>
                        <a14:foregroundMark x1="60793" y1="97297" x2="60793" y2="97297"/>
                        <a14:foregroundMark x1="68722" y1="50000" x2="68722" y2="50000"/>
                        <a14:foregroundMark x1="51542" y1="4505" x2="51542" y2="4505"/>
                        <a14:foregroundMark x1="49780" y1="6757" x2="49780" y2="6757"/>
                        <a14:foregroundMark x1="44053" y1="84685" x2="44053" y2="84685"/>
                        <a14:foregroundMark x1="44053" y1="84685" x2="44053" y2="84685"/>
                        <a14:foregroundMark x1="41850" y1="82883" x2="41850" y2="81982"/>
                        <a14:foregroundMark x1="40969" y1="81081" x2="40969" y2="81081"/>
                        <a14:foregroundMark x1="39207" y1="80180" x2="39207" y2="80180"/>
                        <a14:foregroundMark x1="39207" y1="80180" x2="39207" y2="80180"/>
                        <a14:foregroundMark x1="62996" y1="84234" x2="64758" y2="84234"/>
                        <a14:foregroundMark x1="66079" y1="84685" x2="66079" y2="84685"/>
                        <a14:foregroundMark x1="66520" y1="84685" x2="66520" y2="84685"/>
                        <a14:foregroundMark x1="67841" y1="84234" x2="67841" y2="84234"/>
                        <a14:foregroundMark x1="68282" y1="83784" x2="68282" y2="83784"/>
                      </a14:backgroundRemoval>
                    </a14:imgEffect>
                  </a14:imgLayer>
                </a14:imgProps>
              </a:ext>
            </a:extLst>
          </a:blip>
          <a:stretch>
            <a:fillRect/>
          </a:stretch>
        </p:blipFill>
        <p:spPr>
          <a:xfrm>
            <a:off x="5727445" y="3129332"/>
            <a:ext cx="2162175" cy="2114550"/>
          </a:xfrm>
          <a:prstGeom prst="rect">
            <a:avLst/>
          </a:prstGeom>
        </p:spPr>
      </p:pic>
      <p:pic>
        <p:nvPicPr>
          <p:cNvPr id="11" name="Picture 10">
            <a:extLst>
              <a:ext uri="{FF2B5EF4-FFF2-40B4-BE49-F238E27FC236}">
                <a16:creationId xmlns:a16="http://schemas.microsoft.com/office/drawing/2014/main" id="{92EBEF4B-592C-CAEA-5F87-EC68CD0616B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56" b="96000" l="9778" r="93333">
                        <a14:foregroundMark x1="49778" y1="13333" x2="49778" y2="13333"/>
                        <a14:foregroundMark x1="49778" y1="13333" x2="49778" y2="13333"/>
                        <a14:foregroundMark x1="49778" y1="12000" x2="49778" y2="11111"/>
                        <a14:foregroundMark x1="51556" y1="3556" x2="51556" y2="3556"/>
                        <a14:foregroundMark x1="49778" y1="4889" x2="49778" y2="4889"/>
                        <a14:foregroundMark x1="42667" y1="29333" x2="42667" y2="29333"/>
                        <a14:foregroundMark x1="31556" y1="31556" x2="31556" y2="31556"/>
                        <a14:foregroundMark x1="60000" y1="96444" x2="60000" y2="96444"/>
                        <a14:foregroundMark x1="59556" y1="92444" x2="59556" y2="92444"/>
                        <a14:foregroundMark x1="57333" y1="91556" x2="57333" y2="91556"/>
                        <a14:foregroundMark x1="36000" y1="38667" x2="36000" y2="38667"/>
                        <a14:foregroundMark x1="33778" y1="37333" x2="33778" y2="37333"/>
                        <a14:foregroundMark x1="29333" y1="30222" x2="29333" y2="30222"/>
                        <a14:foregroundMark x1="29333" y1="26667" x2="29333" y2="26667"/>
                        <a14:foregroundMark x1="31111" y1="33333" x2="31111" y2="33333"/>
                        <a14:foregroundMark x1="31556" y1="33778" x2="31556" y2="33778"/>
                        <a14:foregroundMark x1="30222" y1="31111" x2="30222" y2="31111"/>
                        <a14:foregroundMark x1="31556" y1="35111" x2="31556" y2="35111"/>
                        <a14:foregroundMark x1="30222" y1="34667" x2="30222" y2="32889"/>
                        <a14:foregroundMark x1="29778" y1="32444" x2="29778" y2="32444"/>
                        <a14:foregroundMark x1="28889" y1="26667" x2="28889" y2="26667"/>
                        <a14:foregroundMark x1="93333" y1="32889" x2="93333" y2="32889"/>
                      </a14:backgroundRemoval>
                    </a14:imgEffect>
                  </a14:imgLayer>
                </a14:imgProps>
              </a:ext>
            </a:extLst>
          </a:blip>
          <a:stretch>
            <a:fillRect/>
          </a:stretch>
        </p:blipFill>
        <p:spPr>
          <a:xfrm>
            <a:off x="7083761" y="1600853"/>
            <a:ext cx="4079222" cy="4079222"/>
          </a:xfrm>
          <a:prstGeom prst="rect">
            <a:avLst/>
          </a:prstGeom>
        </p:spPr>
      </p:pic>
      <p:sp>
        <p:nvSpPr>
          <p:cNvPr id="12" name="TextBox 11">
            <a:extLst>
              <a:ext uri="{FF2B5EF4-FFF2-40B4-BE49-F238E27FC236}">
                <a16:creationId xmlns:a16="http://schemas.microsoft.com/office/drawing/2014/main" id="{93DCBBA3-54E8-6E0D-CD22-D67F1ACF26B7}"/>
              </a:ext>
            </a:extLst>
          </p:cNvPr>
          <p:cNvSpPr txBox="1"/>
          <p:nvPr/>
        </p:nvSpPr>
        <p:spPr>
          <a:xfrm>
            <a:off x="3479319" y="5363496"/>
            <a:ext cx="584439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D7D31">
                    <a:lumMod val="50000"/>
                  </a:srgbClr>
                </a:solidFill>
                <a:latin typeface="Times New Roman" panose="02020603050405020304" pitchFamily="18" charset="0"/>
                <a:cs typeface="Times New Roman" panose="02020603050405020304" pitchFamily="18" charset="0"/>
              </a:rPr>
              <a:t>Ô </a:t>
            </a:r>
            <a:r>
              <a:rPr lang="en-US" sz="3600" b="1" dirty="0" err="1">
                <a:solidFill>
                  <a:srgbClr val="ED7D31">
                    <a:lumMod val="50000"/>
                  </a:srgbClr>
                </a:solidFill>
                <a:latin typeface="Times New Roman" panose="02020603050405020304" pitchFamily="18" charset="0"/>
                <a:cs typeface="Times New Roman" panose="02020603050405020304" pitchFamily="18" charset="0"/>
              </a:rPr>
              <a:t>ăn</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quan</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C772B45-508A-8BBD-546C-651D516EA190}"/>
              </a:ext>
            </a:extLst>
          </p:cNvPr>
          <p:cNvPicPr>
            <a:picLocks noChangeAspect="1"/>
          </p:cNvPicPr>
          <p:nvPr/>
        </p:nvPicPr>
        <p:blipFill>
          <a:blip r:embed="rId12"/>
          <a:stretch>
            <a:fillRect/>
          </a:stretch>
        </p:blipFill>
        <p:spPr>
          <a:xfrm>
            <a:off x="2617694" y="1725896"/>
            <a:ext cx="7659565" cy="3631856"/>
          </a:xfrm>
          <a:prstGeom prst="rect">
            <a:avLst/>
          </a:prstGeom>
        </p:spPr>
      </p:pic>
      <p:sp>
        <p:nvSpPr>
          <p:cNvPr id="14" name="Arrow: Right 13">
            <a:extLst>
              <a:ext uri="{FF2B5EF4-FFF2-40B4-BE49-F238E27FC236}">
                <a16:creationId xmlns:a16="http://schemas.microsoft.com/office/drawing/2014/main" id="{0CE291E9-01FD-8F14-0000-170592BA1278}"/>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7686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0"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80048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00631494"/>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nhân vật khóc vì </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 động, cảm phục, thấy vui, vỡ òa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587069" y="182476"/>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801873" y="1222946"/>
            <a:ext cx="326388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F7194E6-0B81-BEC8-AED0-2D227BF279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719915" y="-328101"/>
            <a:ext cx="4376085" cy="4485248"/>
          </a:xfrm>
          <a:prstGeom prst="rect">
            <a:avLst/>
          </a:prstGeom>
        </p:spPr>
      </p:pic>
      <p:sp>
        <p:nvSpPr>
          <p:cNvPr id="12" name="TextBox 11">
            <a:extLst>
              <a:ext uri="{FF2B5EF4-FFF2-40B4-BE49-F238E27FC236}">
                <a16:creationId xmlns:a16="http://schemas.microsoft.com/office/drawing/2014/main" id="{3F2D13BE-38A5-D9FA-4EE7-A958C71CBD41}"/>
              </a:ext>
            </a:extLst>
          </p:cNvPr>
          <p:cNvSpPr txBox="1"/>
          <p:nvPr/>
        </p:nvSpPr>
        <p:spPr>
          <a:xfrm>
            <a:off x="2568276" y="906561"/>
            <a:ext cx="2406246"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chú chim chìa vôi vẫn còn an toàn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734026" y="2345820"/>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537715" y="3357136"/>
            <a:ext cx="2768705"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6576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53" presetClass="entr" presetSubtype="16"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434926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dung</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Kể</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về</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cuộc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cất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chìa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vôi</a:t>
            </a:r>
            <a:r>
              <a:rPr lang="en-US" sz="2800" b="1" dirty="0">
                <a:solidFill>
                  <a:schemeClr val="tx1"/>
                </a:solidFill>
                <a:effectLst/>
                <a:latin typeface="Times New Roman" panose="02020603050405020304" pitchFamily="18" charset="0"/>
                <a:ea typeface="Times New Roman" panose="02020603050405020304" pitchFamily="18" charset="0"/>
              </a:rPr>
              <a:t> non qua </a:t>
            </a:r>
            <a:r>
              <a:rPr lang="en-US" sz="2800" b="1" dirty="0" err="1">
                <a:solidFill>
                  <a:schemeClr val="tx1"/>
                </a:solidFill>
                <a:effectLst/>
                <a:latin typeface="Times New Roman" panose="02020603050405020304" pitchFamily="18" charset="0"/>
                <a:ea typeface="Times New Roman" panose="02020603050405020304" pitchFamily="18" charset="0"/>
              </a:rPr>
              <a:t>điểm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nhìn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bé</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Mên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Mon.</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a:solidFill>
                  <a:schemeClr val="tx1"/>
                </a:solidFill>
                <a:effectLst/>
                <a:latin typeface="Times New Roman" panose="02020603050405020304" pitchFamily="18" charset="0"/>
                <a:ea typeface="Times New Roman" panose="02020603050405020304" pitchFamily="18" charset="0"/>
              </a:rPr>
              <a:t>Qua </a:t>
            </a:r>
            <a:r>
              <a:rPr lang="en-US" sz="2800" b="1" dirty="0" err="1">
                <a:solidFill>
                  <a:schemeClr val="tx1"/>
                </a:solidFill>
                <a:effectLst/>
                <a:latin typeface="Times New Roman" panose="02020603050405020304" pitchFamily="18" charset="0"/>
                <a:ea typeface="Times New Roman" panose="02020603050405020304" pitchFamily="18" charset="0"/>
              </a:rPr>
              <a:t>đó</a:t>
            </a:r>
            <a:r>
              <a:rPr lang="en-US" sz="2800" b="1" dirty="0">
                <a:solidFill>
                  <a:schemeClr val="tx1"/>
                </a:solidFill>
                <a:effectLst/>
                <a:latin typeface="Times New Roman" panose="02020603050405020304" pitchFamily="18" charset="0"/>
                <a:ea typeface="Times New Roman" panose="02020603050405020304" pitchFamily="18" charset="0"/>
              </a:rPr>
              <a:t> ca </a:t>
            </a:r>
            <a:r>
              <a:rPr lang="en-US" sz="2800" b="1" dirty="0" err="1">
                <a:solidFill>
                  <a:schemeClr val="tx1"/>
                </a:solidFill>
                <a:effectLst/>
                <a:latin typeface="Times New Roman" panose="02020603050405020304" pitchFamily="18" charset="0"/>
                <a:ea typeface="Times New Roman" panose="02020603050405020304" pitchFamily="18" charset="0"/>
              </a:rPr>
              <a:t>ngợi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trái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ngây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tràn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thương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trẻ</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nhỏ</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07453563"/>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50529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Nghệ</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thuật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AFA58331-A8FE-B407-787D-0198D5A2D14B}"/>
              </a:ext>
            </a:extLst>
          </p:cNvPr>
          <p:cNvSpPr/>
          <p:nvPr/>
        </p:nvSpPr>
        <p:spPr>
          <a:xfrm>
            <a:off x="965082" y="198443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1063304" y="1787595"/>
            <a:ext cx="5753449" cy="1588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a:solidFill>
                  <a:schemeClr val="tx1"/>
                </a:solidFill>
                <a:effectLst/>
                <a:latin typeface="Times New Roman" panose="02020603050405020304" pitchFamily="18" charset="0"/>
                <a:ea typeface="Times New Roman" panose="02020603050405020304" pitchFamily="18" charset="0"/>
              </a:rPr>
              <a:t>Ngôn ngữ đối thoại mộc mạc, gần gũi, tự nhiên.</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100E470-2714-CCB7-F404-2F7D04E64023}"/>
              </a:ext>
            </a:extLst>
          </p:cNvPr>
          <p:cNvSpPr/>
          <p:nvPr/>
        </p:nvSpPr>
        <p:spPr>
          <a:xfrm>
            <a:off x="5245916" y="3731140"/>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800213"/>
            <a:ext cx="5626218" cy="16404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Miêu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tả</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tâm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lí</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vật</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685774665"/>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50497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504357674"/>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p:cNvPicPr>
            <a:picLocks noChangeAspect="1"/>
          </p:cNvPicPr>
          <p:nvPr/>
        </p:nvPicPr>
        <p:blipFill>
          <a:blip r:embed="rId34"/>
          <a:stretch>
            <a:fillRect/>
          </a:stretch>
        </p:blipFill>
        <p:spPr>
          <a:xfrm>
            <a:off x="1" y="6308765"/>
            <a:ext cx="6095999" cy="334819"/>
          </a:xfrm>
          <a:prstGeom prst="rect">
            <a:avLst/>
          </a:prstGeom>
        </p:spPr>
      </p:pic>
      <p:pic>
        <p:nvPicPr>
          <p:cNvPr id="38" name="Picture 37"/>
          <p:cNvPicPr>
            <a:picLocks noChangeAspect="1"/>
          </p:cNvPicPr>
          <p:nvPr/>
        </p:nvPicPr>
        <p:blipFill>
          <a:blip r:embed="rId34"/>
          <a:stretch>
            <a:fillRect/>
          </a:stretch>
        </p:blipFill>
        <p:spPr>
          <a:xfrm>
            <a:off x="6096001" y="6308765"/>
            <a:ext cx="6095999" cy="334819"/>
          </a:xfrm>
          <a:prstGeom prst="rect">
            <a:avLst/>
          </a:prstGeom>
        </p:spPr>
      </p:pic>
      <p:pic>
        <p:nvPicPr>
          <p:cNvPr id="39" name="Picture 38"/>
          <p:cNvPicPr>
            <a:picLocks noChangeAspect="1"/>
          </p:cNvPicPr>
          <p:nvPr/>
        </p:nvPicPr>
        <p:blipFill>
          <a:blip r:embed="rId34"/>
          <a:stretch>
            <a:fillRect/>
          </a:stretch>
        </p:blipFill>
        <p:spPr>
          <a:xfrm>
            <a:off x="0" y="2974629"/>
            <a:ext cx="6095999" cy="334819"/>
          </a:xfrm>
          <a:prstGeom prst="rect">
            <a:avLst/>
          </a:prstGeom>
        </p:spPr>
      </p:pic>
      <p:pic>
        <p:nvPicPr>
          <p:cNvPr id="40" name="Picture 39"/>
          <p:cNvPicPr>
            <a:picLocks noChangeAspect="1"/>
          </p:cNvPicPr>
          <p:nvPr/>
        </p:nvPicPr>
        <p:blipFill>
          <a:blip r:embed="rId34"/>
          <a:stretch>
            <a:fillRect/>
          </a:stretch>
        </p:blipFill>
        <p:spPr>
          <a:xfrm>
            <a:off x="6096000" y="2974629"/>
            <a:ext cx="6095999" cy="334819"/>
          </a:xfrm>
          <a:prstGeom prst="rect">
            <a:avLst/>
          </a:prstGeom>
        </p:spPr>
      </p:pic>
      <p:sp>
        <p:nvSpPr>
          <p:cNvPr id="42" name="Flowchart: Summing Junction 41">
            <a:hlinkClick r:id="rId35" action="ppaction://hlinksldjump"/>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243" y="4404046"/>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p:cNvSpPr/>
          <p:nvPr/>
        </p:nvSpPr>
        <p:spPr>
          <a:xfrm>
            <a:off x="508000" y="275771"/>
            <a:ext cx="1018949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trích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Mùa hoa cải bên sông</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95833E-6 4.44444E-6 L 3.95833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hứ</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p:cNvSpPr/>
          <p:nvPr/>
        </p:nvSpPr>
        <p:spPr>
          <a:xfrm>
            <a:off x="458839" y="241449"/>
            <a:ext cx="1105049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3.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xảy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mưa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bãi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đất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78751" y="136217"/>
            <a:ext cx="9622971" cy="12759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4. Hai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15767" y="1912220"/>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Mon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675529" y="5458355"/>
            <a:ext cx="554915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Bịt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mắt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dê</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A25415D3-4431-22FC-70EA-A731FBA61B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966822" y="2210267"/>
            <a:ext cx="3215356" cy="1857761"/>
          </a:xfrm>
          <a:prstGeom prst="rect">
            <a:avLst/>
          </a:prstGeom>
        </p:spPr>
      </p:pic>
      <p:pic>
        <p:nvPicPr>
          <p:cNvPr id="17" name="Picture 16">
            <a:extLst>
              <a:ext uri="{FF2B5EF4-FFF2-40B4-BE49-F238E27FC236}">
                <a16:creationId xmlns:a16="http://schemas.microsoft.com/office/drawing/2014/main" id="{6A452210-7CC3-8445-002F-A74A974209F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493453" y="1754683"/>
            <a:ext cx="3419785" cy="3419785"/>
          </a:xfrm>
          <a:prstGeom prst="rect">
            <a:avLst/>
          </a:prstGeom>
        </p:spPr>
      </p:pic>
      <p:pic>
        <p:nvPicPr>
          <p:cNvPr id="20" name="Picture 19">
            <a:extLst>
              <a:ext uri="{FF2B5EF4-FFF2-40B4-BE49-F238E27FC236}">
                <a16:creationId xmlns:a16="http://schemas.microsoft.com/office/drawing/2014/main" id="{4C2F6664-2123-7A5E-89C8-88D5698AB319}"/>
              </a:ext>
            </a:extLst>
          </p:cNvPr>
          <p:cNvPicPr>
            <a:picLocks noChangeAspect="1"/>
          </p:cNvPicPr>
          <p:nvPr/>
        </p:nvPicPr>
        <p:blipFill>
          <a:blip r:embed="rId10"/>
          <a:stretch>
            <a:fillRect/>
          </a:stretch>
        </p:blipFill>
        <p:spPr>
          <a:xfrm>
            <a:off x="3504126" y="2138950"/>
            <a:ext cx="5833364" cy="3266684"/>
          </a:xfrm>
          <a:prstGeom prst="rect">
            <a:avLst/>
          </a:prstGeom>
        </p:spPr>
      </p:pic>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3468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5.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Ngoài trời đang mưa lớn, nước sắp ngập hai anh em Mon và Mên sợ</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chết bầy chim non</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6. Khi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biết</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ngập</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lớn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thì</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non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7.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ngắn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8.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tài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trẻ</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134224" y="275771"/>
            <a:ext cx="11769754"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9.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 thuật xây dựng tình huống, tâm lý nhân vật lôi cuốn người đọc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nét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biểu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sai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4 candies </a:t>
            </a:r>
          </a:p>
        </p:txBody>
      </p:sp>
      <p:sp>
        <p:nvSpPr>
          <p:cNvPr id="27" name="Rectangle: Folded Corner 26"/>
          <p:cNvSpPr/>
          <p:nvPr/>
        </p:nvSpPr>
        <p:spPr>
          <a:xfrm>
            <a:off x="508000" y="275771"/>
            <a:ext cx="9622971" cy="13339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10. Mon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như</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226503" y="1699672"/>
            <a:ext cx="11090245" cy="19827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Mon là người sống tình cảm, biết yêu thương và luôn chú ý quan sát đến mọi vật xung quanh, đặc biệt là tình yêu động vật, thiên nhiên sâu sắc.</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71956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128597638"/>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58723"/>
            <a:ext cx="12192000" cy="6858000"/>
          </a:xfrm>
          <a:prstGeom prst="rect">
            <a:avLst/>
          </a:prstGeom>
        </p:spPr>
      </p:pic>
      <p:sp>
        <p:nvSpPr>
          <p:cNvPr id="4" name="TextBox 3">
            <a:extLst>
              <a:ext uri="{FF2B5EF4-FFF2-40B4-BE49-F238E27FC236}">
                <a16:creationId xmlns:a16="http://schemas.microsoft.com/office/drawing/2014/main" id="{AD143566-17FD-6D73-BABB-454339C5441B}"/>
              </a:ext>
            </a:extLst>
          </p:cNvPr>
          <p:cNvSpPr txBox="1"/>
          <p:nvPr/>
        </p:nvSpPr>
        <p:spPr>
          <a:xfrm>
            <a:off x="2564934" y="1129620"/>
            <a:ext cx="8273641" cy="4598759"/>
          </a:xfrm>
          <a:prstGeom prst="rect">
            <a:avLst/>
          </a:prstGeom>
          <a:noFill/>
        </p:spPr>
        <p:txBody>
          <a:bodyPr wrap="square">
            <a:spAutoFit/>
          </a:bodyPr>
          <a:lstStyle/>
          <a:p>
            <a:pPr algn="just">
              <a:lnSpc>
                <a:spcPct val="150000"/>
              </a:lnSpc>
            </a:pPr>
            <a:r>
              <a:rPr lang="nl-NL"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viết đoạn văn (5-7 câu) kể lại sự việc bầy chim chìa vôi bay lên khỏi bãi sông bằng lời của một trong hai nhân vật Mon hoặc Mên (ngôi kể thứ nhất)</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3631A8-07BB-973D-48EF-032B6148DDA6}"/>
              </a:ext>
            </a:extLst>
          </p:cNvPr>
          <p:cNvSpPr txBox="1"/>
          <p:nvPr/>
        </p:nvSpPr>
        <p:spPr>
          <a:xfrm rot="16200000">
            <a:off x="316781" y="2422121"/>
            <a:ext cx="29703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VẬN DỤNG</a:t>
            </a:r>
            <a:endPar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7936081"/>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501242" y="430887"/>
            <a:ext cx="9263543"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E0D833DD-BF13-351F-2FD8-A1CFEDF8C0BB}"/>
              </a:ext>
            </a:extLst>
          </p:cNvPr>
          <p:cNvSpPr txBox="1"/>
          <p:nvPr/>
        </p:nvSpPr>
        <p:spPr>
          <a:xfrm>
            <a:off x="3672280" y="430887"/>
            <a:ext cx="6981738"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tắc</a:t>
            </a:r>
            <a:r>
              <a:rPr lang="en-US" sz="2800" i="1" dirty="0">
                <a:solidFill>
                  <a:srgbClr val="000000"/>
                </a:solidFill>
                <a:effectLst/>
                <a:latin typeface="Times New Roman" panose="02020603050405020304" pitchFamily="18" charset="0"/>
                <a:ea typeface="Times New Roman" panose="02020603050405020304" pitchFamily="18" charset="0"/>
              </a:rPr>
              <a:t> dung </a:t>
            </a:r>
            <a:r>
              <a:rPr lang="en-US" sz="2800" i="1" dirty="0" err="1">
                <a:solidFill>
                  <a:srgbClr val="000000"/>
                </a:solidFill>
                <a:effectLst/>
                <a:latin typeface="Times New Roman" panose="02020603050405020304" pitchFamily="18" charset="0"/>
                <a:ea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đặt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bày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sạch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đẹp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C8BCA5AE-B9BB-68EE-E1D6-417938ED754D}"/>
              </a:ext>
            </a:extLst>
          </p:cNvPr>
          <p:cNvSpPr txBox="1"/>
          <p:nvPr/>
        </p:nvSpPr>
        <p:spPr>
          <a:xfrm>
            <a:off x="484114" y="1959669"/>
            <a:ext cx="3928146"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nội</a:t>
            </a:r>
            <a:r>
              <a:rPr lang="en-US" sz="2800" i="1" dirty="0">
                <a:solidFill>
                  <a:srgbClr val="000000"/>
                </a:solidFill>
                <a:effectLst/>
                <a:latin typeface="Times New Roman" panose="02020603050405020304" pitchFamily="18" charset="0"/>
                <a:ea typeface="Times New Roman" panose="02020603050405020304" pitchFamily="18" charset="0"/>
              </a:rPr>
              <a:t> dung</a:t>
            </a:r>
          </a:p>
        </p:txBody>
      </p:sp>
      <p:sp>
        <p:nvSpPr>
          <p:cNvPr id="8" name="TextBox 7">
            <a:extLst>
              <a:ext uri="{FF2B5EF4-FFF2-40B4-BE49-F238E27FC236}">
                <a16:creationId xmlns:a16="http://schemas.microsoft.com/office/drawing/2014/main" id="{D3042BAC-617C-8927-B12C-3F9A79B067A2}"/>
              </a:ext>
            </a:extLst>
          </p:cNvPr>
          <p:cNvSpPr txBox="1"/>
          <p:nvPr/>
        </p:nvSpPr>
        <p:spPr>
          <a:xfrm>
            <a:off x="956694" y="2381748"/>
            <a:ext cx="8147808" cy="954107"/>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Giới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thiệu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sự</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việc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chim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chìa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vôi</a:t>
            </a:r>
            <a:r>
              <a:rPr lang="en-US" sz="2800" i="1" dirty="0">
                <a:solidFill>
                  <a:srgbClr val="000000"/>
                </a:solidFill>
                <a:latin typeface="Times New Roman" panose="02020603050405020304" pitchFamily="18" charset="0"/>
                <a:ea typeface="Times New Roman" panose="02020603050405020304" pitchFamily="18" charset="0"/>
              </a:rPr>
              <a:t> bay </a:t>
            </a:r>
            <a:r>
              <a:rPr lang="en-US" sz="2800" i="1" dirty="0" err="1">
                <a:solidFill>
                  <a:srgbClr val="000000"/>
                </a:solidFill>
                <a:latin typeface="Times New Roman" panose="02020603050405020304" pitchFamily="18" charset="0"/>
                <a:ea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sông</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103798BA-AAA5-BD07-46A7-0F78D9ED5D1B}"/>
              </a:ext>
            </a:extLst>
          </p:cNvPr>
          <p:cNvSpPr txBox="1"/>
          <p:nvPr/>
        </p:nvSpPr>
        <p:spPr>
          <a:xfrm>
            <a:off x="1132863" y="3289854"/>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3BAEF09F-C9A6-194A-065D-E85E97552834}"/>
              </a:ext>
            </a:extLst>
          </p:cNvPr>
          <p:cNvSpPr txBox="1"/>
          <p:nvPr/>
        </p:nvSpPr>
        <p:spPr>
          <a:xfrm>
            <a:off x="1059109" y="397509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miêu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id="{47054887-B358-1006-28C5-D59CA8664967}"/>
              </a:ext>
            </a:extLst>
          </p:cNvPr>
          <p:cNvSpPr txBox="1"/>
          <p:nvPr/>
        </p:nvSpPr>
        <p:spPr>
          <a:xfrm>
            <a:off x="1059109" y="4613057"/>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than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2" name="TextBox 11">
            <a:extLst>
              <a:ext uri="{FF2B5EF4-FFF2-40B4-BE49-F238E27FC236}">
                <a16:creationId xmlns:a16="http://schemas.microsoft.com/office/drawing/2014/main" id="{5C228485-E8F4-6233-9A8E-CC527F679CAD}"/>
              </a:ext>
            </a:extLst>
          </p:cNvPr>
          <p:cNvSpPr txBox="1"/>
          <p:nvPr/>
        </p:nvSpPr>
        <p:spPr>
          <a:xfrm>
            <a:off x="1059109" y="521230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Truyền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điệp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nếu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037829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1767979" y="1012954"/>
            <a:ext cx="9263543" cy="4832092"/>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còn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 Hai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lặng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phim</a:t>
            </a:r>
            <a:r>
              <a:rPr lang="en-US" sz="2800" i="1" dirty="0">
                <a:solidFill>
                  <a:srgbClr val="000000"/>
                </a:solidFill>
                <a:effectLst/>
                <a:latin typeface="Times New Roman" panose="02020603050405020304" pitchFamily="18" charset="0"/>
                <a:ea typeface="Times New Roman" panose="02020603050405020304" pitchFamily="18" charset="0"/>
              </a:rPr>
              <a:t> gay </a:t>
            </a:r>
            <a:r>
              <a:rPr lang="en-US" sz="2800" i="1" dirty="0" err="1">
                <a:solidFill>
                  <a:srgbClr val="000000"/>
                </a:solidFill>
                <a:effectLst/>
                <a:latin typeface="Times New Roman" panose="02020603050405020304" pitchFamily="18" charset="0"/>
                <a:ea typeface="Times New Roman" panose="02020603050405020304" pitchFamily="18" charset="0"/>
              </a:rPr>
              <a:t>cấn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nhỡ</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kia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mệnh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hệ</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xuống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dòng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hốt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hoảng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mẹ</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may </a:t>
            </a:r>
            <a:r>
              <a:rPr lang="en-US" sz="2800" i="1" dirty="0" err="1">
                <a:solidFill>
                  <a:srgbClr val="000000"/>
                </a:solidFill>
                <a:effectLst/>
                <a:latin typeface="Times New Roman" panose="02020603050405020304" pitchFamily="18" charset="0"/>
                <a:ea typeface="Times New Roman" panose="02020603050405020304" pitchFamily="18" charset="0"/>
              </a:rPr>
              <a:t>mắn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thay</a:t>
            </a:r>
            <a:r>
              <a:rPr lang="en-US" sz="2800" i="1" dirty="0">
                <a:solidFill>
                  <a:srgbClr val="000000"/>
                </a:solidFill>
                <a:effectLst/>
                <a:latin typeface="Times New Roman" panose="02020603050405020304" pitchFamily="18" charset="0"/>
                <a:ea typeface="Times New Roman" panose="02020603050405020304" pitchFamily="18" charset="0"/>
              </a:rPr>
              <a:t>, ở </a:t>
            </a:r>
            <a:r>
              <a:rPr lang="en-US" sz="2800" i="1" dirty="0" err="1">
                <a:solidFill>
                  <a:srgbClr val="000000"/>
                </a:solidFill>
                <a:effectLst/>
                <a:latin typeface="Times New Roman" panose="02020603050405020304" pitchFamily="18" charset="0"/>
                <a:ea typeface="Times New Roman" panose="02020603050405020304" pitchFamily="18" charset="0"/>
              </a:rPr>
              <a:t>nhịp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vượt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Khi </a:t>
            </a:r>
            <a:r>
              <a:rPr lang="en-US" sz="2800" i="1" dirty="0" err="1">
                <a:solidFill>
                  <a:srgbClr val="000000"/>
                </a:solidFill>
                <a:effectLst/>
                <a:latin typeface="Times New Roman" panose="02020603050405020304" pitchFamily="18" charset="0"/>
                <a:ea typeface="Times New Roman" panose="02020603050405020304" pitchFamily="18" charset="0"/>
              </a:rPr>
              <a:t>đàn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bờ</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dám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trắc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mắt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cuối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bầy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thực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chuyến</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trọng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đầu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27863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576918" y="5154817"/>
            <a:ext cx="559397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Thả</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diều</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4E14779-86F8-010F-D18B-DA0E40784224}"/>
              </a:ext>
            </a:extLst>
          </p:cNvPr>
          <p:cNvPicPr>
            <a:picLocks noChangeAspect="1"/>
          </p:cNvPicPr>
          <p:nvPr/>
        </p:nvPicPr>
        <p:blipFill>
          <a:blip r:embed="rId6"/>
          <a:stretch>
            <a:fillRect/>
          </a:stretch>
        </p:blipFill>
        <p:spPr>
          <a:xfrm>
            <a:off x="4644699" y="2349601"/>
            <a:ext cx="2143125" cy="2143125"/>
          </a:xfrm>
          <a:prstGeom prst="rect">
            <a:avLst/>
          </a:prstGeom>
        </p:spPr>
      </p:pic>
      <p:pic>
        <p:nvPicPr>
          <p:cNvPr id="18" name="Picture 17">
            <a:extLst>
              <a:ext uri="{FF2B5EF4-FFF2-40B4-BE49-F238E27FC236}">
                <a16:creationId xmlns:a16="http://schemas.microsoft.com/office/drawing/2014/main" id="{606D9209-AEE1-EE52-3AE6-D76CF730D4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446084" y="2251461"/>
            <a:ext cx="2438214" cy="2424038"/>
          </a:xfrm>
          <a:prstGeom prst="rect">
            <a:avLst/>
          </a:prstGeom>
        </p:spPr>
      </p:pic>
      <p:pic>
        <p:nvPicPr>
          <p:cNvPr id="11" name="Picture 10">
            <a:extLst>
              <a:ext uri="{FF2B5EF4-FFF2-40B4-BE49-F238E27FC236}">
                <a16:creationId xmlns:a16="http://schemas.microsoft.com/office/drawing/2014/main" id="{E9130B7E-DE3E-4557-30D4-B50BC7DD152C}"/>
              </a:ext>
            </a:extLst>
          </p:cNvPr>
          <p:cNvPicPr>
            <a:picLocks noChangeAspect="1"/>
          </p:cNvPicPr>
          <p:nvPr/>
        </p:nvPicPr>
        <p:blipFill>
          <a:blip r:embed="rId9"/>
          <a:stretch>
            <a:fillRect/>
          </a:stretch>
        </p:blipFill>
        <p:spPr>
          <a:xfrm>
            <a:off x="3576918" y="2235755"/>
            <a:ext cx="5593976" cy="2914969"/>
          </a:xfrm>
          <a:prstGeom prst="rect">
            <a:avLst/>
          </a:prstGeom>
        </p:spPr>
      </p:pic>
    </p:spTree>
    <p:extLst>
      <p:ext uri="{BB962C8B-B14F-4D97-AF65-F5344CB8AC3E}">
        <p14:creationId xmlns:p14="http://schemas.microsoft.com/office/powerpoint/2010/main" val="640092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8" presetID="3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929DFC4-E71B-4D20-8BE1-4C0C4B50D171}"/>
              </a:ext>
            </a:extLst>
          </p:cNvPr>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1F682E-019D-48F9-AD46-7FE9F4C829AF}"/>
              </a:ext>
            </a:extLst>
          </p:cNvPr>
          <p:cNvSpPr txBox="1"/>
          <p:nvPr/>
        </p:nvSpPr>
        <p:spPr>
          <a:xfrm>
            <a:off x="3463530" y="85880"/>
            <a:ext cx="5953553" cy="461665"/>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VIẾT KẾT NỐI VỚI ĐỌC</a:t>
            </a:r>
          </a:p>
        </p:txBody>
      </p:sp>
      <p:sp>
        <p:nvSpPr>
          <p:cNvPr id="5" name="TextBox 4">
            <a:extLst>
              <a:ext uri="{FF2B5EF4-FFF2-40B4-BE49-F238E27FC236}">
                <a16:creationId xmlns:a16="http://schemas.microsoft.com/office/drawing/2014/main" id="{3D393818-CC7D-403F-858E-CC189E4998D0}"/>
              </a:ext>
            </a:extLst>
          </p:cNvPr>
          <p:cNvSpPr txBox="1"/>
          <p:nvPr/>
        </p:nvSpPr>
        <p:spPr>
          <a:xfrm>
            <a:off x="444838" y="2338987"/>
            <a:ext cx="5147069" cy="1715791"/>
          </a:xfrm>
          <a:prstGeom prst="rect">
            <a:avLst/>
          </a:prstGeom>
          <a:noFill/>
        </p:spPr>
        <p:txBody>
          <a:bodyPr wrap="square">
            <a:spAutoFit/>
          </a:bodyPr>
          <a:lstStyle/>
          <a:p>
            <a:pPr marL="0" marR="0">
              <a:lnSpc>
                <a:spcPct val="150000"/>
              </a:lnSpc>
              <a:spcBef>
                <a:spcPts val="65"/>
              </a:spcBef>
              <a:spcAft>
                <a:spcPts val="0"/>
              </a:spcAft>
            </a:pPr>
            <a:r>
              <a:rPr lang="vi-VN" sz="1800" dirty="0">
                <a:effectLst/>
                <a:latin typeface="#9Slide04 AdrianeSwash" panose="02000504060000090004" pitchFamily="2" charset="0"/>
                <a:ea typeface="Times New Roman" panose="02020603050405020304" pitchFamily="18" charset="0"/>
              </a:rPr>
              <a:t>Viết đoạn văn (từ 5 – 7 câu) kể lại một sự việc</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bầy</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chim</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chìa</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vôi</a:t>
            </a:r>
            <a:r>
              <a:rPr lang="en-US" sz="1800" dirty="0">
                <a:effectLst/>
                <a:latin typeface="#9Slide04 AdrianeSwash" panose="02000504060000090004" pitchFamily="2" charset="0"/>
                <a:ea typeface="Times New Roman" panose="02020603050405020304" pitchFamily="18" charset="0"/>
              </a:rPr>
              <a:t> bay </a:t>
            </a:r>
            <a:r>
              <a:rPr lang="en-US" sz="1800" dirty="0" err="1">
                <a:effectLst/>
                <a:latin typeface="#9Slide04 AdrianeSwash" panose="02000504060000090004" pitchFamily="2" charset="0"/>
                <a:ea typeface="Times New Roman" panose="02020603050405020304" pitchFamily="18" charset="0"/>
              </a:rPr>
              <a:t>lên</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khỏi</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bãi</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sông</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bằng</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lời</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của</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một</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trong</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hai</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nhân</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vật</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Mên</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hoặc</a:t>
            </a:r>
            <a:r>
              <a:rPr lang="en-US" sz="1800" dirty="0">
                <a:effectLst/>
                <a:latin typeface="#9Slide04 AdrianeSwash" panose="02000504060000090004" pitchFamily="2" charset="0"/>
                <a:ea typeface="Times New Roman" panose="02020603050405020304" pitchFamily="18" charset="0"/>
              </a:rPr>
              <a:t> Mon (</a:t>
            </a:r>
            <a:r>
              <a:rPr lang="en-US" sz="1800" dirty="0" err="1">
                <a:effectLst/>
                <a:latin typeface="#9Slide04 AdrianeSwash" panose="02000504060000090004" pitchFamily="2" charset="0"/>
                <a:ea typeface="Times New Roman" panose="02020603050405020304" pitchFamily="18" charset="0"/>
              </a:rPr>
              <a:t>ngôi</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kể</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thứ</a:t>
            </a:r>
            <a:r>
              <a:rPr lang="en-US" sz="1800" dirty="0">
                <a:effectLst/>
                <a:latin typeface="#9Slide04 AdrianeSwash" panose="02000504060000090004" pitchFamily="2" charset="0"/>
                <a:ea typeface="Times New Roman" panose="02020603050405020304" pitchFamily="18" charset="0"/>
              </a:rPr>
              <a:t> </a:t>
            </a:r>
            <a:r>
              <a:rPr lang="en-US" sz="1800" dirty="0" err="1">
                <a:effectLst/>
                <a:latin typeface="#9Slide04 AdrianeSwash" panose="02000504060000090004" pitchFamily="2" charset="0"/>
                <a:ea typeface="Times New Roman" panose="02020603050405020304" pitchFamily="18" charset="0"/>
              </a:rPr>
              <a:t>nhất</a:t>
            </a:r>
            <a:r>
              <a:rPr lang="en-US" sz="1800" dirty="0">
                <a:effectLst/>
                <a:latin typeface="#9Slide04 AdrianeSwash" panose="02000504060000090004" pitchFamily="2" charset="0"/>
                <a:ea typeface="Times New Roman" panose="02020603050405020304" pitchFamily="18" charset="0"/>
              </a:rPr>
              <a:t>).</a:t>
            </a:r>
            <a:endParaRPr lang="en-US" sz="1600" dirty="0">
              <a:effectLst/>
              <a:latin typeface="#9Slide04 AdrianeSwash" panose="02000504060000090004" pitchFamily="2"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A2F6DF2A-D3EE-493C-8329-42DD512179B2}"/>
              </a:ext>
            </a:extLst>
          </p:cNvPr>
          <p:cNvSpPr/>
          <p:nvPr/>
        </p:nvSpPr>
        <p:spPr>
          <a:xfrm>
            <a:off x="6494584" y="1289537"/>
            <a:ext cx="5278985" cy="4021017"/>
          </a:xfrm>
          <a:prstGeom prst="roundRec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latin typeface="Times New Roman" panose="02020603050405020304" pitchFamily="18" charset="0"/>
                <a:cs typeface="Times New Roman" panose="02020603050405020304" pitchFamily="18" charset="0"/>
              </a:rPr>
              <a:t>Đoạn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văn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tham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khảo</a:t>
            </a:r>
            <a:endParaRPr lang="en-US" b="1"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   Khi </a:t>
            </a:r>
            <a:r>
              <a:rPr lang="en-US" dirty="0" err="1">
                <a:solidFill>
                  <a:srgbClr val="002060"/>
                </a:solidFill>
                <a:latin typeface="Times New Roman" panose="02020603050405020304" pitchFamily="18" charset="0"/>
                <a:cs typeface="Times New Roman" panose="02020603050405020304" pitchFamily="18" charset="0"/>
              </a:rPr>
              <a:t>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minh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vừa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đủ</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để</a:t>
            </a:r>
            <a:r>
              <a:rPr lang="en-US" dirty="0">
                <a:solidFill>
                  <a:srgbClr val="002060"/>
                </a:solidFill>
                <a:latin typeface="Times New Roman" panose="02020603050405020304" pitchFamily="18" charset="0"/>
                <a:cs typeface="Times New Roman" panose="02020603050405020304" pitchFamily="18" charset="0"/>
              </a:rPr>
              <a:t> soi </a:t>
            </a:r>
            <a:r>
              <a:rPr lang="en-US" dirty="0" err="1">
                <a:solidFill>
                  <a:srgbClr val="002060"/>
                </a:solidFill>
                <a:latin typeface="Times New Roman" panose="02020603050405020304" pitchFamily="18" charset="0"/>
                <a:cs typeface="Times New Roman" panose="02020603050405020304" pitchFamily="18" charset="0"/>
              </a:rPr>
              <a:t>tỏ</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những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mưa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lúc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dòng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khổng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lồ</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nuốt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chửng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còn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bãi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mắt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tôi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một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tượng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huyền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thoại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hiện</a:t>
            </a:r>
            <a:r>
              <a:rPr lang="en-US" dirty="0">
                <a:solidFill>
                  <a:srgbClr val="002060"/>
                </a:solidFill>
                <a:latin typeface="Times New Roman" panose="02020603050405020304" pitchFamily="18" charset="0"/>
                <a:cs typeface="Times New Roman" panose="02020603050405020304" pitchFamily="18" charset="0"/>
              </a:rPr>
              <a:t> ra. </a:t>
            </a:r>
            <a:r>
              <a:rPr lang="en-US" dirty="0" err="1">
                <a:solidFill>
                  <a:srgbClr val="002060"/>
                </a:solidFill>
                <a:latin typeface="Times New Roman" panose="02020603050405020304" pitchFamily="18" charset="0"/>
                <a:cs typeface="Times New Roman" panose="02020603050405020304" pitchFamily="18" charset="0"/>
              </a:rPr>
              <a:t>Từ</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loang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loáng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dòng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những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bỏng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ướt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ngột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bứt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khỏi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dòng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khổng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lồ</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vụt</a:t>
            </a:r>
            <a:r>
              <a:rPr lang="en-US" dirty="0">
                <a:solidFill>
                  <a:srgbClr val="002060"/>
                </a:solidFill>
                <a:latin typeface="Times New Roman" panose="02020603050405020304" pitchFamily="18" charset="0"/>
                <a:cs typeface="Times New Roman" panose="02020603050405020304" pitchFamily="18" charset="0"/>
              </a:rPr>
              <a:t> bay </a:t>
            </a:r>
            <a:r>
              <a:rPr lang="en-US" dirty="0" err="1">
                <a:solidFill>
                  <a:srgbClr val="002060"/>
                </a:solidFill>
                <a:latin typeface="Times New Roman" panose="02020603050405020304" pitchFamily="18" charset="0"/>
                <a:cs typeface="Times New Roman" panose="02020603050405020304" pitchFamily="18" charset="0"/>
              </a:rPr>
              <a:t>lên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Tôi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anh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không</a:t>
            </a:r>
            <a:r>
              <a:rPr lang="en-US" dirty="0">
                <a:solidFill>
                  <a:srgbClr val="002060"/>
                </a:solidFill>
                <a:latin typeface="Times New Roman" panose="02020603050405020304" pitchFamily="18" charset="0"/>
                <a:cs typeface="Times New Roman" panose="02020603050405020304" pitchFamily="18" charset="0"/>
              </a:rPr>
              <a:t> ai </a:t>
            </a:r>
            <a:r>
              <a:rPr lang="en-US" dirty="0" err="1">
                <a:solidFill>
                  <a:srgbClr val="002060"/>
                </a:solidFill>
                <a:latin typeface="Times New Roman" panose="02020603050405020304" pitchFamily="18" charset="0"/>
                <a:cs typeface="Times New Roman" panose="02020603050405020304" pitchFamily="18" charset="0"/>
              </a:rPr>
              <a:t>nói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một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nào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chúng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tôi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khắp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tôi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một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nóng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tỏa</a:t>
            </a:r>
            <a:r>
              <a:rPr lang="en-US" dirty="0">
                <a:solidFill>
                  <a:srgbClr val="002060"/>
                </a:solidFill>
                <a:latin typeface="Times New Roman" panose="02020603050405020304" pitchFamily="18" charset="0"/>
                <a:cs typeface="Times New Roman" panose="02020603050405020304" pitchFamily="18" charset="0"/>
              </a:rPr>
              <a:t> ra </a:t>
            </a:r>
            <a:r>
              <a:rPr lang="en-US" dirty="0" err="1">
                <a:solidFill>
                  <a:srgbClr val="002060"/>
                </a:solidFill>
                <a:latin typeface="Times New Roman" panose="02020603050405020304" pitchFamily="18" charset="0"/>
                <a:cs typeface="Times New Roman" panose="02020603050405020304" pitchFamily="18" charset="0"/>
              </a:rPr>
              <a:t>ngùn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Bây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giờ</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nhô</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cao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lúc</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chim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nớt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cuối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cùng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cánh</a:t>
            </a:r>
            <a:r>
              <a:rPr lang="en-US" dirty="0">
                <a:solidFill>
                  <a:srgbClr val="002060"/>
                </a:solidFill>
                <a:latin typeface="Times New Roman" panose="02020603050405020304" pitchFamily="18" charset="0"/>
                <a:cs typeface="Times New Roman" panose="02020603050405020304" pitchFamily="18" charset="0"/>
              </a:rPr>
              <a:t> an </a:t>
            </a:r>
            <a:r>
              <a:rPr lang="en-US" dirty="0" err="1">
                <a:solidFill>
                  <a:srgbClr val="002060"/>
                </a:solidFill>
                <a:latin typeface="Times New Roman" panose="02020603050405020304" pitchFamily="18" charset="0"/>
                <a:cs typeface="Times New Roman" panose="02020603050405020304" pitchFamily="18" charset="0"/>
              </a:rPr>
              <a:t>toàn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lùm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dứa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bên</a:t>
            </a:r>
            <a:r>
              <a:rPr lang="en-US" dirty="0">
                <a:solidFill>
                  <a:srgbClr val="002060"/>
                </a:solidFill>
                <a:latin typeface="Times New Roman" panose="02020603050405020304" pitchFamily="18" charset="0"/>
                <a:cs typeface="Times New Roman" panose="02020603050405020304" pitchFamily="18" charset="0"/>
              </a:rPr>
              <a:t> kia </a:t>
            </a:r>
            <a:r>
              <a:rPr lang="en-US" dirty="0" err="1">
                <a:solidFill>
                  <a:srgbClr val="002060"/>
                </a:solidFill>
                <a:latin typeface="Times New Roman" panose="02020603050405020304" pitchFamily="18" charset="0"/>
                <a:cs typeface="Times New Roman" panose="02020603050405020304" pitchFamily="18" charset="0"/>
              </a:rPr>
              <a:t>bờ</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sông</a:t>
            </a:r>
            <a:r>
              <a:rPr lang="en-US"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18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1879063" y="381996"/>
            <a:ext cx="82562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HƯỚNG DẪN TỰ HỌC</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sưu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tầm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R="0" lvl="0" algn="just" defTabSz="914400" rtl="0" eaLnBrk="1" fontAlgn="auto" latinLnBrk="0" hangingPunct="1">
              <a:lnSpc>
                <a:spcPct val="150000"/>
              </a:lnSpc>
              <a:spcBef>
                <a:spcPts val="0"/>
              </a:spcBef>
              <a:spcAft>
                <a:spcPts val="0"/>
              </a:spcAft>
              <a:buClrTx/>
              <a:buSzTx/>
              <a:tabLst/>
              <a:defRPr/>
            </a:pP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Đọc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bài</a:t>
            </a:r>
            <a:endParaRPr lang="en-US" sz="2800" b="1" dirty="0">
              <a:solidFill>
                <a:prstClr val="black"/>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685263621"/>
      </p:ext>
    </p:extLst>
  </p:cSld>
  <p:clrMapOvr>
    <a:masterClrMapping/>
  </p:clrMapOvr>
  <p:transition spd="slow">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30" y="411059"/>
            <a:ext cx="11383860"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accent2">
                    <a:lumMod val="50000"/>
                  </a:schemeClr>
                </a:solidFill>
                <a:latin typeface="Times New Roman" panose="02020603050405020304" pitchFamily="18" charset="0"/>
                <a:cs typeface="Times New Roman" panose="02020603050405020304" pitchFamily="18" charset="0"/>
              </a:rPr>
              <a:t>CẢM ƠN MỌI NGƯỜI ĐÃ CHÚ Ý LẮNG NGHE!</a:t>
            </a:r>
            <a:endParaRPr kumimoji="0" lang="en-US" sz="54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99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2913529" y="5458355"/>
            <a:ext cx="630030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cua</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B7E79F-F8D5-6B74-AC65-06EEC5A23C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89778" l="2667" r="99111">
                        <a14:foregroundMark x1="20000" y1="37333" x2="19556" y2="35111"/>
                        <a14:foregroundMark x1="19556" y1="34222" x2="19556" y2="34222"/>
                        <a14:foregroundMark x1="16000" y1="33778" x2="16000" y2="33778"/>
                        <a14:foregroundMark x1="12444" y1="28889" x2="12444" y2="28889"/>
                        <a14:foregroundMark x1="11111" y1="27111" x2="11111" y2="27111"/>
                        <a14:foregroundMark x1="9778" y1="26667" x2="9778" y2="26667"/>
                        <a14:foregroundMark x1="5778" y1="24889" x2="5778" y2="24889"/>
                        <a14:foregroundMark x1="4444" y1="25778" x2="4444" y2="24889"/>
                        <a14:foregroundMark x1="2667" y1="30222" x2="4889" y2="30667"/>
                        <a14:foregroundMark x1="5333" y1="34222" x2="5333" y2="36444"/>
                        <a14:foregroundMark x1="5333" y1="41778" x2="5333" y2="41778"/>
                        <a14:foregroundMark x1="11111" y1="47111" x2="11111" y2="47111"/>
                        <a14:foregroundMark x1="9333" y1="51111" x2="9333" y2="51111"/>
                        <a14:foregroundMark x1="9333" y1="54667" x2="9333" y2="54667"/>
                        <a14:foregroundMark x1="86667" y1="50222" x2="86667" y2="50222"/>
                        <a14:foregroundMark x1="86222" y1="49333" x2="86222" y2="49333"/>
                        <a14:foregroundMark x1="86222" y1="48000" x2="86222" y2="48000"/>
                        <a14:foregroundMark x1="84889" y1="46667" x2="84000" y2="44889"/>
                        <a14:foregroundMark x1="80000" y1="41333" x2="80000" y2="40000"/>
                        <a14:foregroundMark x1="79556" y1="38222" x2="79556" y2="38222"/>
                        <a14:foregroundMark x1="79111" y1="36889" x2="79111" y2="36889"/>
                        <a14:foregroundMark x1="77778" y1="38222" x2="77778" y2="38222"/>
                        <a14:foregroundMark x1="76000" y1="40000" x2="76000" y2="40000"/>
                        <a14:foregroundMark x1="75111" y1="44444" x2="75111" y2="44444"/>
                        <a14:foregroundMark x1="76889" y1="49333" x2="77778" y2="49778"/>
                        <a14:foregroundMark x1="79111" y1="52000" x2="79111" y2="52000"/>
                        <a14:foregroundMark x1="84889" y1="55556" x2="84889" y2="55556"/>
                        <a14:foregroundMark x1="88889" y1="56000" x2="90222" y2="55556"/>
                        <a14:foregroundMark x1="92444" y1="52889" x2="94667" y2="50667"/>
                        <a14:foregroundMark x1="95111" y1="45778" x2="95556" y2="44000"/>
                        <a14:foregroundMark x1="96000" y1="38667" x2="96444" y2="36000"/>
                        <a14:foregroundMark x1="97333" y1="29778" x2="98222" y2="28000"/>
                        <a14:foregroundMark x1="99111" y1="24000" x2="99111" y2="22222"/>
                        <a14:foregroundMark x1="72000" y1="41333" x2="72000" y2="41333"/>
                        <a14:foregroundMark x1="72000" y1="38222" x2="72000" y2="38222"/>
                      </a14:backgroundRemoval>
                    </a14:imgEffect>
                  </a14:imgLayer>
                </a14:imgProps>
              </a:ext>
            </a:extLst>
          </a:blip>
          <a:stretch>
            <a:fillRect/>
          </a:stretch>
        </p:blipFill>
        <p:spPr>
          <a:xfrm>
            <a:off x="2978169" y="2284364"/>
            <a:ext cx="2648425" cy="2648425"/>
          </a:xfrm>
          <a:prstGeom prst="rect">
            <a:avLst/>
          </a:prstGeom>
        </p:spPr>
      </p:pic>
      <p:pic>
        <p:nvPicPr>
          <p:cNvPr id="13" name="Picture 12">
            <a:extLst>
              <a:ext uri="{FF2B5EF4-FFF2-40B4-BE49-F238E27FC236}">
                <a16:creationId xmlns:a16="http://schemas.microsoft.com/office/drawing/2014/main" id="{9CA0C690-B7D7-07AC-61B4-A167A1822AC9}"/>
              </a:ext>
            </a:extLst>
          </p:cNvPr>
          <p:cNvPicPr>
            <a:picLocks noChangeAspect="1"/>
          </p:cNvPicPr>
          <p:nvPr/>
        </p:nvPicPr>
        <p:blipFill>
          <a:blip r:embed="rId8"/>
          <a:stretch>
            <a:fillRect/>
          </a:stretch>
        </p:blipFill>
        <p:spPr>
          <a:xfrm>
            <a:off x="5626594" y="2412825"/>
            <a:ext cx="2724150" cy="1676400"/>
          </a:xfrm>
          <a:prstGeom prst="rect">
            <a:avLst/>
          </a:prstGeom>
        </p:spPr>
      </p:pic>
      <p:pic>
        <p:nvPicPr>
          <p:cNvPr id="2" name="Picture 1">
            <a:extLst>
              <a:ext uri="{FF2B5EF4-FFF2-40B4-BE49-F238E27FC236}">
                <a16:creationId xmlns:a16="http://schemas.microsoft.com/office/drawing/2014/main" id="{A443FAB7-8C9D-8AC4-1367-2169E467EC12}"/>
              </a:ext>
            </a:extLst>
          </p:cNvPr>
          <p:cNvPicPr>
            <a:picLocks noChangeAspect="1"/>
          </p:cNvPicPr>
          <p:nvPr/>
        </p:nvPicPr>
        <p:blipFill>
          <a:blip r:embed="rId9"/>
          <a:stretch>
            <a:fillRect/>
          </a:stretch>
        </p:blipFill>
        <p:spPr>
          <a:xfrm>
            <a:off x="2978169" y="2033527"/>
            <a:ext cx="6235662" cy="3416848"/>
          </a:xfrm>
          <a:prstGeom prst="rect">
            <a:avLst/>
          </a:prstGeom>
        </p:spPr>
      </p:pic>
    </p:spTree>
    <p:extLst>
      <p:ext uri="{BB962C8B-B14F-4D97-AF65-F5344CB8AC3E}">
        <p14:creationId xmlns:p14="http://schemas.microsoft.com/office/powerpoint/2010/main" val="33987404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par>
                                <p:cTn id="19" presetID="3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726858" y="446071"/>
            <a:ext cx="78873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nối</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khoá</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489000" y="965758"/>
            <a:ext cx="6421917" cy="510318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839591" y="2298342"/>
            <a:ext cx="397174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ấy</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572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T2.3. BÀI 1. BẦY CHIM CHÌA VÔI KNTT</Template>
  <TotalTime>48</TotalTime>
  <Words>3884</Words>
  <Application>Microsoft Office PowerPoint</Application>
  <PresentationFormat>Widescreen</PresentationFormat>
  <Paragraphs>466</Paragraphs>
  <Slides>72</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72</vt:i4>
      </vt:variant>
    </vt:vector>
  </HeadingPairs>
  <TitlesOfParts>
    <vt:vector size="82" baseType="lpstr">
      <vt:lpstr>#9Slide04 AdrianeSwash</vt:lpstr>
      <vt:lpstr>#9Slide05 Claudia</vt:lpstr>
      <vt:lpstr>.VnTime</vt:lpstr>
      <vt:lpstr>Arial</vt:lpstr>
      <vt:lpstr>Calibri</vt:lpstr>
      <vt:lpstr>Calibri Light</vt:lpstr>
      <vt:lpstr>Tahoma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12</cp:revision>
  <dcterms:created xsi:type="dcterms:W3CDTF">2022-07-30T13:18:51Z</dcterms:created>
  <dcterms:modified xsi:type="dcterms:W3CDTF">2025-03-25T08:51:37Z</dcterms:modified>
</cp:coreProperties>
</file>